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776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509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60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78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86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95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36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905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34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42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06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4307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058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4967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766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7649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25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2DB5D92-7C79-44D1-8ED0-7102B4A1900E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FAE1B40-E9EB-425C-9546-5C97C26F4E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202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Комплекс вправ </a:t>
            </a:r>
            <a:r>
              <a:rPr lang="uk-UA" dirty="0" err="1"/>
              <a:t>фізпаузи</a:t>
            </a:r>
            <a:r>
              <a:rPr lang="uk-UA" dirty="0"/>
              <a:t>. Стрибки зі скакалкою.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66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91126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932903"/>
            <a:ext cx="10363826" cy="1858296"/>
          </a:xfrm>
        </p:spPr>
        <p:txBody>
          <a:bodyPr/>
          <a:lstStyle/>
          <a:p>
            <a:r>
              <a:rPr lang="en-US"/>
              <a:t>https://www.youtube.com/watch?v=odhSDPDUOyc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3506842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8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Комплекс вправ фізпаузи. Стрибки зі скакалкою.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вправ фізпаузи. Стрибки зі скакалкою. </dc:title>
  <dc:creator>HP</dc:creator>
  <cp:lastModifiedBy>HP</cp:lastModifiedBy>
  <cp:revision>1</cp:revision>
  <dcterms:created xsi:type="dcterms:W3CDTF">2022-10-19T17:29:47Z</dcterms:created>
  <dcterms:modified xsi:type="dcterms:W3CDTF">2022-10-19T17:38:03Z</dcterms:modified>
</cp:coreProperties>
</file>