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16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68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057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325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50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535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111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552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19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669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6383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0489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382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483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2144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666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123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4FA8631-6740-4AC8-8FAD-BE2F5053080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228AFF4-E98A-4EAF-AEC4-ABE4000EB9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66356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Рухливі ігри. Виконання різних ролей в ігрових ситуаціях. Дотримання правил гри.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012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https://www.youtube.com/watch?v=qh9BpywHYok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472496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</TotalTime>
  <Words>26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Сектор</vt:lpstr>
      <vt:lpstr>Рухливі ігри. Виконання різних ролей в ігрових ситуаціях. Дотримання правил гри.</vt:lpstr>
      <vt:lpstr>https://www.youtube.com/watch?v=qh9BpywHYok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Рухливі ігри. Виконання різних ролей в ігрових ситуаціях. Дотримання правил гри.</dc:title>
  <dc:creator>HP</dc:creator>
  <cp:lastModifiedBy>HP</cp:lastModifiedBy>
  <cp:revision>1</cp:revision>
  <dcterms:created xsi:type="dcterms:W3CDTF">2022-10-24T09:08:14Z</dcterms:created>
  <dcterms:modified xsi:type="dcterms:W3CDTF">2022-10-24T09:12:27Z</dcterms:modified>
</cp:coreProperties>
</file>