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F89BB6A-A981-4A75-9335-304E8F0880B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1D09EAA-18EB-4BF2-AD51-F040077B1B96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1893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9BB6A-A981-4A75-9335-304E8F0880B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09EAA-18EB-4BF2-AD51-F040077B1B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2229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9BB6A-A981-4A75-9335-304E8F0880B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09EAA-18EB-4BF2-AD51-F040077B1B96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2173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9BB6A-A981-4A75-9335-304E8F0880B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09EAA-18EB-4BF2-AD51-F040077B1B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3844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9BB6A-A981-4A75-9335-304E8F0880B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09EAA-18EB-4BF2-AD51-F040077B1B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98657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9BB6A-A981-4A75-9335-304E8F0880B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09EAA-18EB-4BF2-AD51-F040077B1B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09886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9BB6A-A981-4A75-9335-304E8F0880B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09EAA-18EB-4BF2-AD51-F040077B1B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81990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9BB6A-A981-4A75-9335-304E8F0880B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09EAA-18EB-4BF2-AD51-F040077B1B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00911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9BB6A-A981-4A75-9335-304E8F0880B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09EAA-18EB-4BF2-AD51-F040077B1B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2648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9BB6A-A981-4A75-9335-304E8F0880B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09EAA-18EB-4BF2-AD51-F040077B1B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8518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9BB6A-A981-4A75-9335-304E8F0880B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09EAA-18EB-4BF2-AD51-F040077B1B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44890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AF89BB6A-A981-4A75-9335-304E8F0880B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61D09EAA-18EB-4BF2-AD51-F040077B1B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8533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9980" y="882375"/>
            <a:ext cx="9966960" cy="4375423"/>
          </a:xfrm>
        </p:spPr>
        <p:txBody>
          <a:bodyPr>
            <a:normAutofit fontScale="90000"/>
          </a:bodyPr>
          <a:lstStyle/>
          <a:p>
            <a:r>
              <a:rPr lang="uk-UA" dirty="0"/>
              <a:t>Рухова та ігрова діяльність. Дотримання безпечної поведінки під час ігор та розваг.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4400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599"/>
            <a:ext cx="9875520" cy="3224981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4100052"/>
            <a:ext cx="9872871" cy="1995948"/>
          </a:xfrm>
        </p:spPr>
        <p:txBody>
          <a:bodyPr/>
          <a:lstStyle/>
          <a:p>
            <a:r>
              <a:rPr lang="en-US"/>
              <a:t>https://www.youtube.com/watch?v=ke_b9RY4j2s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78188837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1</TotalTime>
  <Words>26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Corbel</vt:lpstr>
      <vt:lpstr>Базис</vt:lpstr>
      <vt:lpstr>Рухова та ігрова діяльність. Дотримання безпечної поведінки під час ігор та розваг.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Рухова та ігрова діяльність. Дотримання безпечної поведінки під час ігор та розваг.</dc:title>
  <dc:creator>HP</dc:creator>
  <cp:lastModifiedBy>HP</cp:lastModifiedBy>
  <cp:revision>1</cp:revision>
  <dcterms:created xsi:type="dcterms:W3CDTF">2022-10-24T09:15:28Z</dcterms:created>
  <dcterms:modified xsi:type="dcterms:W3CDTF">2022-10-24T09:17:01Z</dcterms:modified>
</cp:coreProperties>
</file>