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99" r:id="rId2"/>
    <p:sldId id="287" r:id="rId3"/>
    <p:sldId id="284" r:id="rId4"/>
    <p:sldId id="305" r:id="rId5"/>
    <p:sldId id="281" r:id="rId6"/>
    <p:sldId id="304" r:id="rId7"/>
    <p:sldId id="288" r:id="rId8"/>
    <p:sldId id="271" r:id="rId9"/>
    <p:sldId id="282" r:id="rId10"/>
    <p:sldId id="279" r:id="rId11"/>
    <p:sldId id="298" r:id="rId12"/>
    <p:sldId id="303" r:id="rId13"/>
    <p:sldId id="302" r:id="rId14"/>
    <p:sldId id="276" r:id="rId15"/>
    <p:sldId id="268" r:id="rId16"/>
    <p:sldId id="274" r:id="rId17"/>
    <p:sldId id="290" r:id="rId18"/>
    <p:sldId id="297" r:id="rId19"/>
    <p:sldId id="300" r:id="rId20"/>
    <p:sldId id="301" r:id="rId21"/>
    <p:sldId id="283" r:id="rId22"/>
    <p:sldId id="294" r:id="rId23"/>
    <p:sldId id="277" r:id="rId24"/>
    <p:sldId id="293" r:id="rId25"/>
    <p:sldId id="306" r:id="rId26"/>
    <p:sldId id="295" r:id="rId27"/>
    <p:sldId id="296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662" autoAdjust="0"/>
  </p:normalViewPr>
  <p:slideViewPr>
    <p:cSldViewPr>
      <p:cViewPr varScale="1">
        <p:scale>
          <a:sx n="70" d="100"/>
          <a:sy n="70" d="100"/>
        </p:scale>
        <p:origin x="-137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89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3DE1FF-A8ED-427C-A939-640CC284D08D}" type="datetimeFigureOut">
              <a:rPr lang="ru-RU" smtClean="0"/>
              <a:t>16.01.2020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6FD4C2-4D57-4BFA-9D86-A763290E82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74171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 smtClean="0"/>
              <a:t>Біблія</a:t>
            </a:r>
            <a:r>
              <a:rPr lang="ru-RU" dirty="0" smtClean="0"/>
              <a:t> </a:t>
            </a:r>
            <a:r>
              <a:rPr lang="ru-RU" dirty="0" err="1" smtClean="0"/>
              <a:t>складається</a:t>
            </a:r>
            <a:r>
              <a:rPr lang="ru-RU" dirty="0" smtClean="0"/>
              <a:t> </a:t>
            </a:r>
            <a:r>
              <a:rPr lang="ru-RU" dirty="0" err="1" smtClean="0"/>
              <a:t>зі</a:t>
            </a:r>
            <a:r>
              <a:rPr lang="ru-RU" dirty="0" smtClean="0"/>
              <a:t> Старого та Нового </a:t>
            </a:r>
            <a:r>
              <a:rPr lang="ru-RU" dirty="0" err="1" smtClean="0"/>
              <a:t>Завітів</a:t>
            </a:r>
            <a:r>
              <a:rPr lang="ru-RU" dirty="0" smtClean="0"/>
              <a:t>. </a:t>
            </a:r>
            <a:r>
              <a:rPr lang="ru-RU" dirty="0" err="1" smtClean="0"/>
              <a:t>Старий</a:t>
            </a:r>
            <a:r>
              <a:rPr lang="ru-RU" dirty="0" smtClean="0"/>
              <a:t> </a:t>
            </a:r>
            <a:r>
              <a:rPr lang="ru-RU" dirty="0" err="1" smtClean="0"/>
              <a:t>Завіт</a:t>
            </a:r>
            <a:r>
              <a:rPr lang="ru-RU" dirty="0" smtClean="0"/>
              <a:t> </a:t>
            </a:r>
            <a:r>
              <a:rPr lang="ru-RU" dirty="0" err="1" smtClean="0"/>
              <a:t>нараховує</a:t>
            </a:r>
            <a:r>
              <a:rPr lang="ru-RU" dirty="0" smtClean="0"/>
              <a:t> 50 книг, а </a:t>
            </a:r>
            <a:r>
              <a:rPr lang="ru-RU" dirty="0" err="1" smtClean="0"/>
              <a:t>Новий</a:t>
            </a:r>
            <a:r>
              <a:rPr lang="ru-RU" dirty="0" smtClean="0"/>
              <a:t> </a:t>
            </a:r>
            <a:r>
              <a:rPr lang="ru-RU" dirty="0" err="1" smtClean="0"/>
              <a:t>Завіт</a:t>
            </a:r>
            <a:r>
              <a:rPr lang="ru-RU" dirty="0" smtClean="0"/>
              <a:t> - 27. У Старому </a:t>
            </a:r>
            <a:r>
              <a:rPr lang="ru-RU" dirty="0" err="1" smtClean="0"/>
              <a:t>Завіті</a:t>
            </a:r>
            <a:r>
              <a:rPr lang="ru-RU" dirty="0" smtClean="0"/>
              <a:t> </a:t>
            </a:r>
            <a:r>
              <a:rPr lang="ru-RU" dirty="0" err="1" smtClean="0"/>
              <a:t>розповідається</a:t>
            </a:r>
            <a:r>
              <a:rPr lang="ru-RU" dirty="0" smtClean="0"/>
              <a:t> про </a:t>
            </a:r>
            <a:r>
              <a:rPr lang="ru-RU" dirty="0" err="1" smtClean="0"/>
              <a:t>створення</a:t>
            </a:r>
            <a:r>
              <a:rPr lang="ru-RU" dirty="0" smtClean="0"/>
              <a:t> </a:t>
            </a:r>
            <a:r>
              <a:rPr lang="ru-RU" dirty="0" err="1" smtClean="0"/>
              <a:t>світу</a:t>
            </a:r>
            <a:r>
              <a:rPr lang="ru-RU" dirty="0" smtClean="0"/>
              <a:t> Богом, перших людей, </a:t>
            </a:r>
            <a:r>
              <a:rPr lang="ru-RU" dirty="0" err="1" smtClean="0"/>
              <a:t>усесвітній</a:t>
            </a:r>
            <a:r>
              <a:rPr lang="ru-RU" dirty="0" smtClean="0"/>
              <a:t> потоп. </a:t>
            </a:r>
            <a:r>
              <a:rPr lang="ru-RU" dirty="0" err="1" smtClean="0"/>
              <a:t>Новий</a:t>
            </a:r>
            <a:r>
              <a:rPr lang="ru-RU" dirty="0" smtClean="0"/>
              <a:t> </a:t>
            </a:r>
            <a:r>
              <a:rPr lang="ru-RU" dirty="0" err="1" smtClean="0"/>
              <a:t>Завіті</a:t>
            </a:r>
            <a:r>
              <a:rPr lang="ru-RU" dirty="0" smtClean="0"/>
              <a:t> </a:t>
            </a:r>
            <a:r>
              <a:rPr lang="ru-RU" dirty="0" err="1" smtClean="0"/>
              <a:t>розповідає</a:t>
            </a:r>
            <a:r>
              <a:rPr lang="ru-RU" dirty="0" smtClean="0"/>
              <a:t> про </a:t>
            </a:r>
            <a:r>
              <a:rPr lang="ru-RU" dirty="0" err="1" smtClean="0"/>
              <a:t>життя</a:t>
            </a:r>
            <a:r>
              <a:rPr lang="ru-RU" dirty="0" smtClean="0"/>
              <a:t> </a:t>
            </a:r>
            <a:r>
              <a:rPr lang="ru-RU" dirty="0" err="1" smtClean="0"/>
              <a:t>Ісуса</a:t>
            </a:r>
            <a:r>
              <a:rPr lang="ru-RU" dirty="0" smtClean="0"/>
              <a:t> Христа. </a:t>
            </a:r>
            <a:r>
              <a:rPr lang="ru-RU" dirty="0" err="1" smtClean="0"/>
              <a:t>Біблію</a:t>
            </a:r>
            <a:r>
              <a:rPr lang="ru-RU" dirty="0" smtClean="0"/>
              <a:t> </a:t>
            </a:r>
            <a:r>
              <a:rPr lang="ru-RU" dirty="0" err="1" smtClean="0"/>
              <a:t>складали</a:t>
            </a:r>
            <a:r>
              <a:rPr lang="ru-RU" dirty="0" smtClean="0"/>
              <a:t> </a:t>
            </a:r>
            <a:r>
              <a:rPr lang="ru-RU" dirty="0" err="1" smtClean="0"/>
              <a:t>протягом</a:t>
            </a:r>
            <a:r>
              <a:rPr lang="ru-RU" dirty="0" smtClean="0"/>
              <a:t> </a:t>
            </a:r>
            <a:r>
              <a:rPr lang="ru-RU" dirty="0" err="1" smtClean="0"/>
              <a:t>багатьох</a:t>
            </a:r>
            <a:r>
              <a:rPr lang="ru-RU" dirty="0" smtClean="0"/>
              <a:t> </a:t>
            </a:r>
            <a:r>
              <a:rPr lang="ru-RU" dirty="0" err="1" smtClean="0"/>
              <a:t>століть</a:t>
            </a:r>
            <a:r>
              <a:rPr lang="ru-RU" dirty="0" smtClean="0"/>
              <a:t> </a:t>
            </a:r>
            <a:r>
              <a:rPr lang="ru-RU" dirty="0" err="1" smtClean="0"/>
              <a:t>різні</a:t>
            </a:r>
            <a:r>
              <a:rPr lang="ru-RU" dirty="0" smtClean="0"/>
              <a:t> люди. </a:t>
            </a:r>
            <a:r>
              <a:rPr lang="ru-RU" dirty="0" err="1" smtClean="0"/>
              <a:t>Старий</a:t>
            </a:r>
            <a:r>
              <a:rPr lang="ru-RU" dirty="0" smtClean="0"/>
              <a:t> </a:t>
            </a:r>
            <a:r>
              <a:rPr lang="ru-RU" dirty="0" err="1" smtClean="0"/>
              <a:t>Завіт</a:t>
            </a:r>
            <a:r>
              <a:rPr lang="ru-RU" dirty="0" smtClean="0"/>
              <a:t>, </a:t>
            </a:r>
            <a:r>
              <a:rPr lang="ru-RU" dirty="0" err="1" smtClean="0"/>
              <a:t>наприклад</a:t>
            </a:r>
            <a:r>
              <a:rPr lang="ru-RU" dirty="0" smtClean="0"/>
              <a:t>, </a:t>
            </a:r>
            <a:r>
              <a:rPr lang="ru-RU" dirty="0" err="1" smtClean="0"/>
              <a:t>складали</a:t>
            </a:r>
            <a:r>
              <a:rPr lang="ru-RU" dirty="0" smtClean="0"/>
              <a:t>: </a:t>
            </a:r>
            <a:r>
              <a:rPr lang="ru-RU" dirty="0" err="1" smtClean="0"/>
              <a:t>збирач</a:t>
            </a:r>
            <a:r>
              <a:rPr lang="ru-RU" dirty="0" smtClean="0"/>
              <a:t> </a:t>
            </a:r>
            <a:r>
              <a:rPr lang="ru-RU" dirty="0" err="1" smtClean="0"/>
              <a:t>податків</a:t>
            </a:r>
            <a:r>
              <a:rPr lang="ru-RU" dirty="0" smtClean="0"/>
              <a:t> </a:t>
            </a:r>
            <a:r>
              <a:rPr lang="ru-RU" dirty="0" err="1" smtClean="0"/>
              <a:t>Матвій</a:t>
            </a:r>
            <a:r>
              <a:rPr lang="ru-RU" dirty="0" smtClean="0"/>
              <a:t>, </a:t>
            </a:r>
            <a:r>
              <a:rPr lang="ru-RU" dirty="0" err="1" smtClean="0"/>
              <a:t>рибалка</a:t>
            </a:r>
            <a:r>
              <a:rPr lang="ru-RU" dirty="0" smtClean="0"/>
              <a:t> Петро,  </a:t>
            </a:r>
            <a:r>
              <a:rPr lang="ru-RU" dirty="0" err="1" smtClean="0"/>
              <a:t>царі</a:t>
            </a:r>
            <a:r>
              <a:rPr lang="ru-RU" dirty="0" smtClean="0"/>
              <a:t> Давид та Соломон, </a:t>
            </a:r>
            <a:r>
              <a:rPr lang="ru-RU" dirty="0" err="1" smtClean="0"/>
              <a:t>які</a:t>
            </a:r>
            <a:r>
              <a:rPr lang="ru-RU" dirty="0" smtClean="0"/>
              <a:t> жили у </a:t>
            </a:r>
            <a:r>
              <a:rPr lang="ru-RU" dirty="0" err="1" smtClean="0"/>
              <a:t>Давньоєврейському</a:t>
            </a:r>
            <a:r>
              <a:rPr lang="ru-RU" dirty="0" smtClean="0"/>
              <a:t> </a:t>
            </a:r>
            <a:r>
              <a:rPr lang="ru-RU" dirty="0" err="1" smtClean="0"/>
              <a:t>царстві</a:t>
            </a:r>
            <a:r>
              <a:rPr lang="ru-RU" dirty="0" smtClean="0"/>
              <a:t>. </a:t>
            </a:r>
            <a:r>
              <a:rPr lang="ru-RU" dirty="0" err="1" smtClean="0"/>
              <a:t>Існує</a:t>
            </a:r>
            <a:r>
              <a:rPr lang="ru-RU" dirty="0" smtClean="0"/>
              <a:t> </a:t>
            </a:r>
            <a:r>
              <a:rPr lang="ru-RU" dirty="0" err="1" smtClean="0"/>
              <a:t>твердження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під</a:t>
            </a:r>
            <a:r>
              <a:rPr lang="ru-RU" dirty="0" smtClean="0"/>
              <a:t> час </a:t>
            </a:r>
            <a:r>
              <a:rPr lang="ru-RU" dirty="0" err="1" smtClean="0"/>
              <a:t>правління</a:t>
            </a:r>
            <a:r>
              <a:rPr lang="ru-RU" dirty="0" smtClean="0"/>
              <a:t> </a:t>
            </a:r>
            <a:r>
              <a:rPr lang="ru-RU" dirty="0" err="1" smtClean="0"/>
              <a:t>цих</a:t>
            </a:r>
            <a:r>
              <a:rPr lang="ru-RU" dirty="0" smtClean="0"/>
              <a:t> </a:t>
            </a:r>
            <a:r>
              <a:rPr lang="ru-RU" dirty="0" err="1" smtClean="0"/>
              <a:t>царів</a:t>
            </a:r>
            <a:r>
              <a:rPr lang="ru-RU" dirty="0" smtClean="0"/>
              <a:t> </a:t>
            </a:r>
            <a:r>
              <a:rPr lang="ru-RU" dirty="0" err="1" smtClean="0"/>
              <a:t>відбувався</a:t>
            </a:r>
            <a:r>
              <a:rPr lang="ru-RU" dirty="0" smtClean="0"/>
              <a:t> </a:t>
            </a:r>
            <a:r>
              <a:rPr lang="ru-RU" dirty="0" err="1" smtClean="0"/>
              <a:t>розквіт</a:t>
            </a:r>
            <a:r>
              <a:rPr lang="ru-RU" dirty="0" smtClean="0"/>
              <a:t> </a:t>
            </a:r>
            <a:r>
              <a:rPr lang="ru-RU" dirty="0" err="1" smtClean="0"/>
              <a:t>їхньої</a:t>
            </a:r>
            <a:r>
              <a:rPr lang="ru-RU" dirty="0" smtClean="0"/>
              <a:t> </a:t>
            </a:r>
            <a:r>
              <a:rPr lang="ru-RU" dirty="0" err="1" smtClean="0"/>
              <a:t>держави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6FD4C2-4D57-4BFA-9D86-A763290E824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48510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dirty="0" err="1" smtClean="0"/>
              <a:t>Євреї</a:t>
            </a:r>
            <a:r>
              <a:rPr lang="ru-RU" dirty="0" smtClean="0"/>
              <a:t> </a:t>
            </a:r>
            <a:r>
              <a:rPr lang="ru-RU" dirty="0" err="1" smtClean="0"/>
              <a:t>з'явилися</a:t>
            </a:r>
            <a:r>
              <a:rPr lang="ru-RU" dirty="0" smtClean="0"/>
              <a:t> на </a:t>
            </a:r>
            <a:r>
              <a:rPr lang="ru-RU" dirty="0" err="1" smtClean="0"/>
              <a:t>території</a:t>
            </a:r>
            <a:r>
              <a:rPr lang="ru-RU" dirty="0" smtClean="0"/>
              <a:t> </a:t>
            </a:r>
            <a:r>
              <a:rPr lang="ru-RU" dirty="0" err="1" smtClean="0"/>
              <a:t>Палестини</a:t>
            </a:r>
            <a:r>
              <a:rPr lang="ru-RU" dirty="0" smtClean="0"/>
              <a:t> в ІІ</a:t>
            </a:r>
            <a:r>
              <a:rPr lang="ru-RU" baseline="0" dirty="0" smtClean="0"/>
              <a:t> </a:t>
            </a:r>
            <a:r>
              <a:rPr lang="ru-RU" dirty="0" smtClean="0"/>
              <a:t>т. до </a:t>
            </a:r>
            <a:r>
              <a:rPr lang="ru-RU" dirty="0" err="1" smtClean="0"/>
              <a:t>н.е</a:t>
            </a:r>
            <a:r>
              <a:rPr lang="ru-RU" dirty="0" smtClean="0"/>
              <a:t>. Були </a:t>
            </a:r>
            <a:r>
              <a:rPr lang="ru-RU" dirty="0" err="1" smtClean="0"/>
              <a:t>кочовиками-скотарями</a:t>
            </a:r>
            <a:r>
              <a:rPr lang="ru-RU" dirty="0" smtClean="0"/>
              <a:t>, </a:t>
            </a:r>
            <a:r>
              <a:rPr lang="ru-RU" dirty="0" err="1" smtClean="0"/>
              <a:t>потім</a:t>
            </a:r>
            <a:r>
              <a:rPr lang="ru-RU" dirty="0" smtClean="0"/>
              <a:t> стали </a:t>
            </a:r>
            <a:r>
              <a:rPr lang="ru-RU" dirty="0" err="1" smtClean="0"/>
              <a:t>осілими</a:t>
            </a:r>
            <a:r>
              <a:rPr lang="ru-RU" dirty="0" smtClean="0"/>
              <a:t> землеробами, </a:t>
            </a:r>
            <a:r>
              <a:rPr lang="ru-RU" dirty="0" err="1" smtClean="0"/>
              <a:t>скотарями</a:t>
            </a:r>
            <a:r>
              <a:rPr lang="ru-RU" dirty="0" smtClean="0"/>
              <a:t>, </a:t>
            </a:r>
            <a:r>
              <a:rPr lang="ru-RU" dirty="0" err="1" smtClean="0"/>
              <a:t>ремісниками</a:t>
            </a:r>
            <a:r>
              <a:rPr lang="ru-RU" dirty="0" smtClean="0"/>
              <a:t>, </a:t>
            </a:r>
            <a:r>
              <a:rPr lang="ru-RU" dirty="0" err="1" smtClean="0"/>
              <a:t>торгівцями</a:t>
            </a:r>
            <a:r>
              <a:rPr lang="ru-RU" dirty="0" smtClean="0"/>
              <a:t>.</a:t>
            </a:r>
            <a:r>
              <a:rPr lang="ru-RU" baseline="0" dirty="0" smtClean="0"/>
              <a:t> </a:t>
            </a:r>
            <a:r>
              <a:rPr lang="ru-RU" dirty="0" err="1" smtClean="0"/>
              <a:t>Поділялися</a:t>
            </a:r>
            <a:r>
              <a:rPr lang="ru-RU" dirty="0" smtClean="0"/>
              <a:t> на 12 </a:t>
            </a:r>
            <a:r>
              <a:rPr lang="ru-RU" dirty="0" err="1" smtClean="0"/>
              <a:t>колін</a:t>
            </a:r>
            <a:r>
              <a:rPr lang="ru-RU" dirty="0" smtClean="0"/>
              <a:t> (племен). </a:t>
            </a:r>
            <a:r>
              <a:rPr lang="ru-RU" dirty="0" err="1" smtClean="0"/>
              <a:t>Коліна</a:t>
            </a:r>
            <a:r>
              <a:rPr lang="ru-RU" dirty="0" smtClean="0"/>
              <a:t> </a:t>
            </a:r>
            <a:r>
              <a:rPr lang="ru-RU" dirty="0" err="1" smtClean="0"/>
              <a:t>очолювали</a:t>
            </a:r>
            <a:r>
              <a:rPr lang="ru-RU" dirty="0" smtClean="0"/>
              <a:t> </a:t>
            </a:r>
            <a:r>
              <a:rPr lang="ru-RU" dirty="0" err="1" smtClean="0"/>
              <a:t>вожді-судді</a:t>
            </a:r>
            <a:r>
              <a:rPr lang="ru-RU" dirty="0" smtClean="0"/>
              <a:t> і </a:t>
            </a:r>
            <a:r>
              <a:rPr lang="ru-RU" dirty="0" err="1" smtClean="0"/>
              <a:t>жреці</a:t>
            </a:r>
            <a:r>
              <a:rPr lang="ru-RU" dirty="0" smtClean="0"/>
              <a:t>- первосвященники</a:t>
            </a:r>
            <a:r>
              <a:rPr lang="ru-RU" baseline="0" dirty="0" smtClean="0"/>
              <a:t> </a:t>
            </a:r>
            <a:r>
              <a:rPr lang="ru-RU" dirty="0" smtClean="0"/>
              <a:t>. </a:t>
            </a:r>
            <a:r>
              <a:rPr lang="ru-RU" dirty="0" err="1" smtClean="0"/>
              <a:t>Існувало</a:t>
            </a:r>
            <a:r>
              <a:rPr lang="ru-RU" dirty="0" smtClean="0"/>
              <a:t> </a:t>
            </a:r>
            <a:r>
              <a:rPr lang="ru-RU" dirty="0" err="1" smtClean="0"/>
              <a:t>рабство.Обєднувала</a:t>
            </a:r>
            <a:r>
              <a:rPr lang="ru-RU" dirty="0" smtClean="0"/>
              <a:t> </a:t>
            </a:r>
            <a:r>
              <a:rPr lang="ru-RU" dirty="0" err="1" smtClean="0"/>
              <a:t>коліна</a:t>
            </a:r>
            <a:r>
              <a:rPr lang="ru-RU" dirty="0" smtClean="0"/>
              <a:t> </a:t>
            </a:r>
            <a:r>
              <a:rPr lang="ru-RU" dirty="0" err="1" smtClean="0"/>
              <a:t>віра</a:t>
            </a:r>
            <a:r>
              <a:rPr lang="ru-RU" dirty="0" smtClean="0"/>
              <a:t> в одного бога – бога </a:t>
            </a:r>
            <a:r>
              <a:rPr lang="ru-RU" dirty="0" err="1" smtClean="0"/>
              <a:t>Ягве</a:t>
            </a:r>
            <a:r>
              <a:rPr lang="ru-RU" dirty="0" smtClean="0"/>
              <a:t> (</a:t>
            </a:r>
            <a:r>
              <a:rPr lang="ru-RU" dirty="0" err="1" smtClean="0"/>
              <a:t>Єгова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6FD4C2-4D57-4BFA-9D86-A763290E824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3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dirty="0" err="1" smtClean="0"/>
              <a:t>Мойсей</a:t>
            </a:r>
            <a:r>
              <a:rPr lang="ru-RU" dirty="0" smtClean="0"/>
              <a:t> </a:t>
            </a:r>
            <a:r>
              <a:rPr lang="ru-RU" dirty="0" err="1" smtClean="0"/>
              <a:t>вивів</a:t>
            </a:r>
            <a:r>
              <a:rPr lang="ru-RU" dirty="0" smtClean="0"/>
              <a:t> </a:t>
            </a:r>
            <a:r>
              <a:rPr lang="ru-RU" dirty="0" err="1" smtClean="0"/>
              <a:t>євреїв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єгипетського</a:t>
            </a:r>
            <a:r>
              <a:rPr lang="ru-RU" dirty="0" smtClean="0"/>
              <a:t> полону в </a:t>
            </a:r>
            <a:r>
              <a:rPr lang="ru-RU" dirty="0" err="1" smtClean="0"/>
              <a:t>Обіцяну</a:t>
            </a:r>
            <a:r>
              <a:rPr lang="ru-RU" dirty="0" smtClean="0"/>
              <a:t> землю, водив 40 </a:t>
            </a:r>
            <a:r>
              <a:rPr lang="ru-RU" dirty="0" err="1" smtClean="0"/>
              <a:t>років</a:t>
            </a:r>
            <a:r>
              <a:rPr lang="ru-RU" dirty="0" smtClean="0"/>
              <a:t> по </a:t>
            </a:r>
            <a:r>
              <a:rPr lang="ru-RU" dirty="0" err="1" smtClean="0"/>
              <a:t>пустелі</a:t>
            </a:r>
            <a:r>
              <a:rPr lang="ru-RU" dirty="0" smtClean="0"/>
              <a:t>, </a:t>
            </a:r>
            <a:r>
              <a:rPr lang="ru-RU" dirty="0" err="1" smtClean="0"/>
              <a:t>отримав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Бога </a:t>
            </a:r>
            <a:r>
              <a:rPr lang="ru-RU" dirty="0" err="1" smtClean="0"/>
              <a:t>скрижалі</a:t>
            </a:r>
            <a:endParaRPr lang="ru-RU" dirty="0" smtClean="0"/>
          </a:p>
          <a:p>
            <a:r>
              <a:rPr lang="uk-UA" dirty="0" smtClean="0"/>
              <a:t>А</a:t>
            </a:r>
            <a:r>
              <a:rPr lang="uk-UA" baseline="0" dirty="0" smtClean="0"/>
              <a:t> ви знаєте ці заповіді?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6FD4C2-4D57-4BFA-9D86-A763290E824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0700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 smtClean="0"/>
              <a:t>Які заповіді стали основою законів?</a:t>
            </a:r>
          </a:p>
          <a:p>
            <a:r>
              <a:rPr lang="uk-UA" dirty="0" smtClean="0"/>
              <a:t>Отже, як називали вождів?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6FD4C2-4D57-4BFA-9D86-A763290E824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02671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 err="1" smtClean="0"/>
              <a:t>Ханаан-край</a:t>
            </a:r>
            <a:r>
              <a:rPr lang="uk-UA" dirty="0" smtClean="0"/>
              <a:t>.</a:t>
            </a:r>
            <a:r>
              <a:rPr lang="uk-UA" baseline="0" dirty="0" smtClean="0"/>
              <a:t> Даний Богом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6FD4C2-4D57-4BFA-9D86-A763290E824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97839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 smtClean="0"/>
              <a:t>Знаряддя </a:t>
            </a:r>
            <a:r>
              <a:rPr lang="uk-UA" dirty="0" err="1" smtClean="0"/>
              <a:t>прація</a:t>
            </a:r>
            <a:r>
              <a:rPr lang="uk-UA" dirty="0" smtClean="0"/>
              <a:t>. Предмети с. 79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6FD4C2-4D57-4BFA-9D86-A763290E824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4853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 smtClean="0"/>
              <a:t>С. 80–єврейська</a:t>
            </a:r>
            <a:r>
              <a:rPr lang="uk-UA" baseline="0" dirty="0" smtClean="0"/>
              <a:t> жінка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6FD4C2-4D57-4BFA-9D86-A763290E824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6424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 smtClean="0"/>
              <a:t>Подумайте, на які групи поділяється єврейське суспільство?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6FD4C2-4D57-4BFA-9D86-A763290E824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24900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 smtClean="0"/>
              <a:t>Столицею стало місто Єрусалим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6FD4C2-4D57-4BFA-9D86-A763290E8248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7955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 smtClean="0"/>
              <a:t>Псалми</a:t>
            </a:r>
            <a:r>
              <a:rPr lang="ru-RU" dirty="0" smtClean="0"/>
              <a:t> —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пісні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були</a:t>
            </a:r>
            <a:r>
              <a:rPr lang="ru-RU" dirty="0" smtClean="0"/>
              <a:t> </a:t>
            </a:r>
            <a:r>
              <a:rPr lang="ru-RU" dirty="0" err="1" smtClean="0"/>
              <a:t>написані</a:t>
            </a:r>
            <a:r>
              <a:rPr lang="ru-RU" dirty="0" smtClean="0"/>
              <a:t> на честь свят, </a:t>
            </a:r>
            <a:r>
              <a:rPr lang="ru-RU" dirty="0" err="1" smtClean="0"/>
              <a:t>обрядів</a:t>
            </a:r>
            <a:r>
              <a:rPr lang="ru-RU" dirty="0" smtClean="0"/>
              <a:t> </a:t>
            </a:r>
            <a:r>
              <a:rPr lang="ru-RU" dirty="0" err="1" smtClean="0"/>
              <a:t>поклоніння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на </a:t>
            </a:r>
            <a:r>
              <a:rPr lang="ru-RU" dirty="0" err="1" smtClean="0"/>
              <a:t>відзначення</a:t>
            </a:r>
            <a:r>
              <a:rPr lang="ru-RU" dirty="0" smtClean="0"/>
              <a:t> </a:t>
            </a:r>
            <a:r>
              <a:rPr lang="ru-RU" dirty="0" err="1" smtClean="0"/>
              <a:t>трагічних</a:t>
            </a:r>
            <a:r>
              <a:rPr lang="ru-RU" dirty="0" smtClean="0"/>
              <a:t> </a:t>
            </a:r>
            <a:r>
              <a:rPr lang="ru-RU" dirty="0" err="1" smtClean="0"/>
              <a:t>подій</a:t>
            </a:r>
            <a:r>
              <a:rPr lang="ru-RU" dirty="0" smtClean="0"/>
              <a:t>. 150 </a:t>
            </a:r>
            <a:r>
              <a:rPr lang="ru-RU" dirty="0" err="1" smtClean="0"/>
              <a:t>псалмів</a:t>
            </a:r>
            <a:r>
              <a:rPr lang="ru-RU" dirty="0" smtClean="0"/>
              <a:t> </a:t>
            </a:r>
            <a:r>
              <a:rPr lang="ru-RU" dirty="0" err="1" smtClean="0"/>
              <a:t>складають</a:t>
            </a:r>
            <a:r>
              <a:rPr lang="ru-RU" dirty="0" smtClean="0"/>
              <a:t> </a:t>
            </a:r>
            <a:r>
              <a:rPr lang="ru-RU" dirty="0" err="1" smtClean="0"/>
              <a:t>Псалтир</a:t>
            </a:r>
            <a:r>
              <a:rPr lang="ru-RU" dirty="0" smtClean="0"/>
              <a:t>, 19-у книгу Старого </a:t>
            </a:r>
            <a:r>
              <a:rPr lang="ru-RU" dirty="0" err="1" smtClean="0"/>
              <a:t>Завіту</a:t>
            </a:r>
            <a:r>
              <a:rPr lang="ru-RU" dirty="0" smtClean="0"/>
              <a:t>. </a:t>
            </a:r>
            <a:r>
              <a:rPr lang="ru-RU" dirty="0" err="1" smtClean="0"/>
              <a:t>Приблизно</a:t>
            </a:r>
            <a:r>
              <a:rPr lang="ru-RU" dirty="0" smtClean="0"/>
              <a:t> половина </a:t>
            </a:r>
            <a:r>
              <a:rPr lang="ru-RU" dirty="0" err="1" smtClean="0"/>
              <a:t>псалмів</a:t>
            </a:r>
            <a:r>
              <a:rPr lang="ru-RU" dirty="0" smtClean="0"/>
              <a:t> </a:t>
            </a:r>
            <a:r>
              <a:rPr lang="ru-RU" dirty="0" err="1" smtClean="0"/>
              <a:t>приписується</a:t>
            </a:r>
            <a:r>
              <a:rPr lang="ru-RU" dirty="0" smtClean="0"/>
              <a:t> </a:t>
            </a:r>
            <a:r>
              <a:rPr lang="ru-RU" dirty="0" err="1" smtClean="0"/>
              <a:t>цареві</a:t>
            </a:r>
            <a:r>
              <a:rPr lang="ru-RU" dirty="0" smtClean="0"/>
              <a:t> Давиду.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6FD4C2-4D57-4BFA-9D86-A763290E8248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38688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Соломон (965 – 930рр. до </a:t>
            </a:r>
            <a:r>
              <a:rPr lang="ru-RU" dirty="0" err="1" smtClean="0"/>
              <a:t>н.е</a:t>
            </a:r>
            <a:r>
              <a:rPr lang="ru-RU" dirty="0" smtClean="0"/>
              <a:t>.) </a:t>
            </a:r>
            <a:r>
              <a:rPr lang="ru-RU" dirty="0" err="1" smtClean="0"/>
              <a:t>Уславився</a:t>
            </a:r>
            <a:r>
              <a:rPr lang="ru-RU" dirty="0" smtClean="0"/>
              <a:t> </a:t>
            </a:r>
            <a:r>
              <a:rPr lang="ru-RU" dirty="0" err="1" smtClean="0"/>
              <a:t>мудрістю</a:t>
            </a:r>
            <a:r>
              <a:rPr lang="ru-RU" dirty="0" smtClean="0"/>
              <a:t> та </a:t>
            </a:r>
            <a:r>
              <a:rPr lang="ru-RU" dirty="0" err="1" smtClean="0"/>
              <a:t>справедливістю</a:t>
            </a:r>
            <a:r>
              <a:rPr lang="ru-RU" dirty="0" smtClean="0"/>
              <a:t> </a:t>
            </a:r>
            <a:r>
              <a:rPr lang="ru-RU" dirty="0" err="1" smtClean="0"/>
              <a:t>Зміцнив</a:t>
            </a:r>
            <a:r>
              <a:rPr lang="ru-RU" dirty="0" smtClean="0"/>
              <a:t> державу </a:t>
            </a:r>
            <a:r>
              <a:rPr lang="ru-RU" dirty="0" err="1" smtClean="0"/>
              <a:t>мирним</a:t>
            </a:r>
            <a:r>
              <a:rPr lang="ru-RU" dirty="0" smtClean="0"/>
              <a:t> шляхом </a:t>
            </a:r>
            <a:r>
              <a:rPr lang="ru-RU" dirty="0" err="1" smtClean="0"/>
              <a:t>Споруджував</a:t>
            </a:r>
            <a:r>
              <a:rPr lang="ru-RU" dirty="0" smtClean="0"/>
              <a:t> </a:t>
            </a:r>
            <a:r>
              <a:rPr lang="ru-RU" dirty="0" err="1" smtClean="0"/>
              <a:t>фортеці</a:t>
            </a:r>
            <a:r>
              <a:rPr lang="ru-RU" dirty="0" smtClean="0"/>
              <a:t> </a:t>
            </a:r>
            <a:r>
              <a:rPr lang="ru-RU" dirty="0" err="1" smtClean="0"/>
              <a:t>Поділив</a:t>
            </a:r>
            <a:r>
              <a:rPr lang="ru-RU" dirty="0" smtClean="0"/>
              <a:t> </a:t>
            </a:r>
            <a:r>
              <a:rPr lang="ru-RU" dirty="0" err="1" smtClean="0"/>
              <a:t>країну</a:t>
            </a:r>
            <a:r>
              <a:rPr lang="ru-RU" dirty="0" smtClean="0"/>
              <a:t> на 12 </a:t>
            </a:r>
            <a:r>
              <a:rPr lang="ru-RU" dirty="0" err="1" smtClean="0"/>
              <a:t>округів</a:t>
            </a:r>
            <a:r>
              <a:rPr lang="ru-RU" dirty="0" smtClean="0"/>
              <a:t> та </a:t>
            </a:r>
            <a:r>
              <a:rPr lang="ru-RU" dirty="0" err="1" smtClean="0"/>
              <a:t>обклав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регулярною </a:t>
            </a:r>
            <a:r>
              <a:rPr lang="ru-RU" dirty="0" err="1" smtClean="0"/>
              <a:t>даниною</a:t>
            </a:r>
            <a:r>
              <a:rPr lang="ru-RU" dirty="0" smtClean="0"/>
              <a:t> </a:t>
            </a:r>
            <a:r>
              <a:rPr lang="ru-RU" dirty="0" err="1" smtClean="0"/>
              <a:t>Збудував</a:t>
            </a:r>
            <a:r>
              <a:rPr lang="ru-RU" dirty="0" smtClean="0"/>
              <a:t> храм богу </a:t>
            </a:r>
            <a:r>
              <a:rPr lang="ru-RU" dirty="0" err="1" smtClean="0"/>
              <a:t>Ягве</a:t>
            </a:r>
            <a:r>
              <a:rPr lang="ru-RU" dirty="0" smtClean="0"/>
              <a:t> </a:t>
            </a:r>
            <a:r>
              <a:rPr lang="ru-RU" dirty="0" err="1" smtClean="0"/>
              <a:t>Правління</a:t>
            </a:r>
            <a:r>
              <a:rPr lang="ru-RU" dirty="0" smtClean="0"/>
              <a:t> </a:t>
            </a:r>
            <a:r>
              <a:rPr lang="ru-RU" dirty="0" err="1" smtClean="0"/>
              <a:t>називають</a:t>
            </a:r>
            <a:r>
              <a:rPr lang="ru-RU" dirty="0" smtClean="0"/>
              <a:t> “Золотим </a:t>
            </a:r>
            <a:r>
              <a:rPr lang="ru-RU" dirty="0" err="1" smtClean="0"/>
              <a:t>віком</a:t>
            </a:r>
            <a:r>
              <a:rPr lang="ru-RU" dirty="0" smtClean="0"/>
              <a:t>”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6FD4C2-4D57-4BFA-9D86-A763290E8248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36993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 smtClean="0"/>
              <a:t>Дати відповідь на питання Де Хто Що Чому  Які емоції</a:t>
            </a:r>
          </a:p>
          <a:p>
            <a:r>
              <a:rPr lang="uk-UA" dirty="0" smtClean="0"/>
              <a:t>Будівництво храму. с</a:t>
            </a:r>
            <a:r>
              <a:rPr lang="uk-UA" baseline="0" dirty="0" smtClean="0"/>
              <a:t> 81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6FD4C2-4D57-4BFA-9D86-A763290E8248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42676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 smtClean="0"/>
              <a:t>Син Соломона </a:t>
            </a:r>
            <a:r>
              <a:rPr lang="uk-UA" dirty="0" err="1" smtClean="0"/>
              <a:t>Ровоам</a:t>
            </a:r>
            <a:r>
              <a:rPr lang="uk-UA" dirty="0" smtClean="0"/>
              <a:t> не зміг зберегти державу. Скотарі і землероби ворогували між собою.</a:t>
            </a:r>
            <a:r>
              <a:rPr lang="ru-RU" dirty="0" smtClean="0"/>
              <a:t>  </a:t>
            </a:r>
            <a:r>
              <a:rPr lang="ru-RU" dirty="0" err="1" smtClean="0"/>
              <a:t>Громадянська</a:t>
            </a:r>
            <a:r>
              <a:rPr lang="ru-RU" dirty="0" smtClean="0"/>
              <a:t> </a:t>
            </a:r>
            <a:r>
              <a:rPr lang="ru-RU" dirty="0" err="1" smtClean="0"/>
              <a:t>війна</a:t>
            </a:r>
            <a:r>
              <a:rPr lang="ru-RU" dirty="0" smtClean="0"/>
              <a:t> привела до </a:t>
            </a:r>
            <a:r>
              <a:rPr lang="ru-RU" dirty="0" err="1" smtClean="0"/>
              <a:t>розпаду</a:t>
            </a:r>
            <a:r>
              <a:rPr lang="ru-RU" dirty="0" smtClean="0"/>
              <a:t> царства </a:t>
            </a:r>
            <a:r>
              <a:rPr lang="uk-UA" baseline="0" dirty="0" smtClean="0"/>
              <a:t>  Розпалася на Ізраїль і іудею.</a:t>
            </a:r>
            <a:endParaRPr lang="uk-UA" dirty="0" smtClean="0"/>
          </a:p>
          <a:p>
            <a:r>
              <a:rPr lang="uk-UA" dirty="0" smtClean="0"/>
              <a:t>722</a:t>
            </a:r>
            <a:r>
              <a:rPr lang="uk-UA" baseline="0" dirty="0" smtClean="0"/>
              <a:t> р до н е. ізраїльське царство розгромила Ассирія,</a:t>
            </a:r>
          </a:p>
          <a:p>
            <a:r>
              <a:rPr lang="uk-UA" baseline="0" dirty="0" smtClean="0"/>
              <a:t>588 до н е вавилонський цар </a:t>
            </a:r>
            <a:r>
              <a:rPr lang="uk-UA" baseline="0" dirty="0" err="1" smtClean="0"/>
              <a:t>Навуходоносор</a:t>
            </a:r>
            <a:r>
              <a:rPr lang="uk-UA" baseline="0" dirty="0" smtClean="0"/>
              <a:t> завоював Юдейське царство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6FD4C2-4D57-4BFA-9D86-A763290E8248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80951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6FD4C2-4D57-4BFA-9D86-A763290E8248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2548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871B2-BF81-4940-BF15-5EF3F3FE85F1}" type="datetimeFigureOut">
              <a:rPr lang="ru-RU" smtClean="0"/>
              <a:t>16.01.2020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FA80-FA30-491F-93E7-64FD987B63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2782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871B2-BF81-4940-BF15-5EF3F3FE85F1}" type="datetimeFigureOut">
              <a:rPr lang="ru-RU" smtClean="0"/>
              <a:t>16.01.2020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FA80-FA30-491F-93E7-64FD987B63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609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871B2-BF81-4940-BF15-5EF3F3FE85F1}" type="datetimeFigureOut">
              <a:rPr lang="ru-RU" smtClean="0"/>
              <a:t>16.01.2020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FA80-FA30-491F-93E7-64FD987B63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3001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871B2-BF81-4940-BF15-5EF3F3FE85F1}" type="datetimeFigureOut">
              <a:rPr lang="ru-RU" smtClean="0"/>
              <a:t>16.01.2020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FA80-FA30-491F-93E7-64FD987B63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1161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871B2-BF81-4940-BF15-5EF3F3FE85F1}" type="datetimeFigureOut">
              <a:rPr lang="ru-RU" smtClean="0"/>
              <a:t>16.01.2020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FA80-FA30-491F-93E7-64FD987B63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5429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871B2-BF81-4940-BF15-5EF3F3FE85F1}" type="datetimeFigureOut">
              <a:rPr lang="ru-RU" smtClean="0"/>
              <a:t>16.01.2020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FA80-FA30-491F-93E7-64FD987B63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2096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871B2-BF81-4940-BF15-5EF3F3FE85F1}" type="datetimeFigureOut">
              <a:rPr lang="ru-RU" smtClean="0"/>
              <a:t>16.01.2020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FA80-FA30-491F-93E7-64FD987B63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2715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871B2-BF81-4940-BF15-5EF3F3FE85F1}" type="datetimeFigureOut">
              <a:rPr lang="ru-RU" smtClean="0"/>
              <a:t>16.01.2020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FA80-FA30-491F-93E7-64FD987B63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595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871B2-BF81-4940-BF15-5EF3F3FE85F1}" type="datetimeFigureOut">
              <a:rPr lang="ru-RU" smtClean="0"/>
              <a:t>16.01.2020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FA80-FA30-491F-93E7-64FD987B63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5242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871B2-BF81-4940-BF15-5EF3F3FE85F1}" type="datetimeFigureOut">
              <a:rPr lang="ru-RU" smtClean="0"/>
              <a:t>16.01.2020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FA80-FA30-491F-93E7-64FD987B63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2771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871B2-BF81-4940-BF15-5EF3F3FE85F1}" type="datetimeFigureOut">
              <a:rPr lang="ru-RU" smtClean="0"/>
              <a:t>16.01.2020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FA80-FA30-491F-93E7-64FD987B63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9058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B871B2-BF81-4940-BF15-5EF3F3FE85F1}" type="datetimeFigureOut">
              <a:rPr lang="ru-RU" smtClean="0"/>
              <a:t>16.01.2020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C4FA80-FA30-491F-93E7-64FD987B63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6620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 smtClean="0"/>
              <a:t>зз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900" y="1527174"/>
            <a:ext cx="7173540" cy="4854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8183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800" b="1" dirty="0" smtClean="0">
                <a:solidFill>
                  <a:srgbClr val="002060"/>
                </a:solidFill>
              </a:rPr>
              <a:t>Проблемне питання</a:t>
            </a:r>
            <a:endParaRPr lang="ru-RU" sz="4800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dirty="0" smtClean="0"/>
              <a:t>  </a:t>
            </a:r>
            <a:r>
              <a:rPr lang="uk-UA" sz="4000" dirty="0" smtClean="0">
                <a:solidFill>
                  <a:srgbClr val="002060"/>
                </a:solidFill>
              </a:rPr>
              <a:t>Чи є період правління Давида і Соломона періодом розквіту  Ізраїльсько-Юдейського царства?</a:t>
            </a:r>
            <a:endParaRPr lang="ru-RU" sz="4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111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36912"/>
            <a:ext cx="8229600" cy="792088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91680" y="188641"/>
            <a:ext cx="7455840" cy="208823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uk-UA" sz="6000" b="1" dirty="0" smtClean="0">
                <a:solidFill>
                  <a:srgbClr val="002060"/>
                </a:solidFill>
              </a:rPr>
              <a:t> </a:t>
            </a:r>
            <a:r>
              <a:rPr lang="uk-UA" sz="6000" b="1" dirty="0" err="1" smtClean="0">
                <a:solidFill>
                  <a:srgbClr val="002060"/>
                </a:solidFill>
              </a:rPr>
              <a:t>Ізраїльсько</a:t>
            </a:r>
            <a:r>
              <a:rPr lang="uk-UA" sz="6000" b="1" dirty="0" smtClean="0">
                <a:solidFill>
                  <a:srgbClr val="002060"/>
                </a:solidFill>
              </a:rPr>
              <a:t> – Юдейське</a:t>
            </a:r>
          </a:p>
          <a:p>
            <a:pPr marL="0" indent="0">
              <a:buNone/>
            </a:pPr>
            <a:r>
              <a:rPr lang="uk-UA" sz="6000" b="1" dirty="0" smtClean="0">
                <a:solidFill>
                  <a:srgbClr val="002060"/>
                </a:solidFill>
              </a:rPr>
              <a:t>              царство</a:t>
            </a:r>
            <a:endParaRPr lang="ru-RU" sz="6000" b="1" dirty="0">
              <a:solidFill>
                <a:srgbClr val="00206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118" y="1916832"/>
            <a:ext cx="6737350" cy="426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8373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002060"/>
                </a:solidFill>
              </a:rPr>
              <a:t>План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rmAutofit/>
          </a:bodyPr>
          <a:lstStyle/>
          <a:p>
            <a:r>
              <a:rPr lang="uk-UA" sz="4000" dirty="0" smtClean="0">
                <a:solidFill>
                  <a:srgbClr val="C00000"/>
                </a:solidFill>
              </a:rPr>
              <a:t>Євреї</a:t>
            </a:r>
          </a:p>
          <a:p>
            <a:r>
              <a:rPr lang="uk-UA" sz="4000" dirty="0" smtClean="0">
                <a:solidFill>
                  <a:srgbClr val="C00000"/>
                </a:solidFill>
              </a:rPr>
              <a:t>Природні умови, господарство та повсякденне життя</a:t>
            </a:r>
          </a:p>
          <a:p>
            <a:r>
              <a:rPr lang="uk-UA" sz="4000" dirty="0" smtClean="0">
                <a:solidFill>
                  <a:srgbClr val="C00000"/>
                </a:solidFill>
              </a:rPr>
              <a:t>Розквіт і занепад Давньоєврейського царства</a:t>
            </a:r>
            <a:endParaRPr lang="ru-RU" sz="4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750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                       </a:t>
            </a:r>
            <a:r>
              <a:rPr lang="uk-UA" dirty="0" smtClean="0">
                <a:solidFill>
                  <a:srgbClr val="C00000"/>
                </a:solidFill>
              </a:rPr>
              <a:t>1111111111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 smtClean="0"/>
          </a:p>
          <a:p>
            <a:endParaRPr lang="uk-UA" dirty="0"/>
          </a:p>
          <a:p>
            <a:endParaRPr lang="uk-UA" dirty="0" smtClean="0"/>
          </a:p>
          <a:p>
            <a:endParaRPr lang="uk-UA" dirty="0"/>
          </a:p>
          <a:p>
            <a:endParaRPr lang="uk-UA" dirty="0" smtClean="0"/>
          </a:p>
          <a:p>
            <a:pPr marL="0" indent="0">
              <a:buNone/>
            </a:pPr>
            <a:r>
              <a:rPr lang="uk-UA" dirty="0" smtClean="0"/>
              <a:t>    </a:t>
            </a:r>
            <a:r>
              <a:rPr lang="uk-UA" dirty="0" err="1" smtClean="0"/>
              <a:t>Біблія-</a:t>
            </a:r>
            <a:r>
              <a:rPr lang="uk-UA" dirty="0" smtClean="0"/>
              <a:t> літературне джерело, де єврейський народ записав свою історію</a:t>
            </a:r>
            <a:endParaRPr lang="ru-RU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4658" y="260648"/>
            <a:ext cx="4392488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3546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32656"/>
            <a:ext cx="6624735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1897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66328"/>
            <a:ext cx="6336704" cy="6525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043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 smtClean="0">
                <a:solidFill>
                  <a:srgbClr val="C00000"/>
                </a:solidFill>
              </a:rPr>
              <a:t>2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88640"/>
            <a:ext cx="2743200" cy="604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5888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60648"/>
            <a:ext cx="6408712" cy="619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182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err="1" smtClean="0"/>
              <a:t>зз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" y="681038"/>
            <a:ext cx="7334250" cy="549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5351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002060"/>
                </a:solidFill>
              </a:rPr>
              <a:t>Природні умови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484784"/>
            <a:ext cx="6336704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7812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002060"/>
                </a:solidFill>
              </a:rPr>
              <a:t>Господарство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00808"/>
            <a:ext cx="8064896" cy="5904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6810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002060"/>
                </a:solidFill>
              </a:rPr>
              <a:t>Повсякденне життя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628800"/>
            <a:ext cx="8229600" cy="4525963"/>
          </a:xfrm>
        </p:spPr>
        <p:txBody>
          <a:bodyPr/>
          <a:lstStyle/>
          <a:p>
            <a:endParaRPr lang="ru-RU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68760"/>
            <a:ext cx="8757680" cy="5476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3827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32656"/>
            <a:ext cx="8668072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5517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/>
              <a:t>    </a:t>
            </a:r>
            <a:r>
              <a:rPr lang="uk-UA" b="1" dirty="0" smtClean="0">
                <a:solidFill>
                  <a:srgbClr val="C00000"/>
                </a:solidFill>
              </a:rPr>
              <a:t>3</a:t>
            </a:r>
            <a:r>
              <a:rPr lang="uk-UA" b="1" dirty="0" smtClean="0"/>
              <a:t>     </a:t>
            </a:r>
            <a:r>
              <a:rPr lang="uk-UA" b="1" dirty="0" smtClean="0">
                <a:solidFill>
                  <a:srgbClr val="002060"/>
                </a:solidFill>
              </a:rPr>
              <a:t>Ієрархія єврейського суспільства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75252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72816"/>
            <a:ext cx="8136904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966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" y="681038"/>
            <a:ext cx="7334250" cy="549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4446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" y="681038"/>
            <a:ext cx="7334250" cy="549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1108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60649"/>
            <a:ext cx="6830194" cy="6165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6845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002060"/>
                </a:solidFill>
              </a:rPr>
              <a:t>Руїни давнього Єрусалиму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628800"/>
            <a:ext cx="4737100" cy="4960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3314" y="1628801"/>
            <a:ext cx="4590686" cy="4974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1498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002060"/>
                </a:solidFill>
              </a:rPr>
              <a:t>Панорама сучасного Єрусалиму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84784"/>
            <a:ext cx="8424936" cy="504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122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052736"/>
            <a:ext cx="7620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5884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уд Соломона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9143999" cy="6741368"/>
          </a:xfrm>
        </p:spPr>
      </p:pic>
    </p:spTree>
    <p:extLst>
      <p:ext uri="{BB962C8B-B14F-4D97-AF65-F5344CB8AC3E}">
        <p14:creationId xmlns:p14="http://schemas.microsoft.com/office/powerpoint/2010/main" val="3995218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8280920" cy="619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0100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" y="681038"/>
            <a:ext cx="7334250" cy="549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4604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err="1">
                <a:solidFill>
                  <a:srgbClr val="002060"/>
                </a:solidFill>
              </a:rPr>
              <a:t>що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поклало</a:t>
            </a:r>
            <a:r>
              <a:rPr lang="ru-RU" b="1" dirty="0">
                <a:solidFill>
                  <a:srgbClr val="002060"/>
                </a:solidFill>
              </a:rPr>
              <a:t> край </a:t>
            </a:r>
            <a:r>
              <a:rPr lang="ru-RU" b="1" dirty="0" err="1">
                <a:solidFill>
                  <a:srgbClr val="002060"/>
                </a:solidFill>
              </a:rPr>
              <a:t>існуванню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Ізраїльського</a:t>
            </a:r>
            <a:r>
              <a:rPr lang="ru-RU" b="1" dirty="0">
                <a:solidFill>
                  <a:srgbClr val="002060"/>
                </a:solidFill>
              </a:rPr>
              <a:t> та </a:t>
            </a:r>
            <a:r>
              <a:rPr lang="ru-RU" b="1" dirty="0" err="1">
                <a:solidFill>
                  <a:srgbClr val="002060"/>
                </a:solidFill>
              </a:rPr>
              <a:t>Іудейського</a:t>
            </a:r>
            <a:r>
              <a:rPr lang="ru-RU" b="1" dirty="0">
                <a:solidFill>
                  <a:srgbClr val="002060"/>
                </a:solidFill>
              </a:rPr>
              <a:t> царства?</a:t>
            </a:r>
          </a:p>
          <a:p>
            <a:endParaRPr lang="ru-RU" b="1" dirty="0">
              <a:solidFill>
                <a:srgbClr val="002060"/>
              </a:solidFill>
            </a:endParaRPr>
          </a:p>
          <a:p>
            <a:r>
              <a:rPr lang="ru-RU" b="1" dirty="0" err="1">
                <a:solidFill>
                  <a:srgbClr val="002060"/>
                </a:solidFill>
              </a:rPr>
              <a:t>які</a:t>
            </a:r>
            <a:r>
              <a:rPr lang="ru-RU" b="1" dirty="0">
                <a:solidFill>
                  <a:srgbClr val="002060"/>
                </a:solidFill>
              </a:rPr>
              <a:t> уроки з </a:t>
            </a:r>
            <a:r>
              <a:rPr lang="ru-RU" b="1" dirty="0" err="1">
                <a:solidFill>
                  <a:srgbClr val="002060"/>
                </a:solidFill>
              </a:rPr>
              <a:t>історії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цієї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держави</a:t>
            </a:r>
            <a:r>
              <a:rPr lang="ru-RU" b="1" dirty="0">
                <a:solidFill>
                  <a:srgbClr val="002060"/>
                </a:solidFill>
              </a:rPr>
              <a:t> ми </a:t>
            </a:r>
            <a:r>
              <a:rPr lang="ru-RU" b="1" dirty="0" err="1">
                <a:solidFill>
                  <a:srgbClr val="002060"/>
                </a:solidFill>
              </a:rPr>
              <a:t>повинні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винести</a:t>
            </a:r>
            <a:r>
              <a:rPr lang="ru-RU" b="1" dirty="0">
                <a:solidFill>
                  <a:srgbClr val="002060"/>
                </a:solidFill>
              </a:rPr>
              <a:t>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941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32655"/>
            <a:ext cx="6403429" cy="5844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8683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800" b="1" dirty="0" smtClean="0">
                <a:solidFill>
                  <a:srgbClr val="002060"/>
                </a:solidFill>
              </a:rPr>
              <a:t>Проблемне питання</a:t>
            </a:r>
            <a:endParaRPr lang="ru-RU" sz="4800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dirty="0" smtClean="0"/>
              <a:t>  </a:t>
            </a:r>
            <a:r>
              <a:rPr lang="uk-UA" sz="4000" dirty="0" smtClean="0">
                <a:solidFill>
                  <a:srgbClr val="002060"/>
                </a:solidFill>
              </a:rPr>
              <a:t>Чи є період правління Давида і Соломона періодом розквіту  Ізраїльсько-Юдейського царства?</a:t>
            </a:r>
            <a:endParaRPr lang="ru-RU" sz="4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138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568</TotalTime>
  <Words>465</Words>
  <Application>Microsoft Office PowerPoint</Application>
  <PresentationFormat>Экран (4:3)</PresentationFormat>
  <Paragraphs>62</Paragraphs>
  <Slides>27</Slides>
  <Notes>14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зз</vt:lpstr>
      <vt:lpstr>Проблемне питання</vt:lpstr>
      <vt:lpstr>Презентация PowerPoint</vt:lpstr>
      <vt:lpstr>План</vt:lpstr>
      <vt:lpstr>                       1111111111</vt:lpstr>
      <vt:lpstr>Презентация PowerPoint</vt:lpstr>
      <vt:lpstr>Презентация PowerPoint</vt:lpstr>
      <vt:lpstr>2</vt:lpstr>
      <vt:lpstr>Презентация PowerPoint</vt:lpstr>
      <vt:lpstr>зз</vt:lpstr>
      <vt:lpstr>Природні умови</vt:lpstr>
      <vt:lpstr>Господарство</vt:lpstr>
      <vt:lpstr>Повсякденне життя</vt:lpstr>
      <vt:lpstr>Презентация PowerPoint</vt:lpstr>
      <vt:lpstr>    3     Ієрархія єврейського суспільства</vt:lpstr>
      <vt:lpstr>Презентация PowerPoint</vt:lpstr>
      <vt:lpstr>Презентация PowerPoint</vt:lpstr>
      <vt:lpstr>Презентация PowerPoint</vt:lpstr>
      <vt:lpstr>Руїни давнього Єрусалиму</vt:lpstr>
      <vt:lpstr>Панорама сучасного Єрусалиму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Проблемне питання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Валентина</dc:creator>
  <cp:lastModifiedBy>Валентина</cp:lastModifiedBy>
  <cp:revision>38</cp:revision>
  <dcterms:created xsi:type="dcterms:W3CDTF">2020-01-14T21:08:12Z</dcterms:created>
  <dcterms:modified xsi:type="dcterms:W3CDTF">2020-01-16T07:42:13Z</dcterms:modified>
</cp:coreProperties>
</file>