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8"/>
  </p:notesMasterIdLst>
  <p:sldIdLst>
    <p:sldId id="256" r:id="rId2"/>
    <p:sldId id="257" r:id="rId3"/>
    <p:sldId id="258" r:id="rId4"/>
    <p:sldId id="262" r:id="rId5"/>
    <p:sldId id="260" r:id="rId6"/>
    <p:sldId id="263" r:id="rId7"/>
    <p:sldId id="261" r:id="rId8"/>
    <p:sldId id="264" r:id="rId9"/>
    <p:sldId id="265" r:id="rId10"/>
    <p:sldId id="266" r:id="rId11"/>
    <p:sldId id="268" r:id="rId12"/>
    <p:sldId id="269" r:id="rId13"/>
    <p:sldId id="291" r:id="rId14"/>
    <p:sldId id="272" r:id="rId15"/>
    <p:sldId id="273" r:id="rId16"/>
    <p:sldId id="274" r:id="rId17"/>
    <p:sldId id="300" r:id="rId18"/>
    <p:sldId id="292" r:id="rId19"/>
    <p:sldId id="293" r:id="rId20"/>
    <p:sldId id="295" r:id="rId21"/>
    <p:sldId id="297" r:id="rId22"/>
    <p:sldId id="298" r:id="rId23"/>
    <p:sldId id="276" r:id="rId24"/>
    <p:sldId id="288" r:id="rId25"/>
    <p:sldId id="289" r:id="rId26"/>
    <p:sldId id="278" r:id="rId27"/>
    <p:sldId id="290" r:id="rId28"/>
    <p:sldId id="286" r:id="rId29"/>
    <p:sldId id="283" r:id="rId30"/>
    <p:sldId id="285" r:id="rId31"/>
    <p:sldId id="299" r:id="rId32"/>
    <p:sldId id="270" r:id="rId33"/>
    <p:sldId id="271" r:id="rId34"/>
    <p:sldId id="267" r:id="rId35"/>
    <p:sldId id="301" r:id="rId36"/>
    <p:sldId id="287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2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AE5BD7-B425-41B1-A1AC-FB2C3AC6636A}" type="datetimeFigureOut">
              <a:rPr lang="ru-RU" smtClean="0"/>
              <a:t>21.09.2019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1289A4-B6B5-43D0-943E-9BBC8D2922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8164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289A4-B6B5-43D0-943E-9BBC8D29227C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5728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80F68-B9BA-496C-9B8A-D246A58D15EA}" type="datetimeFigureOut">
              <a:rPr lang="ru-RU" smtClean="0"/>
              <a:t>21.09.2019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D1ABA-6517-48A9-9A5E-F93C9F890435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80F68-B9BA-496C-9B8A-D246A58D15EA}" type="datetimeFigureOut">
              <a:rPr lang="ru-RU" smtClean="0"/>
              <a:t>21.09.2019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D1ABA-6517-48A9-9A5E-F93C9F89043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80F68-B9BA-496C-9B8A-D246A58D15EA}" type="datetimeFigureOut">
              <a:rPr lang="ru-RU" smtClean="0"/>
              <a:t>21.09.2019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D1ABA-6517-48A9-9A5E-F93C9F890435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80F68-B9BA-496C-9B8A-D246A58D15EA}" type="datetimeFigureOut">
              <a:rPr lang="ru-RU" smtClean="0"/>
              <a:t>21.09.2019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D1ABA-6517-48A9-9A5E-F93C9F89043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80F68-B9BA-496C-9B8A-D246A58D15EA}" type="datetimeFigureOut">
              <a:rPr lang="ru-RU" smtClean="0"/>
              <a:t>21.09.2019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D1ABA-6517-48A9-9A5E-F93C9F890435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80F68-B9BA-496C-9B8A-D246A58D15EA}" type="datetimeFigureOut">
              <a:rPr lang="ru-RU" smtClean="0"/>
              <a:t>21.09.2019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D1ABA-6517-48A9-9A5E-F93C9F89043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80F68-B9BA-496C-9B8A-D246A58D15EA}" type="datetimeFigureOut">
              <a:rPr lang="ru-RU" smtClean="0"/>
              <a:t>21.09.2019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D1ABA-6517-48A9-9A5E-F93C9F89043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80F68-B9BA-496C-9B8A-D246A58D15EA}" type="datetimeFigureOut">
              <a:rPr lang="ru-RU" smtClean="0"/>
              <a:t>21.09.2019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D1ABA-6517-48A9-9A5E-F93C9F890435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80F68-B9BA-496C-9B8A-D246A58D15EA}" type="datetimeFigureOut">
              <a:rPr lang="ru-RU" smtClean="0"/>
              <a:t>21.09.2019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D1ABA-6517-48A9-9A5E-F93C9F89043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80F68-B9BA-496C-9B8A-D246A58D15EA}" type="datetimeFigureOut">
              <a:rPr lang="ru-RU" smtClean="0"/>
              <a:t>21.09.2019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D1ABA-6517-48A9-9A5E-F93C9F89043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80F68-B9BA-496C-9B8A-D246A58D15EA}" type="datetimeFigureOut">
              <a:rPr lang="ru-RU" smtClean="0"/>
              <a:t>21.09.2019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D1ABA-6517-48A9-9A5E-F93C9F89043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62336C6-AC4B-41CE-A590-779A153C1154}" type="slidenum">
              <a:rPr lang="uk-UA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34774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9B580F68-B9BA-496C-9B8A-D246A58D15EA}" type="datetimeFigureOut">
              <a:rPr lang="ru-RU" smtClean="0"/>
              <a:t>21.09.2019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C2DD1ABA-6517-48A9-9A5E-F93C9F89043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audio" Target="../media/audio7.wav"/><Relationship Id="rId13" Type="http://schemas.openxmlformats.org/officeDocument/2006/relationships/image" Target="../media/image9.jpeg"/><Relationship Id="rId3" Type="http://schemas.openxmlformats.org/officeDocument/2006/relationships/audio" Target="../media/audio2.wav"/><Relationship Id="rId7" Type="http://schemas.openxmlformats.org/officeDocument/2006/relationships/audio" Target="../media/audio6.wav"/><Relationship Id="rId12" Type="http://schemas.openxmlformats.org/officeDocument/2006/relationships/audio" Target="../media/audio1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5.wav"/><Relationship Id="rId11" Type="http://schemas.openxmlformats.org/officeDocument/2006/relationships/audio" Target="../media/audio10.wav"/><Relationship Id="rId5" Type="http://schemas.openxmlformats.org/officeDocument/2006/relationships/audio" Target="../media/audio4.wav"/><Relationship Id="rId10" Type="http://schemas.openxmlformats.org/officeDocument/2006/relationships/audio" Target="../media/audio9.wav"/><Relationship Id="rId4" Type="http://schemas.openxmlformats.org/officeDocument/2006/relationships/audio" Target="../media/audio3.wav"/><Relationship Id="rId9" Type="http://schemas.openxmlformats.org/officeDocument/2006/relationships/audio" Target="../media/audio8.wav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audio" Target="../media/audio11.wav"/><Relationship Id="rId3" Type="http://schemas.openxmlformats.org/officeDocument/2006/relationships/audio" Target="../media/audio6.wav"/><Relationship Id="rId7" Type="http://schemas.openxmlformats.org/officeDocument/2006/relationships/audio" Target="../media/audio10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9.wav"/><Relationship Id="rId5" Type="http://schemas.openxmlformats.org/officeDocument/2006/relationships/audio" Target="../media/audio8.wav"/><Relationship Id="rId4" Type="http://schemas.openxmlformats.org/officeDocument/2006/relationships/audio" Target="../media/audio7.wav"/><Relationship Id="rId9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http://hibaratxt.narod.ru/karty/image114.gif" TargetMode="External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image" Target="../media/image20.gif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audio" Target="../media/audio13.wav"/><Relationship Id="rId7" Type="http://schemas.openxmlformats.org/officeDocument/2006/relationships/audio" Target="../media/audio2.wav"/><Relationship Id="rId2" Type="http://schemas.openxmlformats.org/officeDocument/2006/relationships/audio" Target="../media/audio12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6.wav"/><Relationship Id="rId5" Type="http://schemas.openxmlformats.org/officeDocument/2006/relationships/audio" Target="../media/audio11.wav"/><Relationship Id="rId4" Type="http://schemas.openxmlformats.org/officeDocument/2006/relationships/audio" Target="../media/audio3.wav"/><Relationship Id="rId9" Type="http://schemas.openxmlformats.org/officeDocument/2006/relationships/audio" Target="../media/audio14.wav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audio" Target="../media/audio13.wav"/><Relationship Id="rId7" Type="http://schemas.openxmlformats.org/officeDocument/2006/relationships/audio" Target="../media/audio2.wav"/><Relationship Id="rId2" Type="http://schemas.openxmlformats.org/officeDocument/2006/relationships/audio" Target="../media/audio12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6.wav"/><Relationship Id="rId11" Type="http://schemas.openxmlformats.org/officeDocument/2006/relationships/audio" Target="../media/audio17.wav"/><Relationship Id="rId5" Type="http://schemas.openxmlformats.org/officeDocument/2006/relationships/audio" Target="../media/audio11.wav"/><Relationship Id="rId10" Type="http://schemas.openxmlformats.org/officeDocument/2006/relationships/audio" Target="../media/audio16.wav"/><Relationship Id="rId4" Type="http://schemas.openxmlformats.org/officeDocument/2006/relationships/audio" Target="../media/audio3.wav"/><Relationship Id="rId9" Type="http://schemas.openxmlformats.org/officeDocument/2006/relationships/audio" Target="../media/audio15.wav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692696"/>
            <a:ext cx="7774632" cy="2647305"/>
          </a:xfrm>
        </p:spPr>
        <p:txBody>
          <a:bodyPr/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err="1" smtClean="0">
                <a:latin typeface="Bookman Old Style" pitchFamily="18" charset="0"/>
              </a:rPr>
              <a:t>Топографічна</a:t>
            </a:r>
            <a:r>
              <a:rPr lang="ru-RU" b="1" dirty="0" smtClean="0">
                <a:latin typeface="Bookman Old Style" pitchFamily="18" charset="0"/>
              </a:rPr>
              <a:t> карта</a:t>
            </a:r>
            <a:endParaRPr lang="ru-RU" b="1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9146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579296" cy="990600"/>
          </a:xfrm>
        </p:spPr>
        <p:txBody>
          <a:bodyPr>
            <a:noAutofit/>
          </a:bodyPr>
          <a:lstStyle/>
          <a:p>
            <a:pPr algn="ctr"/>
            <a:r>
              <a:rPr lang="ru-RU" b="1" dirty="0" err="1">
                <a:latin typeface="Bookman Old Style" pitchFamily="18" charset="0"/>
              </a:rPr>
              <a:t>Особливості</a:t>
            </a:r>
            <a:r>
              <a:rPr lang="ru-RU" b="1" dirty="0">
                <a:latin typeface="Bookman Old Style" pitchFamily="18" charset="0"/>
              </a:rPr>
              <a:t> </a:t>
            </a:r>
            <a:r>
              <a:rPr lang="ru-RU" b="1" dirty="0" err="1">
                <a:latin typeface="Bookman Old Style" pitchFamily="18" charset="0"/>
              </a:rPr>
              <a:t>топографічної</a:t>
            </a:r>
            <a:r>
              <a:rPr lang="ru-RU" b="1" dirty="0">
                <a:latin typeface="Bookman Old Style" pitchFamily="18" charset="0"/>
              </a:rPr>
              <a:t> </a:t>
            </a:r>
            <a:r>
              <a:rPr lang="ru-RU" b="1" dirty="0" smtClean="0">
                <a:latin typeface="Bookman Old Style" pitchFamily="18" charset="0"/>
              </a:rPr>
              <a:t/>
            </a:r>
            <a:br>
              <a:rPr lang="ru-RU" b="1" dirty="0" smtClean="0">
                <a:latin typeface="Bookman Old Style" pitchFamily="18" charset="0"/>
              </a:rPr>
            </a:br>
            <a:r>
              <a:rPr lang="ru-RU" b="1" dirty="0" err="1" smtClean="0">
                <a:latin typeface="Bookman Old Style" pitchFamily="18" charset="0"/>
              </a:rPr>
              <a:t>карти</a:t>
            </a:r>
            <a:endParaRPr lang="ru-RU" dirty="0">
              <a:latin typeface="Bookman Old Style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981200"/>
            <a:ext cx="8229600" cy="4544144"/>
          </a:xfrm>
        </p:spPr>
        <p:txBody>
          <a:bodyPr>
            <a:normAutofit/>
          </a:bodyPr>
          <a:lstStyle/>
          <a:p>
            <a:pPr algn="just"/>
            <a:r>
              <a:rPr lang="ru-RU" b="1" i="1" dirty="0" err="1" smtClean="0">
                <a:solidFill>
                  <a:srgbClr val="FF0000"/>
                </a:solidFill>
                <a:latin typeface="Bookman Old Style" pitchFamily="18" charset="0"/>
              </a:rPr>
              <a:t>Топографічними</a:t>
            </a:r>
            <a:r>
              <a:rPr lang="ru-RU" b="1" i="1" dirty="0" smtClean="0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ru-RU" b="1" dirty="0" err="1" smtClean="0">
                <a:latin typeface="Bookman Old Style" pitchFamily="18" charset="0"/>
              </a:rPr>
              <a:t>вважаються</a:t>
            </a:r>
            <a:r>
              <a:rPr lang="ru-RU" b="1" dirty="0" smtClean="0">
                <a:latin typeface="Bookman Old Style" pitchFamily="18" charset="0"/>
              </a:rPr>
              <a:t> </a:t>
            </a:r>
            <a:r>
              <a:rPr lang="ru-RU" b="1" dirty="0" err="1">
                <a:latin typeface="Bookman Old Style" pitchFamily="18" charset="0"/>
              </a:rPr>
              <a:t>карти</a:t>
            </a:r>
            <a:r>
              <a:rPr lang="ru-RU" b="1" dirty="0">
                <a:latin typeface="Bookman Old Style" pitchFamily="18" charset="0"/>
              </a:rPr>
              <a:t>, </a:t>
            </a:r>
            <a:r>
              <a:rPr lang="ru-RU" b="1" i="1" dirty="0" err="1">
                <a:latin typeface="Bookman Old Style" pitchFamily="18" charset="0"/>
              </a:rPr>
              <a:t>складені</a:t>
            </a:r>
            <a:r>
              <a:rPr lang="ru-RU" b="1" i="1" dirty="0">
                <a:latin typeface="Bookman Old Style" pitchFamily="18" charset="0"/>
              </a:rPr>
              <a:t> в </a:t>
            </a:r>
            <a:r>
              <a:rPr lang="ru-RU" b="1" i="1" dirty="0" err="1">
                <a:latin typeface="Bookman Old Style" pitchFamily="18" charset="0"/>
              </a:rPr>
              <a:t>масштабі</a:t>
            </a:r>
            <a:r>
              <a:rPr lang="ru-RU" b="1" i="1" dirty="0">
                <a:latin typeface="Bookman Old Style" pitchFamily="18" charset="0"/>
              </a:rPr>
              <a:t> </a:t>
            </a:r>
            <a:r>
              <a:rPr lang="ru-RU" b="1" i="1" dirty="0" err="1">
                <a:latin typeface="Bookman Old Style" pitchFamily="18" charset="0"/>
              </a:rPr>
              <a:t>від</a:t>
            </a:r>
            <a:r>
              <a:rPr lang="ru-RU" b="1" i="1" dirty="0">
                <a:latin typeface="Bookman Old Style" pitchFamily="18" charset="0"/>
              </a:rPr>
              <a:t> </a:t>
            </a:r>
            <a:r>
              <a:rPr lang="ru-RU" b="1" i="1" dirty="0" smtClean="0">
                <a:latin typeface="Bookman Old Style" pitchFamily="18" charset="0"/>
              </a:rPr>
              <a:t>1:200 000 </a:t>
            </a:r>
            <a:r>
              <a:rPr lang="ru-RU" b="1" i="1" dirty="0">
                <a:latin typeface="Bookman Old Style" pitchFamily="18" charset="0"/>
              </a:rPr>
              <a:t>до </a:t>
            </a:r>
            <a:r>
              <a:rPr lang="ru-RU" b="1" i="1" dirty="0" smtClean="0">
                <a:latin typeface="Bookman Old Style" pitchFamily="18" charset="0"/>
              </a:rPr>
              <a:t>1:10 000</a:t>
            </a:r>
            <a:endParaRPr lang="ru-RU" b="1" dirty="0" smtClean="0">
              <a:latin typeface="Bookman Old Style" pitchFamily="18" charset="0"/>
            </a:endParaRPr>
          </a:p>
          <a:p>
            <a:pPr marL="0" indent="0" algn="just">
              <a:buNone/>
            </a:pPr>
            <a:endParaRPr lang="uk-UA" b="1" dirty="0" smtClean="0">
              <a:solidFill>
                <a:srgbClr val="FF0000"/>
              </a:solidFill>
              <a:latin typeface="Bookman Old Style" pitchFamily="18" charset="0"/>
            </a:endParaRPr>
          </a:p>
          <a:p>
            <a:pPr marL="0" indent="0" algn="just">
              <a:buNone/>
            </a:pPr>
            <a:r>
              <a:rPr lang="uk-UA" sz="2200" b="1" dirty="0" smtClean="0">
                <a:solidFill>
                  <a:srgbClr val="FF0000"/>
                </a:solidFill>
                <a:latin typeface="Bookman Old Style" pitchFamily="18" charset="0"/>
              </a:rPr>
              <a:t>Особливості:</a:t>
            </a:r>
          </a:p>
          <a:p>
            <a:pPr algn="just"/>
            <a:r>
              <a:rPr lang="uk-UA" sz="2200" b="1" dirty="0" smtClean="0">
                <a:latin typeface="Bookman Old Style" pitchFamily="18" charset="0"/>
              </a:rPr>
              <a:t>Великомасштабні:</a:t>
            </a:r>
            <a:r>
              <a:rPr lang="ru-RU" sz="2200" i="1" dirty="0">
                <a:latin typeface="Bookman Old Style" pitchFamily="18" charset="0"/>
              </a:rPr>
              <a:t> </a:t>
            </a:r>
            <a:r>
              <a:rPr lang="ru-RU" sz="2200" i="1" dirty="0" err="1">
                <a:latin typeface="Bookman Old Style" pitchFamily="18" charset="0"/>
              </a:rPr>
              <a:t>від</a:t>
            </a:r>
            <a:r>
              <a:rPr lang="ru-RU" sz="2200" i="1" dirty="0">
                <a:latin typeface="Bookman Old Style" pitchFamily="18" charset="0"/>
              </a:rPr>
              <a:t> </a:t>
            </a:r>
            <a:r>
              <a:rPr lang="ru-RU" sz="2200" i="1" dirty="0" smtClean="0">
                <a:latin typeface="Bookman Old Style" pitchFamily="18" charset="0"/>
              </a:rPr>
              <a:t>1:200 000 </a:t>
            </a:r>
            <a:r>
              <a:rPr lang="ru-RU" sz="2200" i="1" dirty="0">
                <a:latin typeface="Bookman Old Style" pitchFamily="18" charset="0"/>
              </a:rPr>
              <a:t>до </a:t>
            </a:r>
            <a:r>
              <a:rPr lang="ru-RU" sz="2200" i="1" dirty="0" smtClean="0">
                <a:latin typeface="Bookman Old Style" pitchFamily="18" charset="0"/>
              </a:rPr>
              <a:t>1:10 000</a:t>
            </a:r>
          </a:p>
          <a:p>
            <a:pPr algn="just"/>
            <a:r>
              <a:rPr lang="uk-UA" sz="2200" b="1" dirty="0" err="1" smtClean="0">
                <a:latin typeface="Bookman Old Style" pitchFamily="18" charset="0"/>
              </a:rPr>
              <a:t>Загальногеографічні</a:t>
            </a:r>
            <a:r>
              <a:rPr lang="uk-UA" sz="2200" b="1" dirty="0" smtClean="0">
                <a:latin typeface="Bookman Old Style" pitchFamily="18" charset="0"/>
              </a:rPr>
              <a:t>:</a:t>
            </a:r>
            <a:r>
              <a:rPr lang="uk-UA" sz="2200" dirty="0" smtClean="0">
                <a:latin typeface="Bookman Old Style" pitchFamily="18" charset="0"/>
              </a:rPr>
              <a:t> максимально можлива повнота та точність зображення</a:t>
            </a:r>
          </a:p>
          <a:p>
            <a:pPr algn="just"/>
            <a:r>
              <a:rPr lang="uk-UA" sz="2200" b="1" dirty="0" smtClean="0">
                <a:latin typeface="Bookman Old Style" pitchFamily="18" charset="0"/>
              </a:rPr>
              <a:t>Спотворення</a:t>
            </a:r>
            <a:r>
              <a:rPr lang="uk-UA" sz="2200" b="1" i="1" dirty="0" smtClean="0">
                <a:latin typeface="Bookman Old Style" pitchFamily="18" charset="0"/>
              </a:rPr>
              <a:t> </a:t>
            </a:r>
            <a:r>
              <a:rPr lang="uk-UA" sz="2200" b="1" dirty="0" smtClean="0">
                <a:latin typeface="Bookman Old Style" pitchFamily="18" charset="0"/>
              </a:rPr>
              <a:t>фактично відсутні: </a:t>
            </a:r>
            <a:r>
              <a:rPr lang="uk-UA" sz="2200" dirty="0" smtClean="0">
                <a:latin typeface="Bookman Old Style" pitchFamily="18" charset="0"/>
              </a:rPr>
              <a:t>масштаб скрізь однаковий</a:t>
            </a:r>
          </a:p>
          <a:p>
            <a:pPr algn="just"/>
            <a:r>
              <a:rPr lang="uk-UA" sz="2200" b="1" dirty="0" smtClean="0">
                <a:latin typeface="Bookman Old Style" pitchFamily="18" charset="0"/>
              </a:rPr>
              <a:t>Елементи карт</a:t>
            </a:r>
            <a:r>
              <a:rPr lang="uk-UA" sz="2200" b="1" dirty="0">
                <a:latin typeface="Bookman Old Style" pitchFamily="18" charset="0"/>
              </a:rPr>
              <a:t>:</a:t>
            </a:r>
            <a:r>
              <a:rPr lang="uk-UA" sz="2200" b="1" dirty="0" smtClean="0">
                <a:latin typeface="Bookman Old Style" pitchFamily="18" charset="0"/>
              </a:rPr>
              <a:t> </a:t>
            </a:r>
            <a:r>
              <a:rPr lang="uk-UA" sz="2200" dirty="0" smtClean="0">
                <a:latin typeface="Bookman Old Style" pitchFamily="18" charset="0"/>
              </a:rPr>
              <a:t>потрійна рамка (градусна, мінутна, секундна), прямокутна сітка</a:t>
            </a:r>
            <a:endParaRPr lang="ru-RU" sz="2200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322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79376"/>
          </a:xfrm>
        </p:spPr>
        <p:txBody>
          <a:bodyPr>
            <a:normAutofit/>
          </a:bodyPr>
          <a:lstStyle/>
          <a:p>
            <a:pPr algn="ctr"/>
            <a:r>
              <a:rPr lang="ru-RU" b="1" dirty="0" err="1">
                <a:latin typeface="Bookman Old Style" pitchFamily="18" charset="0"/>
              </a:rPr>
              <a:t>Проекції</a:t>
            </a:r>
            <a:r>
              <a:rPr lang="ru-RU" b="1" dirty="0">
                <a:latin typeface="Bookman Old Style" pitchFamily="18" charset="0"/>
              </a:rPr>
              <a:t> </a:t>
            </a:r>
            <a:r>
              <a:rPr lang="ru-RU" b="1" dirty="0" err="1">
                <a:latin typeface="Bookman Old Style" pitchFamily="18" charset="0"/>
              </a:rPr>
              <a:t>топографічних</a:t>
            </a:r>
            <a:r>
              <a:rPr lang="ru-RU" b="1" dirty="0">
                <a:latin typeface="Bookman Old Style" pitchFamily="18" charset="0"/>
              </a:rPr>
              <a:t> карт</a:t>
            </a:r>
            <a:endParaRPr lang="ru-RU" dirty="0">
              <a:latin typeface="Bookman Old Style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992216"/>
          </a:xfrm>
        </p:spPr>
        <p:txBody>
          <a:bodyPr>
            <a:normAutofit/>
          </a:bodyPr>
          <a:lstStyle/>
          <a:p>
            <a:pPr algn="just"/>
            <a:r>
              <a:rPr lang="ru-RU" sz="2000" dirty="0">
                <a:latin typeface="Bookman Old Style" pitchFamily="18" charset="0"/>
              </a:rPr>
              <a:t>Для </a:t>
            </a:r>
            <a:r>
              <a:rPr lang="ru-RU" sz="2000" dirty="0" err="1">
                <a:latin typeface="Bookman Old Style" pitchFamily="18" charset="0"/>
              </a:rPr>
              <a:t>складання</a:t>
            </a:r>
            <a:r>
              <a:rPr lang="ru-RU" sz="2000" dirty="0">
                <a:latin typeface="Bookman Old Style" pitchFamily="18" charset="0"/>
              </a:rPr>
              <a:t> </a:t>
            </a:r>
            <a:r>
              <a:rPr lang="ru-RU" sz="2000" dirty="0" err="1">
                <a:latin typeface="Bookman Old Style" pitchFamily="18" charset="0"/>
              </a:rPr>
              <a:t>топографічних</a:t>
            </a:r>
            <a:r>
              <a:rPr lang="ru-RU" sz="2000" dirty="0">
                <a:latin typeface="Bookman Old Style" pitchFamily="18" charset="0"/>
              </a:rPr>
              <a:t> карт </a:t>
            </a:r>
            <a:r>
              <a:rPr lang="ru-RU" sz="2000" dirty="0" err="1">
                <a:latin typeface="Bookman Old Style" pitchFamily="18" charset="0"/>
              </a:rPr>
              <a:t>використовують</a:t>
            </a:r>
            <a:r>
              <a:rPr lang="ru-RU" sz="2000" dirty="0">
                <a:latin typeface="Bookman Old Style" pitchFamily="18" charset="0"/>
              </a:rPr>
              <a:t> </a:t>
            </a:r>
            <a:r>
              <a:rPr lang="ru-RU" sz="2000" dirty="0" err="1">
                <a:latin typeface="Bookman Old Style" pitchFamily="18" charset="0"/>
              </a:rPr>
              <a:t>дві</a:t>
            </a:r>
            <a:r>
              <a:rPr lang="ru-RU" sz="2000" dirty="0">
                <a:latin typeface="Bookman Old Style" pitchFamily="18" charset="0"/>
              </a:rPr>
              <a:t> </a:t>
            </a:r>
            <a:r>
              <a:rPr lang="ru-RU" sz="2000" dirty="0" err="1">
                <a:latin typeface="Bookman Old Style" pitchFamily="18" charset="0"/>
              </a:rPr>
              <a:t>близькі</a:t>
            </a:r>
            <a:r>
              <a:rPr lang="ru-RU" sz="2000" dirty="0">
                <a:latin typeface="Bookman Old Style" pitchFamily="18" charset="0"/>
              </a:rPr>
              <a:t> за </a:t>
            </a:r>
            <a:r>
              <a:rPr lang="ru-RU" sz="2000" dirty="0" err="1">
                <a:latin typeface="Bookman Old Style" pitchFamily="18" charset="0"/>
              </a:rPr>
              <a:t>побудовою</a:t>
            </a:r>
            <a:r>
              <a:rPr lang="ru-RU" sz="2000" dirty="0">
                <a:latin typeface="Bookman Old Style" pitchFamily="18" charset="0"/>
              </a:rPr>
              <a:t> </a:t>
            </a:r>
            <a:r>
              <a:rPr lang="ru-RU" sz="2000" b="1" i="1" dirty="0" err="1">
                <a:solidFill>
                  <a:srgbClr val="FF0000"/>
                </a:solidFill>
                <a:latin typeface="Bookman Old Style" pitchFamily="18" charset="0"/>
              </a:rPr>
              <a:t>поперечні</a:t>
            </a:r>
            <a:r>
              <a:rPr lang="ru-RU" sz="2000" b="1" i="1" dirty="0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ru-RU" sz="2000" b="1" i="1" dirty="0" err="1">
                <a:solidFill>
                  <a:srgbClr val="FF0000"/>
                </a:solidFill>
                <a:latin typeface="Bookman Old Style" pitchFamily="18" charset="0"/>
              </a:rPr>
              <a:t>циліндричні</a:t>
            </a:r>
            <a:r>
              <a:rPr lang="ru-RU" sz="2000" b="1" i="1" dirty="0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ru-RU" sz="2000" b="1" i="1" dirty="0" err="1">
                <a:solidFill>
                  <a:srgbClr val="FF0000"/>
                </a:solidFill>
                <a:latin typeface="Bookman Old Style" pitchFamily="18" charset="0"/>
              </a:rPr>
              <a:t>рівнокутні</a:t>
            </a:r>
            <a:r>
              <a:rPr lang="ru-RU" sz="2000" b="1" i="1" dirty="0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ru-RU" sz="2000" b="1" i="1" dirty="0" err="1" smtClean="0">
                <a:solidFill>
                  <a:srgbClr val="FF0000"/>
                </a:solidFill>
                <a:latin typeface="Bookman Old Style" pitchFamily="18" charset="0"/>
              </a:rPr>
              <a:t>проекції</a:t>
            </a:r>
            <a:endParaRPr lang="ru-RU" sz="20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492896"/>
            <a:ext cx="6192688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3140" y="4283086"/>
            <a:ext cx="230866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Bookman Old Style" pitchFamily="18" charset="0"/>
              </a:rPr>
              <a:t>В </a:t>
            </a:r>
            <a:r>
              <a:rPr lang="ru-RU" sz="1600" b="1" dirty="0" err="1">
                <a:latin typeface="Bookman Old Style" pitchFamily="18" charset="0"/>
              </a:rPr>
              <a:t>Україні</a:t>
            </a:r>
            <a:r>
              <a:rPr lang="ru-RU" sz="1600" dirty="0">
                <a:latin typeface="Bookman Old Style" pitchFamily="18" charset="0"/>
              </a:rPr>
              <a:t> </a:t>
            </a:r>
            <a:r>
              <a:rPr lang="ru-RU" sz="1600" dirty="0" err="1" smtClean="0">
                <a:latin typeface="Bookman Old Style" pitchFamily="18" charset="0"/>
              </a:rPr>
              <a:t>топогра-фічні</a:t>
            </a:r>
            <a:r>
              <a:rPr lang="ru-RU" sz="1600" dirty="0" smtClean="0">
                <a:latin typeface="Bookman Old Style" pitchFamily="18" charset="0"/>
              </a:rPr>
              <a:t> </a:t>
            </a:r>
            <a:r>
              <a:rPr lang="ru-RU" sz="1600" dirty="0" err="1">
                <a:latin typeface="Bookman Old Style" pitchFamily="18" charset="0"/>
              </a:rPr>
              <a:t>карти</a:t>
            </a:r>
            <a:r>
              <a:rPr lang="ru-RU" sz="1600" dirty="0">
                <a:latin typeface="Bookman Old Style" pitchFamily="18" charset="0"/>
              </a:rPr>
              <a:t> </a:t>
            </a:r>
            <a:r>
              <a:rPr lang="ru-RU" sz="1600" dirty="0" err="1" smtClean="0">
                <a:latin typeface="Bookman Old Style" pitchFamily="18" charset="0"/>
              </a:rPr>
              <a:t>скла-даються</a:t>
            </a:r>
            <a:r>
              <a:rPr lang="ru-RU" sz="1600" dirty="0" smtClean="0">
                <a:latin typeface="Bookman Old Style" pitchFamily="18" charset="0"/>
              </a:rPr>
              <a:t> </a:t>
            </a:r>
            <a:r>
              <a:rPr lang="ru-RU" sz="1600" dirty="0">
                <a:latin typeface="Bookman Old Style" pitchFamily="18" charset="0"/>
              </a:rPr>
              <a:t>в </a:t>
            </a:r>
            <a:r>
              <a:rPr lang="ru-RU" sz="1600" dirty="0" err="1" smtClean="0">
                <a:latin typeface="Bookman Old Style" pitchFamily="18" charset="0"/>
              </a:rPr>
              <a:t>єдиній</a:t>
            </a:r>
            <a:r>
              <a:rPr lang="ru-RU" sz="1600" dirty="0" smtClean="0">
                <a:latin typeface="Bookman Old Style" pitchFamily="18" charset="0"/>
              </a:rPr>
              <a:t> </a:t>
            </a:r>
            <a:r>
              <a:rPr lang="ru-RU" sz="1600" dirty="0" err="1" smtClean="0">
                <a:latin typeface="Bookman Old Style" pitchFamily="18" charset="0"/>
              </a:rPr>
              <a:t>поперечній</a:t>
            </a:r>
            <a:r>
              <a:rPr lang="ru-RU" sz="1600" dirty="0" smtClean="0">
                <a:latin typeface="Bookman Old Style" pitchFamily="18" charset="0"/>
              </a:rPr>
              <a:t> </a:t>
            </a:r>
            <a:r>
              <a:rPr lang="ru-RU" sz="1600" dirty="0" err="1" smtClean="0">
                <a:latin typeface="Bookman Old Style" pitchFamily="18" charset="0"/>
              </a:rPr>
              <a:t>цилінд-ричній</a:t>
            </a:r>
            <a:r>
              <a:rPr lang="ru-RU" sz="1600" dirty="0" smtClean="0">
                <a:latin typeface="Bookman Old Style" pitchFamily="18" charset="0"/>
              </a:rPr>
              <a:t> </a:t>
            </a:r>
            <a:r>
              <a:rPr lang="ru-RU" sz="1600" dirty="0" err="1" smtClean="0">
                <a:latin typeface="Bookman Old Style" pitchFamily="18" charset="0"/>
              </a:rPr>
              <a:t>рівнокутній</a:t>
            </a:r>
            <a:r>
              <a:rPr lang="ru-RU" sz="1600" dirty="0" smtClean="0">
                <a:latin typeface="Bookman Old Style" pitchFamily="18" charset="0"/>
              </a:rPr>
              <a:t> </a:t>
            </a:r>
            <a:r>
              <a:rPr lang="ru-RU" sz="1600" dirty="0" err="1">
                <a:latin typeface="Bookman Old Style" pitchFamily="18" charset="0"/>
              </a:rPr>
              <a:t>проекції</a:t>
            </a:r>
            <a:r>
              <a:rPr lang="ru-RU" sz="1600" dirty="0">
                <a:latin typeface="Bookman Old Style" pitchFamily="18" charset="0"/>
              </a:rPr>
              <a:t> </a:t>
            </a:r>
            <a:r>
              <a:rPr lang="ru-RU" sz="1600" b="1" dirty="0">
                <a:latin typeface="Bookman Old Style" pitchFamily="18" charset="0"/>
              </a:rPr>
              <a:t>Гаусса–</a:t>
            </a:r>
            <a:r>
              <a:rPr lang="ru-RU" sz="1600" b="1" dirty="0" err="1">
                <a:latin typeface="Bookman Old Style" pitchFamily="18" charset="0"/>
              </a:rPr>
              <a:t>Крюгера</a:t>
            </a:r>
            <a:r>
              <a:rPr lang="ru-RU" sz="1600" b="1" dirty="0">
                <a:latin typeface="Bookman Old Style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66220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err="1">
                <a:latin typeface="Bookman Old Style" pitchFamily="18" charset="0"/>
              </a:rPr>
              <a:t>Розграфлення</a:t>
            </a:r>
            <a:r>
              <a:rPr lang="ru-RU" b="1" dirty="0">
                <a:latin typeface="Bookman Old Style" pitchFamily="18" charset="0"/>
              </a:rPr>
              <a:t> </a:t>
            </a:r>
            <a:r>
              <a:rPr lang="ru-RU" b="1" dirty="0" err="1">
                <a:latin typeface="Bookman Old Style" pitchFamily="18" charset="0"/>
              </a:rPr>
              <a:t>топографічних</a:t>
            </a:r>
            <a:r>
              <a:rPr lang="ru-RU" b="1" dirty="0">
                <a:latin typeface="Bookman Old Style" pitchFamily="18" charset="0"/>
              </a:rPr>
              <a:t> карт</a:t>
            </a:r>
            <a:endParaRPr lang="ru-R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916832"/>
            <a:ext cx="5580112" cy="4323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1916832"/>
            <a:ext cx="324036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700" b="1" i="1" dirty="0" smtClean="0">
                <a:latin typeface="Bookman Old Style" pitchFamily="18" charset="0"/>
              </a:rPr>
              <a:t>Карта </a:t>
            </a:r>
            <a:r>
              <a:rPr lang="ru-RU" sz="1700" b="1" i="1" dirty="0" err="1" smtClean="0">
                <a:latin typeface="Bookman Old Style" pitchFamily="18" charset="0"/>
              </a:rPr>
              <a:t>світу</a:t>
            </a:r>
            <a:r>
              <a:rPr lang="ru-RU" sz="1700" b="1" i="1" dirty="0" smtClean="0">
                <a:latin typeface="Bookman Old Style" pitchFamily="18" charset="0"/>
              </a:rPr>
              <a:t>. </a:t>
            </a:r>
            <a:r>
              <a:rPr lang="ru-RU" sz="1700" i="1" dirty="0" smtClean="0">
                <a:latin typeface="Bookman Old Style" pitchFamily="18" charset="0"/>
              </a:rPr>
              <a:t>Масштаб 1:1000000</a:t>
            </a:r>
            <a:r>
              <a:rPr lang="ru-RU" sz="1700" dirty="0" smtClean="0">
                <a:latin typeface="Bookman Old Style" pitchFamily="18" charset="0"/>
              </a:rPr>
              <a:t>.</a:t>
            </a:r>
          </a:p>
          <a:p>
            <a:pPr indent="176213" algn="just">
              <a:buAutoNum type="arabicPeriod"/>
            </a:pPr>
            <a:r>
              <a:rPr lang="ru-RU" sz="1700" dirty="0" smtClean="0">
                <a:latin typeface="Bookman Old Style" pitchFamily="18" charset="0"/>
              </a:rPr>
              <a:t>Земля - </a:t>
            </a:r>
            <a:r>
              <a:rPr lang="ru-RU" sz="1700" b="1" i="1" dirty="0" smtClean="0">
                <a:latin typeface="Bookman Old Style" pitchFamily="18" charset="0"/>
              </a:rPr>
              <a:t>60 колон </a:t>
            </a:r>
            <a:r>
              <a:rPr lang="ru-RU" sz="1700" b="1" i="1" dirty="0">
                <a:latin typeface="Bookman Old Style" pitchFamily="18" charset="0"/>
              </a:rPr>
              <a:t>по </a:t>
            </a:r>
            <a:r>
              <a:rPr lang="ru-RU" sz="1700" b="1" i="1" dirty="0" smtClean="0">
                <a:latin typeface="Bookman Old Style" pitchFamily="18" charset="0"/>
              </a:rPr>
              <a:t>6° д. </a:t>
            </a:r>
            <a:r>
              <a:rPr lang="ru-RU" sz="1700" i="1" dirty="0" err="1" smtClean="0">
                <a:latin typeface="Bookman Old Style" pitchFamily="18" charset="0"/>
              </a:rPr>
              <a:t>від</a:t>
            </a:r>
            <a:r>
              <a:rPr lang="ru-RU" sz="1700" i="1" dirty="0" smtClean="0">
                <a:latin typeface="Bookman Old Style" pitchFamily="18" charset="0"/>
              </a:rPr>
              <a:t> </a:t>
            </a:r>
            <a:r>
              <a:rPr lang="ru-RU" sz="1700" i="1" dirty="0">
                <a:latin typeface="Bookman Old Style" pitchFamily="18" charset="0"/>
              </a:rPr>
              <a:t>180° </a:t>
            </a:r>
            <a:r>
              <a:rPr lang="ru-RU" sz="1700" i="1" dirty="0" smtClean="0">
                <a:latin typeface="Bookman Old Style" pitchFamily="18" charset="0"/>
              </a:rPr>
              <a:t>д. на </a:t>
            </a:r>
            <a:r>
              <a:rPr lang="ru-RU" sz="1700" i="1" dirty="0" err="1">
                <a:latin typeface="Bookman Old Style" pitchFamily="18" charset="0"/>
              </a:rPr>
              <a:t>схід</a:t>
            </a:r>
            <a:r>
              <a:rPr lang="ru-RU" sz="1700" dirty="0">
                <a:latin typeface="Bookman Old Style" pitchFamily="18" charset="0"/>
              </a:rPr>
              <a:t>. </a:t>
            </a:r>
            <a:endParaRPr lang="ru-RU" sz="1700" dirty="0" smtClean="0">
              <a:latin typeface="Bookman Old Style" pitchFamily="18" charset="0"/>
            </a:endParaRPr>
          </a:p>
          <a:p>
            <a:pPr algn="just"/>
            <a:r>
              <a:rPr lang="ru-RU" sz="1700" i="1" dirty="0" err="1" smtClean="0">
                <a:latin typeface="Bookman Old Style" pitchFamily="18" charset="0"/>
              </a:rPr>
              <a:t>Західна</a:t>
            </a:r>
            <a:r>
              <a:rPr lang="ru-RU" sz="1700" i="1" dirty="0" smtClean="0">
                <a:latin typeface="Bookman Old Style" pitchFamily="18" charset="0"/>
              </a:rPr>
              <a:t> </a:t>
            </a:r>
            <a:r>
              <a:rPr lang="ru-RU" sz="1700" i="1" dirty="0" err="1" smtClean="0">
                <a:latin typeface="Bookman Old Style" pitchFamily="18" charset="0"/>
              </a:rPr>
              <a:t>півкуля</a:t>
            </a:r>
            <a:r>
              <a:rPr lang="ru-RU" sz="1700" i="1" dirty="0" smtClean="0">
                <a:latin typeface="Bookman Old Style" pitchFamily="18" charset="0"/>
              </a:rPr>
              <a:t> - №№ 1-30</a:t>
            </a:r>
          </a:p>
          <a:p>
            <a:pPr algn="just"/>
            <a:r>
              <a:rPr lang="ru-RU" sz="1700" i="1" dirty="0" err="1" smtClean="0">
                <a:latin typeface="Bookman Old Style" pitchFamily="18" charset="0"/>
              </a:rPr>
              <a:t>Східна</a:t>
            </a:r>
            <a:r>
              <a:rPr lang="ru-RU" sz="1700" i="1" dirty="0" smtClean="0">
                <a:latin typeface="Bookman Old Style" pitchFamily="18" charset="0"/>
              </a:rPr>
              <a:t> - №№ 31–60</a:t>
            </a:r>
            <a:endParaRPr lang="ru-RU" sz="1700" dirty="0">
              <a:latin typeface="Bookman Old Style" pitchFamily="18" charset="0"/>
            </a:endParaRPr>
          </a:p>
          <a:p>
            <a:pPr algn="just"/>
            <a:r>
              <a:rPr lang="ru-RU" sz="1700" dirty="0">
                <a:latin typeface="Bookman Old Style" pitchFamily="18" charset="0"/>
              </a:rPr>
              <a:t>     </a:t>
            </a:r>
            <a:endParaRPr lang="ru-RU" sz="1700" dirty="0" smtClean="0">
              <a:latin typeface="Bookman Old Style" pitchFamily="18" charset="0"/>
            </a:endParaRPr>
          </a:p>
          <a:p>
            <a:pPr algn="just"/>
            <a:r>
              <a:rPr lang="ru-RU" sz="1700" b="1" i="1" dirty="0" smtClean="0">
                <a:latin typeface="Bookman Old Style" pitchFamily="18" charset="0"/>
              </a:rPr>
              <a:t>2. Колони </a:t>
            </a:r>
            <a:r>
              <a:rPr lang="ru-RU" sz="1700" b="1" i="1" dirty="0" err="1" smtClean="0">
                <a:latin typeface="Bookman Old Style" pitchFamily="18" charset="0"/>
              </a:rPr>
              <a:t>ділять</a:t>
            </a:r>
            <a:r>
              <a:rPr lang="ru-RU" sz="1700" b="1" i="1" dirty="0" smtClean="0">
                <a:latin typeface="Bookman Old Style" pitchFamily="18" charset="0"/>
              </a:rPr>
              <a:t> </a:t>
            </a:r>
            <a:r>
              <a:rPr lang="ru-RU" sz="1700" b="1" i="1" dirty="0">
                <a:latin typeface="Bookman Old Style" pitchFamily="18" charset="0"/>
              </a:rPr>
              <a:t>на </a:t>
            </a:r>
            <a:r>
              <a:rPr lang="ru-RU" sz="1700" b="1" i="1" dirty="0" err="1" smtClean="0">
                <a:latin typeface="Bookman Old Style" pitchFamily="18" charset="0"/>
              </a:rPr>
              <a:t>пояси</a:t>
            </a:r>
            <a:r>
              <a:rPr lang="ru-RU" sz="1700" b="1" i="1" dirty="0" smtClean="0">
                <a:latin typeface="Bookman Old Style" pitchFamily="18" charset="0"/>
              </a:rPr>
              <a:t> </a:t>
            </a:r>
            <a:r>
              <a:rPr lang="ru-RU" sz="1700" b="1" i="1" dirty="0">
                <a:latin typeface="Bookman Old Style" pitchFamily="18" charset="0"/>
              </a:rPr>
              <a:t>по </a:t>
            </a:r>
            <a:r>
              <a:rPr lang="ru-RU" sz="1700" b="1" i="1" dirty="0" smtClean="0">
                <a:latin typeface="Bookman Old Style" pitchFamily="18" charset="0"/>
              </a:rPr>
              <a:t>4°ш.</a:t>
            </a:r>
            <a:r>
              <a:rPr lang="ru-RU" sz="1700" dirty="0" smtClean="0">
                <a:latin typeface="Bookman Old Style" pitchFamily="18" charset="0"/>
              </a:rPr>
              <a:t>. </a:t>
            </a:r>
            <a:r>
              <a:rPr lang="ru-RU" sz="1700" i="1" dirty="0" err="1" smtClean="0">
                <a:latin typeface="Bookman Old Style" pitchFamily="18" charset="0"/>
              </a:rPr>
              <a:t>від</a:t>
            </a:r>
            <a:r>
              <a:rPr lang="ru-RU" sz="1700" i="1" dirty="0" smtClean="0">
                <a:latin typeface="Bookman Old Style" pitchFamily="18" charset="0"/>
              </a:rPr>
              <a:t> </a:t>
            </a:r>
            <a:r>
              <a:rPr lang="ru-RU" sz="1700" i="1" dirty="0" err="1">
                <a:latin typeface="Bookman Old Style" pitchFamily="18" charset="0"/>
              </a:rPr>
              <a:t>екватора</a:t>
            </a:r>
            <a:r>
              <a:rPr lang="ru-RU" sz="1700" i="1" dirty="0">
                <a:latin typeface="Bookman Old Style" pitchFamily="18" charset="0"/>
              </a:rPr>
              <a:t> в </a:t>
            </a:r>
            <a:r>
              <a:rPr lang="ru-RU" sz="1700" i="1" dirty="0" err="1">
                <a:latin typeface="Bookman Old Style" pitchFamily="18" charset="0"/>
              </a:rPr>
              <a:t>бік</a:t>
            </a:r>
            <a:r>
              <a:rPr lang="ru-RU" sz="1700" i="1" dirty="0">
                <a:latin typeface="Bookman Old Style" pitchFamily="18" charset="0"/>
              </a:rPr>
              <a:t> </a:t>
            </a:r>
            <a:r>
              <a:rPr lang="ru-RU" sz="1700" i="1" dirty="0" err="1">
                <a:latin typeface="Bookman Old Style" pitchFamily="18" charset="0"/>
              </a:rPr>
              <a:t>полюсів</a:t>
            </a:r>
            <a:r>
              <a:rPr lang="ru-RU" sz="1700" i="1" dirty="0">
                <a:latin typeface="Bookman Old Style" pitchFamily="18" charset="0"/>
              </a:rPr>
              <a:t> </a:t>
            </a:r>
            <a:r>
              <a:rPr lang="ru-RU" sz="1700" i="1" dirty="0" err="1">
                <a:latin typeface="Bookman Old Style" pitchFamily="18" charset="0"/>
              </a:rPr>
              <a:t>від</a:t>
            </a:r>
            <a:r>
              <a:rPr lang="ru-RU" sz="1700" i="1" dirty="0">
                <a:latin typeface="Bookman Old Style" pitchFamily="18" charset="0"/>
              </a:rPr>
              <a:t> А до </a:t>
            </a:r>
            <a:r>
              <a:rPr lang="en-US" sz="1700" i="1" dirty="0">
                <a:latin typeface="Bookman Old Style" pitchFamily="18" charset="0"/>
              </a:rPr>
              <a:t>Z.</a:t>
            </a:r>
            <a:r>
              <a:rPr lang="en-US" sz="1700" dirty="0">
                <a:latin typeface="Bookman Old Style" pitchFamily="18" charset="0"/>
              </a:rPr>
              <a:t> </a:t>
            </a:r>
            <a:endParaRPr lang="uk-UA" sz="1700" dirty="0" smtClean="0">
              <a:latin typeface="Bookman Old Style" pitchFamily="18" charset="0"/>
            </a:endParaRPr>
          </a:p>
          <a:p>
            <a:pPr algn="just"/>
            <a:r>
              <a:rPr lang="ru-RU" sz="1700" dirty="0" smtClean="0">
                <a:latin typeface="Bookman Old Style" pitchFamily="18" charset="0"/>
              </a:rPr>
              <a:t>Для </a:t>
            </a:r>
            <a:r>
              <a:rPr lang="ru-RU" sz="1700" dirty="0" err="1">
                <a:latin typeface="Bookman Old Style" pitchFamily="18" charset="0"/>
              </a:rPr>
              <a:t>позначення</a:t>
            </a:r>
            <a:r>
              <a:rPr lang="ru-RU" sz="1700" dirty="0">
                <a:latin typeface="Bookman Old Style" pitchFamily="18" charset="0"/>
              </a:rPr>
              <a:t> </a:t>
            </a:r>
            <a:r>
              <a:rPr lang="ru-RU" sz="1700" i="1" dirty="0" err="1">
                <a:latin typeface="Bookman Old Style" pitchFamily="18" charset="0"/>
              </a:rPr>
              <a:t>Північної</a:t>
            </a:r>
            <a:r>
              <a:rPr lang="ru-RU" sz="1700" i="1" dirty="0">
                <a:latin typeface="Bookman Old Style" pitchFamily="18" charset="0"/>
              </a:rPr>
              <a:t> </a:t>
            </a:r>
            <a:r>
              <a:rPr lang="ru-RU" sz="1700" i="1" dirty="0" err="1">
                <a:latin typeface="Bookman Old Style" pitchFamily="18" charset="0"/>
              </a:rPr>
              <a:t>півкулі</a:t>
            </a:r>
            <a:r>
              <a:rPr lang="ru-RU" sz="1700" dirty="0">
                <a:latin typeface="Bookman Old Style" pitchFamily="18" charset="0"/>
              </a:rPr>
              <a:t> перед </a:t>
            </a:r>
            <a:r>
              <a:rPr lang="ru-RU" sz="1700" dirty="0" err="1">
                <a:latin typeface="Bookman Old Style" pitchFamily="18" charset="0"/>
              </a:rPr>
              <a:t>літерою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ru-RU" sz="1700" dirty="0" smtClean="0">
                <a:latin typeface="Bookman Old Style" pitchFamily="18" charset="0"/>
              </a:rPr>
              <a:t>поясу </a:t>
            </a:r>
            <a:r>
              <a:rPr lang="ru-RU" sz="1700" dirty="0" err="1" smtClean="0">
                <a:latin typeface="Bookman Old Style" pitchFamily="18" charset="0"/>
              </a:rPr>
              <a:t>ставлять</a:t>
            </a:r>
            <a:r>
              <a:rPr lang="ru-RU" sz="1700" dirty="0" smtClean="0">
                <a:latin typeface="Bookman Old Style" pitchFamily="18" charset="0"/>
              </a:rPr>
              <a:t> </a:t>
            </a:r>
            <a:r>
              <a:rPr lang="ru-RU" sz="1700" i="1" dirty="0" err="1" smtClean="0">
                <a:latin typeface="Bookman Old Style" pitchFamily="18" charset="0"/>
              </a:rPr>
              <a:t>літеру</a:t>
            </a:r>
            <a:r>
              <a:rPr lang="en-US" sz="1700" i="1" dirty="0" smtClean="0">
                <a:latin typeface="Bookman Old Style" pitchFamily="18" charset="0"/>
              </a:rPr>
              <a:t> N</a:t>
            </a:r>
            <a:r>
              <a:rPr lang="en-US" sz="1700" dirty="0" smtClean="0">
                <a:latin typeface="Bookman Old Style" pitchFamily="18" charset="0"/>
              </a:rPr>
              <a:t>(</a:t>
            </a:r>
            <a:r>
              <a:rPr lang="ru-RU" sz="1700" dirty="0" err="1" smtClean="0">
                <a:latin typeface="Bookman Old Style" pitchFamily="18" charset="0"/>
              </a:rPr>
              <a:t>північ</a:t>
            </a:r>
            <a:r>
              <a:rPr lang="ru-RU" sz="1700" dirty="0" smtClean="0">
                <a:latin typeface="Bookman Old Style" pitchFamily="18" charset="0"/>
              </a:rPr>
              <a:t>),</a:t>
            </a:r>
            <a:r>
              <a:rPr lang="ru-RU" sz="1700" i="1" dirty="0" smtClean="0">
                <a:latin typeface="Bookman Old Style" pitchFamily="18" charset="0"/>
              </a:rPr>
              <a:t> </a:t>
            </a:r>
            <a:r>
              <a:rPr lang="ru-RU" sz="1700" i="1" dirty="0" err="1" smtClean="0">
                <a:latin typeface="Bookman Old Style" pitchFamily="18" charset="0"/>
              </a:rPr>
              <a:t>південної</a:t>
            </a:r>
            <a:r>
              <a:rPr lang="ru-RU" sz="1700" i="1" dirty="0" smtClean="0">
                <a:latin typeface="Bookman Old Style" pitchFamily="18" charset="0"/>
              </a:rPr>
              <a:t> </a:t>
            </a:r>
            <a:r>
              <a:rPr lang="ru-RU" sz="1700" i="1" dirty="0">
                <a:latin typeface="Bookman Old Style" pitchFamily="18" charset="0"/>
              </a:rPr>
              <a:t>– </a:t>
            </a:r>
            <a:r>
              <a:rPr lang="en-US" sz="1700" i="1" dirty="0" smtClean="0">
                <a:latin typeface="Bookman Old Style" pitchFamily="18" charset="0"/>
              </a:rPr>
              <a:t>S</a:t>
            </a:r>
            <a:r>
              <a:rPr lang="uk-UA" sz="1700" i="1" dirty="0" smtClean="0">
                <a:latin typeface="Bookman Old Style" pitchFamily="18" charset="0"/>
              </a:rPr>
              <a:t> </a:t>
            </a:r>
            <a:r>
              <a:rPr lang="en-US" sz="1700" dirty="0" smtClean="0">
                <a:latin typeface="Bookman Old Style" pitchFamily="18" charset="0"/>
              </a:rPr>
              <a:t>(</a:t>
            </a:r>
            <a:r>
              <a:rPr lang="ru-RU" sz="1700" dirty="0" err="1" smtClean="0">
                <a:latin typeface="Bookman Old Style" pitchFamily="18" charset="0"/>
              </a:rPr>
              <a:t>південь</a:t>
            </a:r>
            <a:r>
              <a:rPr lang="ru-RU" sz="1700" dirty="0">
                <a:latin typeface="Bookman Old Style" pitchFamily="18" charset="0"/>
              </a:rPr>
              <a:t>). </a:t>
            </a:r>
            <a:r>
              <a:rPr lang="ru-RU" sz="1700" dirty="0" err="1">
                <a:latin typeface="Bookman Old Style" pitchFamily="18" charset="0"/>
              </a:rPr>
              <a:t>Наприклад</a:t>
            </a:r>
            <a:r>
              <a:rPr lang="ru-RU" sz="1700" dirty="0">
                <a:latin typeface="Bookman Old Style" pitchFamily="18" charset="0"/>
              </a:rPr>
              <a:t>, </a:t>
            </a:r>
            <a:r>
              <a:rPr lang="en-US" sz="1700" dirty="0">
                <a:latin typeface="Bookman Old Style" pitchFamily="18" charset="0"/>
              </a:rPr>
              <a:t>NN, </a:t>
            </a:r>
            <a:r>
              <a:rPr lang="ru-RU" sz="1700" dirty="0" err="1">
                <a:latin typeface="Bookman Old Style" pitchFamily="18" charset="0"/>
              </a:rPr>
              <a:t>або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en-US" sz="1700" dirty="0">
                <a:latin typeface="Bookman Old Style" pitchFamily="18" charset="0"/>
              </a:rPr>
              <a:t>SN.</a:t>
            </a:r>
          </a:p>
        </p:txBody>
      </p:sp>
    </p:spTree>
    <p:extLst>
      <p:ext uri="{BB962C8B-B14F-4D97-AF65-F5344CB8AC3E}">
        <p14:creationId xmlns:p14="http://schemas.microsoft.com/office/powerpoint/2010/main" val="389042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852936"/>
            <a:ext cx="5616624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23528" y="1844824"/>
            <a:ext cx="5328592" cy="2304256"/>
          </a:xfrm>
        </p:spPr>
        <p:txBody>
          <a:bodyPr>
            <a:normAutofit/>
          </a:bodyPr>
          <a:lstStyle/>
          <a:p>
            <a:r>
              <a:rPr lang="uk-UA" sz="1800" b="1" dirty="0" smtClean="0">
                <a:latin typeface="Bookman Old Style" pitchFamily="18" charset="0"/>
              </a:rPr>
              <a:t>3. Листи карт – трапеції: </a:t>
            </a:r>
            <a:r>
              <a:rPr lang="uk-UA" sz="1800" dirty="0" smtClean="0">
                <a:latin typeface="Bookman Old Style" pitchFamily="18" charset="0"/>
              </a:rPr>
              <a:t>6° д. х 4° ш.</a:t>
            </a:r>
          </a:p>
          <a:p>
            <a:r>
              <a:rPr lang="uk-UA" sz="1800" dirty="0" smtClean="0">
                <a:latin typeface="Bookman Old Style" pitchFamily="18" charset="0"/>
              </a:rPr>
              <a:t>Масштаб 1: 1000 000</a:t>
            </a:r>
          </a:p>
          <a:p>
            <a:r>
              <a:rPr lang="uk-UA" sz="1800" dirty="0" smtClean="0">
                <a:latin typeface="Bookman Old Style" pitchFamily="18" charset="0"/>
              </a:rPr>
              <a:t>Ділять на </a:t>
            </a:r>
            <a:r>
              <a:rPr lang="uk-UA" sz="1800" b="1" dirty="0" smtClean="0">
                <a:latin typeface="Bookman Old Style" pitchFamily="18" charset="0"/>
              </a:rPr>
              <a:t>144 листи </a:t>
            </a:r>
            <a:r>
              <a:rPr lang="uk-UA" sz="1800" dirty="0" smtClean="0">
                <a:latin typeface="Bookman Old Style" pitchFamily="18" charset="0"/>
              </a:rPr>
              <a:t>масштабу 1: 100000</a:t>
            </a:r>
          </a:p>
          <a:p>
            <a:r>
              <a:rPr lang="uk-UA" sz="1800" dirty="0" smtClean="0">
                <a:latin typeface="Bookman Old Style" pitchFamily="18" charset="0"/>
              </a:rPr>
              <a:t>Номенклатура листа: </a:t>
            </a:r>
            <a:r>
              <a:rPr lang="en-US" sz="1800" dirty="0" smtClean="0">
                <a:latin typeface="Bookman Old Style" pitchFamily="18" charset="0"/>
              </a:rPr>
              <a:t>N</a:t>
            </a:r>
            <a:r>
              <a:rPr lang="uk-UA" sz="1800" dirty="0" smtClean="0">
                <a:latin typeface="Bookman Old Style" pitchFamily="18" charset="0"/>
              </a:rPr>
              <a:t> -</a:t>
            </a:r>
            <a:r>
              <a:rPr lang="en-US" sz="1800" dirty="0" smtClean="0">
                <a:latin typeface="Bookman Old Style" pitchFamily="18" charset="0"/>
              </a:rPr>
              <a:t> </a:t>
            </a:r>
            <a:r>
              <a:rPr lang="uk-UA" sz="1800" dirty="0" smtClean="0">
                <a:latin typeface="Bookman Old Style" pitchFamily="18" charset="0"/>
              </a:rPr>
              <a:t>34</a:t>
            </a:r>
            <a:endParaRPr lang="ru-RU" sz="1800" dirty="0">
              <a:latin typeface="Bookman Old Style" pitchFamily="18" charset="0"/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>
                <a:latin typeface="Bookman Old Style" pitchFamily="18" charset="0"/>
              </a:rPr>
              <a:t>Розграфлення</a:t>
            </a:r>
            <a:r>
              <a:rPr lang="ru-RU" b="1" dirty="0">
                <a:latin typeface="Bookman Old Style" pitchFamily="18" charset="0"/>
              </a:rPr>
              <a:t> </a:t>
            </a:r>
            <a:r>
              <a:rPr lang="ru-RU" b="1" dirty="0" err="1">
                <a:latin typeface="Bookman Old Style" pitchFamily="18" charset="0"/>
              </a:rPr>
              <a:t>топографічних</a:t>
            </a:r>
            <a:r>
              <a:rPr lang="ru-RU" b="1" dirty="0">
                <a:latin typeface="Bookman Old Style" pitchFamily="18" charset="0"/>
              </a:rPr>
              <a:t> карт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01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672"/>
            <a:ext cx="8352927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394764"/>
            <a:ext cx="7920880" cy="237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3667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73536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>
                <a:latin typeface="Bookman Old Style" pitchFamily="18" charset="0"/>
              </a:rPr>
              <a:t>Елементи</a:t>
            </a:r>
            <a:r>
              <a:rPr lang="ru-RU" b="1" dirty="0">
                <a:latin typeface="Bookman Old Style" pitchFamily="18" charset="0"/>
              </a:rPr>
              <a:t> </a:t>
            </a:r>
            <a:r>
              <a:rPr lang="ru-RU" b="1" dirty="0" err="1">
                <a:latin typeface="Bookman Old Style" pitchFamily="18" charset="0"/>
              </a:rPr>
              <a:t>топографічної</a:t>
            </a:r>
            <a:r>
              <a:rPr lang="ru-RU" b="1" dirty="0">
                <a:latin typeface="Bookman Old Style" pitchFamily="18" charset="0"/>
              </a:rPr>
              <a:t> </a:t>
            </a:r>
            <a:r>
              <a:rPr lang="ru-RU" b="1" dirty="0" err="1">
                <a:latin typeface="Bookman Old Style" pitchFamily="18" charset="0"/>
              </a:rPr>
              <a:t>карти</a:t>
            </a:r>
            <a:endParaRPr lang="ru-RU" dirty="0">
              <a:latin typeface="Bookman Old Style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412776"/>
            <a:ext cx="8496944" cy="2232248"/>
          </a:xfrm>
        </p:spPr>
        <p:txBody>
          <a:bodyPr>
            <a:noAutofit/>
          </a:bodyPr>
          <a:lstStyle/>
          <a:p>
            <a:pPr algn="just"/>
            <a:r>
              <a:rPr lang="ru-RU" sz="1700" b="1" i="1" dirty="0" err="1">
                <a:latin typeface="Bookman Old Style" pitchFamily="18" charset="0"/>
              </a:rPr>
              <a:t>Внутрішня</a:t>
            </a:r>
            <a:r>
              <a:rPr lang="ru-RU" sz="1700" b="1" i="1" dirty="0">
                <a:latin typeface="Bookman Old Style" pitchFamily="18" charset="0"/>
              </a:rPr>
              <a:t> </a:t>
            </a:r>
            <a:r>
              <a:rPr lang="ru-RU" sz="1700" b="1" i="1" dirty="0" smtClean="0">
                <a:latin typeface="Bookman Old Style" pitchFamily="18" charset="0"/>
              </a:rPr>
              <a:t>рамка</a:t>
            </a:r>
            <a:r>
              <a:rPr lang="uk-UA" sz="1700" dirty="0" smtClean="0">
                <a:latin typeface="Bookman Old Style" pitchFamily="18" charset="0"/>
              </a:rPr>
              <a:t>:</a:t>
            </a:r>
            <a:r>
              <a:rPr lang="en-US" sz="1700" dirty="0" smtClean="0">
                <a:latin typeface="Bookman Old Style" pitchFamily="18" charset="0"/>
              </a:rPr>
              <a:t> </a:t>
            </a:r>
            <a:r>
              <a:rPr lang="ru-RU" sz="1700" i="1" dirty="0" err="1" smtClean="0">
                <a:latin typeface="Bookman Old Style" pitchFamily="18" charset="0"/>
              </a:rPr>
              <a:t>дві</a:t>
            </a:r>
            <a:r>
              <a:rPr lang="ru-RU" sz="1700" i="1" dirty="0" smtClean="0">
                <a:latin typeface="Bookman Old Style" pitchFamily="18" charset="0"/>
              </a:rPr>
              <a:t> </a:t>
            </a:r>
            <a:r>
              <a:rPr lang="ru-RU" sz="1700" i="1" dirty="0" err="1">
                <a:latin typeface="Bookman Old Style" pitchFamily="18" charset="0"/>
              </a:rPr>
              <a:t>паралелі</a:t>
            </a:r>
            <a:r>
              <a:rPr lang="ru-RU" sz="1700" i="1" dirty="0">
                <a:latin typeface="Bookman Old Style" pitchFamily="18" charset="0"/>
              </a:rPr>
              <a:t> (</a:t>
            </a:r>
            <a:r>
              <a:rPr lang="ru-RU" sz="1700" i="1" dirty="0" err="1">
                <a:latin typeface="Bookman Old Style" pitchFamily="18" charset="0"/>
              </a:rPr>
              <a:t>верхня</a:t>
            </a:r>
            <a:r>
              <a:rPr lang="ru-RU" sz="1700" i="1" dirty="0">
                <a:latin typeface="Bookman Old Style" pitchFamily="18" charset="0"/>
              </a:rPr>
              <a:t> й </a:t>
            </a:r>
            <a:r>
              <a:rPr lang="ru-RU" sz="1700" i="1" dirty="0" err="1">
                <a:latin typeface="Bookman Old Style" pitchFamily="18" charset="0"/>
              </a:rPr>
              <a:t>нижня</a:t>
            </a:r>
            <a:r>
              <a:rPr lang="ru-RU" sz="1700" i="1" dirty="0">
                <a:latin typeface="Bookman Old Style" pitchFamily="18" charset="0"/>
              </a:rPr>
              <a:t> </a:t>
            </a:r>
            <a:r>
              <a:rPr lang="ru-RU" sz="1700" i="1" dirty="0" err="1">
                <a:latin typeface="Bookman Old Style" pitchFamily="18" charset="0"/>
              </a:rPr>
              <a:t>лінії</a:t>
            </a:r>
            <a:r>
              <a:rPr lang="ru-RU" sz="1700" i="1" dirty="0">
                <a:latin typeface="Bookman Old Style" pitchFamily="18" charset="0"/>
              </a:rPr>
              <a:t>) та два </a:t>
            </a:r>
            <a:r>
              <a:rPr lang="ru-RU" sz="1700" i="1" dirty="0" err="1">
                <a:latin typeface="Bookman Old Style" pitchFamily="18" charset="0"/>
              </a:rPr>
              <a:t>меридіани</a:t>
            </a:r>
            <a:r>
              <a:rPr lang="ru-RU" sz="1700" i="1" dirty="0">
                <a:latin typeface="Bookman Old Style" pitchFamily="18" charset="0"/>
              </a:rPr>
              <a:t> (</a:t>
            </a:r>
            <a:r>
              <a:rPr lang="ru-RU" sz="1700" i="1" dirty="0" err="1">
                <a:latin typeface="Bookman Old Style" pitchFamily="18" charset="0"/>
              </a:rPr>
              <a:t>ліва</a:t>
            </a:r>
            <a:r>
              <a:rPr lang="ru-RU" sz="1700" i="1" dirty="0">
                <a:latin typeface="Bookman Old Style" pitchFamily="18" charset="0"/>
              </a:rPr>
              <a:t> й права </a:t>
            </a:r>
            <a:r>
              <a:rPr lang="ru-RU" sz="1700" i="1" dirty="0" err="1">
                <a:latin typeface="Bookman Old Style" pitchFamily="18" charset="0"/>
              </a:rPr>
              <a:t>лінії</a:t>
            </a:r>
            <a:r>
              <a:rPr lang="ru-RU" sz="1700" i="1" dirty="0">
                <a:latin typeface="Bookman Old Style" pitchFamily="18" charset="0"/>
              </a:rPr>
              <a:t>)</a:t>
            </a:r>
            <a:r>
              <a:rPr lang="ru-RU" sz="1700" dirty="0">
                <a:latin typeface="Bookman Old Style" pitchFamily="18" charset="0"/>
              </a:rPr>
              <a:t>. У кутах рамки </a:t>
            </a:r>
            <a:r>
              <a:rPr lang="ru-RU" sz="1700" dirty="0" err="1">
                <a:latin typeface="Bookman Old Style" pitchFamily="18" charset="0"/>
              </a:rPr>
              <a:t>підписують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ru-RU" sz="1700" dirty="0" err="1">
                <a:latin typeface="Bookman Old Style" pitchFamily="18" charset="0"/>
              </a:rPr>
              <a:t>їх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ru-RU" sz="1700" dirty="0" err="1">
                <a:latin typeface="Bookman Old Style" pitchFamily="18" charset="0"/>
              </a:rPr>
              <a:t>градусну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ru-RU" sz="1700" dirty="0" err="1">
                <a:latin typeface="Bookman Old Style" pitchFamily="18" charset="0"/>
              </a:rPr>
              <a:t>міру</a:t>
            </a:r>
            <a:r>
              <a:rPr lang="ru-RU" sz="1700" dirty="0">
                <a:latin typeface="Bookman Old Style" pitchFamily="18" charset="0"/>
              </a:rPr>
              <a:t>. </a:t>
            </a:r>
            <a:r>
              <a:rPr lang="ru-RU" sz="1700" dirty="0" err="1" smtClean="0">
                <a:latin typeface="Bookman Old Style" pitchFamily="18" charset="0"/>
              </a:rPr>
              <a:t>Наприклад</a:t>
            </a:r>
            <a:r>
              <a:rPr lang="uk-UA" sz="1700" dirty="0">
                <a:latin typeface="Bookman Old Style" pitchFamily="18" charset="0"/>
              </a:rPr>
              <a:t>:</a:t>
            </a:r>
            <a:r>
              <a:rPr lang="en-US" sz="1700" dirty="0" smtClean="0">
                <a:latin typeface="Bookman Old Style" pitchFamily="18" charset="0"/>
              </a:rPr>
              <a:t> </a:t>
            </a:r>
            <a:r>
              <a:rPr lang="ru-RU" sz="1700" dirty="0">
                <a:latin typeface="Bookman Old Style" pitchFamily="18" charset="0"/>
              </a:rPr>
              <a:t> </a:t>
            </a:r>
            <a:r>
              <a:rPr lang="ru-RU" sz="1700" i="1" dirty="0" err="1">
                <a:latin typeface="Bookman Old Style" pitchFamily="18" charset="0"/>
              </a:rPr>
              <a:t>паралель</a:t>
            </a:r>
            <a:r>
              <a:rPr lang="ru-RU" sz="1700" dirty="0">
                <a:latin typeface="Bookman Old Style" pitchFamily="18" charset="0"/>
              </a:rPr>
              <a:t> </a:t>
            </a:r>
            <a:r>
              <a:rPr lang="ru-RU" sz="1700" i="1" dirty="0">
                <a:latin typeface="Bookman Old Style" pitchFamily="18" charset="0"/>
              </a:rPr>
              <a:t>54°40’ пн. ш</a:t>
            </a:r>
            <a:r>
              <a:rPr lang="ru-RU" sz="1700" i="1" dirty="0" smtClean="0">
                <a:latin typeface="Bookman Old Style" pitchFamily="18" charset="0"/>
              </a:rPr>
              <a:t>.</a:t>
            </a:r>
            <a:r>
              <a:rPr lang="uk-UA" sz="1700" dirty="0">
                <a:latin typeface="Bookman Old Style" pitchFamily="18" charset="0"/>
              </a:rPr>
              <a:t>,</a:t>
            </a:r>
            <a:r>
              <a:rPr lang="en-US" sz="1700" dirty="0" smtClean="0">
                <a:latin typeface="Bookman Old Style" pitchFamily="18" charset="0"/>
              </a:rPr>
              <a:t> </a:t>
            </a:r>
            <a:r>
              <a:rPr lang="ru-RU" sz="1700" dirty="0" smtClean="0">
                <a:latin typeface="Bookman Old Style" pitchFamily="18" charset="0"/>
              </a:rPr>
              <a:t> </a:t>
            </a:r>
            <a:r>
              <a:rPr lang="ru-RU" sz="1700" i="1" dirty="0" err="1" smtClean="0">
                <a:latin typeface="Bookman Old Style" pitchFamily="18" charset="0"/>
              </a:rPr>
              <a:t>меридіан</a:t>
            </a:r>
            <a:r>
              <a:rPr lang="ru-RU" sz="1700" i="1" dirty="0" smtClean="0">
                <a:latin typeface="Bookman Old Style" pitchFamily="18" charset="0"/>
              </a:rPr>
              <a:t> </a:t>
            </a:r>
            <a:r>
              <a:rPr lang="ru-RU" sz="1700" i="1" dirty="0">
                <a:latin typeface="Bookman Old Style" pitchFamily="18" charset="0"/>
              </a:rPr>
              <a:t>18°07’30’</a:t>
            </a:r>
            <a:r>
              <a:rPr lang="ru-RU" sz="1700" i="1" dirty="0" smtClean="0">
                <a:latin typeface="Bookman Old Style" pitchFamily="18" charset="0"/>
              </a:rPr>
              <a:t>’сх</a:t>
            </a:r>
            <a:r>
              <a:rPr lang="ru-RU" sz="1700" i="1" dirty="0">
                <a:latin typeface="Bookman Old Style" pitchFamily="18" charset="0"/>
              </a:rPr>
              <a:t>. д.</a:t>
            </a:r>
            <a:r>
              <a:rPr lang="ru-RU" sz="1700" dirty="0">
                <a:latin typeface="Bookman Old Style" pitchFamily="18" charset="0"/>
              </a:rPr>
              <a:t> </a:t>
            </a:r>
            <a:r>
              <a:rPr lang="ru-RU" sz="1700" dirty="0" smtClean="0">
                <a:latin typeface="Bookman Old Style" pitchFamily="18" charset="0"/>
              </a:rPr>
              <a:t> </a:t>
            </a:r>
            <a:r>
              <a:rPr lang="ru-RU" sz="1700" dirty="0" err="1" smtClean="0">
                <a:latin typeface="Bookman Old Style" pitchFamily="18" charset="0"/>
              </a:rPr>
              <a:t>Також</a:t>
            </a:r>
            <a:r>
              <a:rPr lang="ru-RU" sz="1700" dirty="0" smtClean="0">
                <a:latin typeface="Bookman Old Style" pitchFamily="18" charset="0"/>
              </a:rPr>
              <a:t> </a:t>
            </a:r>
            <a:r>
              <a:rPr lang="ru-RU" sz="1700" dirty="0">
                <a:latin typeface="Bookman Old Style" pitchFamily="18" charset="0"/>
              </a:rPr>
              <a:t>подано </a:t>
            </a:r>
            <a:r>
              <a:rPr lang="ru-RU" sz="1700" i="1" dirty="0" err="1">
                <a:latin typeface="Bookman Old Style" pitchFamily="18" charset="0"/>
              </a:rPr>
              <a:t>виходи</a:t>
            </a:r>
            <a:r>
              <a:rPr lang="ru-RU" sz="1700" i="1" dirty="0">
                <a:latin typeface="Bookman Old Style" pitchFamily="18" charset="0"/>
              </a:rPr>
              <a:t> по </a:t>
            </a:r>
            <a:r>
              <a:rPr lang="ru-RU" sz="1700" i="1" dirty="0" err="1">
                <a:latin typeface="Bookman Old Style" pitchFamily="18" charset="0"/>
              </a:rPr>
              <a:t>рамці</a:t>
            </a:r>
            <a:r>
              <a:rPr lang="ru-RU" sz="1700" i="1" dirty="0">
                <a:latin typeface="Bookman Old Style" pitchFamily="18" charset="0"/>
              </a:rPr>
              <a:t> </a:t>
            </a:r>
            <a:r>
              <a:rPr lang="ru-RU" sz="1700" i="1" dirty="0" err="1">
                <a:latin typeface="Bookman Old Style" pitchFamily="18" charset="0"/>
              </a:rPr>
              <a:t>ліній</a:t>
            </a:r>
            <a:r>
              <a:rPr lang="ru-RU" sz="1700" i="1" dirty="0">
                <a:latin typeface="Bookman Old Style" pitchFamily="18" charset="0"/>
              </a:rPr>
              <a:t> </a:t>
            </a:r>
            <a:r>
              <a:rPr lang="ru-RU" sz="1700" i="1" dirty="0" err="1">
                <a:latin typeface="Bookman Old Style" pitchFamily="18" charset="0"/>
              </a:rPr>
              <a:t>градусної</a:t>
            </a:r>
            <a:r>
              <a:rPr lang="ru-RU" sz="1700" i="1" dirty="0">
                <a:latin typeface="Bookman Old Style" pitchFamily="18" charset="0"/>
              </a:rPr>
              <a:t> </a:t>
            </a:r>
            <a:r>
              <a:rPr lang="ru-RU" sz="1700" i="1" dirty="0" err="1">
                <a:latin typeface="Bookman Old Style" pitchFamily="18" charset="0"/>
              </a:rPr>
              <a:t>сітки</a:t>
            </a:r>
            <a:r>
              <a:rPr lang="ru-RU" sz="1700" i="1" dirty="0">
                <a:latin typeface="Bookman Old Style" pitchFamily="18" charset="0"/>
              </a:rPr>
              <a:t> через 1’</a:t>
            </a:r>
            <a:r>
              <a:rPr lang="ru-RU" sz="1700" dirty="0">
                <a:latin typeface="Bookman Old Style" pitchFamily="18" charset="0"/>
              </a:rPr>
              <a:t>. </a:t>
            </a:r>
            <a:endParaRPr lang="en-US" sz="1700" dirty="0" smtClean="0">
              <a:latin typeface="Bookman Old Style" pitchFamily="18" charset="0"/>
            </a:endParaRPr>
          </a:p>
          <a:p>
            <a:pPr algn="just"/>
            <a:r>
              <a:rPr lang="ru-RU" sz="1700" b="1" i="1" dirty="0" err="1" smtClean="0">
                <a:latin typeface="Bookman Old Style" pitchFamily="18" charset="0"/>
              </a:rPr>
              <a:t>мінутна</a:t>
            </a:r>
            <a:r>
              <a:rPr lang="ru-RU" sz="1700" b="1" i="1" dirty="0" smtClean="0">
                <a:latin typeface="Bookman Old Style" pitchFamily="18" charset="0"/>
              </a:rPr>
              <a:t> </a:t>
            </a:r>
            <a:r>
              <a:rPr lang="ru-RU" sz="1700" b="1" i="1" dirty="0">
                <a:latin typeface="Bookman Old Style" pitchFamily="18" charset="0"/>
              </a:rPr>
              <a:t>рамка </a:t>
            </a:r>
            <a:r>
              <a:rPr lang="ru-RU" sz="1700" i="1" dirty="0" err="1">
                <a:latin typeface="Bookman Old Style" pitchFamily="18" charset="0"/>
              </a:rPr>
              <a:t>показує</a:t>
            </a:r>
            <a:r>
              <a:rPr lang="ru-RU" sz="1700" i="1" dirty="0">
                <a:latin typeface="Bookman Old Style" pitchFamily="18" charset="0"/>
              </a:rPr>
              <a:t> </a:t>
            </a:r>
            <a:r>
              <a:rPr lang="ru-RU" sz="1700" i="1" dirty="0" err="1">
                <a:latin typeface="Bookman Old Style" pitchFamily="18" charset="0"/>
              </a:rPr>
              <a:t>відрізками</a:t>
            </a:r>
            <a:r>
              <a:rPr lang="ru-RU" sz="1700" i="1" dirty="0">
                <a:latin typeface="Bookman Old Style" pitchFamily="18" charset="0"/>
              </a:rPr>
              <a:t> </a:t>
            </a:r>
            <a:r>
              <a:rPr lang="ru-RU" sz="1700" i="1" dirty="0" err="1">
                <a:latin typeface="Bookman Old Style" pitchFamily="18" charset="0"/>
              </a:rPr>
              <a:t>чорного</a:t>
            </a:r>
            <a:r>
              <a:rPr lang="ru-RU" sz="1700" i="1" dirty="0">
                <a:latin typeface="Bookman Old Style" pitchFamily="18" charset="0"/>
              </a:rPr>
              <a:t> та </a:t>
            </a:r>
            <a:r>
              <a:rPr lang="ru-RU" sz="1700" i="1" dirty="0" err="1">
                <a:latin typeface="Bookman Old Style" pitchFamily="18" charset="0"/>
              </a:rPr>
              <a:t>білого</a:t>
            </a:r>
            <a:r>
              <a:rPr lang="ru-RU" sz="1700" i="1" dirty="0">
                <a:latin typeface="Bookman Old Style" pitchFamily="18" charset="0"/>
              </a:rPr>
              <a:t> </a:t>
            </a:r>
            <a:r>
              <a:rPr lang="ru-RU" sz="1700" i="1" dirty="0" err="1">
                <a:latin typeface="Bookman Old Style" pitchFamily="18" charset="0"/>
              </a:rPr>
              <a:t>кольорів</a:t>
            </a:r>
            <a:r>
              <a:rPr lang="ru-RU" sz="1700" i="1" dirty="0">
                <a:latin typeface="Bookman Old Style" pitchFamily="18" charset="0"/>
              </a:rPr>
              <a:t>, </a:t>
            </a:r>
            <a:r>
              <a:rPr lang="ru-RU" sz="1700" i="1" dirty="0" smtClean="0">
                <a:latin typeface="Bookman Old Style" pitchFamily="18" charset="0"/>
              </a:rPr>
              <a:t>по</a:t>
            </a:r>
            <a:r>
              <a:rPr lang="en-US" sz="1700" i="1" dirty="0" smtClean="0">
                <a:latin typeface="Bookman Old Style" pitchFamily="18" charset="0"/>
              </a:rPr>
              <a:t> </a:t>
            </a:r>
            <a:r>
              <a:rPr lang="en-US" sz="1700" b="1" i="1" dirty="0" smtClean="0">
                <a:latin typeface="Bookman Old Style" pitchFamily="18" charset="0"/>
              </a:rPr>
              <a:t>1</a:t>
            </a:r>
            <a:r>
              <a:rPr lang="uk-UA" sz="1700" b="1" i="1" dirty="0" smtClean="0">
                <a:latin typeface="Bookman Old Style" pitchFamily="18" charset="0"/>
              </a:rPr>
              <a:t> </a:t>
            </a:r>
            <a:r>
              <a:rPr lang="ru-RU" sz="1700" b="1" i="1" dirty="0" err="1" smtClean="0">
                <a:latin typeface="Bookman Old Style" pitchFamily="18" charset="0"/>
              </a:rPr>
              <a:t>мінут</a:t>
            </a:r>
            <a:r>
              <a:rPr lang="uk-UA" sz="1700" b="1" i="1" dirty="0" smtClean="0">
                <a:latin typeface="Bookman Old Style" pitchFamily="18" charset="0"/>
              </a:rPr>
              <a:t>і</a:t>
            </a:r>
            <a:r>
              <a:rPr lang="en-US" sz="1700" b="1" i="1" dirty="0" smtClean="0">
                <a:latin typeface="Bookman Old Style" pitchFamily="18" charset="0"/>
              </a:rPr>
              <a:t> (1′</a:t>
            </a:r>
            <a:r>
              <a:rPr lang="en-US" sz="1700" b="1" dirty="0" smtClean="0">
                <a:latin typeface="Bookman Old Style" pitchFamily="18" charset="0"/>
              </a:rPr>
              <a:t>)</a:t>
            </a:r>
          </a:p>
          <a:p>
            <a:pPr algn="just"/>
            <a:r>
              <a:rPr lang="ru-RU" sz="1700" dirty="0" err="1" smtClean="0">
                <a:latin typeface="Bookman Old Style" pitchFamily="18" charset="0"/>
              </a:rPr>
              <a:t>Біля</a:t>
            </a:r>
            <a:r>
              <a:rPr lang="ru-RU" sz="1700" dirty="0" smtClean="0">
                <a:latin typeface="Bookman Old Style" pitchFamily="18" charset="0"/>
              </a:rPr>
              <a:t> </a:t>
            </a:r>
            <a:r>
              <a:rPr lang="ru-RU" sz="1700" b="1" i="1" dirty="0" err="1">
                <a:latin typeface="Bookman Old Style" pitchFamily="18" charset="0"/>
              </a:rPr>
              <a:t>зовнішньої</a:t>
            </a:r>
            <a:r>
              <a:rPr lang="ru-RU" sz="1700" b="1" i="1" dirty="0">
                <a:latin typeface="Bookman Old Style" pitchFamily="18" charset="0"/>
              </a:rPr>
              <a:t> рамки </a:t>
            </a:r>
            <a:r>
              <a:rPr lang="ru-RU" sz="1700" dirty="0">
                <a:latin typeface="Bookman Old Style" pitchFamily="18" charset="0"/>
              </a:rPr>
              <a:t>точками показаний </a:t>
            </a:r>
            <a:r>
              <a:rPr lang="ru-RU" sz="1700" i="1" dirty="0" err="1">
                <a:latin typeface="Bookman Old Style" pitchFamily="18" charset="0"/>
              </a:rPr>
              <a:t>поділ</a:t>
            </a:r>
            <a:r>
              <a:rPr lang="ru-RU" sz="1700" i="1" dirty="0">
                <a:latin typeface="Bookman Old Style" pitchFamily="18" charset="0"/>
              </a:rPr>
              <a:t> на </a:t>
            </a:r>
            <a:r>
              <a:rPr lang="ru-RU" sz="1700" b="1" i="1" dirty="0" err="1">
                <a:latin typeface="Bookman Old Style" pitchFamily="18" charset="0"/>
              </a:rPr>
              <a:t>секунди</a:t>
            </a:r>
            <a:r>
              <a:rPr lang="ru-RU" sz="1700" i="1" dirty="0">
                <a:latin typeface="Bookman Old Style" pitchFamily="18" charset="0"/>
              </a:rPr>
              <a:t>.</a:t>
            </a:r>
            <a:r>
              <a:rPr lang="ru-RU" sz="1700" dirty="0">
                <a:latin typeface="Bookman Old Style" pitchFamily="18" charset="0"/>
              </a:rPr>
              <a:t> </a:t>
            </a:r>
            <a:r>
              <a:rPr lang="ru-RU" sz="1700" dirty="0" smtClean="0">
                <a:latin typeface="Bookman Old Style" pitchFamily="18" charset="0"/>
              </a:rPr>
              <a:t>по</a:t>
            </a:r>
            <a:r>
              <a:rPr lang="ru-RU" sz="1700" i="1" dirty="0" smtClean="0">
                <a:latin typeface="Bookman Old Style" pitchFamily="18" charset="0"/>
              </a:rPr>
              <a:t>10</a:t>
            </a:r>
            <a:r>
              <a:rPr lang="ru-RU" sz="1700" i="1" dirty="0">
                <a:latin typeface="Bookman Old Style" pitchFamily="18" charset="0"/>
              </a:rPr>
              <a:t>’’</a:t>
            </a:r>
            <a:r>
              <a:rPr lang="ru-RU" sz="1700" dirty="0">
                <a:latin typeface="Bookman Old Style" pitchFamily="18" charset="0"/>
              </a:rPr>
              <a:t>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429000"/>
            <a:ext cx="7056783" cy="3222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530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err="1">
                <a:latin typeface="Bookman Old Style" pitchFamily="18" charset="0"/>
              </a:rPr>
              <a:t>Прямокутна</a:t>
            </a:r>
            <a:r>
              <a:rPr lang="ru-RU" b="1" dirty="0">
                <a:latin typeface="Bookman Old Style" pitchFamily="18" charset="0"/>
              </a:rPr>
              <a:t> (</a:t>
            </a:r>
            <a:r>
              <a:rPr lang="ru-RU" b="1" dirty="0" err="1">
                <a:latin typeface="Bookman Old Style" pitchFamily="18" charset="0"/>
              </a:rPr>
              <a:t>кілометрова</a:t>
            </a:r>
            <a:r>
              <a:rPr lang="ru-RU" b="1" dirty="0">
                <a:latin typeface="Bookman Old Style" pitchFamily="18" charset="0"/>
              </a:rPr>
              <a:t>) </a:t>
            </a:r>
            <a:r>
              <a:rPr lang="ru-RU" b="1" dirty="0" err="1">
                <a:latin typeface="Bookman Old Style" pitchFamily="18" charset="0"/>
              </a:rPr>
              <a:t>сітка</a:t>
            </a:r>
            <a:endParaRPr lang="ru-RU" dirty="0">
              <a:latin typeface="Bookman Old Style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lnSpc>
                <a:spcPct val="120000"/>
              </a:lnSpc>
            </a:pPr>
            <a:r>
              <a:rPr lang="ru-RU" sz="1800" b="1" i="1" dirty="0" err="1" smtClean="0">
                <a:latin typeface="Bookman Old Style" pitchFamily="18" charset="0"/>
              </a:rPr>
              <a:t>Горизонтальні</a:t>
            </a:r>
            <a:r>
              <a:rPr lang="ru-RU" sz="1800" b="1" i="1" dirty="0" smtClean="0">
                <a:latin typeface="Bookman Old Style" pitchFamily="18" charset="0"/>
              </a:rPr>
              <a:t> </a:t>
            </a:r>
            <a:r>
              <a:rPr lang="ru-RU" sz="1800" b="1" i="1" dirty="0" err="1">
                <a:latin typeface="Bookman Old Style" pitchFamily="18" charset="0"/>
              </a:rPr>
              <a:t>лінії</a:t>
            </a:r>
            <a:r>
              <a:rPr lang="ru-RU" sz="1800" i="1" dirty="0">
                <a:latin typeface="Bookman Old Style" pitchFamily="18" charset="0"/>
              </a:rPr>
              <a:t> </a:t>
            </a:r>
            <a:r>
              <a:rPr lang="ru-RU" sz="1800" i="1" dirty="0" err="1" smtClean="0">
                <a:latin typeface="Bookman Old Style" pitchFamily="18" charset="0"/>
              </a:rPr>
              <a:t>проведені</a:t>
            </a:r>
            <a:r>
              <a:rPr lang="ru-RU" sz="1800" i="1" dirty="0" smtClean="0">
                <a:latin typeface="Bookman Old Style" pitchFamily="18" charset="0"/>
              </a:rPr>
              <a:t> </a:t>
            </a:r>
            <a:r>
              <a:rPr lang="ru-RU" sz="1800" i="1" dirty="0" err="1" smtClean="0">
                <a:latin typeface="Bookman Old Style" pitchFamily="18" charset="0"/>
              </a:rPr>
              <a:t>паралельно</a:t>
            </a:r>
            <a:r>
              <a:rPr lang="ru-RU" sz="1800" i="1" dirty="0" smtClean="0">
                <a:latin typeface="Bookman Old Style" pitchFamily="18" charset="0"/>
              </a:rPr>
              <a:t> </a:t>
            </a:r>
            <a:r>
              <a:rPr lang="ru-RU" sz="1800" i="1" dirty="0" err="1" smtClean="0">
                <a:latin typeface="Bookman Old Style" pitchFamily="18" charset="0"/>
              </a:rPr>
              <a:t>екватору</a:t>
            </a:r>
            <a:r>
              <a:rPr lang="ru-RU" sz="1800" i="1" dirty="0" smtClean="0">
                <a:latin typeface="Bookman Old Style" pitchFamily="18" charset="0"/>
              </a:rPr>
              <a:t> через 1 км</a:t>
            </a:r>
            <a:r>
              <a:rPr lang="ru-RU" sz="1800" dirty="0" smtClean="0">
                <a:latin typeface="Bookman Old Style" pitchFamily="18" charset="0"/>
              </a:rPr>
              <a:t>., числа </a:t>
            </a:r>
            <a:r>
              <a:rPr lang="ru-RU" sz="1800" dirty="0" err="1">
                <a:latin typeface="Bookman Old Style" pitchFamily="18" charset="0"/>
              </a:rPr>
              <a:t>біля</a:t>
            </a:r>
            <a:r>
              <a:rPr lang="ru-RU" sz="1800" dirty="0">
                <a:latin typeface="Bookman Old Style" pitchFamily="18" charset="0"/>
              </a:rPr>
              <a:t> них </a:t>
            </a:r>
            <a:r>
              <a:rPr lang="ru-RU" sz="1800" dirty="0" err="1">
                <a:latin typeface="Bookman Old Style" pitchFamily="18" charset="0"/>
              </a:rPr>
              <a:t>означають</a:t>
            </a:r>
            <a:r>
              <a:rPr lang="ru-RU" sz="1800" dirty="0">
                <a:latin typeface="Bookman Old Style" pitchFamily="18" charset="0"/>
              </a:rPr>
              <a:t> </a:t>
            </a:r>
            <a:r>
              <a:rPr lang="ru-RU" sz="1800" i="1" dirty="0" err="1">
                <a:latin typeface="Bookman Old Style" pitchFamily="18" charset="0"/>
              </a:rPr>
              <a:t>відстань</a:t>
            </a:r>
            <a:r>
              <a:rPr lang="ru-RU" sz="1800" i="1" dirty="0">
                <a:latin typeface="Bookman Old Style" pitchFamily="18" charset="0"/>
              </a:rPr>
              <a:t> у </a:t>
            </a:r>
            <a:r>
              <a:rPr lang="ru-RU" sz="1800" i="1" dirty="0" err="1">
                <a:latin typeface="Bookman Old Style" pitchFamily="18" charset="0"/>
              </a:rPr>
              <a:t>кілометрах</a:t>
            </a:r>
            <a:r>
              <a:rPr lang="ru-RU" sz="1800" i="1" dirty="0">
                <a:latin typeface="Bookman Old Style" pitchFamily="18" charset="0"/>
              </a:rPr>
              <a:t> </a:t>
            </a:r>
            <a:r>
              <a:rPr lang="ru-RU" sz="1800" i="1" dirty="0" err="1">
                <a:latin typeface="Bookman Old Style" pitchFamily="18" charset="0"/>
              </a:rPr>
              <a:t>від</a:t>
            </a:r>
            <a:r>
              <a:rPr lang="ru-RU" sz="1800" i="1" dirty="0">
                <a:latin typeface="Bookman Old Style" pitchFamily="18" charset="0"/>
              </a:rPr>
              <a:t> </a:t>
            </a:r>
            <a:r>
              <a:rPr lang="ru-RU" sz="1800" i="1" dirty="0" err="1">
                <a:latin typeface="Bookman Old Style" pitchFamily="18" charset="0"/>
              </a:rPr>
              <a:t>екватора</a:t>
            </a:r>
            <a:r>
              <a:rPr lang="ru-RU" sz="1800" dirty="0">
                <a:latin typeface="Bookman Old Style" pitchFamily="18" charset="0"/>
              </a:rPr>
              <a:t>. (</a:t>
            </a:r>
            <a:r>
              <a:rPr lang="ru-RU" sz="1800" dirty="0" smtClean="0">
                <a:latin typeface="Bookman Old Style" pitchFamily="18" charset="0"/>
              </a:rPr>
              <a:t>приклад</a:t>
            </a:r>
            <a:r>
              <a:rPr lang="ru-RU" sz="1800" dirty="0">
                <a:latin typeface="Bookman Old Style" pitchFamily="18" charset="0"/>
              </a:rPr>
              <a:t>, </a:t>
            </a:r>
            <a:r>
              <a:rPr lang="ru-RU" sz="1800" i="1" dirty="0">
                <a:latin typeface="Bookman Old Style" pitchFamily="18" charset="0"/>
              </a:rPr>
              <a:t>число 6065 на </a:t>
            </a:r>
            <a:r>
              <a:rPr lang="ru-RU" sz="1800" i="1" dirty="0" err="1">
                <a:latin typeface="Bookman Old Style" pitchFamily="18" charset="0"/>
              </a:rPr>
              <a:t>нижній</a:t>
            </a:r>
            <a:r>
              <a:rPr lang="ru-RU" sz="1800" i="1" dirty="0">
                <a:latin typeface="Bookman Old Style" pitchFamily="18" charset="0"/>
              </a:rPr>
              <a:t> </a:t>
            </a:r>
            <a:r>
              <a:rPr lang="ru-RU" sz="1800" i="1" dirty="0" err="1">
                <a:latin typeface="Bookman Old Style" pitchFamily="18" charset="0"/>
              </a:rPr>
              <a:t>горизонтальній</a:t>
            </a:r>
            <a:r>
              <a:rPr lang="ru-RU" sz="1800" i="1" dirty="0">
                <a:latin typeface="Bookman Old Style" pitchFamily="18" charset="0"/>
              </a:rPr>
              <a:t> </a:t>
            </a:r>
            <a:r>
              <a:rPr lang="ru-RU" sz="1800" i="1" dirty="0" err="1">
                <a:latin typeface="Bookman Old Style" pitchFamily="18" charset="0"/>
              </a:rPr>
              <a:t>лінії</a:t>
            </a:r>
            <a:r>
              <a:rPr lang="ru-RU" sz="1800" i="1" dirty="0">
                <a:latin typeface="Bookman Old Style" pitchFamily="18" charset="0"/>
              </a:rPr>
              <a:t> </a:t>
            </a:r>
            <a:r>
              <a:rPr lang="ru-RU" sz="1800" i="1" dirty="0" err="1">
                <a:latin typeface="Bookman Old Style" pitchFamily="18" charset="0"/>
              </a:rPr>
              <a:t>кілометрової</a:t>
            </a:r>
            <a:r>
              <a:rPr lang="ru-RU" sz="1800" i="1" dirty="0">
                <a:latin typeface="Bookman Old Style" pitchFamily="18" charset="0"/>
              </a:rPr>
              <a:t> </a:t>
            </a:r>
            <a:r>
              <a:rPr lang="ru-RU" sz="1800" i="1" dirty="0" err="1">
                <a:latin typeface="Bookman Old Style" pitchFamily="18" charset="0"/>
              </a:rPr>
              <a:t>сітки</a:t>
            </a:r>
            <a:r>
              <a:rPr lang="ru-RU" sz="1800" i="1" dirty="0">
                <a:latin typeface="Bookman Old Style" pitchFamily="18" charset="0"/>
              </a:rPr>
              <a:t> </a:t>
            </a:r>
            <a:r>
              <a:rPr lang="ru-RU" sz="1800" i="1" dirty="0" err="1">
                <a:latin typeface="Bookman Old Style" pitchFamily="18" charset="0"/>
              </a:rPr>
              <a:t>означає</a:t>
            </a:r>
            <a:r>
              <a:rPr lang="ru-RU" sz="1800" i="1" dirty="0">
                <a:latin typeface="Bookman Old Style" pitchFamily="18" charset="0"/>
              </a:rPr>
              <a:t>, </a:t>
            </a:r>
            <a:r>
              <a:rPr lang="ru-RU" sz="1800" i="1" dirty="0" err="1">
                <a:latin typeface="Bookman Old Style" pitchFamily="18" charset="0"/>
              </a:rPr>
              <a:t>що</a:t>
            </a:r>
            <a:r>
              <a:rPr lang="ru-RU" sz="1800" i="1" dirty="0">
                <a:latin typeface="Bookman Old Style" pitchFamily="18" charset="0"/>
              </a:rPr>
              <a:t> </a:t>
            </a:r>
            <a:r>
              <a:rPr lang="ru-RU" sz="1800" i="1" dirty="0" err="1">
                <a:latin typeface="Bookman Old Style" pitchFamily="18" charset="0"/>
              </a:rPr>
              <a:t>відстань</a:t>
            </a:r>
            <a:r>
              <a:rPr lang="ru-RU" sz="1800" i="1" dirty="0">
                <a:latin typeface="Bookman Old Style" pitchFamily="18" charset="0"/>
              </a:rPr>
              <a:t> </a:t>
            </a:r>
            <a:r>
              <a:rPr lang="ru-RU" sz="1800" i="1" dirty="0" err="1">
                <a:latin typeface="Bookman Old Style" pitchFamily="18" charset="0"/>
              </a:rPr>
              <a:t>від</a:t>
            </a:r>
            <a:r>
              <a:rPr lang="ru-RU" sz="1800" i="1" dirty="0">
                <a:latin typeface="Bookman Old Style" pitchFamily="18" charset="0"/>
              </a:rPr>
              <a:t> </a:t>
            </a:r>
            <a:r>
              <a:rPr lang="ru-RU" sz="1800" i="1" dirty="0" err="1">
                <a:latin typeface="Bookman Old Style" pitchFamily="18" charset="0"/>
              </a:rPr>
              <a:t>екватора</a:t>
            </a:r>
            <a:r>
              <a:rPr lang="ru-RU" sz="1800" i="1" dirty="0">
                <a:latin typeface="Bookman Old Style" pitchFamily="18" charset="0"/>
              </a:rPr>
              <a:t> до </a:t>
            </a:r>
            <a:r>
              <a:rPr lang="ru-RU" sz="1800" i="1" dirty="0" err="1">
                <a:latin typeface="Bookman Old Style" pitchFamily="18" charset="0"/>
              </a:rPr>
              <a:t>цієї</a:t>
            </a:r>
            <a:r>
              <a:rPr lang="ru-RU" sz="1800" i="1" dirty="0">
                <a:latin typeface="Bookman Old Style" pitchFamily="18" charset="0"/>
              </a:rPr>
              <a:t> </a:t>
            </a:r>
            <a:r>
              <a:rPr lang="ru-RU" sz="1800" i="1" dirty="0" err="1">
                <a:latin typeface="Bookman Old Style" pitchFamily="18" charset="0"/>
              </a:rPr>
              <a:t>лінії</a:t>
            </a:r>
            <a:r>
              <a:rPr lang="ru-RU" sz="1800" i="1" dirty="0">
                <a:latin typeface="Bookman Old Style" pitchFamily="18" charset="0"/>
              </a:rPr>
              <a:t> становить 6065 км</a:t>
            </a:r>
            <a:r>
              <a:rPr lang="ru-RU" sz="1800" dirty="0">
                <a:latin typeface="Bookman Old Style" pitchFamily="18" charset="0"/>
              </a:rPr>
              <a:t>. </a:t>
            </a:r>
            <a:endParaRPr lang="ru-RU" sz="1800" dirty="0" smtClean="0">
              <a:latin typeface="Bookman Old Style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ru-RU" sz="1800" b="1" i="1" dirty="0" err="1" smtClean="0">
                <a:latin typeface="Bookman Old Style" pitchFamily="18" charset="0"/>
              </a:rPr>
              <a:t>Вертикальні</a:t>
            </a:r>
            <a:r>
              <a:rPr lang="ru-RU" sz="1800" b="1" i="1" dirty="0" smtClean="0">
                <a:latin typeface="Bookman Old Style" pitchFamily="18" charset="0"/>
              </a:rPr>
              <a:t> </a:t>
            </a:r>
            <a:r>
              <a:rPr lang="ru-RU" sz="1800" b="1" i="1" dirty="0" err="1">
                <a:latin typeface="Bookman Old Style" pitchFamily="18" charset="0"/>
              </a:rPr>
              <a:t>лінії</a:t>
            </a:r>
            <a:r>
              <a:rPr lang="ru-RU" sz="1800" dirty="0">
                <a:latin typeface="Bookman Old Style" pitchFamily="18" charset="0"/>
              </a:rPr>
              <a:t> </a:t>
            </a:r>
            <a:r>
              <a:rPr lang="ru-RU" sz="1800" dirty="0" err="1">
                <a:latin typeface="Bookman Old Style" pitchFamily="18" charset="0"/>
              </a:rPr>
              <a:t>проводять</a:t>
            </a:r>
            <a:r>
              <a:rPr lang="ru-RU" sz="1800" dirty="0">
                <a:latin typeface="Bookman Old Style" pitchFamily="18" charset="0"/>
              </a:rPr>
              <a:t> </a:t>
            </a:r>
            <a:r>
              <a:rPr lang="ru-RU" sz="1800" dirty="0" err="1" smtClean="0">
                <a:latin typeface="Bookman Old Style" pitchFamily="18" charset="0"/>
              </a:rPr>
              <a:t>паралельно</a:t>
            </a:r>
            <a:r>
              <a:rPr lang="ru-RU" sz="1800" dirty="0" smtClean="0">
                <a:latin typeface="Bookman Old Style" pitchFamily="18" charset="0"/>
              </a:rPr>
              <a:t> </a:t>
            </a:r>
            <a:r>
              <a:rPr lang="ru-RU" sz="1800" dirty="0" err="1" smtClean="0">
                <a:latin typeface="Bookman Old Style" pitchFamily="18" charset="0"/>
              </a:rPr>
              <a:t>осьовому</a:t>
            </a:r>
            <a:r>
              <a:rPr lang="ru-RU" sz="1800" dirty="0" smtClean="0">
                <a:latin typeface="Bookman Old Style" pitchFamily="18" charset="0"/>
              </a:rPr>
              <a:t> </a:t>
            </a:r>
            <a:r>
              <a:rPr lang="ru-RU" sz="1800" dirty="0" err="1" smtClean="0">
                <a:latin typeface="Bookman Old Style" pitchFamily="18" charset="0"/>
              </a:rPr>
              <a:t>меридіану</a:t>
            </a:r>
            <a:r>
              <a:rPr lang="ru-RU" sz="1800" dirty="0" smtClean="0">
                <a:latin typeface="Bookman Old Style" pitchFamily="18" charset="0"/>
              </a:rPr>
              <a:t> </a:t>
            </a:r>
            <a:r>
              <a:rPr lang="ru-RU" sz="1800" dirty="0" err="1" smtClean="0">
                <a:latin typeface="Bookman Old Style" pitchFamily="18" charset="0"/>
              </a:rPr>
              <a:t>геодезичних</a:t>
            </a:r>
            <a:r>
              <a:rPr lang="ru-RU" sz="1800" dirty="0" smtClean="0">
                <a:latin typeface="Bookman Old Style" pitchFamily="18" charset="0"/>
              </a:rPr>
              <a:t> зон (</a:t>
            </a:r>
            <a:r>
              <a:rPr lang="ru-RU" sz="1800" dirty="0" err="1" smtClean="0">
                <a:latin typeface="Bookman Old Style" pitchFamily="18" charset="0"/>
              </a:rPr>
              <a:t>поділених</a:t>
            </a:r>
            <a:r>
              <a:rPr lang="ru-RU" sz="1800" dirty="0" smtClean="0">
                <a:latin typeface="Bookman Old Style" pitchFamily="18" charset="0"/>
              </a:rPr>
              <a:t> на 6° д.), </a:t>
            </a:r>
            <a:r>
              <a:rPr lang="ru-RU" sz="1800" dirty="0" err="1" smtClean="0">
                <a:latin typeface="Bookman Old Style" pitchFamily="18" charset="0"/>
              </a:rPr>
              <a:t>які</a:t>
            </a:r>
            <a:r>
              <a:rPr lang="ru-RU" sz="1800" dirty="0" smtClean="0">
                <a:latin typeface="Bookman Old Style" pitchFamily="18" charset="0"/>
              </a:rPr>
              <a:t> </a:t>
            </a:r>
            <a:r>
              <a:rPr lang="ru-RU" sz="1800" dirty="0" err="1" smtClean="0">
                <a:latin typeface="Bookman Old Style" pitchFamily="18" charset="0"/>
              </a:rPr>
              <a:t>нумерують</a:t>
            </a:r>
            <a:r>
              <a:rPr lang="ru-RU" sz="1800" dirty="0" smtClean="0">
                <a:latin typeface="Bookman Old Style" pitchFamily="18" charset="0"/>
              </a:rPr>
              <a:t> </a:t>
            </a:r>
            <a:r>
              <a:rPr lang="ru-RU" sz="1800" dirty="0" err="1" smtClean="0">
                <a:latin typeface="Bookman Old Style" pitchFamily="18" charset="0"/>
              </a:rPr>
              <a:t>від</a:t>
            </a:r>
            <a:r>
              <a:rPr lang="ru-RU" sz="1800" dirty="0" smtClean="0">
                <a:latin typeface="Bookman Old Style" pitchFamily="18" charset="0"/>
              </a:rPr>
              <a:t> </a:t>
            </a:r>
            <a:r>
              <a:rPr lang="ru-RU" sz="1800" dirty="0" err="1" smtClean="0">
                <a:latin typeface="Bookman Old Style" pitchFamily="18" charset="0"/>
              </a:rPr>
              <a:t>нульового</a:t>
            </a:r>
            <a:r>
              <a:rPr lang="ru-RU" sz="1800" dirty="0" smtClean="0">
                <a:latin typeface="Bookman Old Style" pitchFamily="18" charset="0"/>
              </a:rPr>
              <a:t> </a:t>
            </a:r>
            <a:r>
              <a:rPr lang="ru-RU" sz="1800" dirty="0" err="1" smtClean="0">
                <a:latin typeface="Bookman Old Style" pitchFamily="18" charset="0"/>
              </a:rPr>
              <a:t>меридіана</a:t>
            </a:r>
            <a:r>
              <a:rPr lang="ru-RU" sz="1800" dirty="0" smtClean="0">
                <a:latin typeface="Bookman Old Style" pitchFamily="18" charset="0"/>
              </a:rPr>
              <a:t>. </a:t>
            </a:r>
            <a:r>
              <a:rPr lang="ru-RU" sz="1800" dirty="0" err="1" smtClean="0">
                <a:latin typeface="Bookman Old Style" pitchFamily="18" charset="0"/>
              </a:rPr>
              <a:t>Щоб</a:t>
            </a:r>
            <a:r>
              <a:rPr lang="ru-RU" sz="1800" dirty="0" smtClean="0">
                <a:latin typeface="Bookman Old Style" pitchFamily="18" charset="0"/>
              </a:rPr>
              <a:t> число не </a:t>
            </a:r>
            <a:r>
              <a:rPr lang="ru-RU" sz="1800" dirty="0" err="1" smtClean="0">
                <a:latin typeface="Bookman Old Style" pitchFamily="18" charset="0"/>
              </a:rPr>
              <a:t>було</a:t>
            </a:r>
            <a:r>
              <a:rPr lang="ru-RU" sz="1800" dirty="0" smtClean="0">
                <a:latin typeface="Bookman Old Style" pitchFamily="18" charset="0"/>
              </a:rPr>
              <a:t> </a:t>
            </a:r>
            <a:r>
              <a:rPr lang="ru-RU" sz="1800" dirty="0" err="1" smtClean="0">
                <a:latin typeface="Bookman Old Style" pitchFamily="18" charset="0"/>
              </a:rPr>
              <a:t>відємним</a:t>
            </a:r>
            <a:r>
              <a:rPr lang="ru-RU" sz="1800" dirty="0" smtClean="0">
                <a:latin typeface="Bookman Old Style" pitchFamily="18" charset="0"/>
              </a:rPr>
              <a:t>, початок </a:t>
            </a:r>
            <a:r>
              <a:rPr lang="ru-RU" sz="1800" dirty="0" err="1" smtClean="0">
                <a:latin typeface="Bookman Old Style" pitchFamily="18" charset="0"/>
              </a:rPr>
              <a:t>відліку</a:t>
            </a:r>
            <a:r>
              <a:rPr lang="ru-RU" sz="1800" dirty="0" smtClean="0">
                <a:latin typeface="Bookman Old Style" pitchFamily="18" charset="0"/>
              </a:rPr>
              <a:t> </a:t>
            </a:r>
            <a:r>
              <a:rPr lang="ru-RU" sz="1800" dirty="0" err="1" smtClean="0">
                <a:latin typeface="Bookman Old Style" pitchFamily="18" charset="0"/>
              </a:rPr>
              <a:t>від</a:t>
            </a:r>
            <a:r>
              <a:rPr lang="ru-RU" sz="1800" dirty="0" smtClean="0">
                <a:latin typeface="Bookman Old Style" pitchFamily="18" charset="0"/>
              </a:rPr>
              <a:t> </a:t>
            </a:r>
            <a:r>
              <a:rPr lang="ru-RU" sz="1800" dirty="0" err="1" smtClean="0">
                <a:latin typeface="Bookman Old Style" pitchFamily="18" charset="0"/>
              </a:rPr>
              <a:t>осьового</a:t>
            </a:r>
            <a:r>
              <a:rPr lang="ru-RU" sz="1800" dirty="0" smtClean="0">
                <a:latin typeface="Bookman Old Style" pitchFamily="18" charset="0"/>
              </a:rPr>
              <a:t> </a:t>
            </a:r>
            <a:r>
              <a:rPr lang="ru-RU" sz="1800" dirty="0" err="1" smtClean="0">
                <a:latin typeface="Bookman Old Style" pitchFamily="18" charset="0"/>
              </a:rPr>
              <a:t>меридіана</a:t>
            </a:r>
            <a:r>
              <a:rPr lang="ru-RU" sz="1800" dirty="0" smtClean="0">
                <a:latin typeface="Bookman Old Style" pitchFamily="18" charset="0"/>
              </a:rPr>
              <a:t> </a:t>
            </a:r>
            <a:r>
              <a:rPr lang="ru-RU" sz="1800" dirty="0" err="1" smtClean="0">
                <a:latin typeface="Bookman Old Style" pitchFamily="18" charset="0"/>
              </a:rPr>
              <a:t>позначили</a:t>
            </a:r>
            <a:r>
              <a:rPr lang="ru-RU" sz="1800" dirty="0" smtClean="0">
                <a:latin typeface="Bookman Old Style" pitchFamily="18" charset="0"/>
              </a:rPr>
              <a:t> не 0 км, а 500 км. </a:t>
            </a:r>
          </a:p>
          <a:p>
            <a:pPr algn="just">
              <a:lnSpc>
                <a:spcPct val="120000"/>
              </a:lnSpc>
            </a:pPr>
            <a:r>
              <a:rPr lang="ru-RU" sz="1800" b="1" i="1" dirty="0" smtClean="0">
                <a:latin typeface="Bookman Old Style" pitchFamily="18" charset="0"/>
              </a:rPr>
              <a:t>Перша </a:t>
            </a:r>
            <a:r>
              <a:rPr lang="ru-RU" sz="1800" b="1" i="1" dirty="0">
                <a:latin typeface="Bookman Old Style" pitchFamily="18" charset="0"/>
              </a:rPr>
              <a:t>цифра </a:t>
            </a:r>
            <a:r>
              <a:rPr lang="ru-RU" sz="1800" i="1" dirty="0" smtClean="0">
                <a:latin typeface="Bookman Old Style" pitchFamily="18" charset="0"/>
              </a:rPr>
              <a:t>(</a:t>
            </a:r>
            <a:r>
              <a:rPr lang="ru-RU" sz="1800" i="1" dirty="0" err="1" smtClean="0">
                <a:latin typeface="Bookman Old Style" pitchFamily="18" charset="0"/>
              </a:rPr>
              <a:t>наприклад</a:t>
            </a:r>
            <a:r>
              <a:rPr lang="ru-RU" sz="1800" i="1" dirty="0" smtClean="0">
                <a:latin typeface="Bookman Old Style" pitchFamily="18" charset="0"/>
              </a:rPr>
              <a:t> «4») </a:t>
            </a:r>
            <a:r>
              <a:rPr lang="ru-RU" sz="1800" i="1" dirty="0" err="1">
                <a:latin typeface="Bookman Old Style" pitchFamily="18" charset="0"/>
              </a:rPr>
              <a:t>показує</a:t>
            </a:r>
            <a:r>
              <a:rPr lang="ru-RU" sz="1800" i="1" dirty="0">
                <a:latin typeface="Bookman Old Style" pitchFamily="18" charset="0"/>
              </a:rPr>
              <a:t>, </a:t>
            </a:r>
            <a:r>
              <a:rPr lang="ru-RU" sz="1800" i="1" dirty="0" err="1">
                <a:latin typeface="Bookman Old Style" pitchFamily="18" charset="0"/>
              </a:rPr>
              <a:t>що</a:t>
            </a:r>
            <a:r>
              <a:rPr lang="ru-RU" sz="1800" i="1" dirty="0">
                <a:latin typeface="Bookman Old Style" pitchFamily="18" charset="0"/>
              </a:rPr>
              <a:t> </a:t>
            </a:r>
            <a:r>
              <a:rPr lang="ru-RU" sz="1800" i="1" dirty="0" err="1">
                <a:latin typeface="Bookman Old Style" pitchFamily="18" charset="0"/>
              </a:rPr>
              <a:t>місцевість</a:t>
            </a:r>
            <a:r>
              <a:rPr lang="ru-RU" sz="1800" i="1" dirty="0">
                <a:latin typeface="Bookman Old Style" pitchFamily="18" charset="0"/>
              </a:rPr>
              <a:t> </a:t>
            </a:r>
            <a:r>
              <a:rPr lang="ru-RU" sz="1800" i="1" dirty="0" err="1">
                <a:latin typeface="Bookman Old Style" pitchFamily="18" charset="0"/>
              </a:rPr>
              <a:t>лежить</a:t>
            </a:r>
            <a:r>
              <a:rPr lang="ru-RU" sz="1800" i="1" dirty="0">
                <a:latin typeface="Bookman Old Style" pitchFamily="18" charset="0"/>
              </a:rPr>
              <a:t> у 4-й </a:t>
            </a:r>
            <a:r>
              <a:rPr lang="ru-RU" sz="1800" i="1" dirty="0" err="1">
                <a:latin typeface="Bookman Old Style" pitchFamily="18" charset="0"/>
              </a:rPr>
              <a:t>геодезичній</a:t>
            </a:r>
            <a:r>
              <a:rPr lang="ru-RU" sz="1800" i="1" dirty="0">
                <a:latin typeface="Bookman Old Style" pitchFamily="18" charset="0"/>
              </a:rPr>
              <a:t> </a:t>
            </a:r>
            <a:r>
              <a:rPr lang="ru-RU" sz="1800" i="1" dirty="0" err="1">
                <a:latin typeface="Bookman Old Style" pitchFamily="18" charset="0"/>
              </a:rPr>
              <a:t>зоні</a:t>
            </a:r>
            <a:r>
              <a:rPr lang="ru-RU" sz="1800" i="1" dirty="0">
                <a:latin typeface="Bookman Old Style" pitchFamily="18" charset="0"/>
              </a:rPr>
              <a:t>. </a:t>
            </a:r>
            <a:endParaRPr lang="ru-RU" sz="1800" i="1" dirty="0" smtClean="0">
              <a:latin typeface="Bookman Old Style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ru-RU" sz="1800" b="1" i="1" dirty="0" smtClean="0">
                <a:latin typeface="Bookman Old Style" pitchFamily="18" charset="0"/>
              </a:rPr>
              <a:t>Три </a:t>
            </a:r>
            <a:r>
              <a:rPr lang="ru-RU" sz="1800" b="1" i="1" dirty="0" err="1" smtClean="0">
                <a:latin typeface="Bookman Old Style" pitchFamily="18" charset="0"/>
              </a:rPr>
              <a:t>останні</a:t>
            </a:r>
            <a:r>
              <a:rPr lang="ru-RU" sz="1800" b="1" i="1" dirty="0" smtClean="0">
                <a:latin typeface="Bookman Old Style" pitchFamily="18" charset="0"/>
              </a:rPr>
              <a:t> </a:t>
            </a:r>
            <a:r>
              <a:rPr lang="ru-RU" sz="1800" b="1" i="1" dirty="0" err="1" smtClean="0">
                <a:latin typeface="Bookman Old Style" pitchFamily="18" charset="0"/>
              </a:rPr>
              <a:t>цифри</a:t>
            </a:r>
            <a:r>
              <a:rPr lang="ru-RU" sz="1800" b="1" i="1" dirty="0" smtClean="0">
                <a:latin typeface="Bookman Old Style" pitchFamily="18" charset="0"/>
              </a:rPr>
              <a:t> </a:t>
            </a:r>
            <a:r>
              <a:rPr lang="ru-RU" sz="1800" i="1" dirty="0" smtClean="0">
                <a:latin typeface="Bookman Old Style" pitchFamily="18" charset="0"/>
              </a:rPr>
              <a:t>(«314»)  </a:t>
            </a:r>
            <a:r>
              <a:rPr lang="ru-RU" sz="1800" i="1" dirty="0">
                <a:latin typeface="Bookman Old Style" pitchFamily="18" charset="0"/>
              </a:rPr>
              <a:t>– </a:t>
            </a:r>
            <a:r>
              <a:rPr lang="ru-RU" sz="1800" i="1" dirty="0" err="1">
                <a:latin typeface="Bookman Old Style" pitchFamily="18" charset="0"/>
              </a:rPr>
              <a:t>кількість</a:t>
            </a:r>
            <a:r>
              <a:rPr lang="ru-RU" sz="1800" i="1" dirty="0">
                <a:latin typeface="Bookman Old Style" pitchFamily="18" charset="0"/>
              </a:rPr>
              <a:t> </a:t>
            </a:r>
            <a:r>
              <a:rPr lang="ru-RU" sz="1800" i="1" dirty="0" err="1">
                <a:latin typeface="Bookman Old Style" pitchFamily="18" charset="0"/>
              </a:rPr>
              <a:t>кілометрів</a:t>
            </a:r>
            <a:r>
              <a:rPr lang="ru-RU" sz="1800" i="1" dirty="0">
                <a:latin typeface="Bookman Old Style" pitchFamily="18" charset="0"/>
              </a:rPr>
              <a:t> </a:t>
            </a:r>
            <a:r>
              <a:rPr lang="ru-RU" sz="1800" i="1" dirty="0" err="1">
                <a:latin typeface="Bookman Old Style" pitchFamily="18" charset="0"/>
              </a:rPr>
              <a:t>відносно</a:t>
            </a:r>
            <a:r>
              <a:rPr lang="ru-RU" sz="1800" i="1" dirty="0">
                <a:latin typeface="Bookman Old Style" pitchFamily="18" charset="0"/>
              </a:rPr>
              <a:t> </a:t>
            </a:r>
            <a:r>
              <a:rPr lang="ru-RU" sz="1800" i="1" dirty="0" err="1">
                <a:latin typeface="Bookman Old Style" pitchFamily="18" charset="0"/>
              </a:rPr>
              <a:t>осьового</a:t>
            </a:r>
            <a:r>
              <a:rPr lang="ru-RU" sz="1800" i="1" dirty="0">
                <a:latin typeface="Bookman Old Style" pitchFamily="18" charset="0"/>
              </a:rPr>
              <a:t> </a:t>
            </a:r>
            <a:r>
              <a:rPr lang="ru-RU" sz="1800" i="1" dirty="0" err="1">
                <a:latin typeface="Bookman Old Style" pitchFamily="18" charset="0"/>
              </a:rPr>
              <a:t>меридіана</a:t>
            </a:r>
            <a:r>
              <a:rPr lang="ru-RU" sz="1800" i="1" dirty="0">
                <a:latin typeface="Bookman Old Style" pitchFamily="18" charset="0"/>
              </a:rPr>
              <a:t>.</a:t>
            </a:r>
            <a:r>
              <a:rPr lang="ru-RU" sz="1800" dirty="0">
                <a:latin typeface="Bookman Old Style" pitchFamily="18" charset="0"/>
              </a:rPr>
              <a:t> </a:t>
            </a:r>
            <a:r>
              <a:rPr lang="ru-RU" sz="1800" dirty="0" err="1">
                <a:latin typeface="Bookman Old Style" pitchFamily="18" charset="0"/>
              </a:rPr>
              <a:t>Оскільки</a:t>
            </a:r>
            <a:r>
              <a:rPr lang="ru-RU" sz="1800" dirty="0">
                <a:latin typeface="Bookman Old Style" pitchFamily="18" charset="0"/>
              </a:rPr>
              <a:t> </a:t>
            </a:r>
            <a:r>
              <a:rPr lang="ru-RU" sz="1800" dirty="0" err="1">
                <a:latin typeface="Bookman Old Style" pitchFamily="18" charset="0"/>
              </a:rPr>
              <a:t>йому</a:t>
            </a:r>
            <a:r>
              <a:rPr lang="ru-RU" sz="1800" dirty="0">
                <a:latin typeface="Bookman Old Style" pitchFamily="18" charset="0"/>
              </a:rPr>
              <a:t> </a:t>
            </a:r>
            <a:r>
              <a:rPr lang="ru-RU" sz="1800" dirty="0" err="1">
                <a:latin typeface="Bookman Old Style" pitchFamily="18" charset="0"/>
              </a:rPr>
              <a:t>надано</a:t>
            </a:r>
            <a:r>
              <a:rPr lang="ru-RU" sz="1800" dirty="0">
                <a:latin typeface="Bookman Old Style" pitchFamily="18" charset="0"/>
              </a:rPr>
              <a:t> число 500 км, то </a:t>
            </a:r>
            <a:r>
              <a:rPr lang="ru-RU" sz="1800" dirty="0" err="1">
                <a:latin typeface="Bookman Old Style" pitchFamily="18" charset="0"/>
              </a:rPr>
              <a:t>місцевість</a:t>
            </a:r>
            <a:r>
              <a:rPr lang="ru-RU" sz="1800" dirty="0">
                <a:latin typeface="Bookman Old Style" pitchFamily="18" charset="0"/>
              </a:rPr>
              <a:t> </a:t>
            </a:r>
            <a:r>
              <a:rPr lang="ru-RU" sz="1800" dirty="0" err="1">
                <a:latin typeface="Bookman Old Style" pitchFamily="18" charset="0"/>
              </a:rPr>
              <a:t>розташована</a:t>
            </a:r>
            <a:r>
              <a:rPr lang="ru-RU" sz="1800" dirty="0">
                <a:latin typeface="Bookman Old Style" pitchFamily="18" charset="0"/>
              </a:rPr>
              <a:t> на </a:t>
            </a:r>
            <a:r>
              <a:rPr lang="ru-RU" sz="1800" dirty="0" err="1">
                <a:latin typeface="Bookman Old Style" pitchFamily="18" charset="0"/>
              </a:rPr>
              <a:t>захід</a:t>
            </a:r>
            <a:r>
              <a:rPr lang="ru-RU" sz="1800" dirty="0">
                <a:latin typeface="Bookman Old Style" pitchFamily="18" charset="0"/>
              </a:rPr>
              <a:t> </a:t>
            </a:r>
            <a:r>
              <a:rPr lang="ru-RU" sz="1800" dirty="0" err="1">
                <a:latin typeface="Bookman Old Style" pitchFamily="18" charset="0"/>
              </a:rPr>
              <a:t>від</a:t>
            </a:r>
            <a:r>
              <a:rPr lang="ru-RU" sz="1800" dirty="0">
                <a:latin typeface="Bookman Old Style" pitchFamily="18" charset="0"/>
              </a:rPr>
              <a:t> </a:t>
            </a:r>
            <a:r>
              <a:rPr lang="ru-RU" sz="1800" dirty="0" err="1">
                <a:latin typeface="Bookman Old Style" pitchFamily="18" charset="0"/>
              </a:rPr>
              <a:t>нього</a:t>
            </a:r>
            <a:r>
              <a:rPr lang="ru-RU" sz="1800" dirty="0">
                <a:latin typeface="Bookman Old Style" pitchFamily="18" charset="0"/>
              </a:rPr>
              <a:t> на 186 км </a:t>
            </a:r>
            <a:r>
              <a:rPr lang="ru-RU" sz="1800" dirty="0" smtClean="0">
                <a:latin typeface="Bookman Old Style" pitchFamily="18" charset="0"/>
              </a:rPr>
              <a:t>(</a:t>
            </a:r>
            <a:r>
              <a:rPr lang="ru-RU" sz="1800" dirty="0">
                <a:latin typeface="Bookman Old Style" pitchFamily="18" charset="0"/>
              </a:rPr>
              <a:t>500 км – 314 км = 186 км).</a:t>
            </a:r>
          </a:p>
          <a:p>
            <a:pPr algn="just">
              <a:lnSpc>
                <a:spcPct val="120000"/>
              </a:lnSpc>
            </a:pPr>
            <a:r>
              <a:rPr lang="ru-RU" sz="1800" dirty="0">
                <a:latin typeface="Bookman Old Style" pitchFamily="18" charset="0"/>
              </a:rPr>
              <a:t>   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614187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083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492896"/>
            <a:ext cx="8229600" cy="990600"/>
          </a:xfrm>
        </p:spPr>
        <p:txBody>
          <a:bodyPr>
            <a:noAutofit/>
          </a:bodyPr>
          <a:lstStyle/>
          <a:p>
            <a:pPr algn="ctr"/>
            <a:r>
              <a:rPr lang="ru-RU" sz="6600" b="1" dirty="0" err="1">
                <a:latin typeface="Bookman Old Style" pitchFamily="18" charset="0"/>
              </a:rPr>
              <a:t>Географічні</a:t>
            </a:r>
            <a:r>
              <a:rPr lang="ru-RU" sz="6600" b="1" dirty="0">
                <a:latin typeface="Bookman Old Style" pitchFamily="18" charset="0"/>
              </a:rPr>
              <a:t> </a:t>
            </a:r>
            <a:r>
              <a:rPr lang="ru-RU" sz="6600" b="1" dirty="0" err="1">
                <a:latin typeface="Bookman Old Style" pitchFamily="18" charset="0"/>
              </a:rPr>
              <a:t>координати</a:t>
            </a:r>
            <a:r>
              <a:rPr lang="ru-RU" sz="6600" dirty="0">
                <a:latin typeface="Bookman Old Style" pitchFamily="18" charset="0"/>
              </a:rPr>
              <a:t/>
            </a:r>
            <a:br>
              <a:rPr lang="ru-RU" sz="6600" dirty="0">
                <a:latin typeface="Bookman Old Style" pitchFamily="18" charset="0"/>
              </a:rPr>
            </a:br>
            <a:endParaRPr lang="ru-RU" sz="6600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6003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93" name="Picture 33" descr="топ кар"/>
          <p:cNvPicPr>
            <a:picLocks noChangeAspect="1" noChangeArrowheads="1"/>
          </p:cNvPicPr>
          <p:nvPr/>
        </p:nvPicPr>
        <p:blipFill>
          <a:blip r:embed="rId13" cstate="print">
            <a:lum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2" t="26794" r="1297" b="14667"/>
          <a:stretch>
            <a:fillRect/>
          </a:stretch>
        </p:blipFill>
        <p:spPr bwMode="auto">
          <a:xfrm>
            <a:off x="0" y="0"/>
            <a:ext cx="7812088" cy="6840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7796" name="Freeform 36"/>
          <p:cNvSpPr>
            <a:spLocks/>
          </p:cNvSpPr>
          <p:nvPr/>
        </p:nvSpPr>
        <p:spPr bwMode="auto">
          <a:xfrm>
            <a:off x="0" y="6381750"/>
            <a:ext cx="7667625" cy="53975"/>
          </a:xfrm>
          <a:custGeom>
            <a:avLst/>
            <a:gdLst>
              <a:gd name="T0" fmla="*/ 4830 w 4830"/>
              <a:gd name="T1" fmla="*/ 34 h 34"/>
              <a:gd name="T2" fmla="*/ 0 w 4830"/>
              <a:gd name="T3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830" h="34">
                <a:moveTo>
                  <a:pt x="4830" y="34"/>
                </a:moveTo>
                <a:lnTo>
                  <a:pt x="0" y="0"/>
                </a:lnTo>
              </a:path>
            </a:pathLst>
          </a:custGeom>
          <a:noFill/>
          <a:ln w="28575" cmpd="sng">
            <a:solidFill>
              <a:srgbClr val="FF0000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7763" name="AutoShape 3" descr="5%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8382000" y="6553200"/>
            <a:ext cx="381000" cy="304800"/>
          </a:xfrm>
          <a:prstGeom prst="actionButtonBackPrevious">
            <a:avLst/>
          </a:prstGeom>
          <a:pattFill prst="pct5">
            <a:fgClr>
              <a:srgbClr val="C0C0C0"/>
            </a:fgClr>
            <a:bgClr>
              <a:srgbClr val="FFFFE1"/>
            </a:bgClr>
          </a:pattFill>
          <a:ln w="9525" cap="rnd">
            <a:solidFill>
              <a:schemeClr val="bg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7764" name="AutoShape 4" descr="5%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63000" y="6553200"/>
            <a:ext cx="381000" cy="304800"/>
          </a:xfrm>
          <a:prstGeom prst="actionButtonForwardNext">
            <a:avLst/>
          </a:prstGeom>
          <a:pattFill prst="pct5">
            <a:fgClr>
              <a:srgbClr val="C0C0C0"/>
            </a:fgClr>
            <a:bgClr>
              <a:srgbClr val="FFFFE1"/>
            </a:bgClr>
          </a:pattFill>
          <a:ln w="9525" cap="rnd">
            <a:solidFill>
              <a:schemeClr val="bg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7798" name="Freeform 38"/>
          <p:cNvSpPr>
            <a:spLocks/>
          </p:cNvSpPr>
          <p:nvPr/>
        </p:nvSpPr>
        <p:spPr bwMode="auto">
          <a:xfrm>
            <a:off x="-11113" y="3302000"/>
            <a:ext cx="7694613" cy="52388"/>
          </a:xfrm>
          <a:custGeom>
            <a:avLst/>
            <a:gdLst>
              <a:gd name="T0" fmla="*/ 4847 w 4847"/>
              <a:gd name="T1" fmla="*/ 33 h 33"/>
              <a:gd name="T2" fmla="*/ 0 w 4847"/>
              <a:gd name="T3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847" h="33">
                <a:moveTo>
                  <a:pt x="4847" y="33"/>
                </a:moveTo>
                <a:lnTo>
                  <a:pt x="0" y="0"/>
                </a:lnTo>
              </a:path>
            </a:pathLst>
          </a:custGeom>
          <a:noFill/>
          <a:ln w="28575" cmpd="sng">
            <a:solidFill>
              <a:srgbClr val="FF0000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7799" name="Text Box 39"/>
          <p:cNvSpPr txBox="1">
            <a:spLocks noChangeArrowheads="1"/>
          </p:cNvSpPr>
          <p:nvPr/>
        </p:nvSpPr>
        <p:spPr bwMode="auto">
          <a:xfrm>
            <a:off x="7740650" y="3141663"/>
            <a:ext cx="115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>
                <a:solidFill>
                  <a:srgbClr val="FF0000"/>
                </a:solidFill>
              </a:rPr>
              <a:t>54</a:t>
            </a:r>
            <a:r>
              <a:rPr lang="en-US" sz="2400" b="1">
                <a:solidFill>
                  <a:srgbClr val="FF0000"/>
                </a:solidFill>
                <a:cs typeface="Arial" charset="0"/>
              </a:rPr>
              <a:t>º</a:t>
            </a:r>
            <a:r>
              <a:rPr lang="uk-UA" sz="2400" b="1">
                <a:solidFill>
                  <a:srgbClr val="FF0000"/>
                </a:solidFill>
                <a:cs typeface="Arial" charset="0"/>
              </a:rPr>
              <a:t>41</a:t>
            </a:r>
            <a:r>
              <a:rPr lang="en-US" sz="2400" b="1">
                <a:solidFill>
                  <a:srgbClr val="FF0000"/>
                </a:solidFill>
                <a:cs typeface="Arial" charset="0"/>
              </a:rPr>
              <a:t>'</a:t>
            </a:r>
          </a:p>
        </p:txBody>
      </p:sp>
      <p:sp>
        <p:nvSpPr>
          <p:cNvPr id="117800" name="Freeform 40"/>
          <p:cNvSpPr>
            <a:spLocks/>
          </p:cNvSpPr>
          <p:nvPr/>
        </p:nvSpPr>
        <p:spPr bwMode="auto">
          <a:xfrm>
            <a:off x="0" y="269875"/>
            <a:ext cx="7694613" cy="52388"/>
          </a:xfrm>
          <a:custGeom>
            <a:avLst/>
            <a:gdLst>
              <a:gd name="T0" fmla="*/ 4847 w 4847"/>
              <a:gd name="T1" fmla="*/ 33 h 33"/>
              <a:gd name="T2" fmla="*/ 0 w 4847"/>
              <a:gd name="T3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847" h="33">
                <a:moveTo>
                  <a:pt x="4847" y="33"/>
                </a:moveTo>
                <a:lnTo>
                  <a:pt x="0" y="0"/>
                </a:lnTo>
              </a:path>
            </a:pathLst>
          </a:custGeom>
          <a:noFill/>
          <a:ln w="28575" cmpd="sng">
            <a:solidFill>
              <a:srgbClr val="FF0000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7801" name="Text Box 41"/>
          <p:cNvSpPr txBox="1">
            <a:spLocks noChangeArrowheads="1"/>
          </p:cNvSpPr>
          <p:nvPr/>
        </p:nvSpPr>
        <p:spPr bwMode="auto">
          <a:xfrm>
            <a:off x="7740650" y="77788"/>
            <a:ext cx="115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>
                <a:solidFill>
                  <a:srgbClr val="FF0000"/>
                </a:solidFill>
              </a:rPr>
              <a:t>54</a:t>
            </a:r>
            <a:r>
              <a:rPr lang="en-US" sz="2400" b="1">
                <a:solidFill>
                  <a:srgbClr val="FF0000"/>
                </a:solidFill>
                <a:cs typeface="Arial" charset="0"/>
              </a:rPr>
              <a:t>º</a:t>
            </a:r>
            <a:r>
              <a:rPr lang="uk-UA" sz="2400" b="1">
                <a:solidFill>
                  <a:srgbClr val="FF0000"/>
                </a:solidFill>
                <a:cs typeface="Arial" charset="0"/>
              </a:rPr>
              <a:t>42</a:t>
            </a:r>
            <a:r>
              <a:rPr lang="en-US" sz="2400" b="1">
                <a:solidFill>
                  <a:srgbClr val="FF0000"/>
                </a:solidFill>
                <a:cs typeface="Arial" charset="0"/>
              </a:rPr>
              <a:t>'</a:t>
            </a:r>
          </a:p>
        </p:txBody>
      </p:sp>
      <p:grpSp>
        <p:nvGrpSpPr>
          <p:cNvPr id="117817" name="Group 57"/>
          <p:cNvGrpSpPr>
            <a:grpSpLocks/>
          </p:cNvGrpSpPr>
          <p:nvPr/>
        </p:nvGrpSpPr>
        <p:grpSpPr bwMode="auto">
          <a:xfrm>
            <a:off x="7435850" y="501650"/>
            <a:ext cx="463550" cy="5673725"/>
            <a:chOff x="4684" y="316"/>
            <a:chExt cx="292" cy="3574"/>
          </a:xfrm>
        </p:grpSpPr>
        <p:grpSp>
          <p:nvGrpSpPr>
            <p:cNvPr id="117809" name="Group 49"/>
            <p:cNvGrpSpPr>
              <a:grpSpLocks/>
            </p:cNvGrpSpPr>
            <p:nvPr/>
          </p:nvGrpSpPr>
          <p:grpSpPr bwMode="auto">
            <a:xfrm>
              <a:off x="4684" y="2241"/>
              <a:ext cx="283" cy="1649"/>
              <a:chOff x="4684" y="2241"/>
              <a:chExt cx="283" cy="1649"/>
            </a:xfrm>
          </p:grpSpPr>
          <p:sp>
            <p:nvSpPr>
              <p:cNvPr id="117804" name="Text Box 44"/>
              <p:cNvSpPr txBox="1">
                <a:spLocks noChangeArrowheads="1"/>
              </p:cNvSpPr>
              <p:nvPr/>
            </p:nvSpPr>
            <p:spPr bwMode="auto">
              <a:xfrm>
                <a:off x="4684" y="3525"/>
                <a:ext cx="272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3200">
                    <a:latin typeface="Times New Roman" pitchFamily="18" charset="0"/>
                    <a:cs typeface="Arial" charset="0"/>
                  </a:rPr>
                  <a:t>·</a:t>
                </a:r>
              </a:p>
            </p:txBody>
          </p:sp>
          <p:sp>
            <p:nvSpPr>
              <p:cNvPr id="117805" name="Text Box 45"/>
              <p:cNvSpPr txBox="1">
                <a:spLocks noChangeArrowheads="1"/>
              </p:cNvSpPr>
              <p:nvPr/>
            </p:nvSpPr>
            <p:spPr bwMode="auto">
              <a:xfrm>
                <a:off x="4693" y="3205"/>
                <a:ext cx="272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3200">
                    <a:latin typeface="Times New Roman" pitchFamily="18" charset="0"/>
                    <a:cs typeface="Arial" charset="0"/>
                  </a:rPr>
                  <a:t>·</a:t>
                </a:r>
              </a:p>
            </p:txBody>
          </p:sp>
          <p:sp>
            <p:nvSpPr>
              <p:cNvPr id="117806" name="Text Box 46"/>
              <p:cNvSpPr txBox="1">
                <a:spLocks noChangeArrowheads="1"/>
              </p:cNvSpPr>
              <p:nvPr/>
            </p:nvSpPr>
            <p:spPr bwMode="auto">
              <a:xfrm>
                <a:off x="4694" y="2891"/>
                <a:ext cx="272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3200">
                    <a:latin typeface="Times New Roman" pitchFamily="18" charset="0"/>
                    <a:cs typeface="Arial" charset="0"/>
                  </a:rPr>
                  <a:t>·</a:t>
                </a:r>
              </a:p>
            </p:txBody>
          </p:sp>
          <p:sp>
            <p:nvSpPr>
              <p:cNvPr id="117807" name="Text Box 47"/>
              <p:cNvSpPr txBox="1">
                <a:spLocks noChangeArrowheads="1"/>
              </p:cNvSpPr>
              <p:nvPr/>
            </p:nvSpPr>
            <p:spPr bwMode="auto">
              <a:xfrm>
                <a:off x="4690" y="2568"/>
                <a:ext cx="272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3200">
                    <a:latin typeface="Times New Roman" pitchFamily="18" charset="0"/>
                    <a:cs typeface="Arial" charset="0"/>
                  </a:rPr>
                  <a:t>·</a:t>
                </a:r>
              </a:p>
            </p:txBody>
          </p:sp>
          <p:sp>
            <p:nvSpPr>
              <p:cNvPr id="117808" name="Text Box 48"/>
              <p:cNvSpPr txBox="1">
                <a:spLocks noChangeArrowheads="1"/>
              </p:cNvSpPr>
              <p:nvPr/>
            </p:nvSpPr>
            <p:spPr bwMode="auto">
              <a:xfrm>
                <a:off x="4695" y="2241"/>
                <a:ext cx="272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3200">
                    <a:latin typeface="Times New Roman" pitchFamily="18" charset="0"/>
                    <a:cs typeface="Arial" charset="0"/>
                  </a:rPr>
                  <a:t>·</a:t>
                </a:r>
              </a:p>
            </p:txBody>
          </p:sp>
        </p:grpSp>
        <p:grpSp>
          <p:nvGrpSpPr>
            <p:cNvPr id="117810" name="Group 50"/>
            <p:cNvGrpSpPr>
              <a:grpSpLocks/>
            </p:cNvGrpSpPr>
            <p:nvPr/>
          </p:nvGrpSpPr>
          <p:grpSpPr bwMode="auto">
            <a:xfrm>
              <a:off x="4693" y="316"/>
              <a:ext cx="283" cy="1649"/>
              <a:chOff x="4684" y="2241"/>
              <a:chExt cx="283" cy="1649"/>
            </a:xfrm>
          </p:grpSpPr>
          <p:sp>
            <p:nvSpPr>
              <p:cNvPr id="117811" name="Text Box 51"/>
              <p:cNvSpPr txBox="1">
                <a:spLocks noChangeArrowheads="1"/>
              </p:cNvSpPr>
              <p:nvPr/>
            </p:nvSpPr>
            <p:spPr bwMode="auto">
              <a:xfrm>
                <a:off x="4684" y="3525"/>
                <a:ext cx="272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3200">
                    <a:latin typeface="Times New Roman" pitchFamily="18" charset="0"/>
                    <a:cs typeface="Arial" charset="0"/>
                  </a:rPr>
                  <a:t>·</a:t>
                </a:r>
              </a:p>
            </p:txBody>
          </p:sp>
          <p:sp>
            <p:nvSpPr>
              <p:cNvPr id="117812" name="Text Box 52"/>
              <p:cNvSpPr txBox="1">
                <a:spLocks noChangeArrowheads="1"/>
              </p:cNvSpPr>
              <p:nvPr/>
            </p:nvSpPr>
            <p:spPr bwMode="auto">
              <a:xfrm>
                <a:off x="4693" y="3205"/>
                <a:ext cx="272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3200">
                    <a:latin typeface="Times New Roman" pitchFamily="18" charset="0"/>
                    <a:cs typeface="Arial" charset="0"/>
                  </a:rPr>
                  <a:t>·</a:t>
                </a:r>
              </a:p>
            </p:txBody>
          </p:sp>
          <p:sp>
            <p:nvSpPr>
              <p:cNvPr id="117813" name="Text Box 53"/>
              <p:cNvSpPr txBox="1">
                <a:spLocks noChangeArrowheads="1"/>
              </p:cNvSpPr>
              <p:nvPr/>
            </p:nvSpPr>
            <p:spPr bwMode="auto">
              <a:xfrm>
                <a:off x="4694" y="2891"/>
                <a:ext cx="272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3200">
                    <a:latin typeface="Times New Roman" pitchFamily="18" charset="0"/>
                    <a:cs typeface="Arial" charset="0"/>
                  </a:rPr>
                  <a:t>·</a:t>
                </a:r>
              </a:p>
            </p:txBody>
          </p:sp>
          <p:sp>
            <p:nvSpPr>
              <p:cNvPr id="117814" name="Text Box 54"/>
              <p:cNvSpPr txBox="1">
                <a:spLocks noChangeArrowheads="1"/>
              </p:cNvSpPr>
              <p:nvPr/>
            </p:nvSpPr>
            <p:spPr bwMode="auto">
              <a:xfrm>
                <a:off x="4690" y="2568"/>
                <a:ext cx="272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3200">
                    <a:latin typeface="Times New Roman" pitchFamily="18" charset="0"/>
                    <a:cs typeface="Arial" charset="0"/>
                  </a:rPr>
                  <a:t>·</a:t>
                </a:r>
              </a:p>
            </p:txBody>
          </p:sp>
          <p:sp>
            <p:nvSpPr>
              <p:cNvPr id="117815" name="Text Box 55"/>
              <p:cNvSpPr txBox="1">
                <a:spLocks noChangeArrowheads="1"/>
              </p:cNvSpPr>
              <p:nvPr/>
            </p:nvSpPr>
            <p:spPr bwMode="auto">
              <a:xfrm>
                <a:off x="4695" y="2241"/>
                <a:ext cx="272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3200">
                    <a:latin typeface="Times New Roman" pitchFamily="18" charset="0"/>
                    <a:cs typeface="Arial" charset="0"/>
                  </a:rPr>
                  <a:t>·</a:t>
                </a:r>
              </a:p>
            </p:txBody>
          </p:sp>
        </p:grpSp>
      </p:grpSp>
      <p:sp>
        <p:nvSpPr>
          <p:cNvPr id="117819" name="Text Box 59"/>
          <p:cNvSpPr txBox="1">
            <a:spLocks noChangeArrowheads="1"/>
          </p:cNvSpPr>
          <p:nvPr/>
        </p:nvSpPr>
        <p:spPr bwMode="auto">
          <a:xfrm>
            <a:off x="7731125" y="5932488"/>
            <a:ext cx="6127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i="1">
                <a:solidFill>
                  <a:srgbClr val="FF0000"/>
                </a:solidFill>
              </a:rPr>
              <a:t>10</a:t>
            </a:r>
            <a:r>
              <a:rPr lang="en-US" i="1">
                <a:solidFill>
                  <a:srgbClr val="FF0000"/>
                </a:solidFill>
              </a:rPr>
              <a:t>'</a:t>
            </a:r>
            <a:r>
              <a:rPr lang="en-US" i="1">
                <a:solidFill>
                  <a:srgbClr val="FF0000"/>
                </a:solidFill>
                <a:cs typeface="Arial" charset="0"/>
              </a:rPr>
              <a:t>'</a:t>
            </a:r>
          </a:p>
        </p:txBody>
      </p:sp>
      <p:sp>
        <p:nvSpPr>
          <p:cNvPr id="117821" name="AutoShape 61"/>
          <p:cNvSpPr>
            <a:spLocks/>
          </p:cNvSpPr>
          <p:nvPr/>
        </p:nvSpPr>
        <p:spPr bwMode="auto">
          <a:xfrm>
            <a:off x="7712075" y="5389563"/>
            <a:ext cx="73025" cy="503237"/>
          </a:xfrm>
          <a:prstGeom prst="rightBrace">
            <a:avLst>
              <a:gd name="adj1" fmla="val 57427"/>
              <a:gd name="adj2" fmla="val 50000"/>
            </a:avLst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7822" name="AutoShape 62"/>
          <p:cNvSpPr>
            <a:spLocks/>
          </p:cNvSpPr>
          <p:nvPr/>
        </p:nvSpPr>
        <p:spPr bwMode="auto">
          <a:xfrm>
            <a:off x="7721600" y="5892800"/>
            <a:ext cx="73025" cy="503238"/>
          </a:xfrm>
          <a:prstGeom prst="rightBrace">
            <a:avLst>
              <a:gd name="adj1" fmla="val 57428"/>
              <a:gd name="adj2" fmla="val 50000"/>
            </a:avLst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7823" name="Text Box 63"/>
          <p:cNvSpPr txBox="1">
            <a:spLocks noChangeArrowheads="1"/>
          </p:cNvSpPr>
          <p:nvPr/>
        </p:nvSpPr>
        <p:spPr bwMode="auto">
          <a:xfrm>
            <a:off x="7734300" y="5456238"/>
            <a:ext cx="6127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i="1">
                <a:solidFill>
                  <a:srgbClr val="FF0000"/>
                </a:solidFill>
              </a:rPr>
              <a:t>20</a:t>
            </a:r>
            <a:r>
              <a:rPr lang="en-US" i="1">
                <a:solidFill>
                  <a:srgbClr val="FF0000"/>
                </a:solidFill>
              </a:rPr>
              <a:t>'</a:t>
            </a:r>
            <a:r>
              <a:rPr lang="en-US" i="1">
                <a:solidFill>
                  <a:srgbClr val="FF0000"/>
                </a:solidFill>
                <a:cs typeface="Arial" charset="0"/>
              </a:rPr>
              <a:t>'</a:t>
            </a:r>
          </a:p>
        </p:txBody>
      </p:sp>
      <p:sp>
        <p:nvSpPr>
          <p:cNvPr id="117824" name="AutoShape 64"/>
          <p:cNvSpPr>
            <a:spLocks/>
          </p:cNvSpPr>
          <p:nvPr/>
        </p:nvSpPr>
        <p:spPr bwMode="auto">
          <a:xfrm>
            <a:off x="7718425" y="4875213"/>
            <a:ext cx="73025" cy="503237"/>
          </a:xfrm>
          <a:prstGeom prst="rightBrace">
            <a:avLst>
              <a:gd name="adj1" fmla="val 57427"/>
              <a:gd name="adj2" fmla="val 50000"/>
            </a:avLst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7825" name="Text Box 65"/>
          <p:cNvSpPr txBox="1">
            <a:spLocks noChangeArrowheads="1"/>
          </p:cNvSpPr>
          <p:nvPr/>
        </p:nvSpPr>
        <p:spPr bwMode="auto">
          <a:xfrm>
            <a:off x="7707313" y="4930775"/>
            <a:ext cx="6127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i="1">
                <a:solidFill>
                  <a:srgbClr val="FF0000"/>
                </a:solidFill>
              </a:rPr>
              <a:t>30</a:t>
            </a:r>
            <a:r>
              <a:rPr lang="en-US" i="1">
                <a:solidFill>
                  <a:srgbClr val="FF0000"/>
                </a:solidFill>
              </a:rPr>
              <a:t>'</a:t>
            </a:r>
            <a:r>
              <a:rPr lang="en-US" i="1">
                <a:solidFill>
                  <a:srgbClr val="FF0000"/>
                </a:solidFill>
                <a:cs typeface="Arial" charset="0"/>
              </a:rPr>
              <a:t>'</a:t>
            </a:r>
          </a:p>
        </p:txBody>
      </p:sp>
      <p:sp>
        <p:nvSpPr>
          <p:cNvPr id="117826" name="AutoShape 66"/>
          <p:cNvSpPr>
            <a:spLocks/>
          </p:cNvSpPr>
          <p:nvPr/>
        </p:nvSpPr>
        <p:spPr bwMode="auto">
          <a:xfrm>
            <a:off x="7718425" y="4370388"/>
            <a:ext cx="73025" cy="503237"/>
          </a:xfrm>
          <a:prstGeom prst="rightBrace">
            <a:avLst>
              <a:gd name="adj1" fmla="val 57427"/>
              <a:gd name="adj2" fmla="val 50000"/>
            </a:avLst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7827" name="Text Box 67"/>
          <p:cNvSpPr txBox="1">
            <a:spLocks noChangeArrowheads="1"/>
          </p:cNvSpPr>
          <p:nvPr/>
        </p:nvSpPr>
        <p:spPr bwMode="auto">
          <a:xfrm>
            <a:off x="7707313" y="4437063"/>
            <a:ext cx="6127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i="1">
                <a:solidFill>
                  <a:srgbClr val="FF0000"/>
                </a:solidFill>
              </a:rPr>
              <a:t>40</a:t>
            </a:r>
            <a:r>
              <a:rPr lang="en-US" i="1">
                <a:solidFill>
                  <a:srgbClr val="FF0000"/>
                </a:solidFill>
              </a:rPr>
              <a:t>'</a:t>
            </a:r>
            <a:r>
              <a:rPr lang="en-US" i="1">
                <a:solidFill>
                  <a:srgbClr val="FF0000"/>
                </a:solidFill>
                <a:cs typeface="Arial" charset="0"/>
              </a:rPr>
              <a:t>'</a:t>
            </a:r>
          </a:p>
        </p:txBody>
      </p:sp>
      <p:sp>
        <p:nvSpPr>
          <p:cNvPr id="117828" name="AutoShape 68"/>
          <p:cNvSpPr>
            <a:spLocks/>
          </p:cNvSpPr>
          <p:nvPr/>
        </p:nvSpPr>
        <p:spPr bwMode="auto">
          <a:xfrm>
            <a:off x="7718425" y="3867150"/>
            <a:ext cx="73025" cy="503238"/>
          </a:xfrm>
          <a:prstGeom prst="rightBrace">
            <a:avLst>
              <a:gd name="adj1" fmla="val 57428"/>
              <a:gd name="adj2" fmla="val 50000"/>
            </a:avLst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7829" name="Text Box 69"/>
          <p:cNvSpPr txBox="1">
            <a:spLocks noChangeArrowheads="1"/>
          </p:cNvSpPr>
          <p:nvPr/>
        </p:nvSpPr>
        <p:spPr bwMode="auto">
          <a:xfrm>
            <a:off x="7740650" y="3933825"/>
            <a:ext cx="6127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i="1">
                <a:solidFill>
                  <a:srgbClr val="FF0000"/>
                </a:solidFill>
              </a:rPr>
              <a:t>50</a:t>
            </a:r>
            <a:r>
              <a:rPr lang="en-US" i="1">
                <a:solidFill>
                  <a:srgbClr val="FF0000"/>
                </a:solidFill>
              </a:rPr>
              <a:t>'</a:t>
            </a:r>
            <a:r>
              <a:rPr lang="en-US" i="1">
                <a:solidFill>
                  <a:srgbClr val="FF0000"/>
                </a:solidFill>
                <a:cs typeface="Arial" charset="0"/>
              </a:rPr>
              <a:t>'</a:t>
            </a:r>
          </a:p>
        </p:txBody>
      </p:sp>
      <p:sp>
        <p:nvSpPr>
          <p:cNvPr id="117830" name="AutoShape 70"/>
          <p:cNvSpPr>
            <a:spLocks/>
          </p:cNvSpPr>
          <p:nvPr/>
        </p:nvSpPr>
        <p:spPr bwMode="auto">
          <a:xfrm>
            <a:off x="7718425" y="3354388"/>
            <a:ext cx="73025" cy="503237"/>
          </a:xfrm>
          <a:prstGeom prst="rightBrace">
            <a:avLst>
              <a:gd name="adj1" fmla="val 57427"/>
              <a:gd name="adj2" fmla="val 50000"/>
            </a:avLst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7831" name="Text Box 71"/>
          <p:cNvSpPr txBox="1">
            <a:spLocks noChangeArrowheads="1"/>
          </p:cNvSpPr>
          <p:nvPr/>
        </p:nvSpPr>
        <p:spPr bwMode="auto">
          <a:xfrm>
            <a:off x="7740650" y="3421063"/>
            <a:ext cx="6127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i="1">
                <a:solidFill>
                  <a:srgbClr val="FF0000"/>
                </a:solidFill>
              </a:rPr>
              <a:t>60</a:t>
            </a:r>
            <a:r>
              <a:rPr lang="en-US" i="1">
                <a:solidFill>
                  <a:srgbClr val="FF0000"/>
                </a:solidFill>
              </a:rPr>
              <a:t>'</a:t>
            </a:r>
            <a:r>
              <a:rPr lang="en-US" i="1">
                <a:solidFill>
                  <a:srgbClr val="FF0000"/>
                </a:solidFill>
                <a:cs typeface="Arial" charset="0"/>
              </a:rPr>
              <a:t>'</a:t>
            </a:r>
          </a:p>
        </p:txBody>
      </p:sp>
      <p:sp>
        <p:nvSpPr>
          <p:cNvPr id="117832" name="Text Box 72"/>
          <p:cNvSpPr txBox="1">
            <a:spLocks noChangeArrowheads="1"/>
          </p:cNvSpPr>
          <p:nvPr/>
        </p:nvSpPr>
        <p:spPr bwMode="auto">
          <a:xfrm>
            <a:off x="7731125" y="2906713"/>
            <a:ext cx="6127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i="1">
                <a:solidFill>
                  <a:srgbClr val="FF0000"/>
                </a:solidFill>
              </a:rPr>
              <a:t>10</a:t>
            </a:r>
            <a:r>
              <a:rPr lang="en-US" i="1">
                <a:solidFill>
                  <a:srgbClr val="FF0000"/>
                </a:solidFill>
              </a:rPr>
              <a:t>'</a:t>
            </a:r>
            <a:r>
              <a:rPr lang="en-US" i="1">
                <a:solidFill>
                  <a:srgbClr val="FF0000"/>
                </a:solidFill>
                <a:cs typeface="Arial" charset="0"/>
              </a:rPr>
              <a:t>'</a:t>
            </a:r>
          </a:p>
        </p:txBody>
      </p:sp>
      <p:sp>
        <p:nvSpPr>
          <p:cNvPr id="117833" name="AutoShape 73"/>
          <p:cNvSpPr>
            <a:spLocks/>
          </p:cNvSpPr>
          <p:nvPr/>
        </p:nvSpPr>
        <p:spPr bwMode="auto">
          <a:xfrm>
            <a:off x="7712075" y="2363788"/>
            <a:ext cx="73025" cy="503237"/>
          </a:xfrm>
          <a:prstGeom prst="rightBrace">
            <a:avLst>
              <a:gd name="adj1" fmla="val 57427"/>
              <a:gd name="adj2" fmla="val 50000"/>
            </a:avLst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7834" name="AutoShape 74"/>
          <p:cNvSpPr>
            <a:spLocks/>
          </p:cNvSpPr>
          <p:nvPr/>
        </p:nvSpPr>
        <p:spPr bwMode="auto">
          <a:xfrm>
            <a:off x="7721600" y="2867025"/>
            <a:ext cx="73025" cy="503238"/>
          </a:xfrm>
          <a:prstGeom prst="rightBrace">
            <a:avLst>
              <a:gd name="adj1" fmla="val 57428"/>
              <a:gd name="adj2" fmla="val 50000"/>
            </a:avLst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7835" name="Text Box 75"/>
          <p:cNvSpPr txBox="1">
            <a:spLocks noChangeArrowheads="1"/>
          </p:cNvSpPr>
          <p:nvPr/>
        </p:nvSpPr>
        <p:spPr bwMode="auto">
          <a:xfrm>
            <a:off x="7734300" y="2430463"/>
            <a:ext cx="6127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i="1">
                <a:solidFill>
                  <a:srgbClr val="FF0000"/>
                </a:solidFill>
              </a:rPr>
              <a:t>20</a:t>
            </a:r>
            <a:r>
              <a:rPr lang="en-US" i="1">
                <a:solidFill>
                  <a:srgbClr val="FF0000"/>
                </a:solidFill>
              </a:rPr>
              <a:t>'</a:t>
            </a:r>
            <a:r>
              <a:rPr lang="en-US" i="1">
                <a:solidFill>
                  <a:srgbClr val="FF0000"/>
                </a:solidFill>
                <a:cs typeface="Arial" charset="0"/>
              </a:rPr>
              <a:t>'</a:t>
            </a:r>
          </a:p>
        </p:txBody>
      </p:sp>
      <p:sp>
        <p:nvSpPr>
          <p:cNvPr id="117836" name="AutoShape 76"/>
          <p:cNvSpPr>
            <a:spLocks/>
          </p:cNvSpPr>
          <p:nvPr/>
        </p:nvSpPr>
        <p:spPr bwMode="auto">
          <a:xfrm>
            <a:off x="7718425" y="1849438"/>
            <a:ext cx="73025" cy="503237"/>
          </a:xfrm>
          <a:prstGeom prst="rightBrace">
            <a:avLst>
              <a:gd name="adj1" fmla="val 57427"/>
              <a:gd name="adj2" fmla="val 50000"/>
            </a:avLst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7837" name="Text Box 77"/>
          <p:cNvSpPr txBox="1">
            <a:spLocks noChangeArrowheads="1"/>
          </p:cNvSpPr>
          <p:nvPr/>
        </p:nvSpPr>
        <p:spPr bwMode="auto">
          <a:xfrm>
            <a:off x="7740650" y="1916113"/>
            <a:ext cx="6127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i="1">
                <a:solidFill>
                  <a:srgbClr val="FF0000"/>
                </a:solidFill>
              </a:rPr>
              <a:t>30</a:t>
            </a:r>
            <a:r>
              <a:rPr lang="en-US" i="1">
                <a:solidFill>
                  <a:srgbClr val="FF0000"/>
                </a:solidFill>
              </a:rPr>
              <a:t>'</a:t>
            </a:r>
            <a:r>
              <a:rPr lang="en-US" i="1">
                <a:solidFill>
                  <a:srgbClr val="FF0000"/>
                </a:solidFill>
                <a:cs typeface="Arial" charset="0"/>
              </a:rPr>
              <a:t>'</a:t>
            </a:r>
          </a:p>
        </p:txBody>
      </p:sp>
      <p:sp>
        <p:nvSpPr>
          <p:cNvPr id="117838" name="AutoShape 78"/>
          <p:cNvSpPr>
            <a:spLocks/>
          </p:cNvSpPr>
          <p:nvPr/>
        </p:nvSpPr>
        <p:spPr bwMode="auto">
          <a:xfrm>
            <a:off x="7718425" y="1344613"/>
            <a:ext cx="73025" cy="503237"/>
          </a:xfrm>
          <a:prstGeom prst="rightBrace">
            <a:avLst>
              <a:gd name="adj1" fmla="val 57427"/>
              <a:gd name="adj2" fmla="val 50000"/>
            </a:avLst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7839" name="Text Box 79"/>
          <p:cNvSpPr txBox="1">
            <a:spLocks noChangeArrowheads="1"/>
          </p:cNvSpPr>
          <p:nvPr/>
        </p:nvSpPr>
        <p:spPr bwMode="auto">
          <a:xfrm>
            <a:off x="7740650" y="1411288"/>
            <a:ext cx="6127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i="1">
                <a:solidFill>
                  <a:srgbClr val="FF0000"/>
                </a:solidFill>
              </a:rPr>
              <a:t>40</a:t>
            </a:r>
            <a:r>
              <a:rPr lang="en-US" i="1">
                <a:solidFill>
                  <a:srgbClr val="FF0000"/>
                </a:solidFill>
              </a:rPr>
              <a:t>'</a:t>
            </a:r>
            <a:r>
              <a:rPr lang="en-US" i="1">
                <a:solidFill>
                  <a:srgbClr val="FF0000"/>
                </a:solidFill>
                <a:cs typeface="Arial" charset="0"/>
              </a:rPr>
              <a:t>'</a:t>
            </a:r>
          </a:p>
        </p:txBody>
      </p:sp>
      <p:sp>
        <p:nvSpPr>
          <p:cNvPr id="117840" name="AutoShape 80"/>
          <p:cNvSpPr>
            <a:spLocks/>
          </p:cNvSpPr>
          <p:nvPr/>
        </p:nvSpPr>
        <p:spPr bwMode="auto">
          <a:xfrm>
            <a:off x="7718425" y="841375"/>
            <a:ext cx="73025" cy="503238"/>
          </a:xfrm>
          <a:prstGeom prst="rightBrace">
            <a:avLst>
              <a:gd name="adj1" fmla="val 57428"/>
              <a:gd name="adj2" fmla="val 50000"/>
            </a:avLst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7841" name="Text Box 81"/>
          <p:cNvSpPr txBox="1">
            <a:spLocks noChangeArrowheads="1"/>
          </p:cNvSpPr>
          <p:nvPr/>
        </p:nvSpPr>
        <p:spPr bwMode="auto">
          <a:xfrm>
            <a:off x="7740650" y="908050"/>
            <a:ext cx="6127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i="1">
                <a:solidFill>
                  <a:srgbClr val="FF0000"/>
                </a:solidFill>
              </a:rPr>
              <a:t>50</a:t>
            </a:r>
            <a:r>
              <a:rPr lang="en-US" i="1">
                <a:solidFill>
                  <a:srgbClr val="FF0000"/>
                </a:solidFill>
              </a:rPr>
              <a:t>'</a:t>
            </a:r>
            <a:r>
              <a:rPr lang="en-US" i="1">
                <a:solidFill>
                  <a:srgbClr val="FF0000"/>
                </a:solidFill>
                <a:cs typeface="Arial" charset="0"/>
              </a:rPr>
              <a:t>'</a:t>
            </a:r>
          </a:p>
        </p:txBody>
      </p:sp>
      <p:sp>
        <p:nvSpPr>
          <p:cNvPr id="117842" name="AutoShape 82"/>
          <p:cNvSpPr>
            <a:spLocks/>
          </p:cNvSpPr>
          <p:nvPr/>
        </p:nvSpPr>
        <p:spPr bwMode="auto">
          <a:xfrm>
            <a:off x="7718425" y="328613"/>
            <a:ext cx="73025" cy="503237"/>
          </a:xfrm>
          <a:prstGeom prst="rightBrace">
            <a:avLst>
              <a:gd name="adj1" fmla="val 57427"/>
              <a:gd name="adj2" fmla="val 50000"/>
            </a:avLst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7843" name="Text Box 83"/>
          <p:cNvSpPr txBox="1">
            <a:spLocks noChangeArrowheads="1"/>
          </p:cNvSpPr>
          <p:nvPr/>
        </p:nvSpPr>
        <p:spPr bwMode="auto">
          <a:xfrm>
            <a:off x="7740650" y="395288"/>
            <a:ext cx="6127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i="1">
                <a:solidFill>
                  <a:srgbClr val="FF0000"/>
                </a:solidFill>
              </a:rPr>
              <a:t>60</a:t>
            </a:r>
            <a:r>
              <a:rPr lang="en-US" i="1">
                <a:solidFill>
                  <a:srgbClr val="FF0000"/>
                </a:solidFill>
              </a:rPr>
              <a:t>'</a:t>
            </a:r>
            <a:r>
              <a:rPr lang="en-US" i="1">
                <a:solidFill>
                  <a:srgbClr val="FF0000"/>
                </a:solidFill>
                <a:cs typeface="Arial" charset="0"/>
              </a:rPr>
              <a:t>'</a:t>
            </a:r>
          </a:p>
        </p:txBody>
      </p:sp>
      <p:sp>
        <p:nvSpPr>
          <p:cNvPr id="117844" name="Freeform 84"/>
          <p:cNvSpPr>
            <a:spLocks/>
          </p:cNvSpPr>
          <p:nvPr/>
        </p:nvSpPr>
        <p:spPr bwMode="auto">
          <a:xfrm>
            <a:off x="7270750" y="225425"/>
            <a:ext cx="44450" cy="6499225"/>
          </a:xfrm>
          <a:custGeom>
            <a:avLst/>
            <a:gdLst>
              <a:gd name="T0" fmla="*/ 28 w 28"/>
              <a:gd name="T1" fmla="*/ 0 h 4094"/>
              <a:gd name="T2" fmla="*/ 0 w 28"/>
              <a:gd name="T3" fmla="*/ 4094 h 409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8" h="4094">
                <a:moveTo>
                  <a:pt x="28" y="0"/>
                </a:moveTo>
                <a:lnTo>
                  <a:pt x="0" y="4094"/>
                </a:lnTo>
              </a:path>
            </a:pathLst>
          </a:custGeom>
          <a:noFill/>
          <a:ln w="28575" cmpd="sng">
            <a:solidFill>
              <a:schemeClr val="accent2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7845" name="Text Box 85"/>
          <p:cNvSpPr txBox="1">
            <a:spLocks noChangeArrowheads="1"/>
          </p:cNvSpPr>
          <p:nvPr/>
        </p:nvSpPr>
        <p:spPr bwMode="auto">
          <a:xfrm>
            <a:off x="6778625" y="6389688"/>
            <a:ext cx="1584325" cy="457200"/>
          </a:xfrm>
          <a:prstGeom prst="rect">
            <a:avLst/>
          </a:prstGeom>
          <a:solidFill>
            <a:srgbClr val="FFFFFF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>
                <a:solidFill>
                  <a:schemeClr val="accent2"/>
                </a:solidFill>
              </a:rPr>
              <a:t>18</a:t>
            </a:r>
            <a:r>
              <a:rPr lang="en-US" sz="2400" b="1">
                <a:solidFill>
                  <a:schemeClr val="accent2"/>
                </a:solidFill>
                <a:cs typeface="Arial" charset="0"/>
              </a:rPr>
              <a:t>º</a:t>
            </a:r>
            <a:r>
              <a:rPr lang="uk-UA" sz="2400" b="1">
                <a:solidFill>
                  <a:schemeClr val="accent2"/>
                </a:solidFill>
                <a:cs typeface="Arial" charset="0"/>
              </a:rPr>
              <a:t>07</a:t>
            </a:r>
            <a:r>
              <a:rPr lang="en-US" sz="2400" b="1">
                <a:solidFill>
                  <a:schemeClr val="accent2"/>
                </a:solidFill>
                <a:cs typeface="Arial" charset="0"/>
              </a:rPr>
              <a:t>'</a:t>
            </a:r>
            <a:r>
              <a:rPr lang="uk-UA" sz="2400" b="1">
                <a:solidFill>
                  <a:schemeClr val="accent2"/>
                </a:solidFill>
                <a:cs typeface="Arial" charset="0"/>
              </a:rPr>
              <a:t>30</a:t>
            </a:r>
            <a:r>
              <a:rPr lang="en-US" sz="2400" b="1">
                <a:solidFill>
                  <a:schemeClr val="accent2"/>
                </a:solidFill>
                <a:cs typeface="Arial" charset="0"/>
              </a:rPr>
              <a:t>''</a:t>
            </a:r>
          </a:p>
        </p:txBody>
      </p:sp>
      <p:sp>
        <p:nvSpPr>
          <p:cNvPr id="117797" name="Text Box 37"/>
          <p:cNvSpPr txBox="1">
            <a:spLocks noChangeArrowheads="1"/>
          </p:cNvSpPr>
          <p:nvPr/>
        </p:nvSpPr>
        <p:spPr bwMode="auto">
          <a:xfrm>
            <a:off x="7723188" y="6143625"/>
            <a:ext cx="115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>
                <a:solidFill>
                  <a:srgbClr val="FF0000"/>
                </a:solidFill>
              </a:rPr>
              <a:t>54</a:t>
            </a:r>
            <a:r>
              <a:rPr lang="en-US" sz="2400" b="1">
                <a:solidFill>
                  <a:srgbClr val="FF0000"/>
                </a:solidFill>
                <a:cs typeface="Arial" charset="0"/>
              </a:rPr>
              <a:t>º</a:t>
            </a:r>
            <a:r>
              <a:rPr lang="uk-UA" sz="2400" b="1">
                <a:solidFill>
                  <a:srgbClr val="FF0000"/>
                </a:solidFill>
                <a:cs typeface="Arial" charset="0"/>
              </a:rPr>
              <a:t>40</a:t>
            </a:r>
            <a:r>
              <a:rPr lang="en-US" sz="2400" b="1">
                <a:solidFill>
                  <a:srgbClr val="FF0000"/>
                </a:solidFill>
                <a:cs typeface="Arial" charset="0"/>
              </a:rPr>
              <a:t>'</a:t>
            </a:r>
          </a:p>
        </p:txBody>
      </p:sp>
      <p:sp>
        <p:nvSpPr>
          <p:cNvPr id="117846" name="Freeform 86"/>
          <p:cNvSpPr>
            <a:spLocks/>
          </p:cNvSpPr>
          <p:nvPr/>
        </p:nvSpPr>
        <p:spPr bwMode="auto">
          <a:xfrm>
            <a:off x="6386513" y="219075"/>
            <a:ext cx="46037" cy="6524625"/>
          </a:xfrm>
          <a:custGeom>
            <a:avLst/>
            <a:gdLst>
              <a:gd name="T0" fmla="*/ 29 w 29"/>
              <a:gd name="T1" fmla="*/ 0 h 4110"/>
              <a:gd name="T2" fmla="*/ 0 w 29"/>
              <a:gd name="T3" fmla="*/ 4110 h 411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9" h="4110">
                <a:moveTo>
                  <a:pt x="29" y="0"/>
                </a:moveTo>
                <a:lnTo>
                  <a:pt x="0" y="4110"/>
                </a:lnTo>
              </a:path>
            </a:pathLst>
          </a:custGeom>
          <a:noFill/>
          <a:ln w="28575" cmpd="sng">
            <a:solidFill>
              <a:schemeClr val="accent2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7847" name="Freeform 87"/>
          <p:cNvSpPr>
            <a:spLocks/>
          </p:cNvSpPr>
          <p:nvPr/>
        </p:nvSpPr>
        <p:spPr bwMode="auto">
          <a:xfrm>
            <a:off x="4606925" y="206375"/>
            <a:ext cx="44450" cy="6516688"/>
          </a:xfrm>
          <a:custGeom>
            <a:avLst/>
            <a:gdLst>
              <a:gd name="T0" fmla="*/ 28 w 28"/>
              <a:gd name="T1" fmla="*/ 0 h 4105"/>
              <a:gd name="T2" fmla="*/ 0 w 28"/>
              <a:gd name="T3" fmla="*/ 4105 h 410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8" h="4105">
                <a:moveTo>
                  <a:pt x="28" y="0"/>
                </a:moveTo>
                <a:lnTo>
                  <a:pt x="0" y="4105"/>
                </a:lnTo>
              </a:path>
            </a:pathLst>
          </a:custGeom>
          <a:noFill/>
          <a:ln w="28575" cmpd="sng">
            <a:solidFill>
              <a:schemeClr val="accent2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7850" name="Freeform 90"/>
          <p:cNvSpPr>
            <a:spLocks/>
          </p:cNvSpPr>
          <p:nvPr/>
        </p:nvSpPr>
        <p:spPr bwMode="auto">
          <a:xfrm>
            <a:off x="1052513" y="177800"/>
            <a:ext cx="42862" cy="6526213"/>
          </a:xfrm>
          <a:custGeom>
            <a:avLst/>
            <a:gdLst>
              <a:gd name="T0" fmla="*/ 27 w 27"/>
              <a:gd name="T1" fmla="*/ 0 h 4111"/>
              <a:gd name="T2" fmla="*/ 0 w 27"/>
              <a:gd name="T3" fmla="*/ 4111 h 411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7" h="4111">
                <a:moveTo>
                  <a:pt x="27" y="0"/>
                </a:moveTo>
                <a:lnTo>
                  <a:pt x="0" y="4111"/>
                </a:lnTo>
              </a:path>
            </a:pathLst>
          </a:custGeom>
          <a:noFill/>
          <a:ln w="28575" cmpd="sng">
            <a:solidFill>
              <a:schemeClr val="accent2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7851" name="Text Box 91"/>
          <p:cNvSpPr txBox="1">
            <a:spLocks noChangeArrowheads="1"/>
          </p:cNvSpPr>
          <p:nvPr/>
        </p:nvSpPr>
        <p:spPr bwMode="auto">
          <a:xfrm>
            <a:off x="5840413" y="6081713"/>
            <a:ext cx="10810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9999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>
                <a:solidFill>
                  <a:schemeClr val="accent2"/>
                </a:solidFill>
              </a:rPr>
              <a:t>18</a:t>
            </a:r>
            <a:r>
              <a:rPr lang="en-US" sz="2400" b="1">
                <a:solidFill>
                  <a:schemeClr val="accent2"/>
                </a:solidFill>
                <a:cs typeface="Arial" charset="0"/>
              </a:rPr>
              <a:t>º</a:t>
            </a:r>
            <a:r>
              <a:rPr lang="uk-UA" sz="2400" b="1">
                <a:solidFill>
                  <a:schemeClr val="accent2"/>
                </a:solidFill>
                <a:cs typeface="Arial" charset="0"/>
              </a:rPr>
              <a:t>07</a:t>
            </a:r>
            <a:r>
              <a:rPr lang="en-US" sz="2400" b="1">
                <a:solidFill>
                  <a:schemeClr val="accent2"/>
                </a:solidFill>
                <a:cs typeface="Arial" charset="0"/>
              </a:rPr>
              <a:t>'</a:t>
            </a:r>
          </a:p>
        </p:txBody>
      </p:sp>
      <p:sp>
        <p:nvSpPr>
          <p:cNvPr id="117852" name="Text Box 92"/>
          <p:cNvSpPr txBox="1">
            <a:spLocks noChangeArrowheads="1"/>
          </p:cNvSpPr>
          <p:nvPr/>
        </p:nvSpPr>
        <p:spPr bwMode="auto">
          <a:xfrm>
            <a:off x="4067175" y="6065838"/>
            <a:ext cx="1081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9999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>
                <a:solidFill>
                  <a:schemeClr val="accent2"/>
                </a:solidFill>
              </a:rPr>
              <a:t>18</a:t>
            </a:r>
            <a:r>
              <a:rPr lang="en-US" sz="2400" b="1">
                <a:solidFill>
                  <a:schemeClr val="accent2"/>
                </a:solidFill>
                <a:cs typeface="Arial" charset="0"/>
              </a:rPr>
              <a:t>º</a:t>
            </a:r>
            <a:r>
              <a:rPr lang="uk-UA" sz="2400" b="1">
                <a:solidFill>
                  <a:schemeClr val="accent2"/>
                </a:solidFill>
                <a:cs typeface="Arial" charset="0"/>
              </a:rPr>
              <a:t>06</a:t>
            </a:r>
            <a:r>
              <a:rPr lang="en-US" sz="2400" b="1">
                <a:solidFill>
                  <a:schemeClr val="accent2"/>
                </a:solidFill>
                <a:cs typeface="Arial" charset="0"/>
              </a:rPr>
              <a:t>'</a:t>
            </a:r>
          </a:p>
        </p:txBody>
      </p:sp>
      <p:sp>
        <p:nvSpPr>
          <p:cNvPr id="117875" name="Text Box 115"/>
          <p:cNvSpPr txBox="1">
            <a:spLocks noChangeArrowheads="1"/>
          </p:cNvSpPr>
          <p:nvPr/>
        </p:nvSpPr>
        <p:spPr bwMode="auto">
          <a:xfrm>
            <a:off x="1274763" y="6505575"/>
            <a:ext cx="560387" cy="33655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1600" b="1" i="1">
                <a:solidFill>
                  <a:schemeClr val="accent2"/>
                </a:solidFill>
              </a:rPr>
              <a:t>20</a:t>
            </a:r>
            <a:r>
              <a:rPr lang="en-US" sz="1600" b="1" i="1">
                <a:solidFill>
                  <a:schemeClr val="accent2"/>
                </a:solidFill>
              </a:rPr>
              <a:t>'</a:t>
            </a:r>
            <a:r>
              <a:rPr lang="en-US" sz="1600" b="1" i="1">
                <a:solidFill>
                  <a:schemeClr val="accent2"/>
                </a:solidFill>
                <a:cs typeface="Arial" charset="0"/>
              </a:rPr>
              <a:t>'</a:t>
            </a:r>
          </a:p>
        </p:txBody>
      </p:sp>
      <p:sp>
        <p:nvSpPr>
          <p:cNvPr id="117877" name="Text Box 117"/>
          <p:cNvSpPr txBox="1">
            <a:spLocks noChangeArrowheads="1"/>
          </p:cNvSpPr>
          <p:nvPr/>
        </p:nvSpPr>
        <p:spPr bwMode="auto">
          <a:xfrm>
            <a:off x="1614488" y="6442075"/>
            <a:ext cx="6127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1600" b="1" i="1">
                <a:solidFill>
                  <a:schemeClr val="accent2"/>
                </a:solidFill>
              </a:rPr>
              <a:t>30</a:t>
            </a:r>
            <a:r>
              <a:rPr lang="en-US" sz="1600" b="1" i="1">
                <a:solidFill>
                  <a:schemeClr val="accent2"/>
                </a:solidFill>
              </a:rPr>
              <a:t>'</a:t>
            </a:r>
            <a:r>
              <a:rPr lang="en-US" sz="1600" b="1" i="1">
                <a:solidFill>
                  <a:schemeClr val="accent2"/>
                </a:solidFill>
                <a:cs typeface="Arial" charset="0"/>
              </a:rPr>
              <a:t>'</a:t>
            </a:r>
          </a:p>
        </p:txBody>
      </p:sp>
      <p:sp>
        <p:nvSpPr>
          <p:cNvPr id="117879" name="Text Box 119"/>
          <p:cNvSpPr txBox="1">
            <a:spLocks noChangeArrowheads="1"/>
          </p:cNvSpPr>
          <p:nvPr/>
        </p:nvSpPr>
        <p:spPr bwMode="auto">
          <a:xfrm>
            <a:off x="1885950" y="6507163"/>
            <a:ext cx="6127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1600" b="1" i="1">
                <a:solidFill>
                  <a:schemeClr val="accent2"/>
                </a:solidFill>
              </a:rPr>
              <a:t>40</a:t>
            </a:r>
            <a:r>
              <a:rPr lang="en-US" sz="1600" b="1" i="1">
                <a:solidFill>
                  <a:schemeClr val="accent2"/>
                </a:solidFill>
              </a:rPr>
              <a:t>'</a:t>
            </a:r>
            <a:r>
              <a:rPr lang="en-US" sz="1600" b="1" i="1">
                <a:solidFill>
                  <a:schemeClr val="accent2"/>
                </a:solidFill>
                <a:cs typeface="Arial" charset="0"/>
              </a:rPr>
              <a:t>'</a:t>
            </a:r>
          </a:p>
        </p:txBody>
      </p:sp>
      <p:sp>
        <p:nvSpPr>
          <p:cNvPr id="117883" name="Text Box 123"/>
          <p:cNvSpPr txBox="1">
            <a:spLocks noChangeArrowheads="1"/>
          </p:cNvSpPr>
          <p:nvPr/>
        </p:nvSpPr>
        <p:spPr bwMode="auto">
          <a:xfrm>
            <a:off x="2484438" y="6508750"/>
            <a:ext cx="574675" cy="336550"/>
          </a:xfrm>
          <a:prstGeom prst="rect">
            <a:avLst/>
          </a:prstGeom>
          <a:solidFill>
            <a:srgbClr val="FFFFFF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1600" b="1" i="1">
                <a:solidFill>
                  <a:schemeClr val="accent2"/>
                </a:solidFill>
              </a:rPr>
              <a:t>60 </a:t>
            </a:r>
            <a:r>
              <a:rPr lang="en-US" sz="1600" b="1" i="1">
                <a:solidFill>
                  <a:schemeClr val="accent2"/>
                </a:solidFill>
              </a:rPr>
              <a:t>'</a:t>
            </a:r>
            <a:r>
              <a:rPr lang="en-US" sz="1600" b="1" i="1">
                <a:solidFill>
                  <a:schemeClr val="accent2"/>
                </a:solidFill>
                <a:cs typeface="Arial" charset="0"/>
              </a:rPr>
              <a:t>'</a:t>
            </a:r>
          </a:p>
        </p:txBody>
      </p:sp>
      <p:sp>
        <p:nvSpPr>
          <p:cNvPr id="117873" name="Text Box 113"/>
          <p:cNvSpPr txBox="1">
            <a:spLocks noChangeArrowheads="1"/>
          </p:cNvSpPr>
          <p:nvPr/>
        </p:nvSpPr>
        <p:spPr bwMode="auto">
          <a:xfrm>
            <a:off x="957263" y="6429375"/>
            <a:ext cx="6127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1600" b="1" i="1">
                <a:solidFill>
                  <a:schemeClr val="accent2"/>
                </a:solidFill>
              </a:rPr>
              <a:t>10</a:t>
            </a:r>
            <a:r>
              <a:rPr lang="en-US" sz="1600" b="1" i="1">
                <a:solidFill>
                  <a:schemeClr val="accent2"/>
                </a:solidFill>
              </a:rPr>
              <a:t>'</a:t>
            </a:r>
            <a:r>
              <a:rPr lang="en-US" sz="1600" b="1" i="1">
                <a:solidFill>
                  <a:schemeClr val="accent2"/>
                </a:solidFill>
                <a:cs typeface="Arial" charset="0"/>
              </a:rPr>
              <a:t>'</a:t>
            </a:r>
          </a:p>
        </p:txBody>
      </p:sp>
      <p:grpSp>
        <p:nvGrpSpPr>
          <p:cNvPr id="117872" name="Group 112"/>
          <p:cNvGrpSpPr>
            <a:grpSpLocks/>
          </p:cNvGrpSpPr>
          <p:nvPr/>
        </p:nvGrpSpPr>
        <p:grpSpPr bwMode="auto">
          <a:xfrm>
            <a:off x="1128713" y="6427788"/>
            <a:ext cx="1619250" cy="588962"/>
            <a:chOff x="711" y="4049"/>
            <a:chExt cx="1020" cy="371"/>
          </a:xfrm>
        </p:grpSpPr>
        <p:sp>
          <p:nvSpPr>
            <p:cNvPr id="117867" name="Text Box 107"/>
            <p:cNvSpPr txBox="1">
              <a:spLocks noChangeArrowheads="1"/>
            </p:cNvSpPr>
            <p:nvPr/>
          </p:nvSpPr>
          <p:spPr bwMode="auto">
            <a:xfrm>
              <a:off x="711" y="4049"/>
              <a:ext cx="27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>
                  <a:latin typeface="Times New Roman" pitchFamily="18" charset="0"/>
                  <a:cs typeface="Arial" charset="0"/>
                </a:rPr>
                <a:t>·</a:t>
              </a:r>
            </a:p>
          </p:txBody>
        </p:sp>
        <p:sp>
          <p:nvSpPr>
            <p:cNvPr id="117868" name="Text Box 108"/>
            <p:cNvSpPr txBox="1">
              <a:spLocks noChangeArrowheads="1"/>
            </p:cNvSpPr>
            <p:nvPr/>
          </p:nvSpPr>
          <p:spPr bwMode="auto">
            <a:xfrm>
              <a:off x="898" y="4050"/>
              <a:ext cx="27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>
                  <a:latin typeface="Times New Roman" pitchFamily="18" charset="0"/>
                  <a:cs typeface="Arial" charset="0"/>
                </a:rPr>
                <a:t>·</a:t>
              </a:r>
            </a:p>
          </p:txBody>
        </p:sp>
        <p:sp>
          <p:nvSpPr>
            <p:cNvPr id="117869" name="Text Box 109"/>
            <p:cNvSpPr txBox="1">
              <a:spLocks noChangeArrowheads="1"/>
            </p:cNvSpPr>
            <p:nvPr/>
          </p:nvSpPr>
          <p:spPr bwMode="auto">
            <a:xfrm>
              <a:off x="1086" y="4050"/>
              <a:ext cx="27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>
                  <a:latin typeface="Times New Roman" pitchFamily="18" charset="0"/>
                  <a:cs typeface="Arial" charset="0"/>
                </a:rPr>
                <a:t>·</a:t>
              </a:r>
            </a:p>
          </p:txBody>
        </p:sp>
        <p:sp>
          <p:nvSpPr>
            <p:cNvPr id="117870" name="Text Box 110"/>
            <p:cNvSpPr txBox="1">
              <a:spLocks noChangeArrowheads="1"/>
            </p:cNvSpPr>
            <p:nvPr/>
          </p:nvSpPr>
          <p:spPr bwMode="auto">
            <a:xfrm>
              <a:off x="1275" y="4053"/>
              <a:ext cx="27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>
                  <a:latin typeface="Times New Roman" pitchFamily="18" charset="0"/>
                  <a:cs typeface="Arial" charset="0"/>
                </a:rPr>
                <a:t>·</a:t>
              </a:r>
            </a:p>
          </p:txBody>
        </p:sp>
        <p:sp>
          <p:nvSpPr>
            <p:cNvPr id="117871" name="Text Box 111"/>
            <p:cNvSpPr txBox="1">
              <a:spLocks noChangeArrowheads="1"/>
            </p:cNvSpPr>
            <p:nvPr/>
          </p:nvSpPr>
          <p:spPr bwMode="auto">
            <a:xfrm>
              <a:off x="1459" y="4055"/>
              <a:ext cx="27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>
                  <a:latin typeface="Times New Roman" pitchFamily="18" charset="0"/>
                  <a:cs typeface="Arial" charset="0"/>
                </a:rPr>
                <a:t>·</a:t>
              </a:r>
            </a:p>
          </p:txBody>
        </p:sp>
      </p:grpSp>
      <p:sp>
        <p:nvSpPr>
          <p:cNvPr id="117881" name="Text Box 121"/>
          <p:cNvSpPr txBox="1">
            <a:spLocks noChangeArrowheads="1"/>
          </p:cNvSpPr>
          <p:nvPr/>
        </p:nvSpPr>
        <p:spPr bwMode="auto">
          <a:xfrm>
            <a:off x="2217738" y="6438900"/>
            <a:ext cx="6127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1600" b="1" i="1">
                <a:solidFill>
                  <a:schemeClr val="accent2"/>
                </a:solidFill>
              </a:rPr>
              <a:t>50</a:t>
            </a:r>
            <a:r>
              <a:rPr lang="en-US" sz="1600" b="1" i="1">
                <a:solidFill>
                  <a:schemeClr val="accent2"/>
                </a:solidFill>
              </a:rPr>
              <a:t>'</a:t>
            </a:r>
            <a:r>
              <a:rPr lang="en-US" sz="1600" b="1" i="1">
                <a:solidFill>
                  <a:schemeClr val="accent2"/>
                </a:solidFill>
                <a:cs typeface="Arial" charset="0"/>
              </a:rPr>
              <a:t>'</a:t>
            </a:r>
          </a:p>
        </p:txBody>
      </p:sp>
      <p:sp>
        <p:nvSpPr>
          <p:cNvPr id="117848" name="Freeform 88"/>
          <p:cNvSpPr>
            <a:spLocks/>
          </p:cNvSpPr>
          <p:nvPr/>
        </p:nvSpPr>
        <p:spPr bwMode="auto">
          <a:xfrm>
            <a:off x="2824163" y="196850"/>
            <a:ext cx="42862" cy="6519863"/>
          </a:xfrm>
          <a:custGeom>
            <a:avLst/>
            <a:gdLst>
              <a:gd name="T0" fmla="*/ 27 w 27"/>
              <a:gd name="T1" fmla="*/ 0 h 4107"/>
              <a:gd name="T2" fmla="*/ 0 w 27"/>
              <a:gd name="T3" fmla="*/ 4107 h 4107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7" h="4107">
                <a:moveTo>
                  <a:pt x="27" y="0"/>
                </a:moveTo>
                <a:lnTo>
                  <a:pt x="0" y="4107"/>
                </a:lnTo>
              </a:path>
            </a:pathLst>
          </a:custGeom>
          <a:noFill/>
          <a:ln w="28575" cmpd="sng">
            <a:solidFill>
              <a:schemeClr val="accent2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17885" name="Group 125"/>
          <p:cNvGrpSpPr>
            <a:grpSpLocks/>
          </p:cNvGrpSpPr>
          <p:nvPr/>
        </p:nvGrpSpPr>
        <p:grpSpPr bwMode="auto">
          <a:xfrm>
            <a:off x="2911475" y="6440488"/>
            <a:ext cx="1619250" cy="588962"/>
            <a:chOff x="711" y="4049"/>
            <a:chExt cx="1020" cy="371"/>
          </a:xfrm>
        </p:grpSpPr>
        <p:sp>
          <p:nvSpPr>
            <p:cNvPr id="117886" name="Text Box 126"/>
            <p:cNvSpPr txBox="1">
              <a:spLocks noChangeArrowheads="1"/>
            </p:cNvSpPr>
            <p:nvPr/>
          </p:nvSpPr>
          <p:spPr bwMode="auto">
            <a:xfrm>
              <a:off x="711" y="4049"/>
              <a:ext cx="27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>
                  <a:latin typeface="Times New Roman" pitchFamily="18" charset="0"/>
                  <a:cs typeface="Arial" charset="0"/>
                </a:rPr>
                <a:t>·</a:t>
              </a:r>
            </a:p>
          </p:txBody>
        </p:sp>
        <p:sp>
          <p:nvSpPr>
            <p:cNvPr id="117887" name="Text Box 127"/>
            <p:cNvSpPr txBox="1">
              <a:spLocks noChangeArrowheads="1"/>
            </p:cNvSpPr>
            <p:nvPr/>
          </p:nvSpPr>
          <p:spPr bwMode="auto">
            <a:xfrm>
              <a:off x="898" y="4050"/>
              <a:ext cx="27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>
                  <a:latin typeface="Times New Roman" pitchFamily="18" charset="0"/>
                  <a:cs typeface="Arial" charset="0"/>
                </a:rPr>
                <a:t>·</a:t>
              </a:r>
            </a:p>
          </p:txBody>
        </p:sp>
        <p:sp>
          <p:nvSpPr>
            <p:cNvPr id="117888" name="Text Box 128"/>
            <p:cNvSpPr txBox="1">
              <a:spLocks noChangeArrowheads="1"/>
            </p:cNvSpPr>
            <p:nvPr/>
          </p:nvSpPr>
          <p:spPr bwMode="auto">
            <a:xfrm>
              <a:off x="1086" y="4050"/>
              <a:ext cx="27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>
                  <a:latin typeface="Times New Roman" pitchFamily="18" charset="0"/>
                  <a:cs typeface="Arial" charset="0"/>
                </a:rPr>
                <a:t>·</a:t>
              </a:r>
            </a:p>
          </p:txBody>
        </p:sp>
        <p:sp>
          <p:nvSpPr>
            <p:cNvPr id="117889" name="Text Box 129"/>
            <p:cNvSpPr txBox="1">
              <a:spLocks noChangeArrowheads="1"/>
            </p:cNvSpPr>
            <p:nvPr/>
          </p:nvSpPr>
          <p:spPr bwMode="auto">
            <a:xfrm>
              <a:off x="1275" y="4053"/>
              <a:ext cx="27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>
                  <a:latin typeface="Times New Roman" pitchFamily="18" charset="0"/>
                  <a:cs typeface="Arial" charset="0"/>
                </a:rPr>
                <a:t>·</a:t>
              </a:r>
            </a:p>
          </p:txBody>
        </p:sp>
        <p:sp>
          <p:nvSpPr>
            <p:cNvPr id="117890" name="Text Box 130"/>
            <p:cNvSpPr txBox="1">
              <a:spLocks noChangeArrowheads="1"/>
            </p:cNvSpPr>
            <p:nvPr/>
          </p:nvSpPr>
          <p:spPr bwMode="auto">
            <a:xfrm>
              <a:off x="1459" y="4055"/>
              <a:ext cx="27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>
                  <a:latin typeface="Times New Roman" pitchFamily="18" charset="0"/>
                  <a:cs typeface="Arial" charset="0"/>
                </a:rPr>
                <a:t>·</a:t>
              </a:r>
            </a:p>
          </p:txBody>
        </p:sp>
      </p:grpSp>
      <p:grpSp>
        <p:nvGrpSpPr>
          <p:cNvPr id="117891" name="Group 131"/>
          <p:cNvGrpSpPr>
            <a:grpSpLocks/>
          </p:cNvGrpSpPr>
          <p:nvPr/>
        </p:nvGrpSpPr>
        <p:grpSpPr bwMode="auto">
          <a:xfrm>
            <a:off x="4695825" y="6454775"/>
            <a:ext cx="1619250" cy="588963"/>
            <a:chOff x="711" y="4049"/>
            <a:chExt cx="1020" cy="371"/>
          </a:xfrm>
        </p:grpSpPr>
        <p:sp>
          <p:nvSpPr>
            <p:cNvPr id="117892" name="Text Box 132"/>
            <p:cNvSpPr txBox="1">
              <a:spLocks noChangeArrowheads="1"/>
            </p:cNvSpPr>
            <p:nvPr/>
          </p:nvSpPr>
          <p:spPr bwMode="auto">
            <a:xfrm>
              <a:off x="711" y="4049"/>
              <a:ext cx="27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>
                  <a:latin typeface="Times New Roman" pitchFamily="18" charset="0"/>
                  <a:cs typeface="Arial" charset="0"/>
                </a:rPr>
                <a:t>·</a:t>
              </a:r>
            </a:p>
          </p:txBody>
        </p:sp>
        <p:sp>
          <p:nvSpPr>
            <p:cNvPr id="117893" name="Text Box 133"/>
            <p:cNvSpPr txBox="1">
              <a:spLocks noChangeArrowheads="1"/>
            </p:cNvSpPr>
            <p:nvPr/>
          </p:nvSpPr>
          <p:spPr bwMode="auto">
            <a:xfrm>
              <a:off x="898" y="4050"/>
              <a:ext cx="27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>
                  <a:latin typeface="Times New Roman" pitchFamily="18" charset="0"/>
                  <a:cs typeface="Arial" charset="0"/>
                </a:rPr>
                <a:t>·</a:t>
              </a:r>
            </a:p>
          </p:txBody>
        </p:sp>
        <p:sp>
          <p:nvSpPr>
            <p:cNvPr id="117894" name="Text Box 134"/>
            <p:cNvSpPr txBox="1">
              <a:spLocks noChangeArrowheads="1"/>
            </p:cNvSpPr>
            <p:nvPr/>
          </p:nvSpPr>
          <p:spPr bwMode="auto">
            <a:xfrm>
              <a:off x="1086" y="4050"/>
              <a:ext cx="27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>
                  <a:latin typeface="Times New Roman" pitchFamily="18" charset="0"/>
                  <a:cs typeface="Arial" charset="0"/>
                </a:rPr>
                <a:t>·</a:t>
              </a:r>
            </a:p>
          </p:txBody>
        </p:sp>
        <p:sp>
          <p:nvSpPr>
            <p:cNvPr id="117895" name="Text Box 135"/>
            <p:cNvSpPr txBox="1">
              <a:spLocks noChangeArrowheads="1"/>
            </p:cNvSpPr>
            <p:nvPr/>
          </p:nvSpPr>
          <p:spPr bwMode="auto">
            <a:xfrm>
              <a:off x="1275" y="4053"/>
              <a:ext cx="27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>
                  <a:latin typeface="Times New Roman" pitchFamily="18" charset="0"/>
                  <a:cs typeface="Arial" charset="0"/>
                </a:rPr>
                <a:t>·</a:t>
              </a:r>
            </a:p>
          </p:txBody>
        </p:sp>
        <p:sp>
          <p:nvSpPr>
            <p:cNvPr id="117896" name="Text Box 136"/>
            <p:cNvSpPr txBox="1">
              <a:spLocks noChangeArrowheads="1"/>
            </p:cNvSpPr>
            <p:nvPr/>
          </p:nvSpPr>
          <p:spPr bwMode="auto">
            <a:xfrm>
              <a:off x="1459" y="4055"/>
              <a:ext cx="27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>
                  <a:latin typeface="Times New Roman" pitchFamily="18" charset="0"/>
                  <a:cs typeface="Arial" charset="0"/>
                </a:rPr>
                <a:t>·</a:t>
              </a:r>
            </a:p>
          </p:txBody>
        </p:sp>
      </p:grpSp>
      <p:grpSp>
        <p:nvGrpSpPr>
          <p:cNvPr id="117906" name="Group 146"/>
          <p:cNvGrpSpPr>
            <a:grpSpLocks/>
          </p:cNvGrpSpPr>
          <p:nvPr/>
        </p:nvGrpSpPr>
        <p:grpSpPr bwMode="auto">
          <a:xfrm>
            <a:off x="-50800" y="6421438"/>
            <a:ext cx="7254875" cy="625475"/>
            <a:chOff x="-32" y="4045"/>
            <a:chExt cx="4570" cy="394"/>
          </a:xfrm>
        </p:grpSpPr>
        <p:grpSp>
          <p:nvGrpSpPr>
            <p:cNvPr id="117903" name="Group 143"/>
            <p:cNvGrpSpPr>
              <a:grpSpLocks/>
            </p:cNvGrpSpPr>
            <p:nvPr/>
          </p:nvGrpSpPr>
          <p:grpSpPr bwMode="auto">
            <a:xfrm>
              <a:off x="-32" y="4045"/>
              <a:ext cx="644" cy="368"/>
              <a:chOff x="-32" y="4045"/>
              <a:chExt cx="644" cy="368"/>
            </a:xfrm>
          </p:grpSpPr>
          <p:sp>
            <p:nvSpPr>
              <p:cNvPr id="117898" name="Text Box 138"/>
              <p:cNvSpPr txBox="1">
                <a:spLocks noChangeArrowheads="1"/>
              </p:cNvSpPr>
              <p:nvPr/>
            </p:nvSpPr>
            <p:spPr bwMode="auto">
              <a:xfrm>
                <a:off x="-32" y="4045"/>
                <a:ext cx="272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3200">
                    <a:latin typeface="Times New Roman" pitchFamily="18" charset="0"/>
                    <a:cs typeface="Arial" charset="0"/>
                  </a:rPr>
                  <a:t>·</a:t>
                </a:r>
              </a:p>
            </p:txBody>
          </p:sp>
          <p:sp>
            <p:nvSpPr>
              <p:cNvPr id="117901" name="Text Box 141"/>
              <p:cNvSpPr txBox="1">
                <a:spLocks noChangeArrowheads="1"/>
              </p:cNvSpPr>
              <p:nvPr/>
            </p:nvSpPr>
            <p:spPr bwMode="auto">
              <a:xfrm>
                <a:off x="154" y="4046"/>
                <a:ext cx="272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3200">
                    <a:latin typeface="Times New Roman" pitchFamily="18" charset="0"/>
                    <a:cs typeface="Arial" charset="0"/>
                  </a:rPr>
                  <a:t>·</a:t>
                </a:r>
              </a:p>
            </p:txBody>
          </p:sp>
          <p:sp>
            <p:nvSpPr>
              <p:cNvPr id="117902" name="Text Box 142"/>
              <p:cNvSpPr txBox="1">
                <a:spLocks noChangeArrowheads="1"/>
              </p:cNvSpPr>
              <p:nvPr/>
            </p:nvSpPr>
            <p:spPr bwMode="auto">
              <a:xfrm>
                <a:off x="340" y="4048"/>
                <a:ext cx="272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3200">
                    <a:latin typeface="Times New Roman" pitchFamily="18" charset="0"/>
                    <a:cs typeface="Arial" charset="0"/>
                  </a:rPr>
                  <a:t>·</a:t>
                </a:r>
              </a:p>
            </p:txBody>
          </p:sp>
        </p:grpSp>
        <p:grpSp>
          <p:nvGrpSpPr>
            <p:cNvPr id="117905" name="Group 145"/>
            <p:cNvGrpSpPr>
              <a:grpSpLocks/>
            </p:cNvGrpSpPr>
            <p:nvPr/>
          </p:nvGrpSpPr>
          <p:grpSpPr bwMode="auto">
            <a:xfrm>
              <a:off x="4081" y="4073"/>
              <a:ext cx="457" cy="366"/>
              <a:chOff x="4081" y="4073"/>
              <a:chExt cx="457" cy="366"/>
            </a:xfrm>
          </p:grpSpPr>
          <p:sp>
            <p:nvSpPr>
              <p:cNvPr id="117899" name="Text Box 139"/>
              <p:cNvSpPr txBox="1">
                <a:spLocks noChangeArrowheads="1"/>
              </p:cNvSpPr>
              <p:nvPr/>
            </p:nvSpPr>
            <p:spPr bwMode="auto">
              <a:xfrm>
                <a:off x="4081" y="4073"/>
                <a:ext cx="272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3200">
                    <a:latin typeface="Times New Roman" pitchFamily="18" charset="0"/>
                    <a:cs typeface="Arial" charset="0"/>
                  </a:rPr>
                  <a:t>·</a:t>
                </a:r>
              </a:p>
            </p:txBody>
          </p:sp>
          <p:sp>
            <p:nvSpPr>
              <p:cNvPr id="117904" name="Text Box 144"/>
              <p:cNvSpPr txBox="1">
                <a:spLocks noChangeArrowheads="1"/>
              </p:cNvSpPr>
              <p:nvPr/>
            </p:nvSpPr>
            <p:spPr bwMode="auto">
              <a:xfrm>
                <a:off x="4266" y="4074"/>
                <a:ext cx="272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3200">
                    <a:latin typeface="Times New Roman" pitchFamily="18" charset="0"/>
                    <a:cs typeface="Arial" charset="0"/>
                  </a:rPr>
                  <a:t>·</a:t>
                </a:r>
              </a:p>
            </p:txBody>
          </p:sp>
        </p:grpSp>
      </p:grpSp>
      <p:sp>
        <p:nvSpPr>
          <p:cNvPr id="117907" name="AutoShape 147"/>
          <p:cNvSpPr>
            <a:spLocks noChangeArrowheads="1"/>
          </p:cNvSpPr>
          <p:nvPr/>
        </p:nvSpPr>
        <p:spPr bwMode="auto">
          <a:xfrm>
            <a:off x="2849563" y="5291138"/>
            <a:ext cx="109537" cy="79375"/>
          </a:xfrm>
          <a:prstGeom prst="triangle">
            <a:avLst>
              <a:gd name="adj" fmla="val 50000"/>
            </a:avLst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>
              <a:solidFill>
                <a:srgbClr val="FF0000"/>
              </a:solidFill>
            </a:endParaRPr>
          </a:p>
        </p:txBody>
      </p:sp>
      <p:sp>
        <p:nvSpPr>
          <p:cNvPr id="117909" name="Freeform 149"/>
          <p:cNvSpPr>
            <a:spLocks/>
          </p:cNvSpPr>
          <p:nvPr/>
        </p:nvSpPr>
        <p:spPr bwMode="auto">
          <a:xfrm>
            <a:off x="2951163" y="5327650"/>
            <a:ext cx="6205537" cy="47625"/>
          </a:xfrm>
          <a:custGeom>
            <a:avLst/>
            <a:gdLst>
              <a:gd name="T0" fmla="*/ 3909 w 3909"/>
              <a:gd name="T1" fmla="*/ 30 h 30"/>
              <a:gd name="T2" fmla="*/ 0 w 3909"/>
              <a:gd name="T3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3909" h="30">
                <a:moveTo>
                  <a:pt x="3909" y="30"/>
                </a:moveTo>
                <a:lnTo>
                  <a:pt x="0" y="0"/>
                </a:lnTo>
              </a:path>
            </a:pathLst>
          </a:custGeom>
          <a:noFill/>
          <a:ln w="28575" cap="flat" cmpd="sng">
            <a:solidFill>
              <a:srgbClr val="0066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7910" name="Text Box 150"/>
          <p:cNvSpPr txBox="1">
            <a:spLocks noChangeArrowheads="1"/>
          </p:cNvSpPr>
          <p:nvPr/>
        </p:nvSpPr>
        <p:spPr bwMode="auto">
          <a:xfrm>
            <a:off x="7840663" y="5068888"/>
            <a:ext cx="1476375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uk-UA" b="1">
                <a:solidFill>
                  <a:srgbClr val="006600"/>
                </a:solidFill>
              </a:rPr>
              <a:t>54</a:t>
            </a:r>
            <a:r>
              <a:rPr lang="en-US" b="1">
                <a:solidFill>
                  <a:srgbClr val="006600"/>
                </a:solidFill>
                <a:cs typeface="Arial" charset="0"/>
              </a:rPr>
              <a:t>º</a:t>
            </a:r>
            <a:r>
              <a:rPr lang="uk-UA" b="1">
                <a:solidFill>
                  <a:srgbClr val="006600"/>
                </a:solidFill>
                <a:cs typeface="Arial" charset="0"/>
              </a:rPr>
              <a:t>40</a:t>
            </a:r>
            <a:r>
              <a:rPr lang="en-US" b="1">
                <a:solidFill>
                  <a:srgbClr val="006600"/>
                </a:solidFill>
                <a:cs typeface="Arial" charset="0"/>
              </a:rPr>
              <a:t>' </a:t>
            </a:r>
            <a:r>
              <a:rPr lang="uk-UA" b="1">
                <a:solidFill>
                  <a:srgbClr val="006600"/>
                </a:solidFill>
              </a:rPr>
              <a:t>20</a:t>
            </a:r>
            <a:r>
              <a:rPr lang="en-US" b="1">
                <a:solidFill>
                  <a:srgbClr val="006600"/>
                </a:solidFill>
              </a:rPr>
              <a:t>'</a:t>
            </a:r>
            <a:r>
              <a:rPr lang="en-US" b="1">
                <a:solidFill>
                  <a:srgbClr val="006600"/>
                </a:solidFill>
                <a:cs typeface="Arial" charset="0"/>
              </a:rPr>
              <a:t>'</a:t>
            </a:r>
            <a:r>
              <a:rPr lang="uk-UA" b="1">
                <a:solidFill>
                  <a:srgbClr val="006600"/>
                </a:solidFill>
              </a:rPr>
              <a:t> пн.ш.</a:t>
            </a:r>
            <a:endParaRPr lang="en-US" b="1">
              <a:solidFill>
                <a:srgbClr val="006600"/>
              </a:solidFill>
            </a:endParaRPr>
          </a:p>
        </p:txBody>
      </p:sp>
      <p:sp>
        <p:nvSpPr>
          <p:cNvPr id="117911" name="Freeform 151"/>
          <p:cNvSpPr>
            <a:spLocks/>
          </p:cNvSpPr>
          <p:nvPr/>
        </p:nvSpPr>
        <p:spPr bwMode="auto">
          <a:xfrm>
            <a:off x="2900363" y="5367338"/>
            <a:ext cx="4762" cy="1347787"/>
          </a:xfrm>
          <a:custGeom>
            <a:avLst/>
            <a:gdLst>
              <a:gd name="T0" fmla="*/ 3 w 3"/>
              <a:gd name="T1" fmla="*/ 0 h 849"/>
              <a:gd name="T2" fmla="*/ 0 w 3"/>
              <a:gd name="T3" fmla="*/ 849 h 849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3" h="849">
                <a:moveTo>
                  <a:pt x="3" y="0"/>
                </a:moveTo>
                <a:lnTo>
                  <a:pt x="0" y="849"/>
                </a:lnTo>
              </a:path>
            </a:pathLst>
          </a:custGeom>
          <a:noFill/>
          <a:ln w="28575" cap="flat" cmpd="sng">
            <a:solidFill>
              <a:srgbClr val="0066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7912" name="Text Box 152"/>
          <p:cNvSpPr txBox="1">
            <a:spLocks noChangeArrowheads="1"/>
          </p:cNvSpPr>
          <p:nvPr/>
        </p:nvSpPr>
        <p:spPr bwMode="auto">
          <a:xfrm>
            <a:off x="2827338" y="6364288"/>
            <a:ext cx="2160587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50000"/>
              </a:spcBef>
            </a:pPr>
            <a:r>
              <a:rPr lang="uk-UA" b="1">
                <a:solidFill>
                  <a:srgbClr val="006600"/>
                </a:solidFill>
              </a:rPr>
              <a:t>18</a:t>
            </a:r>
            <a:r>
              <a:rPr lang="en-US" b="1">
                <a:solidFill>
                  <a:srgbClr val="006600"/>
                </a:solidFill>
                <a:cs typeface="Arial" charset="0"/>
              </a:rPr>
              <a:t>º</a:t>
            </a:r>
            <a:r>
              <a:rPr lang="uk-UA" b="1">
                <a:solidFill>
                  <a:srgbClr val="006600"/>
                </a:solidFill>
                <a:cs typeface="Arial" charset="0"/>
              </a:rPr>
              <a:t>05</a:t>
            </a:r>
            <a:r>
              <a:rPr lang="en-US" b="1">
                <a:solidFill>
                  <a:srgbClr val="006600"/>
                </a:solidFill>
                <a:cs typeface="Arial" charset="0"/>
              </a:rPr>
              <a:t>' </a:t>
            </a:r>
            <a:r>
              <a:rPr lang="uk-UA" b="1">
                <a:solidFill>
                  <a:srgbClr val="006600"/>
                </a:solidFill>
              </a:rPr>
              <a:t>03</a:t>
            </a:r>
            <a:r>
              <a:rPr lang="en-US" b="1">
                <a:solidFill>
                  <a:srgbClr val="006600"/>
                </a:solidFill>
              </a:rPr>
              <a:t>'</a:t>
            </a:r>
            <a:r>
              <a:rPr lang="en-US" b="1">
                <a:solidFill>
                  <a:srgbClr val="006600"/>
                </a:solidFill>
                <a:cs typeface="Arial" charset="0"/>
              </a:rPr>
              <a:t>'</a:t>
            </a:r>
            <a:r>
              <a:rPr lang="uk-UA" b="1">
                <a:solidFill>
                  <a:srgbClr val="006600"/>
                </a:solidFill>
              </a:rPr>
              <a:t> сх.д.</a:t>
            </a:r>
            <a:endParaRPr lang="en-US" b="1">
              <a:solidFill>
                <a:srgbClr val="006600"/>
              </a:solidFill>
            </a:endParaRPr>
          </a:p>
        </p:txBody>
      </p:sp>
      <p:sp>
        <p:nvSpPr>
          <p:cNvPr id="117913" name="AutoShape 153"/>
          <p:cNvSpPr>
            <a:spLocks noChangeArrowheads="1"/>
          </p:cNvSpPr>
          <p:nvPr/>
        </p:nvSpPr>
        <p:spPr bwMode="auto">
          <a:xfrm>
            <a:off x="107950" y="476250"/>
            <a:ext cx="2447925" cy="1081088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85000"/>
              </a:lnSpc>
            </a:pPr>
            <a:r>
              <a:rPr lang="uk-UA" sz="2400" b="1" i="1">
                <a:solidFill>
                  <a:srgbClr val="FF0000"/>
                </a:solidFill>
                <a:latin typeface="Times New Roman" pitchFamily="18" charset="0"/>
              </a:rPr>
              <a:t>г. Дідова Гора</a:t>
            </a:r>
          </a:p>
          <a:p>
            <a:pPr>
              <a:lnSpc>
                <a:spcPct val="85000"/>
              </a:lnSpc>
            </a:pPr>
            <a:r>
              <a:rPr lang="uk-UA" sz="2400" i="1">
                <a:latin typeface="Times New Roman" pitchFamily="18" charset="0"/>
              </a:rPr>
              <a:t>54</a:t>
            </a:r>
            <a:r>
              <a:rPr lang="en-US" sz="2400" i="1">
                <a:latin typeface="Times New Roman" pitchFamily="18" charset="0"/>
              </a:rPr>
              <a:t>º</a:t>
            </a:r>
            <a:r>
              <a:rPr lang="uk-UA" sz="2400" i="1">
                <a:latin typeface="Times New Roman" pitchFamily="18" charset="0"/>
              </a:rPr>
              <a:t>40</a:t>
            </a:r>
            <a:r>
              <a:rPr lang="en-US" sz="2400" i="1">
                <a:latin typeface="Times New Roman" pitchFamily="18" charset="0"/>
              </a:rPr>
              <a:t>' </a:t>
            </a:r>
            <a:r>
              <a:rPr lang="uk-UA" sz="2400" i="1">
                <a:latin typeface="Times New Roman" pitchFamily="18" charset="0"/>
              </a:rPr>
              <a:t>20</a:t>
            </a:r>
            <a:r>
              <a:rPr lang="en-US" sz="2400" i="1">
                <a:latin typeface="Times New Roman" pitchFamily="18" charset="0"/>
              </a:rPr>
              <a:t>''</a:t>
            </a:r>
            <a:r>
              <a:rPr lang="uk-UA" sz="2400" i="1">
                <a:latin typeface="Times New Roman" pitchFamily="18" charset="0"/>
              </a:rPr>
              <a:t> пн.ш.</a:t>
            </a:r>
            <a:endParaRPr lang="en-US" sz="2400" i="1">
              <a:latin typeface="Times New Roman" pitchFamily="18" charset="0"/>
            </a:endParaRPr>
          </a:p>
          <a:p>
            <a:pPr>
              <a:lnSpc>
                <a:spcPct val="85000"/>
              </a:lnSpc>
            </a:pPr>
            <a:r>
              <a:rPr lang="uk-UA" sz="2400" i="1">
                <a:latin typeface="Times New Roman" pitchFamily="18" charset="0"/>
              </a:rPr>
              <a:t>18</a:t>
            </a:r>
            <a:r>
              <a:rPr lang="en-US" sz="2400" i="1">
                <a:latin typeface="Times New Roman" pitchFamily="18" charset="0"/>
              </a:rPr>
              <a:t>º</a:t>
            </a:r>
            <a:r>
              <a:rPr lang="uk-UA" sz="2400" i="1">
                <a:latin typeface="Times New Roman" pitchFamily="18" charset="0"/>
              </a:rPr>
              <a:t>05</a:t>
            </a:r>
            <a:r>
              <a:rPr lang="en-US" sz="2400" i="1">
                <a:latin typeface="Times New Roman" pitchFamily="18" charset="0"/>
              </a:rPr>
              <a:t>' </a:t>
            </a:r>
            <a:r>
              <a:rPr lang="uk-UA" sz="2400" i="1">
                <a:latin typeface="Times New Roman" pitchFamily="18" charset="0"/>
              </a:rPr>
              <a:t>03</a:t>
            </a:r>
            <a:r>
              <a:rPr lang="en-US" sz="2400" i="1">
                <a:latin typeface="Times New Roman" pitchFamily="18" charset="0"/>
              </a:rPr>
              <a:t>''</a:t>
            </a:r>
            <a:r>
              <a:rPr lang="uk-UA" sz="2400" i="1">
                <a:latin typeface="Times New Roman" pitchFamily="18" charset="0"/>
              </a:rPr>
              <a:t> сх.д.</a:t>
            </a:r>
            <a:endParaRPr lang="ru-RU" sz="2400" i="1">
              <a:latin typeface="Times New Roman" pitchFamily="18" charset="0"/>
            </a:endParaRPr>
          </a:p>
        </p:txBody>
      </p:sp>
      <p:sp>
        <p:nvSpPr>
          <p:cNvPr id="117914" name="Oval 154"/>
          <p:cNvSpPr>
            <a:spLocks noChangeArrowheads="1"/>
          </p:cNvSpPr>
          <p:nvPr/>
        </p:nvSpPr>
        <p:spPr bwMode="auto">
          <a:xfrm>
            <a:off x="5341938" y="4724400"/>
            <a:ext cx="71437" cy="730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7915" name="AutoShape 155"/>
          <p:cNvSpPr>
            <a:spLocks noChangeArrowheads="1"/>
          </p:cNvSpPr>
          <p:nvPr/>
        </p:nvSpPr>
        <p:spPr bwMode="auto">
          <a:xfrm>
            <a:off x="5076825" y="620713"/>
            <a:ext cx="2447925" cy="1081087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85000"/>
              </a:lnSpc>
            </a:pPr>
            <a:r>
              <a:rPr lang="uk-UA" sz="2400" b="1" i="1">
                <a:solidFill>
                  <a:srgbClr val="FF0000"/>
                </a:solidFill>
                <a:latin typeface="Times New Roman" pitchFamily="18" charset="0"/>
              </a:rPr>
              <a:t>джер. Чисте</a:t>
            </a:r>
          </a:p>
          <a:p>
            <a:pPr>
              <a:lnSpc>
                <a:spcPct val="85000"/>
              </a:lnSpc>
            </a:pPr>
            <a:r>
              <a:rPr lang="uk-UA" sz="2400" i="1">
                <a:latin typeface="Times New Roman" pitchFamily="18" charset="0"/>
              </a:rPr>
              <a:t>54</a:t>
            </a:r>
            <a:r>
              <a:rPr lang="en-US" sz="2400" i="1">
                <a:latin typeface="Times New Roman" pitchFamily="18" charset="0"/>
              </a:rPr>
              <a:t>º</a:t>
            </a:r>
            <a:r>
              <a:rPr lang="uk-UA" sz="2400" i="1">
                <a:latin typeface="Times New Roman" pitchFamily="18" charset="0"/>
              </a:rPr>
              <a:t>40</a:t>
            </a:r>
            <a:r>
              <a:rPr lang="en-US" sz="2400" i="1">
                <a:latin typeface="Times New Roman" pitchFamily="18" charset="0"/>
              </a:rPr>
              <a:t>' </a:t>
            </a:r>
            <a:r>
              <a:rPr lang="uk-UA" sz="2400" i="1">
                <a:latin typeface="Times New Roman" pitchFamily="18" charset="0"/>
              </a:rPr>
              <a:t>32</a:t>
            </a:r>
            <a:r>
              <a:rPr lang="en-US" sz="2400" i="1">
                <a:latin typeface="Times New Roman" pitchFamily="18" charset="0"/>
              </a:rPr>
              <a:t>''</a:t>
            </a:r>
            <a:r>
              <a:rPr lang="uk-UA" sz="2400" i="1">
                <a:latin typeface="Times New Roman" pitchFamily="18" charset="0"/>
              </a:rPr>
              <a:t> пн.ш.</a:t>
            </a:r>
            <a:endParaRPr lang="en-US" sz="2400" i="1">
              <a:latin typeface="Times New Roman" pitchFamily="18" charset="0"/>
            </a:endParaRPr>
          </a:p>
          <a:p>
            <a:pPr>
              <a:lnSpc>
                <a:spcPct val="85000"/>
              </a:lnSpc>
            </a:pPr>
            <a:r>
              <a:rPr lang="uk-UA" sz="2400" i="1">
                <a:latin typeface="Times New Roman" pitchFamily="18" charset="0"/>
              </a:rPr>
              <a:t>18</a:t>
            </a:r>
            <a:r>
              <a:rPr lang="en-US" sz="2400" i="1">
                <a:latin typeface="Times New Roman" pitchFamily="18" charset="0"/>
              </a:rPr>
              <a:t>º</a:t>
            </a:r>
            <a:r>
              <a:rPr lang="uk-UA" sz="2400" i="1">
                <a:latin typeface="Times New Roman" pitchFamily="18" charset="0"/>
              </a:rPr>
              <a:t>06</a:t>
            </a:r>
            <a:r>
              <a:rPr lang="en-US" sz="2400" i="1">
                <a:latin typeface="Times New Roman" pitchFamily="18" charset="0"/>
              </a:rPr>
              <a:t>' </a:t>
            </a:r>
            <a:r>
              <a:rPr lang="uk-UA" sz="2400" i="1">
                <a:latin typeface="Times New Roman" pitchFamily="18" charset="0"/>
              </a:rPr>
              <a:t>24</a:t>
            </a:r>
            <a:r>
              <a:rPr lang="en-US" sz="2400" i="1">
                <a:latin typeface="Times New Roman" pitchFamily="18" charset="0"/>
              </a:rPr>
              <a:t>''</a:t>
            </a:r>
            <a:r>
              <a:rPr lang="uk-UA" sz="2400" i="1">
                <a:latin typeface="Times New Roman" pitchFamily="18" charset="0"/>
              </a:rPr>
              <a:t> сх.д.</a:t>
            </a:r>
            <a:endParaRPr lang="ru-RU" sz="2400" i="1">
              <a:latin typeface="Times New Roman" pitchFamily="18" charset="0"/>
            </a:endParaRPr>
          </a:p>
        </p:txBody>
      </p:sp>
      <p:sp>
        <p:nvSpPr>
          <p:cNvPr id="117916" name="Freeform 156"/>
          <p:cNvSpPr>
            <a:spLocks/>
          </p:cNvSpPr>
          <p:nvPr/>
        </p:nvSpPr>
        <p:spPr bwMode="auto">
          <a:xfrm>
            <a:off x="5380038" y="4765675"/>
            <a:ext cx="3763962" cy="34925"/>
          </a:xfrm>
          <a:custGeom>
            <a:avLst/>
            <a:gdLst>
              <a:gd name="T0" fmla="*/ 2371 w 2371"/>
              <a:gd name="T1" fmla="*/ 22 h 22"/>
              <a:gd name="T2" fmla="*/ 0 w 2371"/>
              <a:gd name="T3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371" h="22">
                <a:moveTo>
                  <a:pt x="2371" y="22"/>
                </a:moveTo>
                <a:lnTo>
                  <a:pt x="0" y="0"/>
                </a:lnTo>
              </a:path>
            </a:pathLst>
          </a:custGeom>
          <a:noFill/>
          <a:ln w="28575" cap="flat" cmpd="sng">
            <a:solidFill>
              <a:srgbClr val="0066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7917" name="Text Box 157"/>
          <p:cNvSpPr txBox="1">
            <a:spLocks noChangeArrowheads="1"/>
          </p:cNvSpPr>
          <p:nvPr/>
        </p:nvSpPr>
        <p:spPr bwMode="auto">
          <a:xfrm>
            <a:off x="7839075" y="4494213"/>
            <a:ext cx="1476375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uk-UA" b="1">
                <a:solidFill>
                  <a:srgbClr val="006600"/>
                </a:solidFill>
              </a:rPr>
              <a:t>54</a:t>
            </a:r>
            <a:r>
              <a:rPr lang="en-US" b="1">
                <a:solidFill>
                  <a:srgbClr val="006600"/>
                </a:solidFill>
                <a:cs typeface="Arial" charset="0"/>
              </a:rPr>
              <a:t>º</a:t>
            </a:r>
            <a:r>
              <a:rPr lang="uk-UA" b="1">
                <a:solidFill>
                  <a:srgbClr val="006600"/>
                </a:solidFill>
                <a:cs typeface="Arial" charset="0"/>
              </a:rPr>
              <a:t>40</a:t>
            </a:r>
            <a:r>
              <a:rPr lang="en-US" b="1">
                <a:solidFill>
                  <a:srgbClr val="006600"/>
                </a:solidFill>
                <a:cs typeface="Arial" charset="0"/>
              </a:rPr>
              <a:t>' </a:t>
            </a:r>
            <a:r>
              <a:rPr lang="uk-UA" b="1">
                <a:solidFill>
                  <a:srgbClr val="006600"/>
                </a:solidFill>
              </a:rPr>
              <a:t>32</a:t>
            </a:r>
            <a:r>
              <a:rPr lang="en-US" b="1">
                <a:solidFill>
                  <a:srgbClr val="006600"/>
                </a:solidFill>
              </a:rPr>
              <a:t>'</a:t>
            </a:r>
            <a:r>
              <a:rPr lang="en-US" b="1">
                <a:solidFill>
                  <a:srgbClr val="006600"/>
                </a:solidFill>
                <a:cs typeface="Arial" charset="0"/>
              </a:rPr>
              <a:t>'</a:t>
            </a:r>
            <a:r>
              <a:rPr lang="uk-UA" b="1">
                <a:solidFill>
                  <a:srgbClr val="006600"/>
                </a:solidFill>
              </a:rPr>
              <a:t> пн.ш.</a:t>
            </a:r>
            <a:endParaRPr lang="en-US" b="1">
              <a:solidFill>
                <a:srgbClr val="006600"/>
              </a:solidFill>
            </a:endParaRPr>
          </a:p>
        </p:txBody>
      </p:sp>
      <p:sp>
        <p:nvSpPr>
          <p:cNvPr id="117918" name="Freeform 158"/>
          <p:cNvSpPr>
            <a:spLocks/>
          </p:cNvSpPr>
          <p:nvPr/>
        </p:nvSpPr>
        <p:spPr bwMode="auto">
          <a:xfrm>
            <a:off x="5343525" y="4786313"/>
            <a:ext cx="33338" cy="2030412"/>
          </a:xfrm>
          <a:custGeom>
            <a:avLst/>
            <a:gdLst>
              <a:gd name="T0" fmla="*/ 21 w 21"/>
              <a:gd name="T1" fmla="*/ 0 h 1279"/>
              <a:gd name="T2" fmla="*/ 0 w 21"/>
              <a:gd name="T3" fmla="*/ 1279 h 1279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1" h="1279">
                <a:moveTo>
                  <a:pt x="21" y="0"/>
                </a:moveTo>
                <a:lnTo>
                  <a:pt x="0" y="1279"/>
                </a:lnTo>
              </a:path>
            </a:pathLst>
          </a:custGeom>
          <a:noFill/>
          <a:ln w="28575" cap="flat" cmpd="sng">
            <a:solidFill>
              <a:srgbClr val="0066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7919" name="Text Box 159"/>
          <p:cNvSpPr txBox="1">
            <a:spLocks noChangeArrowheads="1"/>
          </p:cNvSpPr>
          <p:nvPr/>
        </p:nvSpPr>
        <p:spPr bwMode="auto">
          <a:xfrm>
            <a:off x="4899025" y="6415088"/>
            <a:ext cx="2160588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50000"/>
              </a:spcBef>
            </a:pPr>
            <a:r>
              <a:rPr lang="uk-UA" b="1">
                <a:solidFill>
                  <a:srgbClr val="006600"/>
                </a:solidFill>
              </a:rPr>
              <a:t>18</a:t>
            </a:r>
            <a:r>
              <a:rPr lang="en-US" b="1">
                <a:solidFill>
                  <a:srgbClr val="006600"/>
                </a:solidFill>
                <a:cs typeface="Arial" charset="0"/>
              </a:rPr>
              <a:t>º</a:t>
            </a:r>
            <a:r>
              <a:rPr lang="uk-UA" b="1">
                <a:solidFill>
                  <a:srgbClr val="006600"/>
                </a:solidFill>
                <a:cs typeface="Arial" charset="0"/>
              </a:rPr>
              <a:t>06</a:t>
            </a:r>
            <a:r>
              <a:rPr lang="en-US" b="1">
                <a:solidFill>
                  <a:srgbClr val="006600"/>
                </a:solidFill>
                <a:cs typeface="Arial" charset="0"/>
              </a:rPr>
              <a:t>' </a:t>
            </a:r>
            <a:r>
              <a:rPr lang="uk-UA" b="1">
                <a:solidFill>
                  <a:srgbClr val="006600"/>
                </a:solidFill>
              </a:rPr>
              <a:t>24</a:t>
            </a:r>
            <a:r>
              <a:rPr lang="en-US" b="1">
                <a:solidFill>
                  <a:srgbClr val="006600"/>
                </a:solidFill>
              </a:rPr>
              <a:t>'</a:t>
            </a:r>
            <a:r>
              <a:rPr lang="en-US" b="1">
                <a:solidFill>
                  <a:srgbClr val="006600"/>
                </a:solidFill>
                <a:cs typeface="Arial" charset="0"/>
              </a:rPr>
              <a:t>'</a:t>
            </a:r>
            <a:r>
              <a:rPr lang="uk-UA" b="1">
                <a:solidFill>
                  <a:srgbClr val="006600"/>
                </a:solidFill>
              </a:rPr>
              <a:t> сх.д.</a:t>
            </a:r>
            <a:endParaRPr lang="en-US" b="1">
              <a:solidFill>
                <a:srgbClr val="006600"/>
              </a:solidFill>
            </a:endParaRPr>
          </a:p>
        </p:txBody>
      </p:sp>
      <p:sp>
        <p:nvSpPr>
          <p:cNvPr id="117921" name="AutoShape 161"/>
          <p:cNvSpPr>
            <a:spLocks noChangeArrowheads="1"/>
          </p:cNvSpPr>
          <p:nvPr/>
        </p:nvSpPr>
        <p:spPr bwMode="auto">
          <a:xfrm>
            <a:off x="79375" y="3384550"/>
            <a:ext cx="2376488" cy="1081088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85000"/>
              </a:lnSpc>
            </a:pPr>
            <a:r>
              <a:rPr lang="uk-UA" sz="2400" b="1" i="1">
                <a:solidFill>
                  <a:srgbClr val="FF0000"/>
                </a:solidFill>
                <a:latin typeface="Times New Roman" pitchFamily="18" charset="0"/>
              </a:rPr>
              <a:t>г. Русавська</a:t>
            </a:r>
          </a:p>
          <a:p>
            <a:pPr>
              <a:lnSpc>
                <a:spcPct val="85000"/>
              </a:lnSpc>
            </a:pPr>
            <a:r>
              <a:rPr lang="uk-UA" sz="2400" i="1">
                <a:latin typeface="Times New Roman" pitchFamily="18" charset="0"/>
              </a:rPr>
              <a:t>54</a:t>
            </a:r>
            <a:r>
              <a:rPr lang="en-US" sz="2400" i="1">
                <a:latin typeface="Times New Roman" pitchFamily="18" charset="0"/>
              </a:rPr>
              <a:t>º</a:t>
            </a:r>
            <a:r>
              <a:rPr lang="uk-UA" sz="2400" i="1">
                <a:latin typeface="Times New Roman" pitchFamily="18" charset="0"/>
              </a:rPr>
              <a:t>41</a:t>
            </a:r>
            <a:r>
              <a:rPr lang="en-US" sz="2400" i="1">
                <a:latin typeface="Times New Roman" pitchFamily="18" charset="0"/>
              </a:rPr>
              <a:t>' </a:t>
            </a:r>
            <a:r>
              <a:rPr lang="uk-UA" sz="2400" i="1">
                <a:latin typeface="Times New Roman" pitchFamily="18" charset="0"/>
              </a:rPr>
              <a:t>26</a:t>
            </a:r>
            <a:r>
              <a:rPr lang="en-US" sz="2400" i="1">
                <a:latin typeface="Times New Roman" pitchFamily="18" charset="0"/>
              </a:rPr>
              <a:t>''</a:t>
            </a:r>
            <a:r>
              <a:rPr lang="uk-UA" sz="2400" i="1">
                <a:latin typeface="Times New Roman" pitchFamily="18" charset="0"/>
              </a:rPr>
              <a:t> пн.ш.</a:t>
            </a:r>
            <a:endParaRPr lang="en-US" sz="2400" i="1">
              <a:latin typeface="Times New Roman" pitchFamily="18" charset="0"/>
            </a:endParaRPr>
          </a:p>
          <a:p>
            <a:pPr>
              <a:lnSpc>
                <a:spcPct val="85000"/>
              </a:lnSpc>
            </a:pPr>
            <a:r>
              <a:rPr lang="uk-UA" sz="2400" i="1">
                <a:latin typeface="Times New Roman" pitchFamily="18" charset="0"/>
              </a:rPr>
              <a:t>18</a:t>
            </a:r>
            <a:r>
              <a:rPr lang="en-US" sz="2400" i="1">
                <a:latin typeface="Times New Roman" pitchFamily="18" charset="0"/>
              </a:rPr>
              <a:t>º</a:t>
            </a:r>
            <a:r>
              <a:rPr lang="uk-UA" sz="2400" i="1">
                <a:latin typeface="Times New Roman" pitchFamily="18" charset="0"/>
              </a:rPr>
              <a:t>04</a:t>
            </a:r>
            <a:r>
              <a:rPr lang="en-US" sz="2400" i="1">
                <a:latin typeface="Times New Roman" pitchFamily="18" charset="0"/>
              </a:rPr>
              <a:t>' </a:t>
            </a:r>
            <a:r>
              <a:rPr lang="uk-UA" sz="2400" i="1">
                <a:latin typeface="Times New Roman" pitchFamily="18" charset="0"/>
              </a:rPr>
              <a:t>55</a:t>
            </a:r>
            <a:r>
              <a:rPr lang="en-US" sz="2400" i="1">
                <a:latin typeface="Times New Roman" pitchFamily="18" charset="0"/>
              </a:rPr>
              <a:t>''</a:t>
            </a:r>
            <a:r>
              <a:rPr lang="uk-UA" sz="2400" i="1">
                <a:latin typeface="Times New Roman" pitchFamily="18" charset="0"/>
              </a:rPr>
              <a:t> сх.д.</a:t>
            </a:r>
            <a:endParaRPr lang="ru-RU" sz="2400" i="1">
              <a:latin typeface="Times New Roman" pitchFamily="18" charset="0"/>
            </a:endParaRPr>
          </a:p>
        </p:txBody>
      </p:sp>
      <p:sp>
        <p:nvSpPr>
          <p:cNvPr id="117922" name="Freeform 162"/>
          <p:cNvSpPr>
            <a:spLocks/>
          </p:cNvSpPr>
          <p:nvPr/>
        </p:nvSpPr>
        <p:spPr bwMode="auto">
          <a:xfrm>
            <a:off x="2690813" y="2036763"/>
            <a:ext cx="6477000" cy="34925"/>
          </a:xfrm>
          <a:custGeom>
            <a:avLst/>
            <a:gdLst>
              <a:gd name="T0" fmla="*/ 4080 w 4080"/>
              <a:gd name="T1" fmla="*/ 22 h 22"/>
              <a:gd name="T2" fmla="*/ 0 w 4080"/>
              <a:gd name="T3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080" h="22">
                <a:moveTo>
                  <a:pt x="4080" y="22"/>
                </a:moveTo>
                <a:lnTo>
                  <a:pt x="0" y="0"/>
                </a:lnTo>
              </a:path>
            </a:pathLst>
          </a:custGeom>
          <a:noFill/>
          <a:ln w="28575" cap="flat" cmpd="sng">
            <a:solidFill>
              <a:srgbClr val="0066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7923" name="Text Box 163"/>
          <p:cNvSpPr txBox="1">
            <a:spLocks noChangeArrowheads="1"/>
          </p:cNvSpPr>
          <p:nvPr/>
        </p:nvSpPr>
        <p:spPr bwMode="auto">
          <a:xfrm>
            <a:off x="7845425" y="2111375"/>
            <a:ext cx="1476375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uk-UA" b="1">
                <a:solidFill>
                  <a:srgbClr val="006600"/>
                </a:solidFill>
              </a:rPr>
              <a:t>54</a:t>
            </a:r>
            <a:r>
              <a:rPr lang="en-US" b="1">
                <a:solidFill>
                  <a:srgbClr val="006600"/>
                </a:solidFill>
                <a:cs typeface="Arial" charset="0"/>
              </a:rPr>
              <a:t>º</a:t>
            </a:r>
            <a:r>
              <a:rPr lang="uk-UA" b="1">
                <a:solidFill>
                  <a:srgbClr val="006600"/>
                </a:solidFill>
                <a:cs typeface="Arial" charset="0"/>
              </a:rPr>
              <a:t>41</a:t>
            </a:r>
            <a:r>
              <a:rPr lang="en-US" b="1">
                <a:solidFill>
                  <a:srgbClr val="006600"/>
                </a:solidFill>
                <a:cs typeface="Arial" charset="0"/>
              </a:rPr>
              <a:t>' </a:t>
            </a:r>
            <a:r>
              <a:rPr lang="uk-UA" b="1">
                <a:solidFill>
                  <a:srgbClr val="006600"/>
                </a:solidFill>
              </a:rPr>
              <a:t>26</a:t>
            </a:r>
            <a:r>
              <a:rPr lang="en-US" b="1">
                <a:solidFill>
                  <a:srgbClr val="006600"/>
                </a:solidFill>
              </a:rPr>
              <a:t>'</a:t>
            </a:r>
            <a:r>
              <a:rPr lang="en-US" b="1">
                <a:solidFill>
                  <a:srgbClr val="006600"/>
                </a:solidFill>
                <a:cs typeface="Arial" charset="0"/>
              </a:rPr>
              <a:t>'</a:t>
            </a:r>
            <a:r>
              <a:rPr lang="uk-UA" b="1">
                <a:solidFill>
                  <a:srgbClr val="006600"/>
                </a:solidFill>
              </a:rPr>
              <a:t> пн.ш.</a:t>
            </a:r>
            <a:endParaRPr lang="en-US" b="1">
              <a:solidFill>
                <a:srgbClr val="006600"/>
              </a:solidFill>
            </a:endParaRPr>
          </a:p>
        </p:txBody>
      </p:sp>
      <p:sp>
        <p:nvSpPr>
          <p:cNvPr id="117924" name="Freeform 164"/>
          <p:cNvSpPr>
            <a:spLocks/>
          </p:cNvSpPr>
          <p:nvPr/>
        </p:nvSpPr>
        <p:spPr bwMode="auto">
          <a:xfrm>
            <a:off x="2663825" y="2066925"/>
            <a:ext cx="3175" cy="4702175"/>
          </a:xfrm>
          <a:custGeom>
            <a:avLst/>
            <a:gdLst>
              <a:gd name="T0" fmla="*/ 0 w 2"/>
              <a:gd name="T1" fmla="*/ 0 h 2962"/>
              <a:gd name="T2" fmla="*/ 2 w 2"/>
              <a:gd name="T3" fmla="*/ 2962 h 296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" h="2962">
                <a:moveTo>
                  <a:pt x="0" y="0"/>
                </a:moveTo>
                <a:lnTo>
                  <a:pt x="2" y="2962"/>
                </a:lnTo>
              </a:path>
            </a:pathLst>
          </a:custGeom>
          <a:noFill/>
          <a:ln w="28575" cap="flat" cmpd="sng">
            <a:solidFill>
              <a:srgbClr val="0066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7925" name="Text Box 165"/>
          <p:cNvSpPr txBox="1">
            <a:spLocks noChangeArrowheads="1"/>
          </p:cNvSpPr>
          <p:nvPr/>
        </p:nvSpPr>
        <p:spPr bwMode="auto">
          <a:xfrm>
            <a:off x="877888" y="6310313"/>
            <a:ext cx="1893887" cy="339725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uk-UA" b="1">
                <a:solidFill>
                  <a:srgbClr val="006600"/>
                </a:solidFill>
              </a:rPr>
              <a:t>18</a:t>
            </a:r>
            <a:r>
              <a:rPr lang="en-US" b="1">
                <a:solidFill>
                  <a:srgbClr val="006600"/>
                </a:solidFill>
                <a:cs typeface="Arial" charset="0"/>
              </a:rPr>
              <a:t>º</a:t>
            </a:r>
            <a:r>
              <a:rPr lang="uk-UA" b="1">
                <a:solidFill>
                  <a:srgbClr val="006600"/>
                </a:solidFill>
                <a:cs typeface="Arial" charset="0"/>
              </a:rPr>
              <a:t>04</a:t>
            </a:r>
            <a:r>
              <a:rPr lang="en-US" b="1">
                <a:solidFill>
                  <a:srgbClr val="006600"/>
                </a:solidFill>
                <a:cs typeface="Arial" charset="0"/>
              </a:rPr>
              <a:t>' </a:t>
            </a:r>
            <a:r>
              <a:rPr lang="uk-UA" b="1">
                <a:solidFill>
                  <a:srgbClr val="006600"/>
                </a:solidFill>
              </a:rPr>
              <a:t>55</a:t>
            </a:r>
            <a:r>
              <a:rPr lang="en-US" b="1">
                <a:solidFill>
                  <a:srgbClr val="006600"/>
                </a:solidFill>
              </a:rPr>
              <a:t>'</a:t>
            </a:r>
            <a:r>
              <a:rPr lang="en-US" b="1">
                <a:solidFill>
                  <a:srgbClr val="006600"/>
                </a:solidFill>
                <a:cs typeface="Arial" charset="0"/>
              </a:rPr>
              <a:t>'</a:t>
            </a:r>
            <a:r>
              <a:rPr lang="uk-UA" b="1">
                <a:solidFill>
                  <a:srgbClr val="006600"/>
                </a:solidFill>
              </a:rPr>
              <a:t> сх.д.</a:t>
            </a:r>
            <a:endParaRPr lang="en-US" b="1">
              <a:solidFill>
                <a:srgbClr val="006600"/>
              </a:solidFill>
            </a:endParaRPr>
          </a:p>
        </p:txBody>
      </p:sp>
      <p:sp>
        <p:nvSpPr>
          <p:cNvPr id="117920" name="Oval 160"/>
          <p:cNvSpPr>
            <a:spLocks noChangeArrowheads="1"/>
          </p:cNvSpPr>
          <p:nvPr/>
        </p:nvSpPr>
        <p:spPr bwMode="auto">
          <a:xfrm>
            <a:off x="2627313" y="1998663"/>
            <a:ext cx="73025" cy="73025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7854" name="Text Box 94"/>
          <p:cNvSpPr txBox="1">
            <a:spLocks noChangeArrowheads="1"/>
          </p:cNvSpPr>
          <p:nvPr/>
        </p:nvSpPr>
        <p:spPr bwMode="auto">
          <a:xfrm>
            <a:off x="517525" y="6038850"/>
            <a:ext cx="1081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9999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>
                <a:solidFill>
                  <a:schemeClr val="accent2"/>
                </a:solidFill>
              </a:rPr>
              <a:t>18</a:t>
            </a:r>
            <a:r>
              <a:rPr lang="en-US" sz="2400" b="1">
                <a:solidFill>
                  <a:schemeClr val="accent2"/>
                </a:solidFill>
                <a:cs typeface="Arial" charset="0"/>
              </a:rPr>
              <a:t>º</a:t>
            </a:r>
            <a:r>
              <a:rPr lang="uk-UA" sz="2400" b="1">
                <a:solidFill>
                  <a:schemeClr val="accent2"/>
                </a:solidFill>
                <a:cs typeface="Arial" charset="0"/>
              </a:rPr>
              <a:t>04</a:t>
            </a:r>
            <a:r>
              <a:rPr lang="en-US" sz="2400" b="1">
                <a:solidFill>
                  <a:schemeClr val="accent2"/>
                </a:solidFill>
                <a:cs typeface="Arial" charset="0"/>
              </a:rPr>
              <a:t>'</a:t>
            </a:r>
          </a:p>
        </p:txBody>
      </p:sp>
      <p:sp>
        <p:nvSpPr>
          <p:cNvPr id="117853" name="Text Box 93"/>
          <p:cNvSpPr txBox="1">
            <a:spLocks noChangeArrowheads="1"/>
          </p:cNvSpPr>
          <p:nvPr/>
        </p:nvSpPr>
        <p:spPr bwMode="auto">
          <a:xfrm>
            <a:off x="2279650" y="6048375"/>
            <a:ext cx="1081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9999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>
                <a:solidFill>
                  <a:schemeClr val="accent2"/>
                </a:solidFill>
              </a:rPr>
              <a:t>18</a:t>
            </a:r>
            <a:r>
              <a:rPr lang="en-US" sz="2400" b="1">
                <a:solidFill>
                  <a:schemeClr val="accent2"/>
                </a:solidFill>
                <a:cs typeface="Arial" charset="0"/>
              </a:rPr>
              <a:t>º</a:t>
            </a:r>
            <a:r>
              <a:rPr lang="uk-UA" sz="2400" b="1">
                <a:solidFill>
                  <a:schemeClr val="accent2"/>
                </a:solidFill>
                <a:cs typeface="Arial" charset="0"/>
              </a:rPr>
              <a:t>05</a:t>
            </a:r>
            <a:r>
              <a:rPr lang="en-US" sz="2400" b="1">
                <a:solidFill>
                  <a:schemeClr val="accent2"/>
                </a:solidFill>
                <a:cs typeface="Arial" charset="0"/>
              </a:rPr>
              <a:t>'</a:t>
            </a:r>
          </a:p>
        </p:txBody>
      </p:sp>
    </p:spTree>
    <p:extLst>
      <p:ext uri="{BB962C8B-B14F-4D97-AF65-F5344CB8AC3E}">
        <p14:creationId xmlns:p14="http://schemas.microsoft.com/office/powerpoint/2010/main" val="2189527541"/>
      </p:ext>
    </p:extLst>
  </p:cSld>
  <p:clrMapOvr>
    <a:masterClrMapping/>
  </p:clrMapOvr>
  <p:transition spd="slow">
    <p:wheel spokes="1"/>
    <p:sndAc>
      <p:stSnd>
        <p:snd r:embed="rId2" name="Арфа2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779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FTCO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77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77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nd_click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779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FTCO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77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77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nd_click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780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FTCO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78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78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nd_click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78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78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Свист+Звон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3" dur="500"/>
                                        <p:tgtEl>
                                          <p:spTgt spid="1178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nd_click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78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78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2" dur="500"/>
                                        <p:tgtEl>
                                          <p:spTgt spid="1178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nd_click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78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78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1" dur="500"/>
                                        <p:tgtEl>
                                          <p:spTgt spid="1178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nd_click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78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78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0" dur="500"/>
                                        <p:tgtEl>
                                          <p:spTgt spid="1178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nd_click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78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78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9" dur="500"/>
                                        <p:tgtEl>
                                          <p:spTgt spid="1178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nd_click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0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178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178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88" dur="500"/>
                                        <p:tgtEl>
                                          <p:spTgt spid="1178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nd_click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178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78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97" dur="500"/>
                                        <p:tgtEl>
                                          <p:spTgt spid="1178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nd_click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178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178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6" dur="500"/>
                                        <p:tgtEl>
                                          <p:spTgt spid="1178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nd_click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178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178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5" dur="500"/>
                                        <p:tgtEl>
                                          <p:spTgt spid="1178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nd_click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6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178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178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 nodeType="clickPar">
                      <p:stCondLst>
                        <p:cond delay="indefinite"/>
                      </p:stCondLst>
                      <p:childTnLst>
                        <p:par>
                          <p:cTn id="1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4" dur="500"/>
                                        <p:tgtEl>
                                          <p:spTgt spid="1178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nd_click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178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178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 nodeType="clickPar">
                      <p:stCondLst>
                        <p:cond delay="indefinite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3" dur="500"/>
                                        <p:tgtEl>
                                          <p:spTgt spid="1178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nd_click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178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178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 nodeType="clickPar">
                      <p:stCondLst>
                        <p:cond delay="indefinite"/>
                      </p:stCondLst>
                      <p:childTnLst>
                        <p:par>
                          <p:cTn id="1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2" dur="500"/>
                                        <p:tgtEl>
                                          <p:spTgt spid="1178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nd_click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178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178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 nodeType="clickPar">
                      <p:stCondLst>
                        <p:cond delay="indefinite"/>
                      </p:stCondLst>
                      <p:childTnLst>
                        <p:par>
                          <p:cTn id="1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1" dur="500"/>
                                        <p:tgtEl>
                                          <p:spTgt spid="1178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Свис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178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1178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nd_click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 nodeType="clickPar">
                      <p:stCondLst>
                        <p:cond delay="indefinite"/>
                      </p:stCondLst>
                      <p:childTnLst>
                        <p:par>
                          <p:cTn id="1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1" dur="500"/>
                                        <p:tgtEl>
                                          <p:spTgt spid="1178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Свис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178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1178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nd_click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 nodeType="clickPar">
                      <p:stCondLst>
                        <p:cond delay="indefinite"/>
                      </p:stCondLst>
                      <p:childTnLst>
                        <p:par>
                          <p:cTn id="1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1" dur="500"/>
                                        <p:tgtEl>
                                          <p:spTgt spid="1178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Свис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1178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1178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nd_click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 nodeType="clickPar">
                      <p:stCondLst>
                        <p:cond delay="indefinite"/>
                      </p:stCondLst>
                      <p:childTnLst>
                        <p:par>
                          <p:cTn id="1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1" dur="500"/>
                                        <p:tgtEl>
                                          <p:spTgt spid="1178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Свис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1178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178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nd_click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 nodeType="clickPar">
                      <p:stCondLst>
                        <p:cond delay="indefinite"/>
                      </p:stCondLst>
                      <p:childTnLst>
                        <p:par>
                          <p:cTn id="1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1" dur="500"/>
                                        <p:tgtEl>
                                          <p:spTgt spid="1178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Свис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1178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178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nd_click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 nodeType="clickPar">
                      <p:stCondLst>
                        <p:cond delay="indefinite"/>
                      </p:stCondLst>
                      <p:childTnLst>
                        <p:par>
                          <p:cTn id="1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9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1178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1178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Свист+Звон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1178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1178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1178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1178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178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1178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1178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1178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500" fill="hold"/>
                                        <p:tgtEl>
                                          <p:spTgt spid="1178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1178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1178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500" fill="hold"/>
                                        <p:tgtEl>
                                          <p:spTgt spid="1178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 nodeType="clickPar">
                      <p:stCondLst>
                        <p:cond delay="indefinite"/>
                      </p:stCondLst>
                      <p:childTnLst>
                        <p:par>
                          <p:cTn id="2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9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1178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1178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Свист+Звон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4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6" dur="500" fill="hold"/>
                                        <p:tgtEl>
                                          <p:spTgt spid="1178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500" fill="hold"/>
                                        <p:tgtEl>
                                          <p:spTgt spid="1178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Свист+Звон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9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1179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500" fill="hold"/>
                                        <p:tgtEl>
                                          <p:spTgt spid="1179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Свист+Звон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 nodeType="clickPar">
                      <p:stCondLst>
                        <p:cond delay="indefinite"/>
                      </p:stCondLst>
                      <p:childTnLst>
                        <p:par>
                          <p:cTn id="2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7" dur="1000" fill="hold"/>
                                        <p:tgtEl>
                                          <p:spTgt spid="1179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1000" fill="hold"/>
                                        <p:tgtEl>
                                          <p:spTgt spid="1179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9" dur="1000"/>
                                        <p:tgtEl>
                                          <p:spTgt spid="1179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2" dur="1000" fill="hold"/>
                                        <p:tgtEl>
                                          <p:spTgt spid="1179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1179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4" dur="1000"/>
                                        <p:tgtEl>
                                          <p:spTgt spid="1179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5" presetID="23" presetClass="entr" presetSubtype="28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7" dur="500" fill="hold"/>
                                        <p:tgtEl>
                                          <p:spTgt spid="1179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500" fill="hold"/>
                                        <p:tgtEl>
                                          <p:spTgt spid="1179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Колокольчики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 nodeType="clickPar">
                      <p:stCondLst>
                        <p:cond delay="indefinite"/>
                      </p:stCondLst>
                      <p:childTnLst>
                        <p:par>
                          <p:cTn id="2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3" dur="500"/>
                                        <p:tgtEl>
                                          <p:spTgt spid="11790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колокольчики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 nodeType="clickPar">
                      <p:stCondLst>
                        <p:cond delay="indefinite"/>
                      </p:stCondLst>
                      <p:childTnLst>
                        <p:par>
                          <p:cTn id="2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1179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0" fill="hold"/>
                                        <p:tgtEl>
                                          <p:spTgt spid="1179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0" dur="1000"/>
                                        <p:tgtEl>
                                          <p:spTgt spid="1179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CONT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 nodeType="clickPar">
                      <p:stCondLst>
                        <p:cond delay="indefinite"/>
                      </p:stCondLst>
                      <p:childTnLst>
                        <p:par>
                          <p:cTn id="2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5" dur="1000" fill="hold"/>
                                        <p:tgtEl>
                                          <p:spTgt spid="1179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1000" fill="hold"/>
                                        <p:tgtEl>
                                          <p:spTgt spid="1179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7" dur="1000"/>
                                        <p:tgtEl>
                                          <p:spTgt spid="1179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Колокольчики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 nodeType="clickPar">
                      <p:stCondLst>
                        <p:cond delay="indefinite"/>
                      </p:stCondLst>
                      <p:childTnLst>
                        <p:par>
                          <p:cTn id="2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2" dur="500"/>
                                        <p:tgtEl>
                                          <p:spTgt spid="1179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колокольчики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 nodeType="clickPar">
                      <p:stCondLst>
                        <p:cond delay="indefinite"/>
                      </p:stCondLst>
                      <p:childTnLst>
                        <p:par>
                          <p:cTn id="2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7" dur="1000" fill="hold"/>
                                        <p:tgtEl>
                                          <p:spTgt spid="1179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1000" fill="hold"/>
                                        <p:tgtEl>
                                          <p:spTgt spid="1179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9" dur="1000"/>
                                        <p:tgtEl>
                                          <p:spTgt spid="1179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CONT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 nodeType="clickPar">
                      <p:stCondLst>
                        <p:cond delay="indefinite"/>
                      </p:stCondLst>
                      <p:childTnLst>
                        <p:par>
                          <p:cTn id="2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4" dur="1000" fill="hold"/>
                                        <p:tgtEl>
                                          <p:spTgt spid="1179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1000" fill="hold"/>
                                        <p:tgtEl>
                                          <p:spTgt spid="1179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6" dur="1000"/>
                                        <p:tgtEl>
                                          <p:spTgt spid="1179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Колокольчики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 nodeType="clickPar">
                      <p:stCondLst>
                        <p:cond delay="indefinite"/>
                      </p:stCondLst>
                      <p:childTnLst>
                        <p:par>
                          <p:cTn id="2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9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0" dur="1000"/>
                                        <p:tgtEl>
                                          <p:spTgt spid="1179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1000"/>
                                        <p:tgtEl>
                                          <p:spTgt spid="1179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1000"/>
                                        <p:tgtEl>
                                          <p:spTgt spid="1179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3" dur="1000"/>
                                        <p:tgtEl>
                                          <p:spTgt spid="1179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79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Эхо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5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6" dur="1000"/>
                                        <p:tgtEl>
                                          <p:spTgt spid="1179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" dur="1000"/>
                                        <p:tgtEl>
                                          <p:spTgt spid="1179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8" dur="1000"/>
                                        <p:tgtEl>
                                          <p:spTgt spid="1179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9" dur="1000"/>
                                        <p:tgtEl>
                                          <p:spTgt spid="1179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79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Эхо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1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2" dur="1000"/>
                                        <p:tgtEl>
                                          <p:spTgt spid="1179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1000"/>
                                        <p:tgtEl>
                                          <p:spTgt spid="1179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4" dur="1000"/>
                                        <p:tgtEl>
                                          <p:spTgt spid="1179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5" dur="1000"/>
                                        <p:tgtEl>
                                          <p:spTgt spid="1179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79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Эхо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7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8" dur="1000"/>
                                        <p:tgtEl>
                                          <p:spTgt spid="11791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" dur="1000"/>
                                        <p:tgtEl>
                                          <p:spTgt spid="11791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" dur="1000"/>
                                        <p:tgtEl>
                                          <p:spTgt spid="11791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1" dur="1000"/>
                                        <p:tgtEl>
                                          <p:spTgt spid="1179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79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Эхо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3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4" dur="1000"/>
                                        <p:tgtEl>
                                          <p:spTgt spid="1178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5" dur="1000"/>
                                        <p:tgtEl>
                                          <p:spTgt spid="1178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6" dur="1000"/>
                                        <p:tgtEl>
                                          <p:spTgt spid="1178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7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9" dur="1000"/>
                                        <p:tgtEl>
                                          <p:spTgt spid="1178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1000"/>
                                        <p:tgtEl>
                                          <p:spTgt spid="1178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1" dur="1000"/>
                                        <p:tgtEl>
                                          <p:spTgt spid="1178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7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4" dur="1000"/>
                                        <p:tgtEl>
                                          <p:spTgt spid="1179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" dur="1000"/>
                                        <p:tgtEl>
                                          <p:spTgt spid="1179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6" dur="1000"/>
                                        <p:tgtEl>
                                          <p:spTgt spid="1179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7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9" dur="1000"/>
                                        <p:tgtEl>
                                          <p:spTgt spid="1179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0" dur="1000"/>
                                        <p:tgtEl>
                                          <p:spTgt spid="1179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1" dur="1000"/>
                                        <p:tgtEl>
                                          <p:spTgt spid="1179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7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4" dur="1000"/>
                                        <p:tgtEl>
                                          <p:spTgt spid="1179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5" dur="1000"/>
                                        <p:tgtEl>
                                          <p:spTgt spid="1179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6" dur="1000"/>
                                        <p:tgtEl>
                                          <p:spTgt spid="1179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7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8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9" dur="1000"/>
                                        <p:tgtEl>
                                          <p:spTgt spid="1179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0" dur="1000"/>
                                        <p:tgtEl>
                                          <p:spTgt spid="1179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1" dur="1000"/>
                                        <p:tgtEl>
                                          <p:spTgt spid="1179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7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3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4" dur="1000"/>
                                        <p:tgtEl>
                                          <p:spTgt spid="1179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5" dur="1000"/>
                                        <p:tgtEl>
                                          <p:spTgt spid="1179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6" dur="1000"/>
                                        <p:tgtEl>
                                          <p:spTgt spid="1179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7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8" fill="hold" nodeType="clickPar">
                      <p:stCondLst>
                        <p:cond delay="indefinite"/>
                      </p:stCondLst>
                      <p:childTnLst>
                        <p:par>
                          <p:cTn id="3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0" presetID="23" presetClass="entr" presetSubtype="32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2" dur="500" fill="hold"/>
                                        <p:tgtEl>
                                          <p:spTgt spid="1179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3" dur="500" fill="hold"/>
                                        <p:tgtEl>
                                          <p:spTgt spid="1179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Колокольчики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6" dur="1000" fill="hold"/>
                                        <p:tgtEl>
                                          <p:spTgt spid="1179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7" dur="1000" fill="hold"/>
                                        <p:tgtEl>
                                          <p:spTgt spid="1179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8" dur="1000"/>
                                        <p:tgtEl>
                                          <p:spTgt spid="1179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1" dur="1000" fill="hold"/>
                                        <p:tgtEl>
                                          <p:spTgt spid="117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2" dur="1000" fill="hold"/>
                                        <p:tgtEl>
                                          <p:spTgt spid="117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3" dur="1000"/>
                                        <p:tgtEl>
                                          <p:spTgt spid="117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 nodeType="clickPar">
                      <p:stCondLst>
                        <p:cond delay="indefinite"/>
                      </p:stCondLst>
                      <p:childTnLst>
                        <p:par>
                          <p:cTn id="3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8" dur="500"/>
                                        <p:tgtEl>
                                          <p:spTgt spid="1179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колокольчики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9" fill="hold" nodeType="clickPar">
                      <p:stCondLst>
                        <p:cond delay="indefinite"/>
                      </p:stCondLst>
                      <p:childTnLst>
                        <p:par>
                          <p:cTn id="3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3" dur="1000" fill="hold"/>
                                        <p:tgtEl>
                                          <p:spTgt spid="1179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4" dur="1000" fill="hold"/>
                                        <p:tgtEl>
                                          <p:spTgt spid="1179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5" dur="1000"/>
                                        <p:tgtEl>
                                          <p:spTgt spid="1179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CONT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6" fill="hold" nodeType="clickPar">
                      <p:stCondLst>
                        <p:cond delay="indefinite"/>
                      </p:stCondLst>
                      <p:childTnLst>
                        <p:par>
                          <p:cTn id="3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0" dur="1000" fill="hold"/>
                                        <p:tgtEl>
                                          <p:spTgt spid="117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1" dur="1000" fill="hold"/>
                                        <p:tgtEl>
                                          <p:spTgt spid="117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2" dur="1000"/>
                                        <p:tgtEl>
                                          <p:spTgt spid="117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Колокольчики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3" fill="hold" nodeType="clickPar">
                      <p:stCondLst>
                        <p:cond delay="indefinite"/>
                      </p:stCondLst>
                      <p:childTnLst>
                        <p:par>
                          <p:cTn id="3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7" dur="500"/>
                                        <p:tgtEl>
                                          <p:spTgt spid="1179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колокольчики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8" fill="hold" nodeType="clickPar">
                      <p:stCondLst>
                        <p:cond delay="indefinite"/>
                      </p:stCondLst>
                      <p:childTnLst>
                        <p:par>
                          <p:cTn id="3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2" dur="1000" fill="hold"/>
                                        <p:tgtEl>
                                          <p:spTgt spid="1179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3" dur="1000" fill="hold"/>
                                        <p:tgtEl>
                                          <p:spTgt spid="1179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4" dur="1000"/>
                                        <p:tgtEl>
                                          <p:spTgt spid="1179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CONT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5" fill="hold" nodeType="clickPar">
                      <p:stCondLst>
                        <p:cond delay="indefinite"/>
                      </p:stCondLst>
                      <p:childTnLst>
                        <p:par>
                          <p:cTn id="4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9" dur="1000" fill="hold"/>
                                        <p:tgtEl>
                                          <p:spTgt spid="117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0" dur="1000" fill="hold"/>
                                        <p:tgtEl>
                                          <p:spTgt spid="117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1" dur="1000"/>
                                        <p:tgtEl>
                                          <p:spTgt spid="117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Колокольчики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2" fill="hold" nodeType="clickPar">
                      <p:stCondLst>
                        <p:cond delay="indefinite"/>
                      </p:stCondLst>
                      <p:childTnLst>
                        <p:par>
                          <p:cTn id="4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4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5" dur="1000"/>
                                        <p:tgtEl>
                                          <p:spTgt spid="117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6" dur="1000"/>
                                        <p:tgtEl>
                                          <p:spTgt spid="117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7" dur="1000"/>
                                        <p:tgtEl>
                                          <p:spTgt spid="117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8" dur="1000"/>
                                        <p:tgtEl>
                                          <p:spTgt spid="117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7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Эхо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0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1" dur="1000"/>
                                        <p:tgtEl>
                                          <p:spTgt spid="117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2" dur="1000"/>
                                        <p:tgtEl>
                                          <p:spTgt spid="117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3" dur="1000"/>
                                        <p:tgtEl>
                                          <p:spTgt spid="117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4" dur="1000"/>
                                        <p:tgtEl>
                                          <p:spTgt spid="117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7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6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7" dur="1000"/>
                                        <p:tgtEl>
                                          <p:spTgt spid="117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8" dur="1000"/>
                                        <p:tgtEl>
                                          <p:spTgt spid="117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9" dur="1000"/>
                                        <p:tgtEl>
                                          <p:spTgt spid="117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0" dur="1000"/>
                                        <p:tgtEl>
                                          <p:spTgt spid="117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7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2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3" dur="1000"/>
                                        <p:tgtEl>
                                          <p:spTgt spid="11791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4" dur="1000"/>
                                        <p:tgtEl>
                                          <p:spTgt spid="11791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5" dur="1000"/>
                                        <p:tgtEl>
                                          <p:spTgt spid="117915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6" dur="1000"/>
                                        <p:tgtEl>
                                          <p:spTgt spid="1179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79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8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9" dur="1000"/>
                                        <p:tgtEl>
                                          <p:spTgt spid="1179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0" dur="1000"/>
                                        <p:tgtEl>
                                          <p:spTgt spid="1179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1" dur="1000"/>
                                        <p:tgtEl>
                                          <p:spTgt spid="1179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7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3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4" dur="1000"/>
                                        <p:tgtEl>
                                          <p:spTgt spid="1179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5" dur="1000"/>
                                        <p:tgtEl>
                                          <p:spTgt spid="1179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6" dur="1000"/>
                                        <p:tgtEl>
                                          <p:spTgt spid="1179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7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8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9" dur="1000"/>
                                        <p:tgtEl>
                                          <p:spTgt spid="1179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0" dur="1000"/>
                                        <p:tgtEl>
                                          <p:spTgt spid="1179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1" dur="1000"/>
                                        <p:tgtEl>
                                          <p:spTgt spid="1179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7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3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4" dur="1000"/>
                                        <p:tgtEl>
                                          <p:spTgt spid="1179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5" dur="1000"/>
                                        <p:tgtEl>
                                          <p:spTgt spid="1179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6" dur="1000"/>
                                        <p:tgtEl>
                                          <p:spTgt spid="1179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7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8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9" dur="1000"/>
                                        <p:tgtEl>
                                          <p:spTgt spid="1179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0" dur="1000"/>
                                        <p:tgtEl>
                                          <p:spTgt spid="1179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1" dur="1000"/>
                                        <p:tgtEl>
                                          <p:spTgt spid="1179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7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3" fill="hold" nodeType="clickPar">
                      <p:stCondLst>
                        <p:cond delay="indefinite"/>
                      </p:stCondLst>
                      <p:childTnLst>
                        <p:par>
                          <p:cTn id="4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5" presetID="23" presetClass="entr" presetSubtype="288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7" dur="500" fill="hold"/>
                                        <p:tgtEl>
                                          <p:spTgt spid="1179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8" dur="500" fill="hold"/>
                                        <p:tgtEl>
                                          <p:spTgt spid="1179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Колокольчики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1" dur="1000" fill="hold"/>
                                        <p:tgtEl>
                                          <p:spTgt spid="11792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2" dur="1000" fill="hold"/>
                                        <p:tgtEl>
                                          <p:spTgt spid="11792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3" dur="1000"/>
                                        <p:tgtEl>
                                          <p:spTgt spid="11792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6" dur="1000" fill="hold"/>
                                        <p:tgtEl>
                                          <p:spTgt spid="1179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7" dur="1000" fill="hold"/>
                                        <p:tgtEl>
                                          <p:spTgt spid="1179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8" dur="1000"/>
                                        <p:tgtEl>
                                          <p:spTgt spid="1179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9" fill="hold" nodeType="clickPar">
                      <p:stCondLst>
                        <p:cond delay="indefinite"/>
                      </p:stCondLst>
                      <p:childTnLst>
                        <p:par>
                          <p:cTn id="4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3" dur="500"/>
                                        <p:tgtEl>
                                          <p:spTgt spid="1179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колокольчики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4" fill="hold" nodeType="clickPar">
                      <p:stCondLst>
                        <p:cond delay="indefinite"/>
                      </p:stCondLst>
                      <p:childTnLst>
                        <p:par>
                          <p:cTn id="4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8" dur="1000" fill="hold"/>
                                        <p:tgtEl>
                                          <p:spTgt spid="117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9" dur="1000" fill="hold"/>
                                        <p:tgtEl>
                                          <p:spTgt spid="117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0" dur="1000"/>
                                        <p:tgtEl>
                                          <p:spTgt spid="1179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CONT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1" fill="hold" nodeType="clickPar">
                      <p:stCondLst>
                        <p:cond delay="indefinite"/>
                      </p:stCondLst>
                      <p:childTnLst>
                        <p:par>
                          <p:cTn id="4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5" dur="1000" fill="hold"/>
                                        <p:tgtEl>
                                          <p:spTgt spid="1179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6" dur="1000" fill="hold"/>
                                        <p:tgtEl>
                                          <p:spTgt spid="1179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7" dur="1000"/>
                                        <p:tgtEl>
                                          <p:spTgt spid="1179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Колокольчики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8" fill="hold" nodeType="clickPar">
                      <p:stCondLst>
                        <p:cond delay="indefinite"/>
                      </p:stCondLst>
                      <p:childTnLst>
                        <p:par>
                          <p:cTn id="4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2" dur="500"/>
                                        <p:tgtEl>
                                          <p:spTgt spid="1179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колокольчики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3" fill="hold" nodeType="clickPar">
                      <p:stCondLst>
                        <p:cond delay="indefinite"/>
                      </p:stCondLst>
                      <p:childTnLst>
                        <p:par>
                          <p:cTn id="5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7" dur="1000" fill="hold"/>
                                        <p:tgtEl>
                                          <p:spTgt spid="1179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8" dur="1000" fill="hold"/>
                                        <p:tgtEl>
                                          <p:spTgt spid="1179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9" dur="1000"/>
                                        <p:tgtEl>
                                          <p:spTgt spid="1179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CONT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0" fill="hold" nodeType="clickPar">
                      <p:stCondLst>
                        <p:cond delay="indefinite"/>
                      </p:stCondLst>
                      <p:childTnLst>
                        <p:par>
                          <p:cTn id="5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4" dur="1000" fill="hold"/>
                                        <p:tgtEl>
                                          <p:spTgt spid="1179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5" dur="1000" fill="hold"/>
                                        <p:tgtEl>
                                          <p:spTgt spid="1179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6" dur="1000"/>
                                        <p:tgtEl>
                                          <p:spTgt spid="1179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Колокольчики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7" fill="hold" nodeType="clickPar">
                      <p:stCondLst>
                        <p:cond delay="indefinite"/>
                      </p:stCondLst>
                      <p:childTnLst>
                        <p:par>
                          <p:cTn id="5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9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0" dur="1000"/>
                                        <p:tgtEl>
                                          <p:spTgt spid="1179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1" dur="1000"/>
                                        <p:tgtEl>
                                          <p:spTgt spid="1179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2" dur="1000"/>
                                        <p:tgtEl>
                                          <p:spTgt spid="1179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3" dur="1000"/>
                                        <p:tgtEl>
                                          <p:spTgt spid="1179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79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Эхо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25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6" dur="1000"/>
                                        <p:tgtEl>
                                          <p:spTgt spid="1179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7" dur="1000"/>
                                        <p:tgtEl>
                                          <p:spTgt spid="1179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8" dur="1000"/>
                                        <p:tgtEl>
                                          <p:spTgt spid="1179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9" dur="1000"/>
                                        <p:tgtEl>
                                          <p:spTgt spid="1179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79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Эхо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31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2" dur="1000"/>
                                        <p:tgtEl>
                                          <p:spTgt spid="1179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3" dur="1000"/>
                                        <p:tgtEl>
                                          <p:spTgt spid="1179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4" dur="1000"/>
                                        <p:tgtEl>
                                          <p:spTgt spid="1179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5" dur="1000"/>
                                        <p:tgtEl>
                                          <p:spTgt spid="1179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79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Эхо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37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8" dur="1000"/>
                                        <p:tgtEl>
                                          <p:spTgt spid="11792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9" dur="1000"/>
                                        <p:tgtEl>
                                          <p:spTgt spid="11792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0" dur="1000"/>
                                        <p:tgtEl>
                                          <p:spTgt spid="117921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1" dur="1000"/>
                                        <p:tgtEl>
                                          <p:spTgt spid="11792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79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Эхо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43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4" dur="1000"/>
                                        <p:tgtEl>
                                          <p:spTgt spid="1179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5" dur="1000"/>
                                        <p:tgtEl>
                                          <p:spTgt spid="1179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6" dur="1000"/>
                                        <p:tgtEl>
                                          <p:spTgt spid="1179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7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8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9" dur="1000"/>
                                        <p:tgtEl>
                                          <p:spTgt spid="1179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0" dur="1000"/>
                                        <p:tgtEl>
                                          <p:spTgt spid="1179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1" dur="1000"/>
                                        <p:tgtEl>
                                          <p:spTgt spid="1179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7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3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4" dur="1000"/>
                                        <p:tgtEl>
                                          <p:spTgt spid="1179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5" dur="1000"/>
                                        <p:tgtEl>
                                          <p:spTgt spid="1179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6" dur="1000"/>
                                        <p:tgtEl>
                                          <p:spTgt spid="1179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7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8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9" dur="1000"/>
                                        <p:tgtEl>
                                          <p:spTgt spid="1179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0" dur="1000"/>
                                        <p:tgtEl>
                                          <p:spTgt spid="1179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1" dur="1000"/>
                                        <p:tgtEl>
                                          <p:spTgt spid="1179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7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3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4" dur="1000"/>
                                        <p:tgtEl>
                                          <p:spTgt spid="1179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5" dur="1000"/>
                                        <p:tgtEl>
                                          <p:spTgt spid="1179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6" dur="1000"/>
                                        <p:tgtEl>
                                          <p:spTgt spid="1179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7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96" grpId="0" animBg="1"/>
      <p:bldP spid="117798" grpId="0" animBg="1"/>
      <p:bldP spid="117799" grpId="0"/>
      <p:bldP spid="117800" grpId="0" animBg="1"/>
      <p:bldP spid="117801" grpId="0"/>
      <p:bldP spid="117819" grpId="0"/>
      <p:bldP spid="117821" grpId="0" animBg="1"/>
      <p:bldP spid="117822" grpId="0" animBg="1"/>
      <p:bldP spid="117823" grpId="0"/>
      <p:bldP spid="117823" grpId="1"/>
      <p:bldP spid="117824" grpId="0" animBg="1"/>
      <p:bldP spid="117825" grpId="0"/>
      <p:bldP spid="117825" grpId="1"/>
      <p:bldP spid="117826" grpId="0" animBg="1"/>
      <p:bldP spid="117827" grpId="0"/>
      <p:bldP spid="117828" grpId="0" animBg="1"/>
      <p:bldP spid="117829" grpId="0"/>
      <p:bldP spid="117830" grpId="0" animBg="1"/>
      <p:bldP spid="117831" grpId="0"/>
      <p:bldP spid="117832" grpId="0"/>
      <p:bldP spid="117833" grpId="0" animBg="1"/>
      <p:bldP spid="117834" grpId="0" animBg="1"/>
      <p:bldP spid="117835" grpId="0"/>
      <p:bldP spid="117836" grpId="0" animBg="1"/>
      <p:bldP spid="117837" grpId="0"/>
      <p:bldP spid="117838" grpId="0" animBg="1"/>
      <p:bldP spid="117839" grpId="0"/>
      <p:bldP spid="117840" grpId="0" animBg="1"/>
      <p:bldP spid="117841" grpId="0"/>
      <p:bldP spid="117842" grpId="0" animBg="1"/>
      <p:bldP spid="117843" grpId="0"/>
      <p:bldP spid="117844" grpId="0" animBg="1"/>
      <p:bldP spid="117845" grpId="0" animBg="1"/>
      <p:bldP spid="117797" grpId="0"/>
      <p:bldP spid="117846" grpId="0" animBg="1"/>
      <p:bldP spid="117847" grpId="0" animBg="1"/>
      <p:bldP spid="117850" grpId="0" animBg="1"/>
      <p:bldP spid="117851" grpId="0"/>
      <p:bldP spid="117852" grpId="0"/>
      <p:bldP spid="117875" grpId="0" animBg="1"/>
      <p:bldP spid="117877" grpId="0"/>
      <p:bldP spid="117879" grpId="0"/>
      <p:bldP spid="117883" grpId="0" animBg="1"/>
      <p:bldP spid="117873" grpId="0"/>
      <p:bldP spid="117881" grpId="0"/>
      <p:bldP spid="117848" grpId="0" animBg="1"/>
      <p:bldP spid="117907" grpId="0" animBg="1"/>
      <p:bldP spid="117907" grpId="1" animBg="1"/>
      <p:bldP spid="117909" grpId="0" animBg="1"/>
      <p:bldP spid="117909" grpId="1" animBg="1"/>
      <p:bldP spid="117910" grpId="0"/>
      <p:bldP spid="117910" grpId="1"/>
      <p:bldP spid="117911" grpId="0" animBg="1"/>
      <p:bldP spid="117911" grpId="1" animBg="1"/>
      <p:bldP spid="117912" grpId="0"/>
      <p:bldP spid="117912" grpId="1"/>
      <p:bldP spid="117913" grpId="0" build="p" animBg="1"/>
      <p:bldP spid="117913" grpId="1" build="allAtOnce" animBg="1"/>
      <p:bldP spid="117914" grpId="0" animBg="1"/>
      <p:bldP spid="117914" grpId="1" animBg="1"/>
      <p:bldP spid="117915" grpId="0" build="p" animBg="1"/>
      <p:bldP spid="117915" grpId="1" build="allAtOnce" animBg="1"/>
      <p:bldP spid="117916" grpId="0" animBg="1"/>
      <p:bldP spid="117916" grpId="1" animBg="1"/>
      <p:bldP spid="117917" grpId="0"/>
      <p:bldP spid="117917" grpId="1"/>
      <p:bldP spid="117918" grpId="0" animBg="1"/>
      <p:bldP spid="117918" grpId="1" animBg="1"/>
      <p:bldP spid="117919" grpId="0"/>
      <p:bldP spid="117919" grpId="1"/>
      <p:bldP spid="117921" grpId="0" build="p" animBg="1"/>
      <p:bldP spid="117921" grpId="1" build="allAtOnce" animBg="1"/>
      <p:bldP spid="117922" grpId="0" animBg="1"/>
      <p:bldP spid="117922" grpId="1" animBg="1"/>
      <p:bldP spid="117923" grpId="0"/>
      <p:bldP spid="117923" grpId="1"/>
      <p:bldP spid="117924" grpId="0" animBg="1"/>
      <p:bldP spid="117924" grpId="1" animBg="1"/>
      <p:bldP spid="117925" grpId="0" animBg="1"/>
      <p:bldP spid="117925" grpId="1" animBg="1"/>
      <p:bldP spid="117920" grpId="0" animBg="1"/>
      <p:bldP spid="117920" grpId="1" animBg="1"/>
      <p:bldP spid="117854" grpId="0"/>
      <p:bldP spid="11785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топ кар"/>
          <p:cNvPicPr>
            <a:picLocks noChangeAspect="1" noChangeArrowheads="1"/>
          </p:cNvPicPr>
          <p:nvPr/>
        </p:nvPicPr>
        <p:blipFill>
          <a:blip r:embed="rId9" cstate="print">
            <a:lum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2" t="26794" r="1297" b="14667"/>
          <a:stretch>
            <a:fillRect/>
          </a:stretch>
        </p:blipFill>
        <p:spPr bwMode="auto">
          <a:xfrm>
            <a:off x="0" y="0"/>
            <a:ext cx="7812088" cy="6840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0835" name="Freeform 3"/>
          <p:cNvSpPr>
            <a:spLocks/>
          </p:cNvSpPr>
          <p:nvPr/>
        </p:nvSpPr>
        <p:spPr bwMode="auto">
          <a:xfrm>
            <a:off x="0" y="6381750"/>
            <a:ext cx="7667625" cy="53975"/>
          </a:xfrm>
          <a:custGeom>
            <a:avLst/>
            <a:gdLst>
              <a:gd name="T0" fmla="*/ 4830 w 4830"/>
              <a:gd name="T1" fmla="*/ 34 h 34"/>
              <a:gd name="T2" fmla="*/ 0 w 4830"/>
              <a:gd name="T3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830" h="34">
                <a:moveTo>
                  <a:pt x="4830" y="34"/>
                </a:moveTo>
                <a:lnTo>
                  <a:pt x="0" y="0"/>
                </a:lnTo>
              </a:path>
            </a:pathLst>
          </a:custGeom>
          <a:noFill/>
          <a:ln w="28575" cmpd="sng">
            <a:solidFill>
              <a:srgbClr val="FF0000">
                <a:alpha val="50000"/>
              </a:srgbClr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0836" name="AutoShape 4" descr="5%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8382000" y="6553200"/>
            <a:ext cx="381000" cy="304800"/>
          </a:xfrm>
          <a:prstGeom prst="actionButtonBackPrevious">
            <a:avLst/>
          </a:prstGeom>
          <a:pattFill prst="pct5">
            <a:fgClr>
              <a:srgbClr val="C0C0C0"/>
            </a:fgClr>
            <a:bgClr>
              <a:srgbClr val="FFFFE1"/>
            </a:bgClr>
          </a:pattFill>
          <a:ln w="9525" cap="rnd">
            <a:solidFill>
              <a:schemeClr val="bg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0837" name="AutoShape 5" descr="5%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63000" y="6553200"/>
            <a:ext cx="381000" cy="304800"/>
          </a:xfrm>
          <a:prstGeom prst="actionButtonForwardNext">
            <a:avLst/>
          </a:prstGeom>
          <a:pattFill prst="pct5">
            <a:fgClr>
              <a:srgbClr val="C0C0C0"/>
            </a:fgClr>
            <a:bgClr>
              <a:srgbClr val="FFFFE1"/>
            </a:bgClr>
          </a:pattFill>
          <a:ln w="9525" cap="rnd">
            <a:solidFill>
              <a:schemeClr val="bg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0838" name="Freeform 6"/>
          <p:cNvSpPr>
            <a:spLocks/>
          </p:cNvSpPr>
          <p:nvPr/>
        </p:nvSpPr>
        <p:spPr bwMode="auto">
          <a:xfrm>
            <a:off x="-11113" y="3302000"/>
            <a:ext cx="7694613" cy="52388"/>
          </a:xfrm>
          <a:custGeom>
            <a:avLst/>
            <a:gdLst>
              <a:gd name="T0" fmla="*/ 4847 w 4847"/>
              <a:gd name="T1" fmla="*/ 33 h 33"/>
              <a:gd name="T2" fmla="*/ 0 w 4847"/>
              <a:gd name="T3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847" h="33">
                <a:moveTo>
                  <a:pt x="4847" y="33"/>
                </a:moveTo>
                <a:lnTo>
                  <a:pt x="0" y="0"/>
                </a:lnTo>
              </a:path>
            </a:pathLst>
          </a:custGeom>
          <a:noFill/>
          <a:ln w="28575" cmpd="sng">
            <a:solidFill>
              <a:srgbClr val="FF0000">
                <a:alpha val="50000"/>
              </a:srgbClr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0839" name="Text Box 7"/>
          <p:cNvSpPr txBox="1">
            <a:spLocks noChangeArrowheads="1"/>
          </p:cNvSpPr>
          <p:nvPr/>
        </p:nvSpPr>
        <p:spPr bwMode="auto">
          <a:xfrm>
            <a:off x="7740650" y="3141663"/>
            <a:ext cx="11525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>
                <a:solidFill>
                  <a:srgbClr val="FF0000"/>
                </a:solidFill>
              </a:rPr>
              <a:t>54</a:t>
            </a:r>
            <a:r>
              <a:rPr lang="en-US" sz="2000" b="1">
                <a:solidFill>
                  <a:srgbClr val="FF0000"/>
                </a:solidFill>
                <a:cs typeface="Arial" charset="0"/>
              </a:rPr>
              <a:t>º</a:t>
            </a:r>
            <a:r>
              <a:rPr lang="uk-UA" sz="2000" b="1">
                <a:solidFill>
                  <a:srgbClr val="FF0000"/>
                </a:solidFill>
                <a:cs typeface="Arial" charset="0"/>
              </a:rPr>
              <a:t>41</a:t>
            </a:r>
            <a:r>
              <a:rPr lang="en-US" sz="2000" b="1">
                <a:solidFill>
                  <a:srgbClr val="FF0000"/>
                </a:solidFill>
                <a:cs typeface="Arial" charset="0"/>
              </a:rPr>
              <a:t>'</a:t>
            </a:r>
          </a:p>
        </p:txBody>
      </p:sp>
      <p:sp>
        <p:nvSpPr>
          <p:cNvPr id="120840" name="Freeform 8"/>
          <p:cNvSpPr>
            <a:spLocks/>
          </p:cNvSpPr>
          <p:nvPr/>
        </p:nvSpPr>
        <p:spPr bwMode="auto">
          <a:xfrm>
            <a:off x="0" y="269875"/>
            <a:ext cx="7694613" cy="52388"/>
          </a:xfrm>
          <a:custGeom>
            <a:avLst/>
            <a:gdLst>
              <a:gd name="T0" fmla="*/ 4847 w 4847"/>
              <a:gd name="T1" fmla="*/ 33 h 33"/>
              <a:gd name="T2" fmla="*/ 0 w 4847"/>
              <a:gd name="T3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847" h="33">
                <a:moveTo>
                  <a:pt x="4847" y="33"/>
                </a:moveTo>
                <a:lnTo>
                  <a:pt x="0" y="0"/>
                </a:lnTo>
              </a:path>
            </a:pathLst>
          </a:custGeom>
          <a:noFill/>
          <a:ln w="28575" cmpd="sng">
            <a:solidFill>
              <a:srgbClr val="FF0000">
                <a:alpha val="50000"/>
              </a:srgbClr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0841" name="Text Box 9"/>
          <p:cNvSpPr txBox="1">
            <a:spLocks noChangeArrowheads="1"/>
          </p:cNvSpPr>
          <p:nvPr/>
        </p:nvSpPr>
        <p:spPr bwMode="auto">
          <a:xfrm>
            <a:off x="7740650" y="77788"/>
            <a:ext cx="11525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>
                <a:solidFill>
                  <a:srgbClr val="FF0000"/>
                </a:solidFill>
              </a:rPr>
              <a:t>54</a:t>
            </a:r>
            <a:r>
              <a:rPr lang="en-US" sz="2000" b="1">
                <a:solidFill>
                  <a:srgbClr val="FF0000"/>
                </a:solidFill>
                <a:cs typeface="Arial" charset="0"/>
              </a:rPr>
              <a:t>º</a:t>
            </a:r>
            <a:r>
              <a:rPr lang="uk-UA" sz="2000" b="1">
                <a:solidFill>
                  <a:srgbClr val="FF0000"/>
                </a:solidFill>
                <a:cs typeface="Arial" charset="0"/>
              </a:rPr>
              <a:t>42</a:t>
            </a:r>
            <a:r>
              <a:rPr lang="en-US" sz="2000" b="1">
                <a:solidFill>
                  <a:srgbClr val="FF0000"/>
                </a:solidFill>
                <a:cs typeface="Arial" charset="0"/>
              </a:rPr>
              <a:t>'</a:t>
            </a:r>
          </a:p>
        </p:txBody>
      </p:sp>
      <p:grpSp>
        <p:nvGrpSpPr>
          <p:cNvPr id="120842" name="Group 10"/>
          <p:cNvGrpSpPr>
            <a:grpSpLocks/>
          </p:cNvGrpSpPr>
          <p:nvPr/>
        </p:nvGrpSpPr>
        <p:grpSpPr bwMode="auto">
          <a:xfrm>
            <a:off x="7435850" y="501650"/>
            <a:ext cx="463550" cy="5673725"/>
            <a:chOff x="4684" y="316"/>
            <a:chExt cx="292" cy="3574"/>
          </a:xfrm>
        </p:grpSpPr>
        <p:grpSp>
          <p:nvGrpSpPr>
            <p:cNvPr id="120843" name="Group 11"/>
            <p:cNvGrpSpPr>
              <a:grpSpLocks/>
            </p:cNvGrpSpPr>
            <p:nvPr/>
          </p:nvGrpSpPr>
          <p:grpSpPr bwMode="auto">
            <a:xfrm>
              <a:off x="4684" y="2241"/>
              <a:ext cx="283" cy="1649"/>
              <a:chOff x="4684" y="2241"/>
              <a:chExt cx="283" cy="1649"/>
            </a:xfrm>
          </p:grpSpPr>
          <p:sp>
            <p:nvSpPr>
              <p:cNvPr id="120844" name="Text Box 12"/>
              <p:cNvSpPr txBox="1">
                <a:spLocks noChangeArrowheads="1"/>
              </p:cNvSpPr>
              <p:nvPr/>
            </p:nvSpPr>
            <p:spPr bwMode="auto">
              <a:xfrm>
                <a:off x="4684" y="3525"/>
                <a:ext cx="272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3200">
                    <a:latin typeface="Times New Roman" pitchFamily="18" charset="0"/>
                    <a:cs typeface="Arial" charset="0"/>
                  </a:rPr>
                  <a:t>·</a:t>
                </a:r>
              </a:p>
            </p:txBody>
          </p:sp>
          <p:sp>
            <p:nvSpPr>
              <p:cNvPr id="120845" name="Text Box 13"/>
              <p:cNvSpPr txBox="1">
                <a:spLocks noChangeArrowheads="1"/>
              </p:cNvSpPr>
              <p:nvPr/>
            </p:nvSpPr>
            <p:spPr bwMode="auto">
              <a:xfrm>
                <a:off x="4693" y="3205"/>
                <a:ext cx="272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3200">
                    <a:latin typeface="Times New Roman" pitchFamily="18" charset="0"/>
                    <a:cs typeface="Arial" charset="0"/>
                  </a:rPr>
                  <a:t>·</a:t>
                </a:r>
              </a:p>
            </p:txBody>
          </p:sp>
          <p:sp>
            <p:nvSpPr>
              <p:cNvPr id="120846" name="Text Box 14"/>
              <p:cNvSpPr txBox="1">
                <a:spLocks noChangeArrowheads="1"/>
              </p:cNvSpPr>
              <p:nvPr/>
            </p:nvSpPr>
            <p:spPr bwMode="auto">
              <a:xfrm>
                <a:off x="4694" y="2891"/>
                <a:ext cx="272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3200">
                    <a:latin typeface="Times New Roman" pitchFamily="18" charset="0"/>
                    <a:cs typeface="Arial" charset="0"/>
                  </a:rPr>
                  <a:t>·</a:t>
                </a:r>
              </a:p>
            </p:txBody>
          </p:sp>
          <p:sp>
            <p:nvSpPr>
              <p:cNvPr id="120847" name="Text Box 15"/>
              <p:cNvSpPr txBox="1">
                <a:spLocks noChangeArrowheads="1"/>
              </p:cNvSpPr>
              <p:nvPr/>
            </p:nvSpPr>
            <p:spPr bwMode="auto">
              <a:xfrm>
                <a:off x="4690" y="2568"/>
                <a:ext cx="272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3200">
                    <a:latin typeface="Times New Roman" pitchFamily="18" charset="0"/>
                    <a:cs typeface="Arial" charset="0"/>
                  </a:rPr>
                  <a:t>·</a:t>
                </a:r>
              </a:p>
            </p:txBody>
          </p:sp>
          <p:sp>
            <p:nvSpPr>
              <p:cNvPr id="120848" name="Text Box 16"/>
              <p:cNvSpPr txBox="1">
                <a:spLocks noChangeArrowheads="1"/>
              </p:cNvSpPr>
              <p:nvPr/>
            </p:nvSpPr>
            <p:spPr bwMode="auto">
              <a:xfrm>
                <a:off x="4695" y="2241"/>
                <a:ext cx="272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3200">
                    <a:latin typeface="Times New Roman" pitchFamily="18" charset="0"/>
                    <a:cs typeface="Arial" charset="0"/>
                  </a:rPr>
                  <a:t>·</a:t>
                </a:r>
              </a:p>
            </p:txBody>
          </p:sp>
        </p:grpSp>
        <p:grpSp>
          <p:nvGrpSpPr>
            <p:cNvPr id="120849" name="Group 17"/>
            <p:cNvGrpSpPr>
              <a:grpSpLocks/>
            </p:cNvGrpSpPr>
            <p:nvPr/>
          </p:nvGrpSpPr>
          <p:grpSpPr bwMode="auto">
            <a:xfrm>
              <a:off x="4693" y="316"/>
              <a:ext cx="283" cy="1649"/>
              <a:chOff x="4684" y="2241"/>
              <a:chExt cx="283" cy="1649"/>
            </a:xfrm>
          </p:grpSpPr>
          <p:sp>
            <p:nvSpPr>
              <p:cNvPr id="120850" name="Text Box 18"/>
              <p:cNvSpPr txBox="1">
                <a:spLocks noChangeArrowheads="1"/>
              </p:cNvSpPr>
              <p:nvPr/>
            </p:nvSpPr>
            <p:spPr bwMode="auto">
              <a:xfrm>
                <a:off x="4684" y="3525"/>
                <a:ext cx="272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3200">
                    <a:latin typeface="Times New Roman" pitchFamily="18" charset="0"/>
                    <a:cs typeface="Arial" charset="0"/>
                  </a:rPr>
                  <a:t>·</a:t>
                </a:r>
              </a:p>
            </p:txBody>
          </p:sp>
          <p:sp>
            <p:nvSpPr>
              <p:cNvPr id="120851" name="Text Box 19"/>
              <p:cNvSpPr txBox="1">
                <a:spLocks noChangeArrowheads="1"/>
              </p:cNvSpPr>
              <p:nvPr/>
            </p:nvSpPr>
            <p:spPr bwMode="auto">
              <a:xfrm>
                <a:off x="4693" y="3205"/>
                <a:ext cx="272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3200">
                    <a:latin typeface="Times New Roman" pitchFamily="18" charset="0"/>
                    <a:cs typeface="Arial" charset="0"/>
                  </a:rPr>
                  <a:t>·</a:t>
                </a:r>
              </a:p>
            </p:txBody>
          </p:sp>
          <p:sp>
            <p:nvSpPr>
              <p:cNvPr id="120852" name="Text Box 20"/>
              <p:cNvSpPr txBox="1">
                <a:spLocks noChangeArrowheads="1"/>
              </p:cNvSpPr>
              <p:nvPr/>
            </p:nvSpPr>
            <p:spPr bwMode="auto">
              <a:xfrm>
                <a:off x="4694" y="2891"/>
                <a:ext cx="272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3200">
                    <a:latin typeface="Times New Roman" pitchFamily="18" charset="0"/>
                    <a:cs typeface="Arial" charset="0"/>
                  </a:rPr>
                  <a:t>·</a:t>
                </a:r>
              </a:p>
            </p:txBody>
          </p:sp>
          <p:sp>
            <p:nvSpPr>
              <p:cNvPr id="120853" name="Text Box 21"/>
              <p:cNvSpPr txBox="1">
                <a:spLocks noChangeArrowheads="1"/>
              </p:cNvSpPr>
              <p:nvPr/>
            </p:nvSpPr>
            <p:spPr bwMode="auto">
              <a:xfrm>
                <a:off x="4690" y="2568"/>
                <a:ext cx="272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3200">
                    <a:latin typeface="Times New Roman" pitchFamily="18" charset="0"/>
                    <a:cs typeface="Arial" charset="0"/>
                  </a:rPr>
                  <a:t>·</a:t>
                </a:r>
              </a:p>
            </p:txBody>
          </p:sp>
          <p:sp>
            <p:nvSpPr>
              <p:cNvPr id="120854" name="Text Box 22"/>
              <p:cNvSpPr txBox="1">
                <a:spLocks noChangeArrowheads="1"/>
              </p:cNvSpPr>
              <p:nvPr/>
            </p:nvSpPr>
            <p:spPr bwMode="auto">
              <a:xfrm>
                <a:off x="4695" y="2241"/>
                <a:ext cx="272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3200">
                    <a:latin typeface="Times New Roman" pitchFamily="18" charset="0"/>
                    <a:cs typeface="Arial" charset="0"/>
                  </a:rPr>
                  <a:t>·</a:t>
                </a:r>
              </a:p>
            </p:txBody>
          </p:sp>
        </p:grpSp>
      </p:grpSp>
      <p:sp>
        <p:nvSpPr>
          <p:cNvPr id="120855" name="Text Box 23"/>
          <p:cNvSpPr txBox="1">
            <a:spLocks noChangeArrowheads="1"/>
          </p:cNvSpPr>
          <p:nvPr/>
        </p:nvSpPr>
        <p:spPr bwMode="auto">
          <a:xfrm>
            <a:off x="7731125" y="5932488"/>
            <a:ext cx="6127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1600" b="1" i="1">
                <a:solidFill>
                  <a:srgbClr val="FF0000"/>
                </a:solidFill>
              </a:rPr>
              <a:t>10</a:t>
            </a:r>
            <a:r>
              <a:rPr lang="en-US" sz="1600" b="1" i="1">
                <a:solidFill>
                  <a:srgbClr val="FF0000"/>
                </a:solidFill>
              </a:rPr>
              <a:t>'</a:t>
            </a:r>
            <a:r>
              <a:rPr lang="en-US" sz="1600" b="1" i="1">
                <a:solidFill>
                  <a:srgbClr val="FF0000"/>
                </a:solidFill>
                <a:cs typeface="Arial" charset="0"/>
              </a:rPr>
              <a:t>'</a:t>
            </a:r>
          </a:p>
        </p:txBody>
      </p:sp>
      <p:sp>
        <p:nvSpPr>
          <p:cNvPr id="120856" name="AutoShape 24"/>
          <p:cNvSpPr>
            <a:spLocks/>
          </p:cNvSpPr>
          <p:nvPr/>
        </p:nvSpPr>
        <p:spPr bwMode="auto">
          <a:xfrm>
            <a:off x="7712075" y="5389563"/>
            <a:ext cx="73025" cy="503237"/>
          </a:xfrm>
          <a:prstGeom prst="rightBrace">
            <a:avLst>
              <a:gd name="adj1" fmla="val 57427"/>
              <a:gd name="adj2" fmla="val 50000"/>
            </a:avLst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0857" name="AutoShape 25"/>
          <p:cNvSpPr>
            <a:spLocks/>
          </p:cNvSpPr>
          <p:nvPr/>
        </p:nvSpPr>
        <p:spPr bwMode="auto">
          <a:xfrm>
            <a:off x="7721600" y="5892800"/>
            <a:ext cx="73025" cy="503238"/>
          </a:xfrm>
          <a:prstGeom prst="rightBrace">
            <a:avLst>
              <a:gd name="adj1" fmla="val 57428"/>
              <a:gd name="adj2" fmla="val 50000"/>
            </a:avLst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0858" name="Text Box 26"/>
          <p:cNvSpPr txBox="1">
            <a:spLocks noChangeArrowheads="1"/>
          </p:cNvSpPr>
          <p:nvPr/>
        </p:nvSpPr>
        <p:spPr bwMode="auto">
          <a:xfrm>
            <a:off x="7734300" y="5456238"/>
            <a:ext cx="6127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1600" b="1" i="1">
                <a:solidFill>
                  <a:srgbClr val="FF0000"/>
                </a:solidFill>
              </a:rPr>
              <a:t>20</a:t>
            </a:r>
            <a:r>
              <a:rPr lang="en-US" sz="1600" b="1" i="1">
                <a:solidFill>
                  <a:srgbClr val="FF0000"/>
                </a:solidFill>
              </a:rPr>
              <a:t>'</a:t>
            </a:r>
            <a:r>
              <a:rPr lang="en-US" sz="1600" b="1" i="1">
                <a:solidFill>
                  <a:srgbClr val="FF0000"/>
                </a:solidFill>
                <a:cs typeface="Arial" charset="0"/>
              </a:rPr>
              <a:t>'</a:t>
            </a:r>
          </a:p>
        </p:txBody>
      </p:sp>
      <p:sp>
        <p:nvSpPr>
          <p:cNvPr id="120859" name="AutoShape 27"/>
          <p:cNvSpPr>
            <a:spLocks/>
          </p:cNvSpPr>
          <p:nvPr/>
        </p:nvSpPr>
        <p:spPr bwMode="auto">
          <a:xfrm>
            <a:off x="7718425" y="4875213"/>
            <a:ext cx="73025" cy="503237"/>
          </a:xfrm>
          <a:prstGeom prst="rightBrace">
            <a:avLst>
              <a:gd name="adj1" fmla="val 57427"/>
              <a:gd name="adj2" fmla="val 50000"/>
            </a:avLst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0860" name="Text Box 28"/>
          <p:cNvSpPr txBox="1">
            <a:spLocks noChangeArrowheads="1"/>
          </p:cNvSpPr>
          <p:nvPr/>
        </p:nvSpPr>
        <p:spPr bwMode="auto">
          <a:xfrm>
            <a:off x="7707313" y="4930775"/>
            <a:ext cx="6127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1600" b="1" i="1">
                <a:solidFill>
                  <a:srgbClr val="FF0000"/>
                </a:solidFill>
              </a:rPr>
              <a:t>30</a:t>
            </a:r>
            <a:r>
              <a:rPr lang="en-US" sz="1600" b="1" i="1">
                <a:solidFill>
                  <a:srgbClr val="FF0000"/>
                </a:solidFill>
              </a:rPr>
              <a:t>'</a:t>
            </a:r>
            <a:r>
              <a:rPr lang="en-US" sz="1600" b="1" i="1">
                <a:solidFill>
                  <a:srgbClr val="FF0000"/>
                </a:solidFill>
                <a:cs typeface="Arial" charset="0"/>
              </a:rPr>
              <a:t>'</a:t>
            </a:r>
          </a:p>
        </p:txBody>
      </p:sp>
      <p:sp>
        <p:nvSpPr>
          <p:cNvPr id="120861" name="AutoShape 29"/>
          <p:cNvSpPr>
            <a:spLocks/>
          </p:cNvSpPr>
          <p:nvPr/>
        </p:nvSpPr>
        <p:spPr bwMode="auto">
          <a:xfrm>
            <a:off x="7718425" y="4370388"/>
            <a:ext cx="73025" cy="503237"/>
          </a:xfrm>
          <a:prstGeom prst="rightBrace">
            <a:avLst>
              <a:gd name="adj1" fmla="val 57427"/>
              <a:gd name="adj2" fmla="val 50000"/>
            </a:avLst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0862" name="Text Box 30"/>
          <p:cNvSpPr txBox="1">
            <a:spLocks noChangeArrowheads="1"/>
          </p:cNvSpPr>
          <p:nvPr/>
        </p:nvSpPr>
        <p:spPr bwMode="auto">
          <a:xfrm>
            <a:off x="7707313" y="4437063"/>
            <a:ext cx="6127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1600" b="1" i="1">
                <a:solidFill>
                  <a:srgbClr val="FF0000"/>
                </a:solidFill>
              </a:rPr>
              <a:t>40</a:t>
            </a:r>
            <a:r>
              <a:rPr lang="en-US" sz="1600" b="1" i="1">
                <a:solidFill>
                  <a:srgbClr val="FF0000"/>
                </a:solidFill>
              </a:rPr>
              <a:t>'</a:t>
            </a:r>
            <a:r>
              <a:rPr lang="en-US" sz="1600" b="1" i="1">
                <a:solidFill>
                  <a:srgbClr val="FF0000"/>
                </a:solidFill>
                <a:cs typeface="Arial" charset="0"/>
              </a:rPr>
              <a:t>'</a:t>
            </a:r>
          </a:p>
        </p:txBody>
      </p:sp>
      <p:sp>
        <p:nvSpPr>
          <p:cNvPr id="120863" name="AutoShape 31"/>
          <p:cNvSpPr>
            <a:spLocks/>
          </p:cNvSpPr>
          <p:nvPr/>
        </p:nvSpPr>
        <p:spPr bwMode="auto">
          <a:xfrm>
            <a:off x="7718425" y="3867150"/>
            <a:ext cx="73025" cy="503238"/>
          </a:xfrm>
          <a:prstGeom prst="rightBrace">
            <a:avLst>
              <a:gd name="adj1" fmla="val 57428"/>
              <a:gd name="adj2" fmla="val 50000"/>
            </a:avLst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0864" name="Text Box 32"/>
          <p:cNvSpPr txBox="1">
            <a:spLocks noChangeArrowheads="1"/>
          </p:cNvSpPr>
          <p:nvPr/>
        </p:nvSpPr>
        <p:spPr bwMode="auto">
          <a:xfrm>
            <a:off x="7740650" y="3933825"/>
            <a:ext cx="6127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1600" b="1" i="1">
                <a:solidFill>
                  <a:srgbClr val="FF0000"/>
                </a:solidFill>
              </a:rPr>
              <a:t>50</a:t>
            </a:r>
            <a:r>
              <a:rPr lang="en-US" sz="1600" b="1" i="1">
                <a:solidFill>
                  <a:srgbClr val="FF0000"/>
                </a:solidFill>
              </a:rPr>
              <a:t>'</a:t>
            </a:r>
            <a:r>
              <a:rPr lang="en-US" sz="1600" b="1" i="1">
                <a:solidFill>
                  <a:srgbClr val="FF0000"/>
                </a:solidFill>
                <a:cs typeface="Arial" charset="0"/>
              </a:rPr>
              <a:t>'</a:t>
            </a:r>
          </a:p>
        </p:txBody>
      </p:sp>
      <p:sp>
        <p:nvSpPr>
          <p:cNvPr id="120865" name="AutoShape 33"/>
          <p:cNvSpPr>
            <a:spLocks/>
          </p:cNvSpPr>
          <p:nvPr/>
        </p:nvSpPr>
        <p:spPr bwMode="auto">
          <a:xfrm>
            <a:off x="7718425" y="3354388"/>
            <a:ext cx="73025" cy="503237"/>
          </a:xfrm>
          <a:prstGeom prst="rightBrace">
            <a:avLst>
              <a:gd name="adj1" fmla="val 57427"/>
              <a:gd name="adj2" fmla="val 50000"/>
            </a:avLst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0866" name="Text Box 34"/>
          <p:cNvSpPr txBox="1">
            <a:spLocks noChangeArrowheads="1"/>
          </p:cNvSpPr>
          <p:nvPr/>
        </p:nvSpPr>
        <p:spPr bwMode="auto">
          <a:xfrm>
            <a:off x="7740650" y="3421063"/>
            <a:ext cx="6127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1600" b="1" i="1">
                <a:solidFill>
                  <a:srgbClr val="FF0000"/>
                </a:solidFill>
              </a:rPr>
              <a:t>60</a:t>
            </a:r>
            <a:r>
              <a:rPr lang="en-US" sz="1600" b="1" i="1">
                <a:solidFill>
                  <a:srgbClr val="FF0000"/>
                </a:solidFill>
              </a:rPr>
              <a:t>'</a:t>
            </a:r>
            <a:r>
              <a:rPr lang="en-US" sz="1600" b="1" i="1">
                <a:solidFill>
                  <a:srgbClr val="FF0000"/>
                </a:solidFill>
                <a:cs typeface="Arial" charset="0"/>
              </a:rPr>
              <a:t>'</a:t>
            </a:r>
          </a:p>
        </p:txBody>
      </p:sp>
      <p:sp>
        <p:nvSpPr>
          <p:cNvPr id="120867" name="Text Box 35"/>
          <p:cNvSpPr txBox="1">
            <a:spLocks noChangeArrowheads="1"/>
          </p:cNvSpPr>
          <p:nvPr/>
        </p:nvSpPr>
        <p:spPr bwMode="auto">
          <a:xfrm>
            <a:off x="7731125" y="2906713"/>
            <a:ext cx="6127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1600" b="1" i="1">
                <a:solidFill>
                  <a:srgbClr val="FF0000"/>
                </a:solidFill>
              </a:rPr>
              <a:t>10</a:t>
            </a:r>
            <a:r>
              <a:rPr lang="en-US" sz="1600" b="1" i="1">
                <a:solidFill>
                  <a:srgbClr val="FF0000"/>
                </a:solidFill>
              </a:rPr>
              <a:t>'</a:t>
            </a:r>
            <a:r>
              <a:rPr lang="en-US" sz="1600" b="1" i="1">
                <a:solidFill>
                  <a:srgbClr val="FF0000"/>
                </a:solidFill>
                <a:cs typeface="Arial" charset="0"/>
              </a:rPr>
              <a:t>'</a:t>
            </a:r>
          </a:p>
        </p:txBody>
      </p:sp>
      <p:sp>
        <p:nvSpPr>
          <p:cNvPr id="120868" name="AutoShape 36"/>
          <p:cNvSpPr>
            <a:spLocks/>
          </p:cNvSpPr>
          <p:nvPr/>
        </p:nvSpPr>
        <p:spPr bwMode="auto">
          <a:xfrm>
            <a:off x="7712075" y="2363788"/>
            <a:ext cx="73025" cy="503237"/>
          </a:xfrm>
          <a:prstGeom prst="rightBrace">
            <a:avLst>
              <a:gd name="adj1" fmla="val 57427"/>
              <a:gd name="adj2" fmla="val 50000"/>
            </a:avLst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0869" name="AutoShape 37"/>
          <p:cNvSpPr>
            <a:spLocks/>
          </p:cNvSpPr>
          <p:nvPr/>
        </p:nvSpPr>
        <p:spPr bwMode="auto">
          <a:xfrm>
            <a:off x="7721600" y="2867025"/>
            <a:ext cx="73025" cy="503238"/>
          </a:xfrm>
          <a:prstGeom prst="rightBrace">
            <a:avLst>
              <a:gd name="adj1" fmla="val 57428"/>
              <a:gd name="adj2" fmla="val 50000"/>
            </a:avLst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0870" name="Text Box 38"/>
          <p:cNvSpPr txBox="1">
            <a:spLocks noChangeArrowheads="1"/>
          </p:cNvSpPr>
          <p:nvPr/>
        </p:nvSpPr>
        <p:spPr bwMode="auto">
          <a:xfrm>
            <a:off x="7734300" y="2430463"/>
            <a:ext cx="6127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1600" b="1" i="1">
                <a:solidFill>
                  <a:srgbClr val="FF0000"/>
                </a:solidFill>
              </a:rPr>
              <a:t>20</a:t>
            </a:r>
            <a:r>
              <a:rPr lang="en-US" sz="1600" b="1" i="1">
                <a:solidFill>
                  <a:srgbClr val="FF0000"/>
                </a:solidFill>
              </a:rPr>
              <a:t>'</a:t>
            </a:r>
            <a:r>
              <a:rPr lang="en-US" sz="1600" b="1" i="1">
                <a:solidFill>
                  <a:srgbClr val="FF0000"/>
                </a:solidFill>
                <a:cs typeface="Arial" charset="0"/>
              </a:rPr>
              <a:t>'</a:t>
            </a:r>
          </a:p>
        </p:txBody>
      </p:sp>
      <p:sp>
        <p:nvSpPr>
          <p:cNvPr id="120871" name="AutoShape 39"/>
          <p:cNvSpPr>
            <a:spLocks/>
          </p:cNvSpPr>
          <p:nvPr/>
        </p:nvSpPr>
        <p:spPr bwMode="auto">
          <a:xfrm>
            <a:off x="7718425" y="1849438"/>
            <a:ext cx="73025" cy="503237"/>
          </a:xfrm>
          <a:prstGeom prst="rightBrace">
            <a:avLst>
              <a:gd name="adj1" fmla="val 57427"/>
              <a:gd name="adj2" fmla="val 50000"/>
            </a:avLst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0872" name="Text Box 40"/>
          <p:cNvSpPr txBox="1">
            <a:spLocks noChangeArrowheads="1"/>
          </p:cNvSpPr>
          <p:nvPr/>
        </p:nvSpPr>
        <p:spPr bwMode="auto">
          <a:xfrm>
            <a:off x="7740650" y="1916113"/>
            <a:ext cx="6127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1600" b="1" i="1">
                <a:solidFill>
                  <a:srgbClr val="FF0000"/>
                </a:solidFill>
              </a:rPr>
              <a:t>30</a:t>
            </a:r>
            <a:r>
              <a:rPr lang="en-US" sz="1600" b="1" i="1">
                <a:solidFill>
                  <a:srgbClr val="FF0000"/>
                </a:solidFill>
              </a:rPr>
              <a:t>'</a:t>
            </a:r>
            <a:r>
              <a:rPr lang="en-US" sz="1600" b="1" i="1">
                <a:solidFill>
                  <a:srgbClr val="FF0000"/>
                </a:solidFill>
                <a:cs typeface="Arial" charset="0"/>
              </a:rPr>
              <a:t>'</a:t>
            </a:r>
          </a:p>
        </p:txBody>
      </p:sp>
      <p:sp>
        <p:nvSpPr>
          <p:cNvPr id="120873" name="AutoShape 41"/>
          <p:cNvSpPr>
            <a:spLocks/>
          </p:cNvSpPr>
          <p:nvPr/>
        </p:nvSpPr>
        <p:spPr bwMode="auto">
          <a:xfrm>
            <a:off x="7718425" y="1344613"/>
            <a:ext cx="73025" cy="503237"/>
          </a:xfrm>
          <a:prstGeom prst="rightBrace">
            <a:avLst>
              <a:gd name="adj1" fmla="val 57427"/>
              <a:gd name="adj2" fmla="val 50000"/>
            </a:avLst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0874" name="Text Box 42"/>
          <p:cNvSpPr txBox="1">
            <a:spLocks noChangeArrowheads="1"/>
          </p:cNvSpPr>
          <p:nvPr/>
        </p:nvSpPr>
        <p:spPr bwMode="auto">
          <a:xfrm>
            <a:off x="7740650" y="1411288"/>
            <a:ext cx="6127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1600" b="1" i="1">
                <a:solidFill>
                  <a:srgbClr val="FF0000"/>
                </a:solidFill>
              </a:rPr>
              <a:t>40</a:t>
            </a:r>
            <a:r>
              <a:rPr lang="en-US" sz="1600" b="1" i="1">
                <a:solidFill>
                  <a:srgbClr val="FF0000"/>
                </a:solidFill>
              </a:rPr>
              <a:t>'</a:t>
            </a:r>
            <a:r>
              <a:rPr lang="en-US" sz="1600" b="1" i="1">
                <a:solidFill>
                  <a:srgbClr val="FF0000"/>
                </a:solidFill>
                <a:cs typeface="Arial" charset="0"/>
              </a:rPr>
              <a:t>'</a:t>
            </a:r>
          </a:p>
        </p:txBody>
      </p:sp>
      <p:sp>
        <p:nvSpPr>
          <p:cNvPr id="120875" name="AutoShape 43"/>
          <p:cNvSpPr>
            <a:spLocks/>
          </p:cNvSpPr>
          <p:nvPr/>
        </p:nvSpPr>
        <p:spPr bwMode="auto">
          <a:xfrm>
            <a:off x="7718425" y="841375"/>
            <a:ext cx="73025" cy="503238"/>
          </a:xfrm>
          <a:prstGeom prst="rightBrace">
            <a:avLst>
              <a:gd name="adj1" fmla="val 57428"/>
              <a:gd name="adj2" fmla="val 50000"/>
            </a:avLst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0876" name="Text Box 44"/>
          <p:cNvSpPr txBox="1">
            <a:spLocks noChangeArrowheads="1"/>
          </p:cNvSpPr>
          <p:nvPr/>
        </p:nvSpPr>
        <p:spPr bwMode="auto">
          <a:xfrm>
            <a:off x="7740650" y="908050"/>
            <a:ext cx="6127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1600" b="1" i="1">
                <a:solidFill>
                  <a:srgbClr val="FF0000"/>
                </a:solidFill>
              </a:rPr>
              <a:t>50</a:t>
            </a:r>
            <a:r>
              <a:rPr lang="en-US" sz="1600" b="1" i="1">
                <a:solidFill>
                  <a:srgbClr val="FF0000"/>
                </a:solidFill>
              </a:rPr>
              <a:t>'</a:t>
            </a:r>
            <a:r>
              <a:rPr lang="en-US" sz="1600" b="1" i="1">
                <a:solidFill>
                  <a:srgbClr val="FF0000"/>
                </a:solidFill>
                <a:cs typeface="Arial" charset="0"/>
              </a:rPr>
              <a:t>'</a:t>
            </a:r>
          </a:p>
        </p:txBody>
      </p:sp>
      <p:sp>
        <p:nvSpPr>
          <p:cNvPr id="120877" name="AutoShape 45"/>
          <p:cNvSpPr>
            <a:spLocks/>
          </p:cNvSpPr>
          <p:nvPr/>
        </p:nvSpPr>
        <p:spPr bwMode="auto">
          <a:xfrm>
            <a:off x="7718425" y="328613"/>
            <a:ext cx="73025" cy="503237"/>
          </a:xfrm>
          <a:prstGeom prst="rightBrace">
            <a:avLst>
              <a:gd name="adj1" fmla="val 57427"/>
              <a:gd name="adj2" fmla="val 50000"/>
            </a:avLst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0878" name="Text Box 46"/>
          <p:cNvSpPr txBox="1">
            <a:spLocks noChangeArrowheads="1"/>
          </p:cNvSpPr>
          <p:nvPr/>
        </p:nvSpPr>
        <p:spPr bwMode="auto">
          <a:xfrm>
            <a:off x="7740650" y="395288"/>
            <a:ext cx="6127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1600" b="1" i="1">
                <a:solidFill>
                  <a:srgbClr val="FF0000"/>
                </a:solidFill>
              </a:rPr>
              <a:t>60</a:t>
            </a:r>
            <a:r>
              <a:rPr lang="en-US" sz="1600" b="1" i="1">
                <a:solidFill>
                  <a:srgbClr val="FF0000"/>
                </a:solidFill>
              </a:rPr>
              <a:t>'</a:t>
            </a:r>
            <a:r>
              <a:rPr lang="en-US" sz="1600" b="1" i="1">
                <a:solidFill>
                  <a:srgbClr val="FF0000"/>
                </a:solidFill>
                <a:cs typeface="Arial" charset="0"/>
              </a:rPr>
              <a:t>'</a:t>
            </a:r>
          </a:p>
        </p:txBody>
      </p:sp>
      <p:sp>
        <p:nvSpPr>
          <p:cNvPr id="120879" name="Freeform 47"/>
          <p:cNvSpPr>
            <a:spLocks/>
          </p:cNvSpPr>
          <p:nvPr/>
        </p:nvSpPr>
        <p:spPr bwMode="auto">
          <a:xfrm>
            <a:off x="7270750" y="225425"/>
            <a:ext cx="44450" cy="6499225"/>
          </a:xfrm>
          <a:custGeom>
            <a:avLst/>
            <a:gdLst>
              <a:gd name="T0" fmla="*/ 28 w 28"/>
              <a:gd name="T1" fmla="*/ 0 h 4094"/>
              <a:gd name="T2" fmla="*/ 0 w 28"/>
              <a:gd name="T3" fmla="*/ 4094 h 409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8" h="4094">
                <a:moveTo>
                  <a:pt x="28" y="0"/>
                </a:moveTo>
                <a:lnTo>
                  <a:pt x="0" y="4094"/>
                </a:lnTo>
              </a:path>
            </a:pathLst>
          </a:custGeom>
          <a:noFill/>
          <a:ln w="28575" cmpd="sng">
            <a:solidFill>
              <a:srgbClr val="3333CC">
                <a:alpha val="50000"/>
              </a:srgbClr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0880" name="Text Box 48"/>
          <p:cNvSpPr txBox="1">
            <a:spLocks noChangeArrowheads="1"/>
          </p:cNvSpPr>
          <p:nvPr/>
        </p:nvSpPr>
        <p:spPr bwMode="auto">
          <a:xfrm>
            <a:off x="6778625" y="6389688"/>
            <a:ext cx="1584325" cy="396875"/>
          </a:xfrm>
          <a:prstGeom prst="rect">
            <a:avLst/>
          </a:prstGeom>
          <a:solidFill>
            <a:srgbClr val="FFFFFF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>
                <a:solidFill>
                  <a:schemeClr val="accent2"/>
                </a:solidFill>
              </a:rPr>
              <a:t>18</a:t>
            </a:r>
            <a:r>
              <a:rPr lang="en-US" sz="2000" b="1">
                <a:solidFill>
                  <a:schemeClr val="accent2"/>
                </a:solidFill>
                <a:cs typeface="Arial" charset="0"/>
              </a:rPr>
              <a:t>º</a:t>
            </a:r>
            <a:r>
              <a:rPr lang="uk-UA" sz="2000" b="1">
                <a:solidFill>
                  <a:schemeClr val="accent2"/>
                </a:solidFill>
                <a:cs typeface="Arial" charset="0"/>
              </a:rPr>
              <a:t>07</a:t>
            </a:r>
            <a:r>
              <a:rPr lang="en-US" sz="2000" b="1">
                <a:solidFill>
                  <a:schemeClr val="accent2"/>
                </a:solidFill>
                <a:cs typeface="Arial" charset="0"/>
              </a:rPr>
              <a:t>'</a:t>
            </a:r>
            <a:r>
              <a:rPr lang="uk-UA" sz="2000" b="1">
                <a:solidFill>
                  <a:schemeClr val="accent2"/>
                </a:solidFill>
                <a:cs typeface="Arial" charset="0"/>
              </a:rPr>
              <a:t>30</a:t>
            </a:r>
            <a:r>
              <a:rPr lang="en-US" sz="2000" b="1">
                <a:solidFill>
                  <a:schemeClr val="accent2"/>
                </a:solidFill>
                <a:cs typeface="Arial" charset="0"/>
              </a:rPr>
              <a:t>''</a:t>
            </a:r>
          </a:p>
        </p:txBody>
      </p:sp>
      <p:sp>
        <p:nvSpPr>
          <p:cNvPr id="120881" name="Text Box 49"/>
          <p:cNvSpPr txBox="1">
            <a:spLocks noChangeArrowheads="1"/>
          </p:cNvSpPr>
          <p:nvPr/>
        </p:nvSpPr>
        <p:spPr bwMode="auto">
          <a:xfrm>
            <a:off x="7723188" y="6143625"/>
            <a:ext cx="11525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>
                <a:solidFill>
                  <a:srgbClr val="FF0000"/>
                </a:solidFill>
              </a:rPr>
              <a:t>54</a:t>
            </a:r>
            <a:r>
              <a:rPr lang="en-US" sz="2000" b="1">
                <a:solidFill>
                  <a:srgbClr val="FF0000"/>
                </a:solidFill>
                <a:cs typeface="Arial" charset="0"/>
              </a:rPr>
              <a:t>º</a:t>
            </a:r>
            <a:r>
              <a:rPr lang="uk-UA" sz="2000" b="1">
                <a:solidFill>
                  <a:srgbClr val="FF0000"/>
                </a:solidFill>
                <a:cs typeface="Arial" charset="0"/>
              </a:rPr>
              <a:t>40</a:t>
            </a:r>
            <a:r>
              <a:rPr lang="en-US" sz="2000" b="1">
                <a:solidFill>
                  <a:srgbClr val="FF0000"/>
                </a:solidFill>
                <a:cs typeface="Arial" charset="0"/>
              </a:rPr>
              <a:t>'</a:t>
            </a:r>
          </a:p>
        </p:txBody>
      </p:sp>
      <p:sp>
        <p:nvSpPr>
          <p:cNvPr id="120882" name="Freeform 50"/>
          <p:cNvSpPr>
            <a:spLocks/>
          </p:cNvSpPr>
          <p:nvPr/>
        </p:nvSpPr>
        <p:spPr bwMode="auto">
          <a:xfrm>
            <a:off x="6386513" y="219075"/>
            <a:ext cx="46037" cy="6524625"/>
          </a:xfrm>
          <a:custGeom>
            <a:avLst/>
            <a:gdLst>
              <a:gd name="T0" fmla="*/ 29 w 29"/>
              <a:gd name="T1" fmla="*/ 0 h 4110"/>
              <a:gd name="T2" fmla="*/ 0 w 29"/>
              <a:gd name="T3" fmla="*/ 4110 h 411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9" h="4110">
                <a:moveTo>
                  <a:pt x="29" y="0"/>
                </a:moveTo>
                <a:lnTo>
                  <a:pt x="0" y="4110"/>
                </a:lnTo>
              </a:path>
            </a:pathLst>
          </a:custGeom>
          <a:noFill/>
          <a:ln w="28575" cmpd="sng">
            <a:solidFill>
              <a:srgbClr val="3333CC">
                <a:alpha val="50000"/>
              </a:srgbClr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0883" name="Freeform 51"/>
          <p:cNvSpPr>
            <a:spLocks/>
          </p:cNvSpPr>
          <p:nvPr/>
        </p:nvSpPr>
        <p:spPr bwMode="auto">
          <a:xfrm>
            <a:off x="4606925" y="206375"/>
            <a:ext cx="44450" cy="6516688"/>
          </a:xfrm>
          <a:custGeom>
            <a:avLst/>
            <a:gdLst>
              <a:gd name="T0" fmla="*/ 28 w 28"/>
              <a:gd name="T1" fmla="*/ 0 h 4105"/>
              <a:gd name="T2" fmla="*/ 0 w 28"/>
              <a:gd name="T3" fmla="*/ 4105 h 410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8" h="4105">
                <a:moveTo>
                  <a:pt x="28" y="0"/>
                </a:moveTo>
                <a:lnTo>
                  <a:pt x="0" y="4105"/>
                </a:lnTo>
              </a:path>
            </a:pathLst>
          </a:custGeom>
          <a:noFill/>
          <a:ln w="28575" cmpd="sng">
            <a:solidFill>
              <a:srgbClr val="3333CC">
                <a:alpha val="50000"/>
              </a:srgbClr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0884" name="Freeform 52"/>
          <p:cNvSpPr>
            <a:spLocks/>
          </p:cNvSpPr>
          <p:nvPr/>
        </p:nvSpPr>
        <p:spPr bwMode="auto">
          <a:xfrm>
            <a:off x="1052513" y="177800"/>
            <a:ext cx="42862" cy="6526213"/>
          </a:xfrm>
          <a:custGeom>
            <a:avLst/>
            <a:gdLst>
              <a:gd name="T0" fmla="*/ 27 w 27"/>
              <a:gd name="T1" fmla="*/ 0 h 4111"/>
              <a:gd name="T2" fmla="*/ 0 w 27"/>
              <a:gd name="T3" fmla="*/ 4111 h 411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7" h="4111">
                <a:moveTo>
                  <a:pt x="27" y="0"/>
                </a:moveTo>
                <a:lnTo>
                  <a:pt x="0" y="4111"/>
                </a:lnTo>
              </a:path>
            </a:pathLst>
          </a:custGeom>
          <a:noFill/>
          <a:ln w="28575" cmpd="sng">
            <a:solidFill>
              <a:srgbClr val="3333CC">
                <a:alpha val="50000"/>
              </a:srgbClr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0885" name="Text Box 53"/>
          <p:cNvSpPr txBox="1">
            <a:spLocks noChangeArrowheads="1"/>
          </p:cNvSpPr>
          <p:nvPr/>
        </p:nvSpPr>
        <p:spPr bwMode="auto">
          <a:xfrm>
            <a:off x="5840413" y="6081713"/>
            <a:ext cx="10810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9999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>
                <a:solidFill>
                  <a:schemeClr val="accent2"/>
                </a:solidFill>
              </a:rPr>
              <a:t>18</a:t>
            </a:r>
            <a:r>
              <a:rPr lang="en-US" sz="2000" b="1">
                <a:solidFill>
                  <a:schemeClr val="accent2"/>
                </a:solidFill>
                <a:cs typeface="Arial" charset="0"/>
              </a:rPr>
              <a:t>º</a:t>
            </a:r>
            <a:r>
              <a:rPr lang="uk-UA" sz="2000" b="1">
                <a:solidFill>
                  <a:schemeClr val="accent2"/>
                </a:solidFill>
                <a:cs typeface="Arial" charset="0"/>
              </a:rPr>
              <a:t>07</a:t>
            </a:r>
            <a:r>
              <a:rPr lang="en-US" sz="2000" b="1">
                <a:solidFill>
                  <a:schemeClr val="accent2"/>
                </a:solidFill>
                <a:cs typeface="Arial" charset="0"/>
              </a:rPr>
              <a:t>'</a:t>
            </a:r>
          </a:p>
        </p:txBody>
      </p:sp>
      <p:sp>
        <p:nvSpPr>
          <p:cNvPr id="120886" name="Text Box 54"/>
          <p:cNvSpPr txBox="1">
            <a:spLocks noChangeArrowheads="1"/>
          </p:cNvSpPr>
          <p:nvPr/>
        </p:nvSpPr>
        <p:spPr bwMode="auto">
          <a:xfrm>
            <a:off x="4067175" y="6065838"/>
            <a:ext cx="10810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9999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>
                <a:solidFill>
                  <a:schemeClr val="accent2"/>
                </a:solidFill>
              </a:rPr>
              <a:t>18</a:t>
            </a:r>
            <a:r>
              <a:rPr lang="en-US" sz="2000" b="1">
                <a:solidFill>
                  <a:schemeClr val="accent2"/>
                </a:solidFill>
                <a:cs typeface="Arial" charset="0"/>
              </a:rPr>
              <a:t>º</a:t>
            </a:r>
            <a:r>
              <a:rPr lang="uk-UA" sz="2000" b="1">
                <a:solidFill>
                  <a:schemeClr val="accent2"/>
                </a:solidFill>
                <a:cs typeface="Arial" charset="0"/>
              </a:rPr>
              <a:t>06</a:t>
            </a:r>
            <a:r>
              <a:rPr lang="en-US" sz="2000" b="1">
                <a:solidFill>
                  <a:schemeClr val="accent2"/>
                </a:solidFill>
                <a:cs typeface="Arial" charset="0"/>
              </a:rPr>
              <a:t>'</a:t>
            </a:r>
          </a:p>
        </p:txBody>
      </p:sp>
      <p:sp>
        <p:nvSpPr>
          <p:cNvPr id="120887" name="Text Box 55"/>
          <p:cNvSpPr txBox="1">
            <a:spLocks noChangeArrowheads="1"/>
          </p:cNvSpPr>
          <p:nvPr/>
        </p:nvSpPr>
        <p:spPr bwMode="auto">
          <a:xfrm>
            <a:off x="1274763" y="6505575"/>
            <a:ext cx="560387" cy="33655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1600" b="1" i="1">
                <a:solidFill>
                  <a:schemeClr val="accent2"/>
                </a:solidFill>
              </a:rPr>
              <a:t>20</a:t>
            </a:r>
            <a:r>
              <a:rPr lang="en-US" sz="1600" b="1" i="1">
                <a:solidFill>
                  <a:schemeClr val="accent2"/>
                </a:solidFill>
              </a:rPr>
              <a:t>'</a:t>
            </a:r>
            <a:r>
              <a:rPr lang="en-US" sz="1600" b="1" i="1">
                <a:solidFill>
                  <a:schemeClr val="accent2"/>
                </a:solidFill>
                <a:cs typeface="Arial" charset="0"/>
              </a:rPr>
              <a:t>'</a:t>
            </a:r>
          </a:p>
        </p:txBody>
      </p:sp>
      <p:sp>
        <p:nvSpPr>
          <p:cNvPr id="120888" name="Text Box 56"/>
          <p:cNvSpPr txBox="1">
            <a:spLocks noChangeArrowheads="1"/>
          </p:cNvSpPr>
          <p:nvPr/>
        </p:nvSpPr>
        <p:spPr bwMode="auto">
          <a:xfrm>
            <a:off x="1614488" y="6442075"/>
            <a:ext cx="6127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1600" b="1" i="1">
                <a:solidFill>
                  <a:schemeClr val="accent2"/>
                </a:solidFill>
              </a:rPr>
              <a:t>30</a:t>
            </a:r>
            <a:r>
              <a:rPr lang="en-US" sz="1600" b="1" i="1">
                <a:solidFill>
                  <a:schemeClr val="accent2"/>
                </a:solidFill>
              </a:rPr>
              <a:t>'</a:t>
            </a:r>
            <a:r>
              <a:rPr lang="en-US" sz="1600" b="1" i="1">
                <a:solidFill>
                  <a:schemeClr val="accent2"/>
                </a:solidFill>
                <a:cs typeface="Arial" charset="0"/>
              </a:rPr>
              <a:t>'</a:t>
            </a:r>
          </a:p>
        </p:txBody>
      </p:sp>
      <p:sp>
        <p:nvSpPr>
          <p:cNvPr id="120889" name="Text Box 57"/>
          <p:cNvSpPr txBox="1">
            <a:spLocks noChangeArrowheads="1"/>
          </p:cNvSpPr>
          <p:nvPr/>
        </p:nvSpPr>
        <p:spPr bwMode="auto">
          <a:xfrm>
            <a:off x="1885950" y="6507163"/>
            <a:ext cx="6127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1600" b="1" i="1">
                <a:solidFill>
                  <a:schemeClr val="accent2"/>
                </a:solidFill>
              </a:rPr>
              <a:t>40</a:t>
            </a:r>
            <a:r>
              <a:rPr lang="en-US" sz="1600" b="1" i="1">
                <a:solidFill>
                  <a:schemeClr val="accent2"/>
                </a:solidFill>
              </a:rPr>
              <a:t>'</a:t>
            </a:r>
            <a:r>
              <a:rPr lang="en-US" sz="1600" b="1" i="1">
                <a:solidFill>
                  <a:schemeClr val="accent2"/>
                </a:solidFill>
                <a:cs typeface="Arial" charset="0"/>
              </a:rPr>
              <a:t>'</a:t>
            </a:r>
          </a:p>
        </p:txBody>
      </p:sp>
      <p:sp>
        <p:nvSpPr>
          <p:cNvPr id="120890" name="Text Box 58"/>
          <p:cNvSpPr txBox="1">
            <a:spLocks noChangeArrowheads="1"/>
          </p:cNvSpPr>
          <p:nvPr/>
        </p:nvSpPr>
        <p:spPr bwMode="auto">
          <a:xfrm>
            <a:off x="2484438" y="6508750"/>
            <a:ext cx="574675" cy="336550"/>
          </a:xfrm>
          <a:prstGeom prst="rect">
            <a:avLst/>
          </a:prstGeom>
          <a:solidFill>
            <a:srgbClr val="FFFFFF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1600" b="1" i="1">
                <a:solidFill>
                  <a:schemeClr val="accent2"/>
                </a:solidFill>
              </a:rPr>
              <a:t>60 </a:t>
            </a:r>
            <a:r>
              <a:rPr lang="en-US" sz="1600" b="1" i="1">
                <a:solidFill>
                  <a:schemeClr val="accent2"/>
                </a:solidFill>
              </a:rPr>
              <a:t>'</a:t>
            </a:r>
            <a:r>
              <a:rPr lang="en-US" sz="1600" b="1" i="1">
                <a:solidFill>
                  <a:schemeClr val="accent2"/>
                </a:solidFill>
                <a:cs typeface="Arial" charset="0"/>
              </a:rPr>
              <a:t>'</a:t>
            </a:r>
          </a:p>
        </p:txBody>
      </p:sp>
      <p:sp>
        <p:nvSpPr>
          <p:cNvPr id="120891" name="Text Box 59"/>
          <p:cNvSpPr txBox="1">
            <a:spLocks noChangeArrowheads="1"/>
          </p:cNvSpPr>
          <p:nvPr/>
        </p:nvSpPr>
        <p:spPr bwMode="auto">
          <a:xfrm>
            <a:off x="957263" y="6429375"/>
            <a:ext cx="6127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1600" b="1" i="1">
                <a:solidFill>
                  <a:schemeClr val="accent2"/>
                </a:solidFill>
              </a:rPr>
              <a:t>10</a:t>
            </a:r>
            <a:r>
              <a:rPr lang="en-US" sz="1600" b="1" i="1">
                <a:solidFill>
                  <a:schemeClr val="accent2"/>
                </a:solidFill>
              </a:rPr>
              <a:t>'</a:t>
            </a:r>
            <a:r>
              <a:rPr lang="en-US" sz="1600" b="1" i="1">
                <a:solidFill>
                  <a:schemeClr val="accent2"/>
                </a:solidFill>
                <a:cs typeface="Arial" charset="0"/>
              </a:rPr>
              <a:t>'</a:t>
            </a:r>
          </a:p>
        </p:txBody>
      </p:sp>
      <p:grpSp>
        <p:nvGrpSpPr>
          <p:cNvPr id="120892" name="Group 60"/>
          <p:cNvGrpSpPr>
            <a:grpSpLocks/>
          </p:cNvGrpSpPr>
          <p:nvPr/>
        </p:nvGrpSpPr>
        <p:grpSpPr bwMode="auto">
          <a:xfrm>
            <a:off x="1128713" y="6427788"/>
            <a:ext cx="1619250" cy="588962"/>
            <a:chOff x="711" y="4049"/>
            <a:chExt cx="1020" cy="371"/>
          </a:xfrm>
        </p:grpSpPr>
        <p:sp>
          <p:nvSpPr>
            <p:cNvPr id="120893" name="Text Box 61"/>
            <p:cNvSpPr txBox="1">
              <a:spLocks noChangeArrowheads="1"/>
            </p:cNvSpPr>
            <p:nvPr/>
          </p:nvSpPr>
          <p:spPr bwMode="auto">
            <a:xfrm>
              <a:off x="711" y="4049"/>
              <a:ext cx="27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>
                  <a:latin typeface="Times New Roman" pitchFamily="18" charset="0"/>
                  <a:cs typeface="Arial" charset="0"/>
                </a:rPr>
                <a:t>·</a:t>
              </a:r>
            </a:p>
          </p:txBody>
        </p:sp>
        <p:sp>
          <p:nvSpPr>
            <p:cNvPr id="120894" name="Text Box 62"/>
            <p:cNvSpPr txBox="1">
              <a:spLocks noChangeArrowheads="1"/>
            </p:cNvSpPr>
            <p:nvPr/>
          </p:nvSpPr>
          <p:spPr bwMode="auto">
            <a:xfrm>
              <a:off x="898" y="4050"/>
              <a:ext cx="27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>
                  <a:latin typeface="Times New Roman" pitchFamily="18" charset="0"/>
                  <a:cs typeface="Arial" charset="0"/>
                </a:rPr>
                <a:t>·</a:t>
              </a:r>
            </a:p>
          </p:txBody>
        </p:sp>
        <p:sp>
          <p:nvSpPr>
            <p:cNvPr id="120895" name="Text Box 63"/>
            <p:cNvSpPr txBox="1">
              <a:spLocks noChangeArrowheads="1"/>
            </p:cNvSpPr>
            <p:nvPr/>
          </p:nvSpPr>
          <p:spPr bwMode="auto">
            <a:xfrm>
              <a:off x="1086" y="4050"/>
              <a:ext cx="27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>
                  <a:latin typeface="Times New Roman" pitchFamily="18" charset="0"/>
                  <a:cs typeface="Arial" charset="0"/>
                </a:rPr>
                <a:t>·</a:t>
              </a:r>
            </a:p>
          </p:txBody>
        </p:sp>
        <p:sp>
          <p:nvSpPr>
            <p:cNvPr id="120896" name="Text Box 64"/>
            <p:cNvSpPr txBox="1">
              <a:spLocks noChangeArrowheads="1"/>
            </p:cNvSpPr>
            <p:nvPr/>
          </p:nvSpPr>
          <p:spPr bwMode="auto">
            <a:xfrm>
              <a:off x="1275" y="4053"/>
              <a:ext cx="27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>
                  <a:latin typeface="Times New Roman" pitchFamily="18" charset="0"/>
                  <a:cs typeface="Arial" charset="0"/>
                </a:rPr>
                <a:t>·</a:t>
              </a:r>
            </a:p>
          </p:txBody>
        </p:sp>
        <p:sp>
          <p:nvSpPr>
            <p:cNvPr id="120897" name="Text Box 65"/>
            <p:cNvSpPr txBox="1">
              <a:spLocks noChangeArrowheads="1"/>
            </p:cNvSpPr>
            <p:nvPr/>
          </p:nvSpPr>
          <p:spPr bwMode="auto">
            <a:xfrm>
              <a:off x="1459" y="4055"/>
              <a:ext cx="27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>
                  <a:latin typeface="Times New Roman" pitchFamily="18" charset="0"/>
                  <a:cs typeface="Arial" charset="0"/>
                </a:rPr>
                <a:t>·</a:t>
              </a:r>
            </a:p>
          </p:txBody>
        </p:sp>
      </p:grpSp>
      <p:sp>
        <p:nvSpPr>
          <p:cNvPr id="120898" name="Text Box 66"/>
          <p:cNvSpPr txBox="1">
            <a:spLocks noChangeArrowheads="1"/>
          </p:cNvSpPr>
          <p:nvPr/>
        </p:nvSpPr>
        <p:spPr bwMode="auto">
          <a:xfrm>
            <a:off x="2217738" y="6438900"/>
            <a:ext cx="6127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1600" b="1" i="1">
                <a:solidFill>
                  <a:schemeClr val="accent2"/>
                </a:solidFill>
              </a:rPr>
              <a:t>50</a:t>
            </a:r>
            <a:r>
              <a:rPr lang="en-US" sz="1600" b="1" i="1">
                <a:solidFill>
                  <a:schemeClr val="accent2"/>
                </a:solidFill>
              </a:rPr>
              <a:t>'</a:t>
            </a:r>
            <a:r>
              <a:rPr lang="en-US" sz="1600" b="1" i="1">
                <a:solidFill>
                  <a:schemeClr val="accent2"/>
                </a:solidFill>
                <a:cs typeface="Arial" charset="0"/>
              </a:rPr>
              <a:t>'</a:t>
            </a:r>
          </a:p>
        </p:txBody>
      </p:sp>
      <p:sp>
        <p:nvSpPr>
          <p:cNvPr id="120899" name="Freeform 67"/>
          <p:cNvSpPr>
            <a:spLocks/>
          </p:cNvSpPr>
          <p:nvPr/>
        </p:nvSpPr>
        <p:spPr bwMode="auto">
          <a:xfrm>
            <a:off x="2824163" y="196850"/>
            <a:ext cx="42862" cy="6519863"/>
          </a:xfrm>
          <a:custGeom>
            <a:avLst/>
            <a:gdLst>
              <a:gd name="T0" fmla="*/ 27 w 27"/>
              <a:gd name="T1" fmla="*/ 0 h 4107"/>
              <a:gd name="T2" fmla="*/ 0 w 27"/>
              <a:gd name="T3" fmla="*/ 4107 h 4107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7" h="4107">
                <a:moveTo>
                  <a:pt x="27" y="0"/>
                </a:moveTo>
                <a:lnTo>
                  <a:pt x="0" y="4107"/>
                </a:lnTo>
              </a:path>
            </a:pathLst>
          </a:custGeom>
          <a:noFill/>
          <a:ln w="28575" cmpd="sng">
            <a:solidFill>
              <a:srgbClr val="3333CC">
                <a:alpha val="50000"/>
              </a:srgbClr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20900" name="Group 68"/>
          <p:cNvGrpSpPr>
            <a:grpSpLocks/>
          </p:cNvGrpSpPr>
          <p:nvPr/>
        </p:nvGrpSpPr>
        <p:grpSpPr bwMode="auto">
          <a:xfrm>
            <a:off x="2911475" y="6440488"/>
            <a:ext cx="1619250" cy="588962"/>
            <a:chOff x="711" y="4049"/>
            <a:chExt cx="1020" cy="371"/>
          </a:xfrm>
        </p:grpSpPr>
        <p:sp>
          <p:nvSpPr>
            <p:cNvPr id="120901" name="Text Box 69"/>
            <p:cNvSpPr txBox="1">
              <a:spLocks noChangeArrowheads="1"/>
            </p:cNvSpPr>
            <p:nvPr/>
          </p:nvSpPr>
          <p:spPr bwMode="auto">
            <a:xfrm>
              <a:off x="711" y="4049"/>
              <a:ext cx="27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>
                  <a:latin typeface="Times New Roman" pitchFamily="18" charset="0"/>
                  <a:cs typeface="Arial" charset="0"/>
                </a:rPr>
                <a:t>·</a:t>
              </a:r>
            </a:p>
          </p:txBody>
        </p:sp>
        <p:sp>
          <p:nvSpPr>
            <p:cNvPr id="120902" name="Text Box 70"/>
            <p:cNvSpPr txBox="1">
              <a:spLocks noChangeArrowheads="1"/>
            </p:cNvSpPr>
            <p:nvPr/>
          </p:nvSpPr>
          <p:spPr bwMode="auto">
            <a:xfrm>
              <a:off x="898" y="4050"/>
              <a:ext cx="27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>
                  <a:latin typeface="Times New Roman" pitchFamily="18" charset="0"/>
                  <a:cs typeface="Arial" charset="0"/>
                </a:rPr>
                <a:t>·</a:t>
              </a:r>
            </a:p>
          </p:txBody>
        </p:sp>
        <p:sp>
          <p:nvSpPr>
            <p:cNvPr id="120903" name="Text Box 71"/>
            <p:cNvSpPr txBox="1">
              <a:spLocks noChangeArrowheads="1"/>
            </p:cNvSpPr>
            <p:nvPr/>
          </p:nvSpPr>
          <p:spPr bwMode="auto">
            <a:xfrm>
              <a:off x="1086" y="4050"/>
              <a:ext cx="27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>
                  <a:latin typeface="Times New Roman" pitchFamily="18" charset="0"/>
                  <a:cs typeface="Arial" charset="0"/>
                </a:rPr>
                <a:t>·</a:t>
              </a:r>
            </a:p>
          </p:txBody>
        </p:sp>
        <p:sp>
          <p:nvSpPr>
            <p:cNvPr id="120904" name="Text Box 72"/>
            <p:cNvSpPr txBox="1">
              <a:spLocks noChangeArrowheads="1"/>
            </p:cNvSpPr>
            <p:nvPr/>
          </p:nvSpPr>
          <p:spPr bwMode="auto">
            <a:xfrm>
              <a:off x="1275" y="4053"/>
              <a:ext cx="27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>
                  <a:latin typeface="Times New Roman" pitchFamily="18" charset="0"/>
                  <a:cs typeface="Arial" charset="0"/>
                </a:rPr>
                <a:t>·</a:t>
              </a:r>
            </a:p>
          </p:txBody>
        </p:sp>
        <p:sp>
          <p:nvSpPr>
            <p:cNvPr id="120905" name="Text Box 73"/>
            <p:cNvSpPr txBox="1">
              <a:spLocks noChangeArrowheads="1"/>
            </p:cNvSpPr>
            <p:nvPr/>
          </p:nvSpPr>
          <p:spPr bwMode="auto">
            <a:xfrm>
              <a:off x="1459" y="4055"/>
              <a:ext cx="27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>
                  <a:latin typeface="Times New Roman" pitchFamily="18" charset="0"/>
                  <a:cs typeface="Arial" charset="0"/>
                </a:rPr>
                <a:t>·</a:t>
              </a:r>
            </a:p>
          </p:txBody>
        </p:sp>
      </p:grpSp>
      <p:grpSp>
        <p:nvGrpSpPr>
          <p:cNvPr id="120906" name="Group 74"/>
          <p:cNvGrpSpPr>
            <a:grpSpLocks/>
          </p:cNvGrpSpPr>
          <p:nvPr/>
        </p:nvGrpSpPr>
        <p:grpSpPr bwMode="auto">
          <a:xfrm>
            <a:off x="4695825" y="6454775"/>
            <a:ext cx="1619250" cy="588963"/>
            <a:chOff x="711" y="4049"/>
            <a:chExt cx="1020" cy="371"/>
          </a:xfrm>
        </p:grpSpPr>
        <p:sp>
          <p:nvSpPr>
            <p:cNvPr id="120907" name="Text Box 75"/>
            <p:cNvSpPr txBox="1">
              <a:spLocks noChangeArrowheads="1"/>
            </p:cNvSpPr>
            <p:nvPr/>
          </p:nvSpPr>
          <p:spPr bwMode="auto">
            <a:xfrm>
              <a:off x="711" y="4049"/>
              <a:ext cx="27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>
                  <a:latin typeface="Times New Roman" pitchFamily="18" charset="0"/>
                  <a:cs typeface="Arial" charset="0"/>
                </a:rPr>
                <a:t>·</a:t>
              </a:r>
            </a:p>
          </p:txBody>
        </p:sp>
        <p:sp>
          <p:nvSpPr>
            <p:cNvPr id="120908" name="Text Box 76"/>
            <p:cNvSpPr txBox="1">
              <a:spLocks noChangeArrowheads="1"/>
            </p:cNvSpPr>
            <p:nvPr/>
          </p:nvSpPr>
          <p:spPr bwMode="auto">
            <a:xfrm>
              <a:off x="898" y="4050"/>
              <a:ext cx="27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>
                  <a:latin typeface="Times New Roman" pitchFamily="18" charset="0"/>
                  <a:cs typeface="Arial" charset="0"/>
                </a:rPr>
                <a:t>·</a:t>
              </a:r>
            </a:p>
          </p:txBody>
        </p:sp>
        <p:sp>
          <p:nvSpPr>
            <p:cNvPr id="120909" name="Text Box 77"/>
            <p:cNvSpPr txBox="1">
              <a:spLocks noChangeArrowheads="1"/>
            </p:cNvSpPr>
            <p:nvPr/>
          </p:nvSpPr>
          <p:spPr bwMode="auto">
            <a:xfrm>
              <a:off x="1086" y="4050"/>
              <a:ext cx="27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>
                  <a:latin typeface="Times New Roman" pitchFamily="18" charset="0"/>
                  <a:cs typeface="Arial" charset="0"/>
                </a:rPr>
                <a:t>·</a:t>
              </a:r>
            </a:p>
          </p:txBody>
        </p:sp>
        <p:sp>
          <p:nvSpPr>
            <p:cNvPr id="120910" name="Text Box 78"/>
            <p:cNvSpPr txBox="1">
              <a:spLocks noChangeArrowheads="1"/>
            </p:cNvSpPr>
            <p:nvPr/>
          </p:nvSpPr>
          <p:spPr bwMode="auto">
            <a:xfrm>
              <a:off x="1275" y="4053"/>
              <a:ext cx="27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>
                  <a:latin typeface="Times New Roman" pitchFamily="18" charset="0"/>
                  <a:cs typeface="Arial" charset="0"/>
                </a:rPr>
                <a:t>·</a:t>
              </a:r>
            </a:p>
          </p:txBody>
        </p:sp>
        <p:sp>
          <p:nvSpPr>
            <p:cNvPr id="120911" name="Text Box 79"/>
            <p:cNvSpPr txBox="1">
              <a:spLocks noChangeArrowheads="1"/>
            </p:cNvSpPr>
            <p:nvPr/>
          </p:nvSpPr>
          <p:spPr bwMode="auto">
            <a:xfrm>
              <a:off x="1459" y="4055"/>
              <a:ext cx="27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>
                  <a:latin typeface="Times New Roman" pitchFamily="18" charset="0"/>
                  <a:cs typeface="Arial" charset="0"/>
                </a:rPr>
                <a:t>·</a:t>
              </a:r>
            </a:p>
          </p:txBody>
        </p:sp>
      </p:grpSp>
      <p:grpSp>
        <p:nvGrpSpPr>
          <p:cNvPr id="120912" name="Group 80"/>
          <p:cNvGrpSpPr>
            <a:grpSpLocks/>
          </p:cNvGrpSpPr>
          <p:nvPr/>
        </p:nvGrpSpPr>
        <p:grpSpPr bwMode="auto">
          <a:xfrm>
            <a:off x="-50800" y="6421438"/>
            <a:ext cx="7254875" cy="625475"/>
            <a:chOff x="-32" y="4045"/>
            <a:chExt cx="4570" cy="394"/>
          </a:xfrm>
        </p:grpSpPr>
        <p:grpSp>
          <p:nvGrpSpPr>
            <p:cNvPr id="120913" name="Group 81"/>
            <p:cNvGrpSpPr>
              <a:grpSpLocks/>
            </p:cNvGrpSpPr>
            <p:nvPr/>
          </p:nvGrpSpPr>
          <p:grpSpPr bwMode="auto">
            <a:xfrm>
              <a:off x="-32" y="4045"/>
              <a:ext cx="644" cy="368"/>
              <a:chOff x="-32" y="4045"/>
              <a:chExt cx="644" cy="368"/>
            </a:xfrm>
          </p:grpSpPr>
          <p:sp>
            <p:nvSpPr>
              <p:cNvPr id="120914" name="Text Box 82"/>
              <p:cNvSpPr txBox="1">
                <a:spLocks noChangeArrowheads="1"/>
              </p:cNvSpPr>
              <p:nvPr/>
            </p:nvSpPr>
            <p:spPr bwMode="auto">
              <a:xfrm>
                <a:off x="-32" y="4045"/>
                <a:ext cx="272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3200">
                    <a:latin typeface="Times New Roman" pitchFamily="18" charset="0"/>
                    <a:cs typeface="Arial" charset="0"/>
                  </a:rPr>
                  <a:t>·</a:t>
                </a:r>
              </a:p>
            </p:txBody>
          </p:sp>
          <p:sp>
            <p:nvSpPr>
              <p:cNvPr id="120915" name="Text Box 83"/>
              <p:cNvSpPr txBox="1">
                <a:spLocks noChangeArrowheads="1"/>
              </p:cNvSpPr>
              <p:nvPr/>
            </p:nvSpPr>
            <p:spPr bwMode="auto">
              <a:xfrm>
                <a:off x="154" y="4046"/>
                <a:ext cx="272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3200">
                    <a:latin typeface="Times New Roman" pitchFamily="18" charset="0"/>
                    <a:cs typeface="Arial" charset="0"/>
                  </a:rPr>
                  <a:t>·</a:t>
                </a:r>
              </a:p>
            </p:txBody>
          </p:sp>
          <p:sp>
            <p:nvSpPr>
              <p:cNvPr id="120916" name="Text Box 84"/>
              <p:cNvSpPr txBox="1">
                <a:spLocks noChangeArrowheads="1"/>
              </p:cNvSpPr>
              <p:nvPr/>
            </p:nvSpPr>
            <p:spPr bwMode="auto">
              <a:xfrm>
                <a:off x="340" y="4048"/>
                <a:ext cx="272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3200">
                    <a:latin typeface="Times New Roman" pitchFamily="18" charset="0"/>
                    <a:cs typeface="Arial" charset="0"/>
                  </a:rPr>
                  <a:t>·</a:t>
                </a:r>
              </a:p>
            </p:txBody>
          </p:sp>
        </p:grpSp>
        <p:grpSp>
          <p:nvGrpSpPr>
            <p:cNvPr id="120917" name="Group 85"/>
            <p:cNvGrpSpPr>
              <a:grpSpLocks/>
            </p:cNvGrpSpPr>
            <p:nvPr/>
          </p:nvGrpSpPr>
          <p:grpSpPr bwMode="auto">
            <a:xfrm>
              <a:off x="4081" y="4073"/>
              <a:ext cx="457" cy="366"/>
              <a:chOff x="4081" y="4073"/>
              <a:chExt cx="457" cy="366"/>
            </a:xfrm>
          </p:grpSpPr>
          <p:sp>
            <p:nvSpPr>
              <p:cNvPr id="120918" name="Text Box 86"/>
              <p:cNvSpPr txBox="1">
                <a:spLocks noChangeArrowheads="1"/>
              </p:cNvSpPr>
              <p:nvPr/>
            </p:nvSpPr>
            <p:spPr bwMode="auto">
              <a:xfrm>
                <a:off x="4081" y="4073"/>
                <a:ext cx="272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3200">
                    <a:latin typeface="Times New Roman" pitchFamily="18" charset="0"/>
                    <a:cs typeface="Arial" charset="0"/>
                  </a:rPr>
                  <a:t>·</a:t>
                </a:r>
              </a:p>
            </p:txBody>
          </p:sp>
          <p:sp>
            <p:nvSpPr>
              <p:cNvPr id="120919" name="Text Box 87"/>
              <p:cNvSpPr txBox="1">
                <a:spLocks noChangeArrowheads="1"/>
              </p:cNvSpPr>
              <p:nvPr/>
            </p:nvSpPr>
            <p:spPr bwMode="auto">
              <a:xfrm>
                <a:off x="4266" y="4074"/>
                <a:ext cx="272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3200">
                    <a:latin typeface="Times New Roman" pitchFamily="18" charset="0"/>
                    <a:cs typeface="Arial" charset="0"/>
                  </a:rPr>
                  <a:t>·</a:t>
                </a:r>
              </a:p>
            </p:txBody>
          </p:sp>
        </p:grpSp>
      </p:grpSp>
      <p:sp>
        <p:nvSpPr>
          <p:cNvPr id="120938" name="Text Box 106"/>
          <p:cNvSpPr txBox="1">
            <a:spLocks noChangeArrowheads="1"/>
          </p:cNvSpPr>
          <p:nvPr/>
        </p:nvSpPr>
        <p:spPr bwMode="auto">
          <a:xfrm>
            <a:off x="517525" y="6038850"/>
            <a:ext cx="10810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9999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>
                <a:solidFill>
                  <a:schemeClr val="accent2"/>
                </a:solidFill>
              </a:rPr>
              <a:t>18</a:t>
            </a:r>
            <a:r>
              <a:rPr lang="en-US" sz="2000" b="1">
                <a:solidFill>
                  <a:schemeClr val="accent2"/>
                </a:solidFill>
                <a:cs typeface="Arial" charset="0"/>
              </a:rPr>
              <a:t>º</a:t>
            </a:r>
            <a:r>
              <a:rPr lang="uk-UA" sz="2000" b="1">
                <a:solidFill>
                  <a:schemeClr val="accent2"/>
                </a:solidFill>
                <a:cs typeface="Arial" charset="0"/>
              </a:rPr>
              <a:t>04</a:t>
            </a:r>
            <a:r>
              <a:rPr lang="en-US" sz="2000" b="1">
                <a:solidFill>
                  <a:schemeClr val="accent2"/>
                </a:solidFill>
                <a:cs typeface="Arial" charset="0"/>
              </a:rPr>
              <a:t>'</a:t>
            </a:r>
          </a:p>
        </p:txBody>
      </p:sp>
      <p:sp>
        <p:nvSpPr>
          <p:cNvPr id="120939" name="Text Box 107"/>
          <p:cNvSpPr txBox="1">
            <a:spLocks noChangeArrowheads="1"/>
          </p:cNvSpPr>
          <p:nvPr/>
        </p:nvSpPr>
        <p:spPr bwMode="auto">
          <a:xfrm>
            <a:off x="2279650" y="6048375"/>
            <a:ext cx="10810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9999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>
                <a:solidFill>
                  <a:schemeClr val="accent2"/>
                </a:solidFill>
              </a:rPr>
              <a:t>18</a:t>
            </a:r>
            <a:r>
              <a:rPr lang="en-US" sz="2000" b="1">
                <a:solidFill>
                  <a:schemeClr val="accent2"/>
                </a:solidFill>
                <a:cs typeface="Arial" charset="0"/>
              </a:rPr>
              <a:t>º</a:t>
            </a:r>
            <a:r>
              <a:rPr lang="uk-UA" sz="2000" b="1">
                <a:solidFill>
                  <a:schemeClr val="accent2"/>
                </a:solidFill>
                <a:cs typeface="Arial" charset="0"/>
              </a:rPr>
              <a:t>05</a:t>
            </a:r>
            <a:r>
              <a:rPr lang="en-US" sz="2000" b="1">
                <a:solidFill>
                  <a:schemeClr val="accent2"/>
                </a:solidFill>
                <a:cs typeface="Arial" charset="0"/>
              </a:rPr>
              <a:t>'</a:t>
            </a:r>
          </a:p>
        </p:txBody>
      </p:sp>
      <p:sp>
        <p:nvSpPr>
          <p:cNvPr id="120940" name="AutoShape 108"/>
          <p:cNvSpPr>
            <a:spLocks noChangeArrowheads="1"/>
          </p:cNvSpPr>
          <p:nvPr/>
        </p:nvSpPr>
        <p:spPr bwMode="auto">
          <a:xfrm>
            <a:off x="23813" y="15875"/>
            <a:ext cx="2951162" cy="1079500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85000"/>
              </a:lnSpc>
            </a:pPr>
            <a:r>
              <a:rPr lang="uk-UA" sz="2400" i="1">
                <a:latin typeface="Times New Roman" pitchFamily="18" charset="0"/>
              </a:rPr>
              <a:t>54</a:t>
            </a:r>
            <a:r>
              <a:rPr lang="en-US" sz="2400" i="1">
                <a:latin typeface="Times New Roman" pitchFamily="18" charset="0"/>
              </a:rPr>
              <a:t>º</a:t>
            </a:r>
            <a:r>
              <a:rPr lang="uk-UA" sz="2400" i="1">
                <a:latin typeface="Times New Roman" pitchFamily="18" charset="0"/>
              </a:rPr>
              <a:t>40</a:t>
            </a:r>
            <a:r>
              <a:rPr lang="en-US" sz="2400" i="1">
                <a:latin typeface="Times New Roman" pitchFamily="18" charset="0"/>
              </a:rPr>
              <a:t>' </a:t>
            </a:r>
            <a:r>
              <a:rPr lang="uk-UA" sz="2400" i="1">
                <a:latin typeface="Times New Roman" pitchFamily="18" charset="0"/>
              </a:rPr>
              <a:t>20</a:t>
            </a:r>
            <a:r>
              <a:rPr lang="en-US" sz="2400" i="1">
                <a:latin typeface="Times New Roman" pitchFamily="18" charset="0"/>
              </a:rPr>
              <a:t>''</a:t>
            </a:r>
            <a:r>
              <a:rPr lang="uk-UA" sz="2400" i="1">
                <a:latin typeface="Times New Roman" pitchFamily="18" charset="0"/>
              </a:rPr>
              <a:t> пн.ш.</a:t>
            </a:r>
            <a:endParaRPr lang="en-US" sz="2400" i="1">
              <a:latin typeface="Times New Roman" pitchFamily="18" charset="0"/>
            </a:endParaRPr>
          </a:p>
          <a:p>
            <a:pPr>
              <a:lnSpc>
                <a:spcPct val="85000"/>
              </a:lnSpc>
            </a:pPr>
            <a:r>
              <a:rPr lang="uk-UA" sz="2400" i="1">
                <a:latin typeface="Times New Roman" pitchFamily="18" charset="0"/>
              </a:rPr>
              <a:t>18</a:t>
            </a:r>
            <a:r>
              <a:rPr lang="en-US" sz="2400" i="1">
                <a:latin typeface="Times New Roman" pitchFamily="18" charset="0"/>
              </a:rPr>
              <a:t>º</a:t>
            </a:r>
            <a:r>
              <a:rPr lang="uk-UA" sz="2400" i="1">
                <a:latin typeface="Times New Roman" pitchFamily="18" charset="0"/>
              </a:rPr>
              <a:t>06</a:t>
            </a:r>
            <a:r>
              <a:rPr lang="en-US" sz="2400" i="1">
                <a:latin typeface="Times New Roman" pitchFamily="18" charset="0"/>
              </a:rPr>
              <a:t>' </a:t>
            </a:r>
            <a:r>
              <a:rPr lang="uk-UA" sz="2400" i="1">
                <a:latin typeface="Times New Roman" pitchFamily="18" charset="0"/>
              </a:rPr>
              <a:t>02</a:t>
            </a:r>
            <a:r>
              <a:rPr lang="en-US" sz="2400" i="1">
                <a:latin typeface="Times New Roman" pitchFamily="18" charset="0"/>
              </a:rPr>
              <a:t>''</a:t>
            </a:r>
            <a:r>
              <a:rPr lang="uk-UA" sz="2400" i="1">
                <a:latin typeface="Times New Roman" pitchFamily="18" charset="0"/>
              </a:rPr>
              <a:t> сх.д.</a:t>
            </a:r>
          </a:p>
          <a:p>
            <a:pPr>
              <a:lnSpc>
                <a:spcPct val="85000"/>
              </a:lnSpc>
            </a:pPr>
            <a:r>
              <a:rPr lang="uk-UA" sz="2400" b="1" i="1">
                <a:solidFill>
                  <a:srgbClr val="FF0000"/>
                </a:solidFill>
                <a:latin typeface="Times New Roman" pitchFamily="18" charset="0"/>
              </a:rPr>
              <a:t>Криниця з вітряком</a:t>
            </a:r>
            <a:endParaRPr lang="ru-RU" sz="2400" b="1" i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20941" name="Freeform 109"/>
          <p:cNvSpPr>
            <a:spLocks/>
          </p:cNvSpPr>
          <p:nvPr/>
        </p:nvSpPr>
        <p:spPr bwMode="auto">
          <a:xfrm>
            <a:off x="4667250" y="5356225"/>
            <a:ext cx="4511675" cy="34925"/>
          </a:xfrm>
          <a:custGeom>
            <a:avLst/>
            <a:gdLst>
              <a:gd name="T0" fmla="*/ 2842 w 2842"/>
              <a:gd name="T1" fmla="*/ 22 h 22"/>
              <a:gd name="T2" fmla="*/ 0 w 2842"/>
              <a:gd name="T3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842" h="22">
                <a:moveTo>
                  <a:pt x="2842" y="22"/>
                </a:moveTo>
                <a:lnTo>
                  <a:pt x="0" y="0"/>
                </a:lnTo>
              </a:path>
            </a:pathLst>
          </a:custGeom>
          <a:noFill/>
          <a:ln w="28575" cap="flat" cmpd="sng">
            <a:solidFill>
              <a:srgbClr val="0066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0942" name="Text Box 110"/>
          <p:cNvSpPr txBox="1">
            <a:spLocks noChangeArrowheads="1"/>
          </p:cNvSpPr>
          <p:nvPr/>
        </p:nvSpPr>
        <p:spPr bwMode="auto">
          <a:xfrm>
            <a:off x="7840663" y="5068888"/>
            <a:ext cx="1476375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uk-UA" b="1">
                <a:solidFill>
                  <a:srgbClr val="006600"/>
                </a:solidFill>
              </a:rPr>
              <a:t>54</a:t>
            </a:r>
            <a:r>
              <a:rPr lang="en-US" b="1">
                <a:solidFill>
                  <a:srgbClr val="006600"/>
                </a:solidFill>
                <a:cs typeface="Arial" charset="0"/>
              </a:rPr>
              <a:t>º</a:t>
            </a:r>
            <a:r>
              <a:rPr lang="uk-UA" b="1">
                <a:solidFill>
                  <a:srgbClr val="006600"/>
                </a:solidFill>
                <a:cs typeface="Arial" charset="0"/>
              </a:rPr>
              <a:t>40</a:t>
            </a:r>
            <a:r>
              <a:rPr lang="en-US" b="1">
                <a:solidFill>
                  <a:srgbClr val="006600"/>
                </a:solidFill>
                <a:cs typeface="Arial" charset="0"/>
              </a:rPr>
              <a:t>' </a:t>
            </a:r>
            <a:r>
              <a:rPr lang="uk-UA" b="1">
                <a:solidFill>
                  <a:srgbClr val="006600"/>
                </a:solidFill>
              </a:rPr>
              <a:t>20</a:t>
            </a:r>
            <a:r>
              <a:rPr lang="en-US" b="1">
                <a:solidFill>
                  <a:srgbClr val="006600"/>
                </a:solidFill>
              </a:rPr>
              <a:t>'</a:t>
            </a:r>
            <a:r>
              <a:rPr lang="en-US" b="1">
                <a:solidFill>
                  <a:srgbClr val="006600"/>
                </a:solidFill>
                <a:cs typeface="Arial" charset="0"/>
              </a:rPr>
              <a:t>'</a:t>
            </a:r>
            <a:r>
              <a:rPr lang="uk-UA" b="1">
                <a:solidFill>
                  <a:srgbClr val="006600"/>
                </a:solidFill>
              </a:rPr>
              <a:t> пн.ш.</a:t>
            </a:r>
            <a:endParaRPr lang="en-US" b="1">
              <a:solidFill>
                <a:srgbClr val="006600"/>
              </a:solidFill>
            </a:endParaRPr>
          </a:p>
        </p:txBody>
      </p:sp>
      <p:sp>
        <p:nvSpPr>
          <p:cNvPr id="120943" name="Freeform 111"/>
          <p:cNvSpPr>
            <a:spLocks/>
          </p:cNvSpPr>
          <p:nvPr/>
        </p:nvSpPr>
        <p:spPr bwMode="auto">
          <a:xfrm>
            <a:off x="4643438" y="5372100"/>
            <a:ext cx="20637" cy="1455738"/>
          </a:xfrm>
          <a:custGeom>
            <a:avLst/>
            <a:gdLst>
              <a:gd name="T0" fmla="*/ 13 w 13"/>
              <a:gd name="T1" fmla="*/ 0 h 917"/>
              <a:gd name="T2" fmla="*/ 0 w 13"/>
              <a:gd name="T3" fmla="*/ 917 h 917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3" h="917">
                <a:moveTo>
                  <a:pt x="13" y="0"/>
                </a:moveTo>
                <a:lnTo>
                  <a:pt x="0" y="917"/>
                </a:lnTo>
              </a:path>
            </a:pathLst>
          </a:custGeom>
          <a:noFill/>
          <a:ln w="28575" cap="flat" cmpd="sng">
            <a:solidFill>
              <a:srgbClr val="0066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0944" name="Text Box 112"/>
          <p:cNvSpPr txBox="1">
            <a:spLocks noChangeArrowheads="1"/>
          </p:cNvSpPr>
          <p:nvPr/>
        </p:nvSpPr>
        <p:spPr bwMode="auto">
          <a:xfrm>
            <a:off x="4565650" y="6437313"/>
            <a:ext cx="2160588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50000"/>
              </a:spcBef>
            </a:pPr>
            <a:r>
              <a:rPr lang="uk-UA" b="1">
                <a:solidFill>
                  <a:srgbClr val="006600"/>
                </a:solidFill>
              </a:rPr>
              <a:t>18</a:t>
            </a:r>
            <a:r>
              <a:rPr lang="en-US" b="1">
                <a:solidFill>
                  <a:srgbClr val="006600"/>
                </a:solidFill>
                <a:cs typeface="Arial" charset="0"/>
              </a:rPr>
              <a:t>º</a:t>
            </a:r>
            <a:r>
              <a:rPr lang="uk-UA" b="1">
                <a:solidFill>
                  <a:srgbClr val="006600"/>
                </a:solidFill>
                <a:cs typeface="Arial" charset="0"/>
              </a:rPr>
              <a:t>06</a:t>
            </a:r>
            <a:r>
              <a:rPr lang="en-US" b="1">
                <a:solidFill>
                  <a:srgbClr val="006600"/>
                </a:solidFill>
                <a:cs typeface="Arial" charset="0"/>
              </a:rPr>
              <a:t>' </a:t>
            </a:r>
            <a:r>
              <a:rPr lang="uk-UA" b="1">
                <a:solidFill>
                  <a:srgbClr val="006600"/>
                </a:solidFill>
              </a:rPr>
              <a:t>02</a:t>
            </a:r>
            <a:r>
              <a:rPr lang="en-US" b="1">
                <a:solidFill>
                  <a:srgbClr val="006600"/>
                </a:solidFill>
              </a:rPr>
              <a:t>'</a:t>
            </a:r>
            <a:r>
              <a:rPr lang="en-US" b="1">
                <a:solidFill>
                  <a:srgbClr val="006600"/>
                </a:solidFill>
                <a:cs typeface="Arial" charset="0"/>
              </a:rPr>
              <a:t>'</a:t>
            </a:r>
            <a:r>
              <a:rPr lang="uk-UA" b="1">
                <a:solidFill>
                  <a:srgbClr val="006600"/>
                </a:solidFill>
              </a:rPr>
              <a:t> сх.д.</a:t>
            </a:r>
            <a:endParaRPr lang="en-US" b="1">
              <a:solidFill>
                <a:srgbClr val="006600"/>
              </a:solidFill>
            </a:endParaRPr>
          </a:p>
        </p:txBody>
      </p:sp>
      <p:grpSp>
        <p:nvGrpSpPr>
          <p:cNvPr id="120950" name="Group 118"/>
          <p:cNvGrpSpPr>
            <a:grpSpLocks/>
          </p:cNvGrpSpPr>
          <p:nvPr/>
        </p:nvGrpSpPr>
        <p:grpSpPr bwMode="auto">
          <a:xfrm>
            <a:off x="4597400" y="5095875"/>
            <a:ext cx="142875" cy="325438"/>
            <a:chOff x="2997" y="3180"/>
            <a:chExt cx="90" cy="205"/>
          </a:xfrm>
        </p:grpSpPr>
        <p:sp>
          <p:nvSpPr>
            <p:cNvPr id="120947" name="Freeform 115"/>
            <p:cNvSpPr>
              <a:spLocks/>
            </p:cNvSpPr>
            <p:nvPr/>
          </p:nvSpPr>
          <p:spPr bwMode="auto">
            <a:xfrm>
              <a:off x="3002" y="3180"/>
              <a:ext cx="70" cy="65"/>
            </a:xfrm>
            <a:custGeom>
              <a:avLst/>
              <a:gdLst>
                <a:gd name="T0" fmla="*/ 0 w 70"/>
                <a:gd name="T1" fmla="*/ 0 h 65"/>
                <a:gd name="T2" fmla="*/ 70 w 70"/>
                <a:gd name="T3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0" h="65">
                  <a:moveTo>
                    <a:pt x="0" y="0"/>
                  </a:moveTo>
                  <a:lnTo>
                    <a:pt x="70" y="65"/>
                  </a:lnTo>
                </a:path>
              </a:pathLst>
            </a:custGeom>
            <a:noFill/>
            <a:ln w="28575" cmpd="sng">
              <a:solidFill>
                <a:schemeClr val="accent2"/>
              </a:solidFill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120949" name="Group 117"/>
            <p:cNvGrpSpPr>
              <a:grpSpLocks/>
            </p:cNvGrpSpPr>
            <p:nvPr/>
          </p:nvGrpSpPr>
          <p:grpSpPr bwMode="auto">
            <a:xfrm>
              <a:off x="2997" y="3180"/>
              <a:ext cx="90" cy="205"/>
              <a:chOff x="2997" y="3180"/>
              <a:chExt cx="90" cy="205"/>
            </a:xfrm>
          </p:grpSpPr>
          <p:sp>
            <p:nvSpPr>
              <p:cNvPr id="120945" name="Oval 113"/>
              <p:cNvSpPr>
                <a:spLocks noChangeArrowheads="1"/>
              </p:cNvSpPr>
              <p:nvPr/>
            </p:nvSpPr>
            <p:spPr bwMode="auto">
              <a:xfrm>
                <a:off x="2997" y="3294"/>
                <a:ext cx="90" cy="9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20000"/>
                  </a:lnSpc>
                </a:pPr>
                <a:r>
                  <a:rPr lang="uk-UA" b="1">
                    <a:solidFill>
                      <a:schemeClr val="accent2"/>
                    </a:solidFill>
                    <a:latin typeface="Times New Roman" pitchFamily="18" charset="0"/>
                  </a:rPr>
                  <a:t>.</a:t>
                </a:r>
                <a:endParaRPr lang="ru-RU" b="1">
                  <a:solidFill>
                    <a:schemeClr val="accent2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20946" name="Line 114"/>
              <p:cNvSpPr>
                <a:spLocks noChangeShapeType="1"/>
              </p:cNvSpPr>
              <p:nvPr/>
            </p:nvSpPr>
            <p:spPr bwMode="auto">
              <a:xfrm flipV="1">
                <a:off x="3039" y="3205"/>
                <a:ext cx="0" cy="91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0948" name="Freeform 116"/>
              <p:cNvSpPr>
                <a:spLocks/>
              </p:cNvSpPr>
              <p:nvPr/>
            </p:nvSpPr>
            <p:spPr bwMode="auto">
              <a:xfrm>
                <a:off x="3003" y="3180"/>
                <a:ext cx="69" cy="66"/>
              </a:xfrm>
              <a:custGeom>
                <a:avLst/>
                <a:gdLst>
                  <a:gd name="T0" fmla="*/ 0 w 69"/>
                  <a:gd name="T1" fmla="*/ 66 h 66"/>
                  <a:gd name="T2" fmla="*/ 69 w 69"/>
                  <a:gd name="T3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69" h="66">
                    <a:moveTo>
                      <a:pt x="0" y="66"/>
                    </a:moveTo>
                    <a:lnTo>
                      <a:pt x="69" y="0"/>
                    </a:lnTo>
                  </a:path>
                </a:pathLst>
              </a:custGeom>
              <a:noFill/>
              <a:ln w="28575" cmpd="sng">
                <a:solidFill>
                  <a:schemeClr val="accent2"/>
                </a:solidFill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120951" name="AutoShape 119"/>
          <p:cNvSpPr>
            <a:spLocks noChangeArrowheads="1"/>
          </p:cNvSpPr>
          <p:nvPr/>
        </p:nvSpPr>
        <p:spPr bwMode="auto">
          <a:xfrm>
            <a:off x="22225" y="22225"/>
            <a:ext cx="2951163" cy="1079500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85000"/>
              </a:lnSpc>
            </a:pPr>
            <a:r>
              <a:rPr lang="uk-UA" sz="2400" i="1">
                <a:latin typeface="Times New Roman" pitchFamily="18" charset="0"/>
              </a:rPr>
              <a:t>54</a:t>
            </a:r>
            <a:r>
              <a:rPr lang="en-US" sz="2400" i="1">
                <a:latin typeface="Times New Roman" pitchFamily="18" charset="0"/>
              </a:rPr>
              <a:t>º</a:t>
            </a:r>
            <a:r>
              <a:rPr lang="uk-UA" sz="2400" i="1">
                <a:latin typeface="Times New Roman" pitchFamily="18" charset="0"/>
              </a:rPr>
              <a:t>41</a:t>
            </a:r>
            <a:r>
              <a:rPr lang="en-US" sz="2400" i="1">
                <a:latin typeface="Times New Roman" pitchFamily="18" charset="0"/>
              </a:rPr>
              <a:t>' </a:t>
            </a:r>
            <a:r>
              <a:rPr lang="uk-UA" sz="2400" i="1">
                <a:latin typeface="Times New Roman" pitchFamily="18" charset="0"/>
              </a:rPr>
              <a:t>17</a:t>
            </a:r>
            <a:r>
              <a:rPr lang="en-US" sz="2400" i="1">
                <a:latin typeface="Times New Roman" pitchFamily="18" charset="0"/>
              </a:rPr>
              <a:t>''</a:t>
            </a:r>
            <a:r>
              <a:rPr lang="uk-UA" sz="2400" i="1">
                <a:latin typeface="Times New Roman" pitchFamily="18" charset="0"/>
              </a:rPr>
              <a:t> пн.ш.</a:t>
            </a:r>
            <a:endParaRPr lang="en-US" sz="2400" i="1">
              <a:latin typeface="Times New Roman" pitchFamily="18" charset="0"/>
            </a:endParaRPr>
          </a:p>
          <a:p>
            <a:pPr>
              <a:lnSpc>
                <a:spcPct val="85000"/>
              </a:lnSpc>
            </a:pPr>
            <a:r>
              <a:rPr lang="uk-UA" sz="2400" i="1">
                <a:latin typeface="Times New Roman" pitchFamily="18" charset="0"/>
              </a:rPr>
              <a:t>18</a:t>
            </a:r>
            <a:r>
              <a:rPr lang="en-US" sz="2400" i="1">
                <a:latin typeface="Times New Roman" pitchFamily="18" charset="0"/>
              </a:rPr>
              <a:t>º</a:t>
            </a:r>
            <a:r>
              <a:rPr lang="uk-UA" sz="2400" i="1">
                <a:latin typeface="Times New Roman" pitchFamily="18" charset="0"/>
              </a:rPr>
              <a:t>04</a:t>
            </a:r>
            <a:r>
              <a:rPr lang="en-US" sz="2400" i="1">
                <a:latin typeface="Times New Roman" pitchFamily="18" charset="0"/>
              </a:rPr>
              <a:t>' </a:t>
            </a:r>
            <a:r>
              <a:rPr lang="uk-UA" sz="2400" i="1">
                <a:latin typeface="Times New Roman" pitchFamily="18" charset="0"/>
              </a:rPr>
              <a:t>41</a:t>
            </a:r>
            <a:r>
              <a:rPr lang="en-US" sz="2400" i="1">
                <a:latin typeface="Times New Roman" pitchFamily="18" charset="0"/>
              </a:rPr>
              <a:t>''</a:t>
            </a:r>
            <a:r>
              <a:rPr lang="uk-UA" sz="2400" i="1">
                <a:latin typeface="Times New Roman" pitchFamily="18" charset="0"/>
              </a:rPr>
              <a:t> сх.д.</a:t>
            </a:r>
          </a:p>
          <a:p>
            <a:pPr>
              <a:lnSpc>
                <a:spcPct val="85000"/>
              </a:lnSpc>
            </a:pPr>
            <a:r>
              <a:rPr lang="uk-UA" sz="2400" b="1" i="1">
                <a:solidFill>
                  <a:srgbClr val="FF0000"/>
                </a:solidFill>
                <a:latin typeface="Times New Roman" pitchFamily="18" charset="0"/>
              </a:rPr>
              <a:t>Будинок лісника</a:t>
            </a:r>
            <a:endParaRPr lang="ru-RU" sz="2400" b="1" i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20952" name="Freeform 120"/>
          <p:cNvSpPr>
            <a:spLocks/>
          </p:cNvSpPr>
          <p:nvPr/>
        </p:nvSpPr>
        <p:spPr bwMode="auto">
          <a:xfrm>
            <a:off x="2411413" y="2492375"/>
            <a:ext cx="6732587" cy="1588"/>
          </a:xfrm>
          <a:custGeom>
            <a:avLst/>
            <a:gdLst>
              <a:gd name="T0" fmla="*/ 4241 w 4241"/>
              <a:gd name="T1" fmla="*/ 1 h 1"/>
              <a:gd name="T2" fmla="*/ 0 w 424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241" h="1">
                <a:moveTo>
                  <a:pt x="4241" y="1"/>
                </a:moveTo>
                <a:lnTo>
                  <a:pt x="0" y="0"/>
                </a:lnTo>
              </a:path>
            </a:pathLst>
          </a:custGeom>
          <a:noFill/>
          <a:ln w="28575" cap="flat" cmpd="sng">
            <a:solidFill>
              <a:srgbClr val="0066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0953" name="Text Box 121"/>
          <p:cNvSpPr txBox="1">
            <a:spLocks noChangeArrowheads="1"/>
          </p:cNvSpPr>
          <p:nvPr/>
        </p:nvSpPr>
        <p:spPr bwMode="auto">
          <a:xfrm>
            <a:off x="7856538" y="2205038"/>
            <a:ext cx="1476375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uk-UA" b="1">
                <a:solidFill>
                  <a:srgbClr val="006600"/>
                </a:solidFill>
              </a:rPr>
              <a:t>54</a:t>
            </a:r>
            <a:r>
              <a:rPr lang="en-US" b="1">
                <a:solidFill>
                  <a:srgbClr val="006600"/>
                </a:solidFill>
                <a:cs typeface="Arial" charset="0"/>
              </a:rPr>
              <a:t>º</a:t>
            </a:r>
            <a:r>
              <a:rPr lang="uk-UA" b="1">
                <a:solidFill>
                  <a:srgbClr val="006600"/>
                </a:solidFill>
                <a:cs typeface="Arial" charset="0"/>
              </a:rPr>
              <a:t>41</a:t>
            </a:r>
            <a:r>
              <a:rPr lang="en-US" b="1">
                <a:solidFill>
                  <a:srgbClr val="006600"/>
                </a:solidFill>
                <a:cs typeface="Arial" charset="0"/>
              </a:rPr>
              <a:t>' </a:t>
            </a:r>
            <a:r>
              <a:rPr lang="uk-UA" b="1">
                <a:solidFill>
                  <a:srgbClr val="006600"/>
                </a:solidFill>
              </a:rPr>
              <a:t>17</a:t>
            </a:r>
            <a:r>
              <a:rPr lang="en-US" b="1">
                <a:solidFill>
                  <a:srgbClr val="006600"/>
                </a:solidFill>
              </a:rPr>
              <a:t>'</a:t>
            </a:r>
            <a:r>
              <a:rPr lang="en-US" b="1">
                <a:solidFill>
                  <a:srgbClr val="006600"/>
                </a:solidFill>
                <a:cs typeface="Arial" charset="0"/>
              </a:rPr>
              <a:t>'</a:t>
            </a:r>
            <a:r>
              <a:rPr lang="uk-UA" b="1">
                <a:solidFill>
                  <a:srgbClr val="006600"/>
                </a:solidFill>
              </a:rPr>
              <a:t> пн.ш.</a:t>
            </a:r>
            <a:endParaRPr lang="en-US" b="1">
              <a:solidFill>
                <a:srgbClr val="006600"/>
              </a:solidFill>
            </a:endParaRPr>
          </a:p>
        </p:txBody>
      </p:sp>
      <p:sp>
        <p:nvSpPr>
          <p:cNvPr id="120956" name="Text Box 124"/>
          <p:cNvSpPr txBox="1">
            <a:spLocks noChangeArrowheads="1"/>
          </p:cNvSpPr>
          <p:nvPr/>
        </p:nvSpPr>
        <p:spPr bwMode="auto">
          <a:xfrm>
            <a:off x="444500" y="6343650"/>
            <a:ext cx="1893888" cy="339725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uk-UA" b="1">
                <a:solidFill>
                  <a:srgbClr val="006600"/>
                </a:solidFill>
              </a:rPr>
              <a:t>18</a:t>
            </a:r>
            <a:r>
              <a:rPr lang="en-US" b="1">
                <a:solidFill>
                  <a:srgbClr val="006600"/>
                </a:solidFill>
                <a:cs typeface="Arial" charset="0"/>
              </a:rPr>
              <a:t>º</a:t>
            </a:r>
            <a:r>
              <a:rPr lang="uk-UA" b="1">
                <a:solidFill>
                  <a:srgbClr val="006600"/>
                </a:solidFill>
                <a:cs typeface="Arial" charset="0"/>
              </a:rPr>
              <a:t>04</a:t>
            </a:r>
            <a:r>
              <a:rPr lang="en-US" b="1">
                <a:solidFill>
                  <a:srgbClr val="006600"/>
                </a:solidFill>
                <a:cs typeface="Arial" charset="0"/>
              </a:rPr>
              <a:t>' </a:t>
            </a:r>
            <a:r>
              <a:rPr lang="uk-UA" b="1">
                <a:solidFill>
                  <a:srgbClr val="006600"/>
                </a:solidFill>
              </a:rPr>
              <a:t>41</a:t>
            </a:r>
            <a:r>
              <a:rPr lang="en-US" b="1">
                <a:solidFill>
                  <a:srgbClr val="006600"/>
                </a:solidFill>
              </a:rPr>
              <a:t>'</a:t>
            </a:r>
            <a:r>
              <a:rPr lang="en-US" b="1">
                <a:solidFill>
                  <a:srgbClr val="006600"/>
                </a:solidFill>
                <a:cs typeface="Arial" charset="0"/>
              </a:rPr>
              <a:t>'</a:t>
            </a:r>
            <a:r>
              <a:rPr lang="uk-UA" b="1">
                <a:solidFill>
                  <a:srgbClr val="006600"/>
                </a:solidFill>
              </a:rPr>
              <a:t> сх.д.</a:t>
            </a:r>
            <a:endParaRPr lang="en-US" b="1">
              <a:solidFill>
                <a:srgbClr val="006600"/>
              </a:solidFill>
            </a:endParaRPr>
          </a:p>
        </p:txBody>
      </p:sp>
      <p:sp>
        <p:nvSpPr>
          <p:cNvPr id="120954" name="Freeform 122"/>
          <p:cNvSpPr>
            <a:spLocks/>
          </p:cNvSpPr>
          <p:nvPr/>
        </p:nvSpPr>
        <p:spPr bwMode="auto">
          <a:xfrm>
            <a:off x="2268538" y="2505075"/>
            <a:ext cx="53975" cy="4251325"/>
          </a:xfrm>
          <a:custGeom>
            <a:avLst/>
            <a:gdLst>
              <a:gd name="T0" fmla="*/ 34 w 34"/>
              <a:gd name="T1" fmla="*/ 0 h 2678"/>
              <a:gd name="T2" fmla="*/ 0 w 34"/>
              <a:gd name="T3" fmla="*/ 2678 h 267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34" h="2678">
                <a:moveTo>
                  <a:pt x="34" y="0"/>
                </a:moveTo>
                <a:lnTo>
                  <a:pt x="0" y="2678"/>
                </a:lnTo>
              </a:path>
            </a:pathLst>
          </a:custGeom>
          <a:noFill/>
          <a:ln w="28575" cap="flat" cmpd="sng">
            <a:solidFill>
              <a:srgbClr val="0066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0957" name="Rectangle 125"/>
          <p:cNvSpPr>
            <a:spLocks noChangeArrowheads="1"/>
          </p:cNvSpPr>
          <p:nvPr/>
        </p:nvSpPr>
        <p:spPr bwMode="auto">
          <a:xfrm>
            <a:off x="2227263" y="2463800"/>
            <a:ext cx="142875" cy="71438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0958" name="AutoShape 126"/>
          <p:cNvSpPr>
            <a:spLocks noChangeArrowheads="1"/>
          </p:cNvSpPr>
          <p:nvPr/>
        </p:nvSpPr>
        <p:spPr bwMode="auto">
          <a:xfrm>
            <a:off x="22225" y="33338"/>
            <a:ext cx="2951163" cy="1079500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85000"/>
              </a:lnSpc>
            </a:pPr>
            <a:r>
              <a:rPr lang="uk-UA" sz="2400" i="1">
                <a:latin typeface="Times New Roman" pitchFamily="18" charset="0"/>
              </a:rPr>
              <a:t>54</a:t>
            </a:r>
            <a:r>
              <a:rPr lang="en-US" sz="2400" i="1">
                <a:latin typeface="Times New Roman" pitchFamily="18" charset="0"/>
              </a:rPr>
              <a:t>º</a:t>
            </a:r>
            <a:r>
              <a:rPr lang="uk-UA" sz="2400" i="1">
                <a:latin typeface="Times New Roman" pitchFamily="18" charset="0"/>
              </a:rPr>
              <a:t>41</a:t>
            </a:r>
            <a:r>
              <a:rPr lang="en-US" sz="2400" i="1">
                <a:latin typeface="Times New Roman" pitchFamily="18" charset="0"/>
              </a:rPr>
              <a:t>' </a:t>
            </a:r>
            <a:r>
              <a:rPr lang="uk-UA" sz="2400" i="1">
                <a:latin typeface="Times New Roman" pitchFamily="18" charset="0"/>
              </a:rPr>
              <a:t>27</a:t>
            </a:r>
            <a:r>
              <a:rPr lang="en-US" sz="2400" i="1">
                <a:latin typeface="Times New Roman" pitchFamily="18" charset="0"/>
              </a:rPr>
              <a:t>''</a:t>
            </a:r>
            <a:r>
              <a:rPr lang="uk-UA" sz="2400" i="1">
                <a:latin typeface="Times New Roman" pitchFamily="18" charset="0"/>
              </a:rPr>
              <a:t> пн.ш.</a:t>
            </a:r>
            <a:endParaRPr lang="en-US" sz="2400" i="1">
              <a:latin typeface="Times New Roman" pitchFamily="18" charset="0"/>
            </a:endParaRPr>
          </a:p>
          <a:p>
            <a:pPr>
              <a:lnSpc>
                <a:spcPct val="85000"/>
              </a:lnSpc>
            </a:pPr>
            <a:r>
              <a:rPr lang="uk-UA" sz="2400" i="1">
                <a:latin typeface="Times New Roman" pitchFamily="18" charset="0"/>
              </a:rPr>
              <a:t>18</a:t>
            </a:r>
            <a:r>
              <a:rPr lang="en-US" sz="2400" i="1">
                <a:latin typeface="Times New Roman" pitchFamily="18" charset="0"/>
              </a:rPr>
              <a:t>º</a:t>
            </a:r>
            <a:r>
              <a:rPr lang="uk-UA" sz="2400" i="1">
                <a:latin typeface="Times New Roman" pitchFamily="18" charset="0"/>
              </a:rPr>
              <a:t>05</a:t>
            </a:r>
            <a:r>
              <a:rPr lang="en-US" sz="2400" i="1">
                <a:latin typeface="Times New Roman" pitchFamily="18" charset="0"/>
              </a:rPr>
              <a:t>' </a:t>
            </a:r>
            <a:r>
              <a:rPr lang="uk-UA" sz="2400" i="1">
                <a:latin typeface="Times New Roman" pitchFamily="18" charset="0"/>
              </a:rPr>
              <a:t>21</a:t>
            </a:r>
            <a:r>
              <a:rPr lang="en-US" sz="2400" i="1">
                <a:latin typeface="Times New Roman" pitchFamily="18" charset="0"/>
              </a:rPr>
              <a:t>''</a:t>
            </a:r>
            <a:r>
              <a:rPr lang="uk-UA" sz="2400" i="1">
                <a:latin typeface="Times New Roman" pitchFamily="18" charset="0"/>
              </a:rPr>
              <a:t> сх.д.</a:t>
            </a:r>
          </a:p>
          <a:p>
            <a:pPr>
              <a:lnSpc>
                <a:spcPct val="85000"/>
              </a:lnSpc>
            </a:pPr>
            <a:r>
              <a:rPr lang="uk-UA" sz="2400" b="1" i="1">
                <a:solidFill>
                  <a:srgbClr val="FF0000"/>
                </a:solidFill>
                <a:latin typeface="Times New Roman" pitchFamily="18" charset="0"/>
              </a:rPr>
              <a:t>Вітряк</a:t>
            </a:r>
            <a:endParaRPr lang="ru-RU" sz="2400" b="1" i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20959" name="Freeform 127"/>
          <p:cNvSpPr>
            <a:spLocks/>
          </p:cNvSpPr>
          <p:nvPr/>
        </p:nvSpPr>
        <p:spPr bwMode="auto">
          <a:xfrm>
            <a:off x="3524250" y="2017713"/>
            <a:ext cx="5602288" cy="1587"/>
          </a:xfrm>
          <a:custGeom>
            <a:avLst/>
            <a:gdLst>
              <a:gd name="T0" fmla="*/ 3529 w 3529"/>
              <a:gd name="T1" fmla="*/ 1 h 1"/>
              <a:gd name="T2" fmla="*/ 0 w 3529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3529" h="1">
                <a:moveTo>
                  <a:pt x="3529" y="1"/>
                </a:moveTo>
                <a:lnTo>
                  <a:pt x="0" y="0"/>
                </a:lnTo>
              </a:path>
            </a:pathLst>
          </a:custGeom>
          <a:noFill/>
          <a:ln w="28575" cap="flat" cmpd="sng">
            <a:solidFill>
              <a:srgbClr val="0066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0960" name="Text Box 128"/>
          <p:cNvSpPr txBox="1">
            <a:spLocks noChangeArrowheads="1"/>
          </p:cNvSpPr>
          <p:nvPr/>
        </p:nvSpPr>
        <p:spPr bwMode="auto">
          <a:xfrm>
            <a:off x="7839075" y="1701800"/>
            <a:ext cx="1476375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uk-UA" b="1">
                <a:solidFill>
                  <a:srgbClr val="006600"/>
                </a:solidFill>
              </a:rPr>
              <a:t>54</a:t>
            </a:r>
            <a:r>
              <a:rPr lang="en-US" b="1">
                <a:solidFill>
                  <a:srgbClr val="006600"/>
                </a:solidFill>
                <a:cs typeface="Arial" charset="0"/>
              </a:rPr>
              <a:t>º</a:t>
            </a:r>
            <a:r>
              <a:rPr lang="uk-UA" b="1">
                <a:solidFill>
                  <a:srgbClr val="006600"/>
                </a:solidFill>
                <a:cs typeface="Arial" charset="0"/>
              </a:rPr>
              <a:t>41</a:t>
            </a:r>
            <a:r>
              <a:rPr lang="en-US" b="1">
                <a:solidFill>
                  <a:srgbClr val="006600"/>
                </a:solidFill>
                <a:cs typeface="Arial" charset="0"/>
              </a:rPr>
              <a:t>' </a:t>
            </a:r>
            <a:r>
              <a:rPr lang="uk-UA" b="1">
                <a:solidFill>
                  <a:srgbClr val="006600"/>
                </a:solidFill>
              </a:rPr>
              <a:t>27</a:t>
            </a:r>
            <a:r>
              <a:rPr lang="en-US" b="1">
                <a:solidFill>
                  <a:srgbClr val="006600"/>
                </a:solidFill>
              </a:rPr>
              <a:t>'</a:t>
            </a:r>
            <a:r>
              <a:rPr lang="en-US" b="1">
                <a:solidFill>
                  <a:srgbClr val="006600"/>
                </a:solidFill>
                <a:cs typeface="Arial" charset="0"/>
              </a:rPr>
              <a:t>'</a:t>
            </a:r>
            <a:r>
              <a:rPr lang="uk-UA" b="1">
                <a:solidFill>
                  <a:srgbClr val="006600"/>
                </a:solidFill>
              </a:rPr>
              <a:t> пн.ш.</a:t>
            </a:r>
            <a:endParaRPr lang="en-US" b="1">
              <a:solidFill>
                <a:srgbClr val="006600"/>
              </a:solidFill>
            </a:endParaRPr>
          </a:p>
        </p:txBody>
      </p:sp>
      <p:sp>
        <p:nvSpPr>
          <p:cNvPr id="120962" name="Text Box 130"/>
          <p:cNvSpPr txBox="1">
            <a:spLocks noChangeArrowheads="1"/>
          </p:cNvSpPr>
          <p:nvPr/>
        </p:nvSpPr>
        <p:spPr bwMode="auto">
          <a:xfrm>
            <a:off x="1598613" y="6381750"/>
            <a:ext cx="1893887" cy="339725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lnSpc>
                <a:spcPct val="90000"/>
              </a:lnSpc>
              <a:spcBef>
                <a:spcPct val="50000"/>
              </a:spcBef>
            </a:pPr>
            <a:r>
              <a:rPr lang="uk-UA" b="1">
                <a:solidFill>
                  <a:srgbClr val="006600"/>
                </a:solidFill>
              </a:rPr>
              <a:t>18</a:t>
            </a:r>
            <a:r>
              <a:rPr lang="en-US" b="1">
                <a:solidFill>
                  <a:srgbClr val="006600"/>
                </a:solidFill>
                <a:cs typeface="Arial" charset="0"/>
              </a:rPr>
              <a:t>º</a:t>
            </a:r>
            <a:r>
              <a:rPr lang="uk-UA" b="1">
                <a:solidFill>
                  <a:srgbClr val="006600"/>
                </a:solidFill>
                <a:cs typeface="Arial" charset="0"/>
              </a:rPr>
              <a:t>05</a:t>
            </a:r>
            <a:r>
              <a:rPr lang="en-US" b="1">
                <a:solidFill>
                  <a:srgbClr val="006600"/>
                </a:solidFill>
                <a:cs typeface="Arial" charset="0"/>
              </a:rPr>
              <a:t>' </a:t>
            </a:r>
            <a:r>
              <a:rPr lang="uk-UA" b="1">
                <a:solidFill>
                  <a:srgbClr val="006600"/>
                </a:solidFill>
              </a:rPr>
              <a:t>21</a:t>
            </a:r>
            <a:r>
              <a:rPr lang="en-US" b="1">
                <a:solidFill>
                  <a:srgbClr val="006600"/>
                </a:solidFill>
              </a:rPr>
              <a:t>'</a:t>
            </a:r>
            <a:r>
              <a:rPr lang="en-US" b="1">
                <a:solidFill>
                  <a:srgbClr val="006600"/>
                </a:solidFill>
                <a:cs typeface="Arial" charset="0"/>
              </a:rPr>
              <a:t>'</a:t>
            </a:r>
            <a:r>
              <a:rPr lang="uk-UA" b="1">
                <a:solidFill>
                  <a:srgbClr val="006600"/>
                </a:solidFill>
              </a:rPr>
              <a:t> сх.д.</a:t>
            </a:r>
            <a:endParaRPr lang="en-US" b="1">
              <a:solidFill>
                <a:srgbClr val="006600"/>
              </a:solidFill>
            </a:endParaRPr>
          </a:p>
        </p:txBody>
      </p:sp>
      <p:sp>
        <p:nvSpPr>
          <p:cNvPr id="120961" name="Freeform 129"/>
          <p:cNvSpPr>
            <a:spLocks/>
          </p:cNvSpPr>
          <p:nvPr/>
        </p:nvSpPr>
        <p:spPr bwMode="auto">
          <a:xfrm>
            <a:off x="3465513" y="2019300"/>
            <a:ext cx="68262" cy="4800600"/>
          </a:xfrm>
          <a:custGeom>
            <a:avLst/>
            <a:gdLst>
              <a:gd name="T0" fmla="*/ 43 w 43"/>
              <a:gd name="T1" fmla="*/ 0 h 3024"/>
              <a:gd name="T2" fmla="*/ 0 w 43"/>
              <a:gd name="T3" fmla="*/ 3024 h 302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3" h="3024">
                <a:moveTo>
                  <a:pt x="43" y="0"/>
                </a:moveTo>
                <a:lnTo>
                  <a:pt x="0" y="3024"/>
                </a:lnTo>
              </a:path>
            </a:pathLst>
          </a:custGeom>
          <a:noFill/>
          <a:ln w="28575" cap="flat" cmpd="sng">
            <a:solidFill>
              <a:srgbClr val="0066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20971" name="Group 139"/>
          <p:cNvGrpSpPr>
            <a:grpSpLocks/>
          </p:cNvGrpSpPr>
          <p:nvPr/>
        </p:nvGrpSpPr>
        <p:grpSpPr bwMode="auto">
          <a:xfrm>
            <a:off x="3467100" y="1803400"/>
            <a:ext cx="123825" cy="206375"/>
            <a:chOff x="2184" y="1136"/>
            <a:chExt cx="78" cy="130"/>
          </a:xfrm>
        </p:grpSpPr>
        <p:sp>
          <p:nvSpPr>
            <p:cNvPr id="120963" name="Freeform 131"/>
            <p:cNvSpPr>
              <a:spLocks/>
            </p:cNvSpPr>
            <p:nvPr/>
          </p:nvSpPr>
          <p:spPr bwMode="auto">
            <a:xfrm>
              <a:off x="2219" y="1172"/>
              <a:ext cx="43" cy="94"/>
            </a:xfrm>
            <a:custGeom>
              <a:avLst/>
              <a:gdLst>
                <a:gd name="T0" fmla="*/ 0 w 43"/>
                <a:gd name="T1" fmla="*/ 0 h 94"/>
                <a:gd name="T2" fmla="*/ 0 w 43"/>
                <a:gd name="T3" fmla="*/ 94 h 94"/>
                <a:gd name="T4" fmla="*/ 43 w 43"/>
                <a:gd name="T5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94">
                  <a:moveTo>
                    <a:pt x="0" y="0"/>
                  </a:moveTo>
                  <a:lnTo>
                    <a:pt x="0" y="94"/>
                  </a:lnTo>
                  <a:lnTo>
                    <a:pt x="43" y="94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120970" name="Group 138"/>
            <p:cNvGrpSpPr>
              <a:grpSpLocks/>
            </p:cNvGrpSpPr>
            <p:nvPr/>
          </p:nvGrpSpPr>
          <p:grpSpPr bwMode="auto">
            <a:xfrm>
              <a:off x="2184" y="1136"/>
              <a:ext cx="70" cy="66"/>
              <a:chOff x="2341" y="1071"/>
              <a:chExt cx="70" cy="66"/>
            </a:xfrm>
          </p:grpSpPr>
          <p:sp>
            <p:nvSpPr>
              <p:cNvPr id="120965" name="Freeform 133"/>
              <p:cNvSpPr>
                <a:spLocks/>
              </p:cNvSpPr>
              <p:nvPr/>
            </p:nvSpPr>
            <p:spPr bwMode="auto">
              <a:xfrm>
                <a:off x="2341" y="1071"/>
                <a:ext cx="70" cy="65"/>
              </a:xfrm>
              <a:custGeom>
                <a:avLst/>
                <a:gdLst>
                  <a:gd name="T0" fmla="*/ 0 w 70"/>
                  <a:gd name="T1" fmla="*/ 0 h 65"/>
                  <a:gd name="T2" fmla="*/ 70 w 70"/>
                  <a:gd name="T3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70" h="65">
                    <a:moveTo>
                      <a:pt x="0" y="0"/>
                    </a:moveTo>
                    <a:lnTo>
                      <a:pt x="70" y="65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0969" name="Freeform 137"/>
              <p:cNvSpPr>
                <a:spLocks/>
              </p:cNvSpPr>
              <p:nvPr/>
            </p:nvSpPr>
            <p:spPr bwMode="auto">
              <a:xfrm>
                <a:off x="2342" y="1071"/>
                <a:ext cx="69" cy="66"/>
              </a:xfrm>
              <a:custGeom>
                <a:avLst/>
                <a:gdLst>
                  <a:gd name="T0" fmla="*/ 0 w 69"/>
                  <a:gd name="T1" fmla="*/ 66 h 66"/>
                  <a:gd name="T2" fmla="*/ 69 w 69"/>
                  <a:gd name="T3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69" h="66">
                    <a:moveTo>
                      <a:pt x="0" y="66"/>
                    </a:moveTo>
                    <a:lnTo>
                      <a:pt x="69" y="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02470977"/>
      </p:ext>
    </p:extLst>
  </p:cSld>
  <p:clrMapOvr>
    <a:masterClrMapping/>
  </p:clrMapOvr>
  <p:transition spd="slow">
    <p:wheel spokes="1"/>
    <p:sndAc>
      <p:stSnd>
        <p:snd r:embed="rId2" name="Арфа2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4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094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094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2094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0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0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20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Колокольчики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09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09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1209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Колокольчики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209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колокольчики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09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0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1000"/>
                                        <p:tgtEl>
                                          <p:spTgt spid="1209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ONT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09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колокольчики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09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09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1209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ONT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3" presetClass="entr" presetSubtype="288" repeatCount="1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09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09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Колокольчики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09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09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6" dur="1000"/>
                                        <p:tgtEl>
                                          <p:spTgt spid="1209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Колокольчики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120940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120940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120940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12094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94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Эхо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5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120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120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120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120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Эхо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1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1209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1209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1209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" dur="1000"/>
                                        <p:tgtEl>
                                          <p:spTgt spid="1209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9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Эхо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7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1209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1209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1209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1000"/>
                                        <p:tgtEl>
                                          <p:spTgt spid="1209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9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Эхо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3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1209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1209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6" dur="1000"/>
                                        <p:tgtEl>
                                          <p:spTgt spid="1209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1209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1209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1" dur="1000"/>
                                        <p:tgtEl>
                                          <p:spTgt spid="1209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1209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1209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1000"/>
                                        <p:tgtEl>
                                          <p:spTgt spid="1209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1209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1209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1" dur="1000"/>
                                        <p:tgtEl>
                                          <p:spTgt spid="1209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209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209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6" dur="1000"/>
                                        <p:tgtEl>
                                          <p:spTgt spid="1209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2095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2095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4" dur="1000"/>
                                        <p:tgtEl>
                                          <p:spTgt spid="12095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209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209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9" dur="1000"/>
                                        <p:tgtEl>
                                          <p:spTgt spid="1209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Колокольчики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209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209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5" dur="1000"/>
                                        <p:tgtEl>
                                          <p:spTgt spid="1209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Колокольчики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 nodeType="clickPar">
                      <p:stCondLst>
                        <p:cond delay="indefinite"/>
                      </p:stCondLst>
                      <p:childTnLst>
                        <p:par>
                          <p:cTn id="1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0" dur="500"/>
                                        <p:tgtEl>
                                          <p:spTgt spid="1209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колокольчики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 nodeType="clickPar">
                      <p:stCondLst>
                        <p:cond delay="indefinite"/>
                      </p:stCondLst>
                      <p:childTnLst>
                        <p:par>
                          <p:cTn id="1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209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1209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7" dur="1000"/>
                                        <p:tgtEl>
                                          <p:spTgt spid="1209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ONT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 nodeType="clickPar">
                      <p:stCondLst>
                        <p:cond delay="indefinite"/>
                      </p:stCondLst>
                      <p:childTnLst>
                        <p:par>
                          <p:cTn id="1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1209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колокольчики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 nodeType="clickPar">
                      <p:stCondLst>
                        <p:cond delay="indefinite"/>
                      </p:stCondLst>
                      <p:childTnLst>
                        <p:par>
                          <p:cTn id="1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1209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1209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9" dur="1000"/>
                                        <p:tgtEl>
                                          <p:spTgt spid="1209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ONT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1" presetID="23" presetClass="entr" presetSubtype="272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1209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209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Колокольчики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 nodeType="clickPar">
                      <p:stCondLst>
                        <p:cond delay="indefinite"/>
                      </p:stCondLst>
                      <p:childTnLst>
                        <p:par>
                          <p:cTn id="1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1209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1209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1" dur="1000"/>
                                        <p:tgtEl>
                                          <p:spTgt spid="1209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Колокольчики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 nodeType="clickPar">
                      <p:stCondLst>
                        <p:cond delay="indefinite"/>
                      </p:stCondLst>
                      <p:childTnLst>
                        <p:par>
                          <p:cTn id="1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4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5" dur="1000"/>
                                        <p:tgtEl>
                                          <p:spTgt spid="12095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12095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120951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8" dur="1000"/>
                                        <p:tgtEl>
                                          <p:spTgt spid="12095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9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Эхо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0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1209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1209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1209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4" dur="1000"/>
                                        <p:tgtEl>
                                          <p:spTgt spid="1209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9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Эхо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6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1209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1209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1209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0" dur="1000"/>
                                        <p:tgtEl>
                                          <p:spTgt spid="1209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9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Эхо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2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3" dur="1000"/>
                                        <p:tgtEl>
                                          <p:spTgt spid="1209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/>
                                        <p:tgtEl>
                                          <p:spTgt spid="1209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/>
                                        <p:tgtEl>
                                          <p:spTgt spid="1209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6" dur="1000"/>
                                        <p:tgtEl>
                                          <p:spTgt spid="1209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9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Эхо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8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9" dur="1000"/>
                                        <p:tgtEl>
                                          <p:spTgt spid="1209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/>
                                        <p:tgtEl>
                                          <p:spTgt spid="1209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1" dur="1000"/>
                                        <p:tgtEl>
                                          <p:spTgt spid="1209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4" dur="1000"/>
                                        <p:tgtEl>
                                          <p:spTgt spid="1209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000"/>
                                        <p:tgtEl>
                                          <p:spTgt spid="1209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6" dur="1000"/>
                                        <p:tgtEl>
                                          <p:spTgt spid="1209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9" dur="1000"/>
                                        <p:tgtEl>
                                          <p:spTgt spid="1209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/>
                                        <p:tgtEl>
                                          <p:spTgt spid="1209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1" dur="1000"/>
                                        <p:tgtEl>
                                          <p:spTgt spid="1209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1209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1209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6" dur="1000"/>
                                        <p:tgtEl>
                                          <p:spTgt spid="1209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1209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1209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1" dur="1000"/>
                                        <p:tgtEl>
                                          <p:spTgt spid="1209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 nodeType="clickPar">
                      <p:stCondLst>
                        <p:cond delay="indefinite"/>
                      </p:stCondLst>
                      <p:childTnLst>
                        <p:par>
                          <p:cTn id="2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5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1000" fill="hold"/>
                                        <p:tgtEl>
                                          <p:spTgt spid="12095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12095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9" dur="1000"/>
                                        <p:tgtEl>
                                          <p:spTgt spid="12095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2" dur="1000" fill="hold"/>
                                        <p:tgtEl>
                                          <p:spTgt spid="1209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 fill="hold"/>
                                        <p:tgtEl>
                                          <p:spTgt spid="1209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4" dur="1000"/>
                                        <p:tgtEl>
                                          <p:spTgt spid="1209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Колокольчики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8" dur="1000" fill="hold"/>
                                        <p:tgtEl>
                                          <p:spTgt spid="1209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1000" fill="hold"/>
                                        <p:tgtEl>
                                          <p:spTgt spid="1209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0" dur="1000"/>
                                        <p:tgtEl>
                                          <p:spTgt spid="1209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Колокольчики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 nodeType="clickPar">
                      <p:stCondLst>
                        <p:cond delay="indefinite"/>
                      </p:stCondLst>
                      <p:childTnLst>
                        <p:par>
                          <p:cTn id="2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5" dur="500"/>
                                        <p:tgtEl>
                                          <p:spTgt spid="1209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колокольчики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 nodeType="clickPar">
                      <p:stCondLst>
                        <p:cond delay="indefinite"/>
                      </p:stCondLst>
                      <p:childTnLst>
                        <p:par>
                          <p:cTn id="2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0" dur="1000" fill="hold"/>
                                        <p:tgtEl>
                                          <p:spTgt spid="1209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1000" fill="hold"/>
                                        <p:tgtEl>
                                          <p:spTgt spid="1209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2" dur="1000"/>
                                        <p:tgtEl>
                                          <p:spTgt spid="1209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ONT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 nodeType="clickPar">
                      <p:stCondLst>
                        <p:cond delay="indefinite"/>
                      </p:stCondLst>
                      <p:childTnLst>
                        <p:par>
                          <p:cTn id="2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7" dur="500"/>
                                        <p:tgtEl>
                                          <p:spTgt spid="12096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колокольчики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 nodeType="clickPar">
                      <p:stCondLst>
                        <p:cond delay="indefinite"/>
                      </p:stCondLst>
                      <p:childTnLst>
                        <p:par>
                          <p:cTn id="2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2" dur="1000" fill="hold"/>
                                        <p:tgtEl>
                                          <p:spTgt spid="120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120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4" dur="1000"/>
                                        <p:tgtEl>
                                          <p:spTgt spid="12096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ONT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56" presetID="23" presetClass="entr" presetSubtype="288" repeatCount="1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8" dur="500" fill="hold"/>
                                        <p:tgtEl>
                                          <p:spTgt spid="1209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500" fill="hold"/>
                                        <p:tgtEl>
                                          <p:spTgt spid="1209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Колокольчики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 nodeType="clickPar">
                      <p:stCondLst>
                        <p:cond delay="indefinite"/>
                      </p:stCondLst>
                      <p:childTnLst>
                        <p:par>
                          <p:cTn id="2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4" dur="1000" fill="hold"/>
                                        <p:tgtEl>
                                          <p:spTgt spid="1209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1000" fill="hold"/>
                                        <p:tgtEl>
                                          <p:spTgt spid="1209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6" dur="1000"/>
                                        <p:tgtEl>
                                          <p:spTgt spid="1209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Колокольчики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 nodeType="clickPar">
                      <p:stCondLst>
                        <p:cond delay="indefinite"/>
                      </p:stCondLst>
                      <p:childTnLst>
                        <p:par>
                          <p:cTn id="2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9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0" dur="1000"/>
                                        <p:tgtEl>
                                          <p:spTgt spid="12095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1000"/>
                                        <p:tgtEl>
                                          <p:spTgt spid="12095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1000"/>
                                        <p:tgtEl>
                                          <p:spTgt spid="120958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3" dur="1000"/>
                                        <p:tgtEl>
                                          <p:spTgt spid="12095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95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Эхо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5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6" dur="1000"/>
                                        <p:tgtEl>
                                          <p:spTgt spid="1209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1000"/>
                                        <p:tgtEl>
                                          <p:spTgt spid="1209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1000"/>
                                        <p:tgtEl>
                                          <p:spTgt spid="1209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9" dur="1000"/>
                                        <p:tgtEl>
                                          <p:spTgt spid="1209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9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Эхо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1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2" dur="1000"/>
                                        <p:tgtEl>
                                          <p:spTgt spid="1209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1000"/>
                                        <p:tgtEl>
                                          <p:spTgt spid="1209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1000"/>
                                        <p:tgtEl>
                                          <p:spTgt spid="1209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5" dur="1000"/>
                                        <p:tgtEl>
                                          <p:spTgt spid="1209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9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Эхо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7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8" dur="1000"/>
                                        <p:tgtEl>
                                          <p:spTgt spid="1209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1000"/>
                                        <p:tgtEl>
                                          <p:spTgt spid="1209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1000"/>
                                        <p:tgtEl>
                                          <p:spTgt spid="1209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1" dur="1000"/>
                                        <p:tgtEl>
                                          <p:spTgt spid="1209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9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Эхо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3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4" dur="1000"/>
                                        <p:tgtEl>
                                          <p:spTgt spid="1209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1000"/>
                                        <p:tgtEl>
                                          <p:spTgt spid="1209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6" dur="1000"/>
                                        <p:tgtEl>
                                          <p:spTgt spid="1209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8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9" dur="1000"/>
                                        <p:tgtEl>
                                          <p:spTgt spid="1209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1000"/>
                                        <p:tgtEl>
                                          <p:spTgt spid="1209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1" dur="1000"/>
                                        <p:tgtEl>
                                          <p:spTgt spid="1209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4" dur="1000"/>
                                        <p:tgtEl>
                                          <p:spTgt spid="1209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1000"/>
                                        <p:tgtEl>
                                          <p:spTgt spid="1209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6" dur="1000"/>
                                        <p:tgtEl>
                                          <p:spTgt spid="1209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9" dur="1000"/>
                                        <p:tgtEl>
                                          <p:spTgt spid="120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1000"/>
                                        <p:tgtEl>
                                          <p:spTgt spid="1209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1" dur="1000"/>
                                        <p:tgtEl>
                                          <p:spTgt spid="1209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4" dur="1000"/>
                                        <p:tgtEl>
                                          <p:spTgt spid="1209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1000"/>
                                        <p:tgtEl>
                                          <p:spTgt spid="1209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6" dur="1000"/>
                                        <p:tgtEl>
                                          <p:spTgt spid="1209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940" grpId="0" build="p" animBg="1"/>
      <p:bldP spid="120940" grpId="1" build="allAtOnce" animBg="1"/>
      <p:bldP spid="120941" grpId="0" animBg="1"/>
      <p:bldP spid="120941" grpId="1" animBg="1"/>
      <p:bldP spid="120942" grpId="0"/>
      <p:bldP spid="120942" grpId="1"/>
      <p:bldP spid="120943" grpId="0" animBg="1"/>
      <p:bldP spid="120943" grpId="1" animBg="1"/>
      <p:bldP spid="120944" grpId="0"/>
      <p:bldP spid="120944" grpId="1"/>
      <p:bldP spid="120951" grpId="0" build="p" animBg="1"/>
      <p:bldP spid="120951" grpId="1" build="allAtOnce" animBg="1"/>
      <p:bldP spid="120952" grpId="0" animBg="1"/>
      <p:bldP spid="120952" grpId="1" animBg="1"/>
      <p:bldP spid="120953" grpId="0"/>
      <p:bldP spid="120953" grpId="1"/>
      <p:bldP spid="120956" grpId="0" animBg="1"/>
      <p:bldP spid="120956" grpId="1" animBg="1"/>
      <p:bldP spid="120954" grpId="0" animBg="1"/>
      <p:bldP spid="120954" grpId="1" animBg="1"/>
      <p:bldP spid="120957" grpId="0" animBg="1"/>
      <p:bldP spid="120957" grpId="1" animBg="1"/>
      <p:bldP spid="120958" grpId="0" build="p" animBg="1"/>
      <p:bldP spid="120958" grpId="1" build="allAtOnce" animBg="1"/>
      <p:bldP spid="120959" grpId="0" animBg="1"/>
      <p:bldP spid="120959" grpId="1" animBg="1"/>
      <p:bldP spid="120960" grpId="0"/>
      <p:bldP spid="120960" grpId="1"/>
      <p:bldP spid="120962" grpId="0" animBg="1"/>
      <p:bldP spid="120962" grpId="1" animBg="1"/>
      <p:bldP spid="120961" grpId="0" animBg="1"/>
      <p:bldP spid="120961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0192" y="2276872"/>
            <a:ext cx="2664296" cy="171068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uk-UA" sz="2000" b="1" dirty="0" smtClean="0">
                <a:solidFill>
                  <a:schemeClr val="tx1"/>
                </a:solidFill>
                <a:latin typeface="Bookman Old Style" pitchFamily="18" charset="0"/>
              </a:rPr>
              <a:t>Відмітка</a:t>
            </a:r>
            <a:r>
              <a:rPr lang="uk-UA" sz="2000" dirty="0" smtClean="0">
                <a:solidFill>
                  <a:schemeClr val="tx1"/>
                </a:solidFill>
                <a:latin typeface="Bookman Old Style" pitchFamily="18" charset="0"/>
              </a:rPr>
              <a:t> 214,3 </a:t>
            </a:r>
            <a:r>
              <a:rPr lang="uk-UA" sz="2000" dirty="0">
                <a:solidFill>
                  <a:schemeClr val="tx1"/>
                </a:solidFill>
                <a:latin typeface="Bookman Old Style" pitchFamily="18" charset="0"/>
              </a:rPr>
              <a:t>має</a:t>
            </a:r>
            <a:br>
              <a:rPr lang="uk-UA" sz="2000" dirty="0">
                <a:solidFill>
                  <a:schemeClr val="tx1"/>
                </a:solidFill>
                <a:latin typeface="Bookman Old Style" pitchFamily="18" charset="0"/>
              </a:rPr>
            </a:br>
            <a:r>
              <a:rPr lang="uk-UA" sz="2000" dirty="0">
                <a:solidFill>
                  <a:schemeClr val="tx1"/>
                </a:solidFill>
                <a:latin typeface="Bookman Old Style" pitchFamily="18" charset="0"/>
              </a:rPr>
              <a:t>к</a:t>
            </a:r>
            <a:r>
              <a:rPr lang="uk-UA" sz="2000" dirty="0" smtClean="0">
                <a:solidFill>
                  <a:schemeClr val="tx1"/>
                </a:solidFill>
                <a:latin typeface="Bookman Old Style" pitchFamily="18" charset="0"/>
              </a:rPr>
              <a:t>оординати</a:t>
            </a:r>
            <a:r>
              <a:rPr lang="uk-UA" sz="2000" dirty="0">
                <a:solidFill>
                  <a:schemeClr val="tx1"/>
                </a:solidFill>
                <a:latin typeface="Bookman Old Style" pitchFamily="18" charset="0"/>
              </a:rPr>
              <a:t>:</a:t>
            </a:r>
            <a:br>
              <a:rPr lang="uk-UA" sz="2000" dirty="0">
                <a:solidFill>
                  <a:schemeClr val="tx1"/>
                </a:solidFill>
                <a:latin typeface="Bookman Old Style" pitchFamily="18" charset="0"/>
              </a:rPr>
            </a:br>
            <a:r>
              <a:rPr lang="uk-UA" sz="2000" dirty="0">
                <a:solidFill>
                  <a:schemeClr val="tx1"/>
                </a:solidFill>
                <a:latin typeface="Bookman Old Style" pitchFamily="18" charset="0"/>
              </a:rPr>
              <a:t>54</a:t>
            </a:r>
            <a:r>
              <a:rPr lang="en-US" sz="2000" dirty="0">
                <a:solidFill>
                  <a:schemeClr val="tx1"/>
                </a:solidFill>
                <a:latin typeface="Bookman Old Style" pitchFamily="18" charset="0"/>
                <a:cs typeface="Arial" pitchFamily="34" charset="0"/>
              </a:rPr>
              <a:t>°</a:t>
            </a:r>
            <a:r>
              <a:rPr lang="uk-UA" sz="2000" dirty="0">
                <a:solidFill>
                  <a:schemeClr val="tx1"/>
                </a:solidFill>
                <a:latin typeface="Bookman Old Style" pitchFamily="18" charset="0"/>
                <a:cs typeface="Arial" pitchFamily="34" charset="0"/>
              </a:rPr>
              <a:t>40</a:t>
            </a:r>
            <a:r>
              <a:rPr lang="en-US" sz="2000" dirty="0">
                <a:solidFill>
                  <a:schemeClr val="tx1"/>
                </a:solidFill>
                <a:latin typeface="Bookman Old Style" pitchFamily="18" charset="0"/>
                <a:cs typeface="Arial" pitchFamily="34" charset="0"/>
              </a:rPr>
              <a:t>‘</a:t>
            </a:r>
            <a:r>
              <a:rPr lang="uk-UA" sz="2000" dirty="0">
                <a:solidFill>
                  <a:schemeClr val="tx1"/>
                </a:solidFill>
                <a:latin typeface="Bookman Old Style" pitchFamily="18" charset="0"/>
                <a:cs typeface="Arial" pitchFamily="34" charset="0"/>
              </a:rPr>
              <a:t>40</a:t>
            </a:r>
            <a:r>
              <a:rPr lang="en-US" sz="2000" dirty="0">
                <a:solidFill>
                  <a:schemeClr val="tx1"/>
                </a:solidFill>
                <a:latin typeface="Bookman Old Style" pitchFamily="18" charset="0"/>
                <a:cs typeface="Arial" pitchFamily="34" charset="0"/>
              </a:rPr>
              <a:t>“</a:t>
            </a:r>
            <a:r>
              <a:rPr lang="uk-UA" sz="2000" dirty="0">
                <a:solidFill>
                  <a:schemeClr val="tx1"/>
                </a:solidFill>
                <a:latin typeface="Bookman Old Style" pitchFamily="18" charset="0"/>
                <a:cs typeface="Arial" pitchFamily="34" charset="0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Bookman Old Style" pitchFamily="18" charset="0"/>
                <a:cs typeface="Arial" pitchFamily="34" charset="0"/>
              </a:rPr>
              <a:t>пн.ш</a:t>
            </a:r>
            <a:r>
              <a:rPr lang="uk-UA" sz="2000" dirty="0">
                <a:solidFill>
                  <a:schemeClr val="tx1"/>
                </a:solidFill>
                <a:latin typeface="Bookman Old Style" pitchFamily="18" charset="0"/>
                <a:cs typeface="Arial" pitchFamily="34" charset="0"/>
              </a:rPr>
              <a:t>. </a:t>
            </a:r>
            <a:br>
              <a:rPr lang="uk-UA" sz="2000" dirty="0">
                <a:solidFill>
                  <a:schemeClr val="tx1"/>
                </a:solidFill>
                <a:latin typeface="Bookman Old Style" pitchFamily="18" charset="0"/>
                <a:cs typeface="Arial" pitchFamily="34" charset="0"/>
              </a:rPr>
            </a:br>
            <a:r>
              <a:rPr lang="uk-UA" sz="2000" dirty="0">
                <a:solidFill>
                  <a:schemeClr val="tx1"/>
                </a:solidFill>
                <a:latin typeface="Bookman Old Style" pitchFamily="18" charset="0"/>
                <a:cs typeface="Arial" pitchFamily="34" charset="0"/>
              </a:rPr>
              <a:t>18</a:t>
            </a:r>
            <a:r>
              <a:rPr lang="en-US" sz="2000" dirty="0">
                <a:solidFill>
                  <a:schemeClr val="tx1"/>
                </a:solidFill>
                <a:latin typeface="Bookman Old Style" pitchFamily="18" charset="0"/>
                <a:cs typeface="Arial" pitchFamily="34" charset="0"/>
              </a:rPr>
              <a:t>°</a:t>
            </a:r>
            <a:r>
              <a:rPr lang="uk-UA" sz="2000" dirty="0">
                <a:solidFill>
                  <a:schemeClr val="tx1"/>
                </a:solidFill>
                <a:latin typeface="Bookman Old Style" pitchFamily="18" charset="0"/>
                <a:cs typeface="Arial" pitchFamily="34" charset="0"/>
              </a:rPr>
              <a:t>00</a:t>
            </a:r>
            <a:r>
              <a:rPr lang="en-US" sz="2000" dirty="0">
                <a:solidFill>
                  <a:schemeClr val="tx1"/>
                </a:solidFill>
                <a:latin typeface="Bookman Old Style" pitchFamily="18" charset="0"/>
                <a:cs typeface="Arial" pitchFamily="34" charset="0"/>
              </a:rPr>
              <a:t>‘</a:t>
            </a:r>
            <a:r>
              <a:rPr lang="uk-UA" sz="2000" dirty="0">
                <a:solidFill>
                  <a:schemeClr val="tx1"/>
                </a:solidFill>
                <a:latin typeface="Bookman Old Style" pitchFamily="18" charset="0"/>
                <a:cs typeface="Arial" pitchFamily="34" charset="0"/>
              </a:rPr>
              <a:t>43</a:t>
            </a:r>
            <a:r>
              <a:rPr lang="en-US" sz="2000" dirty="0">
                <a:solidFill>
                  <a:schemeClr val="tx1"/>
                </a:solidFill>
                <a:latin typeface="Bookman Old Style" pitchFamily="18" charset="0"/>
                <a:cs typeface="Arial" pitchFamily="34" charset="0"/>
              </a:rPr>
              <a:t>“</a:t>
            </a:r>
            <a:r>
              <a:rPr lang="uk-UA" sz="2000" dirty="0">
                <a:solidFill>
                  <a:schemeClr val="tx1"/>
                </a:solidFill>
                <a:latin typeface="Bookman Old Style" pitchFamily="18" charset="0"/>
                <a:cs typeface="Arial" pitchFamily="34" charset="0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Bookman Old Style" pitchFamily="18" charset="0"/>
                <a:cs typeface="Arial" pitchFamily="34" charset="0"/>
              </a:rPr>
              <a:t>сх.д</a:t>
            </a:r>
            <a:r>
              <a:rPr lang="uk-UA" sz="2000" dirty="0">
                <a:solidFill>
                  <a:schemeClr val="tx1"/>
                </a:solidFill>
                <a:latin typeface="Bookman Old Style" pitchFamily="18" charset="0"/>
                <a:cs typeface="Arial" pitchFamily="34" charset="0"/>
              </a:rPr>
              <a:t>.</a:t>
            </a:r>
            <a:r>
              <a:rPr lang="en-US" sz="2000" dirty="0">
                <a:solidFill>
                  <a:schemeClr val="tx1"/>
                </a:solidFill>
                <a:latin typeface="Bookman Old Style" pitchFamily="18" charset="0"/>
                <a:cs typeface="Arial" pitchFamily="34" charset="0"/>
              </a:rPr>
              <a:t/>
            </a:r>
            <a:br>
              <a:rPr lang="en-US" sz="2000" dirty="0">
                <a:solidFill>
                  <a:schemeClr val="tx1"/>
                </a:solidFill>
                <a:latin typeface="Bookman Old Style" pitchFamily="18" charset="0"/>
                <a:cs typeface="Arial" pitchFamily="34" charset="0"/>
              </a:rPr>
            </a:br>
            <a:endParaRPr lang="ru-RU" sz="20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pic>
        <p:nvPicPr>
          <p:cNvPr id="4" name="Picture 4" descr="Копия (2) проеції_000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48680"/>
            <a:ext cx="6048672" cy="604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5646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36912"/>
            <a:ext cx="8229600" cy="990600"/>
          </a:xfrm>
        </p:spPr>
        <p:txBody>
          <a:bodyPr>
            <a:noAutofit/>
          </a:bodyPr>
          <a:lstStyle/>
          <a:p>
            <a:pPr algn="ctr"/>
            <a:r>
              <a:rPr lang="uk-UA" sz="5400" b="1" dirty="0" smtClean="0">
                <a:latin typeface="Bookman Old Style" pitchFamily="18" charset="0"/>
              </a:rPr>
              <a:t>Прямокутні координати</a:t>
            </a:r>
            <a:endParaRPr lang="ru-RU" sz="5400" b="1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465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>
                <a:latin typeface="Bookman Old Style" pitchFamily="18" charset="0"/>
              </a:rPr>
              <a:t>Прямокутні</a:t>
            </a:r>
            <a:r>
              <a:rPr lang="ru-RU" b="1" dirty="0">
                <a:latin typeface="Bookman Old Style" pitchFamily="18" charset="0"/>
              </a:rPr>
              <a:t> </a:t>
            </a:r>
            <a:r>
              <a:rPr lang="ru-RU" b="1" dirty="0" err="1">
                <a:latin typeface="Bookman Old Style" pitchFamily="18" charset="0"/>
              </a:rPr>
              <a:t>координати</a:t>
            </a:r>
            <a:endParaRPr lang="ru-RU" dirty="0">
              <a:latin typeface="Bookman Old Style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ru-RU" sz="2000" dirty="0">
                <a:latin typeface="Bookman Old Style" pitchFamily="18" charset="0"/>
              </a:rPr>
              <a:t>З</a:t>
            </a:r>
            <a:r>
              <a:rPr lang="ru-RU" sz="2000" dirty="0" smtClean="0">
                <a:latin typeface="Bookman Old Style" pitchFamily="18" charset="0"/>
              </a:rPr>
              <a:t>а </a:t>
            </a:r>
            <a:r>
              <a:rPr lang="ru-RU" sz="2000" dirty="0" err="1">
                <a:latin typeface="Bookman Old Style" pitchFamily="18" charset="0"/>
              </a:rPr>
              <a:t>лініями</a:t>
            </a:r>
            <a:r>
              <a:rPr lang="ru-RU" sz="2000" dirty="0">
                <a:latin typeface="Bookman Old Style" pitchFamily="18" charset="0"/>
              </a:rPr>
              <a:t> </a:t>
            </a:r>
            <a:r>
              <a:rPr lang="ru-RU" sz="2000" dirty="0" err="1">
                <a:latin typeface="Bookman Old Style" pitchFamily="18" charset="0"/>
              </a:rPr>
              <a:t>прямокутної</a:t>
            </a:r>
            <a:r>
              <a:rPr lang="ru-RU" sz="2000" dirty="0">
                <a:latin typeface="Bookman Old Style" pitchFamily="18" charset="0"/>
              </a:rPr>
              <a:t> (</a:t>
            </a:r>
            <a:r>
              <a:rPr lang="ru-RU" sz="2000" dirty="0" err="1">
                <a:latin typeface="Bookman Old Style" pitchFamily="18" charset="0"/>
              </a:rPr>
              <a:t>кілометрової</a:t>
            </a:r>
            <a:r>
              <a:rPr lang="ru-RU" sz="2000" dirty="0">
                <a:latin typeface="Bookman Old Style" pitchFamily="18" charset="0"/>
              </a:rPr>
              <a:t>) </a:t>
            </a:r>
            <a:r>
              <a:rPr lang="ru-RU" sz="2000" dirty="0" err="1">
                <a:latin typeface="Bookman Old Style" pitchFamily="18" charset="0"/>
              </a:rPr>
              <a:t>сітки</a:t>
            </a:r>
            <a:r>
              <a:rPr lang="ru-RU" sz="2000" dirty="0">
                <a:latin typeface="Bookman Old Style" pitchFamily="18" charset="0"/>
              </a:rPr>
              <a:t>, </a:t>
            </a:r>
            <a:r>
              <a:rPr lang="ru-RU" sz="2000" dirty="0" err="1">
                <a:latin typeface="Bookman Old Style" pitchFamily="18" charset="0"/>
              </a:rPr>
              <a:t>що</a:t>
            </a:r>
            <a:r>
              <a:rPr lang="ru-RU" sz="2000" dirty="0">
                <a:latin typeface="Bookman Old Style" pitchFamily="18" charset="0"/>
              </a:rPr>
              <a:t> </a:t>
            </a:r>
            <a:r>
              <a:rPr lang="ru-RU" sz="2000" dirty="0" err="1">
                <a:latin typeface="Bookman Old Style" pitchFamily="18" charset="0"/>
              </a:rPr>
              <a:t>їх</a:t>
            </a:r>
            <a:r>
              <a:rPr lang="ru-RU" sz="2000" dirty="0">
                <a:latin typeface="Bookman Old Style" pitchFamily="18" charset="0"/>
              </a:rPr>
              <a:t> проведено на </a:t>
            </a:r>
            <a:r>
              <a:rPr lang="ru-RU" sz="2000" dirty="0" err="1">
                <a:latin typeface="Bookman Old Style" pitchFamily="18" charset="0"/>
              </a:rPr>
              <a:t>топографічній</a:t>
            </a:r>
            <a:r>
              <a:rPr lang="ru-RU" sz="2000" dirty="0">
                <a:latin typeface="Bookman Old Style" pitchFamily="18" charset="0"/>
              </a:rPr>
              <a:t> </a:t>
            </a:r>
            <a:r>
              <a:rPr lang="ru-RU" sz="2000" dirty="0" err="1" smtClean="0">
                <a:latin typeface="Bookman Old Style" pitchFamily="18" charset="0"/>
              </a:rPr>
              <a:t>карті</a:t>
            </a:r>
            <a:r>
              <a:rPr lang="ru-RU" sz="2000" dirty="0" smtClean="0">
                <a:latin typeface="Bookman Old Style" pitchFamily="18" charset="0"/>
              </a:rPr>
              <a:t> </a:t>
            </a:r>
            <a:r>
              <a:rPr lang="ru-RU" sz="2000" dirty="0">
                <a:latin typeface="Bookman Old Style" pitchFamily="18" charset="0"/>
              </a:rPr>
              <a:t>через 1 км, </a:t>
            </a:r>
            <a:r>
              <a:rPr lang="ru-RU" sz="2000" dirty="0" err="1" smtClean="0">
                <a:latin typeface="Bookman Old Style" pitchFamily="18" charset="0"/>
              </a:rPr>
              <a:t>визначають</a:t>
            </a:r>
            <a:r>
              <a:rPr lang="ru-RU" sz="2000" dirty="0" smtClean="0">
                <a:latin typeface="Bookman Old Style" pitchFamily="18" charset="0"/>
              </a:rPr>
              <a:t> </a:t>
            </a:r>
            <a:r>
              <a:rPr lang="ru-RU" sz="2000" b="1" i="1" dirty="0" err="1" smtClean="0">
                <a:latin typeface="Bookman Old Style" pitchFamily="18" charset="0"/>
              </a:rPr>
              <a:t>прямокутні</a:t>
            </a:r>
            <a:r>
              <a:rPr lang="ru-RU" sz="2000" b="1" i="1" dirty="0" smtClean="0">
                <a:latin typeface="Bookman Old Style" pitchFamily="18" charset="0"/>
              </a:rPr>
              <a:t> </a:t>
            </a:r>
            <a:r>
              <a:rPr lang="ru-RU" sz="2000" b="1" i="1" dirty="0" err="1">
                <a:latin typeface="Bookman Old Style" pitchFamily="18" charset="0"/>
              </a:rPr>
              <a:t>координати</a:t>
            </a:r>
            <a:r>
              <a:rPr lang="ru-RU" sz="2000" b="1" i="1" dirty="0">
                <a:latin typeface="Bookman Old Style" pitchFamily="18" charset="0"/>
              </a:rPr>
              <a:t> </a:t>
            </a:r>
            <a:r>
              <a:rPr lang="ru-RU" sz="2000" b="1" i="1" dirty="0" err="1">
                <a:latin typeface="Bookman Old Style" pitchFamily="18" charset="0"/>
              </a:rPr>
              <a:t>точок</a:t>
            </a:r>
            <a:r>
              <a:rPr lang="ru-RU" sz="2000" b="1" i="1" dirty="0">
                <a:latin typeface="Bookman Old Style" pitchFamily="18" charset="0"/>
              </a:rPr>
              <a:t> Х та У</a:t>
            </a:r>
            <a:r>
              <a:rPr lang="ru-RU" sz="2000" dirty="0">
                <a:latin typeface="Bookman Old Style" pitchFamily="18" charset="0"/>
              </a:rPr>
              <a:t>. </a:t>
            </a:r>
            <a:endParaRPr lang="ru-RU" sz="2000" dirty="0" smtClean="0">
              <a:latin typeface="Bookman Old Style" pitchFamily="18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ru-RU" sz="2000" b="1" dirty="0" smtClean="0">
                <a:latin typeface="Bookman Old Style" pitchFamily="18" charset="0"/>
              </a:rPr>
              <a:t>Координата</a:t>
            </a:r>
            <a:r>
              <a:rPr lang="ru-RU" sz="2000" b="1" dirty="0">
                <a:latin typeface="Bookman Old Style" pitchFamily="18" charset="0"/>
              </a:rPr>
              <a:t> </a:t>
            </a:r>
            <a:r>
              <a:rPr lang="ru-RU" sz="2000" b="1" i="1" dirty="0">
                <a:latin typeface="Bookman Old Style" pitchFamily="18" charset="0"/>
              </a:rPr>
              <a:t>Х </a:t>
            </a:r>
            <a:r>
              <a:rPr lang="ru-RU" sz="2000" i="1" dirty="0" err="1">
                <a:latin typeface="Bookman Old Style" pitchFamily="18" charset="0"/>
              </a:rPr>
              <a:t>визначається</a:t>
            </a:r>
            <a:r>
              <a:rPr lang="ru-RU" sz="2000" i="1" dirty="0">
                <a:latin typeface="Bookman Old Style" pitchFamily="18" charset="0"/>
              </a:rPr>
              <a:t> за </a:t>
            </a:r>
            <a:r>
              <a:rPr lang="ru-RU" sz="2000" i="1" dirty="0" err="1">
                <a:latin typeface="Bookman Old Style" pitchFamily="18" charset="0"/>
              </a:rPr>
              <a:t>горизонтальними</a:t>
            </a:r>
            <a:r>
              <a:rPr lang="ru-RU" sz="2000" i="1" dirty="0">
                <a:latin typeface="Bookman Old Style" pitchFamily="18" charset="0"/>
              </a:rPr>
              <a:t> </a:t>
            </a:r>
            <a:r>
              <a:rPr lang="ru-RU" sz="2000" i="1" dirty="0" err="1">
                <a:latin typeface="Bookman Old Style" pitchFamily="18" charset="0"/>
              </a:rPr>
              <a:t>лініями</a:t>
            </a:r>
            <a:r>
              <a:rPr lang="ru-RU" sz="2000" i="1" dirty="0">
                <a:latin typeface="Bookman Old Style" pitchFamily="18" charset="0"/>
              </a:rPr>
              <a:t> </a:t>
            </a:r>
            <a:r>
              <a:rPr lang="ru-RU" sz="2000" i="1" dirty="0" err="1">
                <a:latin typeface="Bookman Old Style" pitchFamily="18" charset="0"/>
              </a:rPr>
              <a:t>кілометрової</a:t>
            </a:r>
            <a:r>
              <a:rPr lang="ru-RU" sz="2000" i="1" dirty="0">
                <a:latin typeface="Bookman Old Style" pitchFamily="18" charset="0"/>
              </a:rPr>
              <a:t> </a:t>
            </a:r>
            <a:r>
              <a:rPr lang="ru-RU" sz="2000" i="1" dirty="0" err="1">
                <a:latin typeface="Bookman Old Style" pitchFamily="18" charset="0"/>
              </a:rPr>
              <a:t>сітки</a:t>
            </a:r>
            <a:r>
              <a:rPr lang="ru-RU" sz="2000" i="1" dirty="0">
                <a:latin typeface="Bookman Old Style" pitchFamily="18" charset="0"/>
              </a:rPr>
              <a:t> й </a:t>
            </a:r>
            <a:r>
              <a:rPr lang="ru-RU" sz="2000" i="1" dirty="0" err="1">
                <a:latin typeface="Bookman Old Style" pitchFamily="18" charset="0"/>
              </a:rPr>
              <a:t>показує</a:t>
            </a:r>
            <a:r>
              <a:rPr lang="ru-RU" sz="2000" i="1" dirty="0">
                <a:latin typeface="Bookman Old Style" pitchFamily="18" charset="0"/>
              </a:rPr>
              <a:t> </a:t>
            </a:r>
            <a:r>
              <a:rPr lang="ru-RU" sz="2000" i="1" dirty="0" err="1">
                <a:latin typeface="Bookman Old Style" pitchFamily="18" charset="0"/>
              </a:rPr>
              <a:t>відстань</a:t>
            </a:r>
            <a:r>
              <a:rPr lang="ru-RU" sz="2000" i="1" dirty="0">
                <a:latin typeface="Bookman Old Style" pitchFamily="18" charset="0"/>
              </a:rPr>
              <a:t> у метрах будь-</a:t>
            </a:r>
            <a:r>
              <a:rPr lang="ru-RU" sz="2000" i="1" dirty="0" err="1">
                <a:latin typeface="Bookman Old Style" pitchFamily="18" charset="0"/>
              </a:rPr>
              <a:t>якої</a:t>
            </a:r>
            <a:r>
              <a:rPr lang="ru-RU" sz="2000" i="1" dirty="0">
                <a:latin typeface="Bookman Old Style" pitchFamily="18" charset="0"/>
              </a:rPr>
              <a:t> точки </a:t>
            </a:r>
            <a:r>
              <a:rPr lang="ru-RU" sz="2000" i="1" dirty="0" err="1">
                <a:latin typeface="Bookman Old Style" pitchFamily="18" charset="0"/>
              </a:rPr>
              <a:t>від</a:t>
            </a:r>
            <a:r>
              <a:rPr lang="ru-RU" sz="2000" i="1" dirty="0">
                <a:latin typeface="Bookman Old Style" pitchFamily="18" charset="0"/>
              </a:rPr>
              <a:t> </a:t>
            </a:r>
            <a:r>
              <a:rPr lang="ru-RU" sz="2000" i="1" dirty="0" err="1">
                <a:latin typeface="Bookman Old Style" pitchFamily="18" charset="0"/>
              </a:rPr>
              <a:t>екватора</a:t>
            </a:r>
            <a:r>
              <a:rPr lang="ru-RU" sz="2000" dirty="0">
                <a:latin typeface="Bookman Old Style" pitchFamily="18" charset="0"/>
              </a:rPr>
              <a:t>. </a:t>
            </a:r>
            <a:endParaRPr lang="ru-RU" sz="2000" dirty="0" smtClean="0">
              <a:latin typeface="Bookman Old Style" pitchFamily="18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ru-RU" sz="2000" b="1" dirty="0" smtClean="0">
                <a:latin typeface="Bookman Old Style" pitchFamily="18" charset="0"/>
              </a:rPr>
              <a:t>Координату</a:t>
            </a:r>
            <a:r>
              <a:rPr lang="ru-RU" sz="2000" b="1" dirty="0">
                <a:latin typeface="Bookman Old Style" pitchFamily="18" charset="0"/>
              </a:rPr>
              <a:t> </a:t>
            </a:r>
            <a:r>
              <a:rPr lang="ru-RU" sz="2000" b="1" i="1" dirty="0">
                <a:latin typeface="Bookman Old Style" pitchFamily="18" charset="0"/>
              </a:rPr>
              <a:t>У</a:t>
            </a:r>
            <a:r>
              <a:rPr lang="ru-RU" sz="2000" i="1" dirty="0">
                <a:latin typeface="Bookman Old Style" pitchFamily="18" charset="0"/>
              </a:rPr>
              <a:t> </a:t>
            </a:r>
            <a:r>
              <a:rPr lang="ru-RU" sz="2000" i="1" dirty="0" err="1">
                <a:latin typeface="Bookman Old Style" pitchFamily="18" charset="0"/>
              </a:rPr>
              <a:t>визначають</a:t>
            </a:r>
            <a:r>
              <a:rPr lang="ru-RU" sz="2000" i="1" dirty="0">
                <a:latin typeface="Bookman Old Style" pitchFamily="18" charset="0"/>
              </a:rPr>
              <a:t> за </a:t>
            </a:r>
            <a:r>
              <a:rPr lang="ru-RU" sz="2000" i="1" dirty="0" err="1">
                <a:latin typeface="Bookman Old Style" pitchFamily="18" charset="0"/>
              </a:rPr>
              <a:t>вертикальними</a:t>
            </a:r>
            <a:r>
              <a:rPr lang="ru-RU" sz="2000" i="1" dirty="0">
                <a:latin typeface="Bookman Old Style" pitchFamily="18" charset="0"/>
              </a:rPr>
              <a:t> </a:t>
            </a:r>
            <a:r>
              <a:rPr lang="ru-RU" sz="2000" i="1" dirty="0" err="1">
                <a:latin typeface="Bookman Old Style" pitchFamily="18" charset="0"/>
              </a:rPr>
              <a:t>лініями</a:t>
            </a:r>
            <a:r>
              <a:rPr lang="ru-RU" sz="2000" i="1" dirty="0">
                <a:latin typeface="Bookman Old Style" pitchFamily="18" charset="0"/>
              </a:rPr>
              <a:t> </a:t>
            </a:r>
            <a:r>
              <a:rPr lang="ru-RU" sz="2000" i="1" dirty="0" err="1">
                <a:latin typeface="Bookman Old Style" pitchFamily="18" charset="0"/>
              </a:rPr>
              <a:t>кілометрової</a:t>
            </a:r>
            <a:r>
              <a:rPr lang="ru-RU" sz="2000" i="1" dirty="0">
                <a:latin typeface="Bookman Old Style" pitchFamily="18" charset="0"/>
              </a:rPr>
              <a:t> </a:t>
            </a:r>
            <a:r>
              <a:rPr lang="ru-RU" sz="2000" i="1" dirty="0" err="1">
                <a:latin typeface="Bookman Old Style" pitchFamily="18" charset="0"/>
              </a:rPr>
              <a:t>сітки</a:t>
            </a:r>
            <a:r>
              <a:rPr lang="ru-RU" sz="2000" dirty="0">
                <a:latin typeface="Bookman Old Style" pitchFamily="18" charset="0"/>
              </a:rPr>
              <a:t>. Вона </a:t>
            </a:r>
            <a:r>
              <a:rPr lang="ru-RU" sz="2000" i="1" dirty="0" err="1">
                <a:latin typeface="Bookman Old Style" pitchFamily="18" charset="0"/>
              </a:rPr>
              <a:t>показує</a:t>
            </a:r>
            <a:r>
              <a:rPr lang="ru-RU" sz="2000" i="1" dirty="0">
                <a:latin typeface="Bookman Old Style" pitchFamily="18" charset="0"/>
              </a:rPr>
              <a:t> </a:t>
            </a:r>
            <a:r>
              <a:rPr lang="ru-RU" sz="2000" i="1" dirty="0" err="1">
                <a:latin typeface="Bookman Old Style" pitchFamily="18" charset="0"/>
              </a:rPr>
              <a:t>відстань</a:t>
            </a:r>
            <a:r>
              <a:rPr lang="ru-RU" sz="2000" i="1" dirty="0">
                <a:latin typeface="Bookman Old Style" pitchFamily="18" charset="0"/>
              </a:rPr>
              <a:t> у метрах </a:t>
            </a:r>
            <a:r>
              <a:rPr lang="ru-RU" sz="2000" i="1" dirty="0" err="1">
                <a:latin typeface="Bookman Old Style" pitchFamily="18" charset="0"/>
              </a:rPr>
              <a:t>від</a:t>
            </a:r>
            <a:r>
              <a:rPr lang="ru-RU" sz="2000" i="1" dirty="0">
                <a:latin typeface="Bookman Old Style" pitchFamily="18" charset="0"/>
              </a:rPr>
              <a:t> </a:t>
            </a:r>
            <a:r>
              <a:rPr lang="ru-RU" sz="2000" i="1" dirty="0" err="1">
                <a:latin typeface="Bookman Old Style" pitchFamily="18" charset="0"/>
              </a:rPr>
              <a:t>осьового</a:t>
            </a:r>
            <a:r>
              <a:rPr lang="ru-RU" sz="2000" i="1" dirty="0">
                <a:latin typeface="Bookman Old Style" pitchFamily="18" charset="0"/>
              </a:rPr>
              <a:t> </a:t>
            </a:r>
            <a:r>
              <a:rPr lang="ru-RU" sz="2000" i="1" dirty="0" err="1">
                <a:latin typeface="Bookman Old Style" pitchFamily="18" charset="0"/>
              </a:rPr>
              <a:t>меридіана</a:t>
            </a:r>
            <a:r>
              <a:rPr lang="ru-RU" sz="2000" i="1" dirty="0">
                <a:latin typeface="Bookman Old Style" pitchFamily="18" charset="0"/>
              </a:rPr>
              <a:t> </a:t>
            </a:r>
            <a:r>
              <a:rPr lang="ru-RU" sz="2000" i="1" dirty="0" err="1">
                <a:latin typeface="Bookman Old Style" pitchFamily="18" charset="0"/>
              </a:rPr>
              <a:t>певної</a:t>
            </a:r>
            <a:r>
              <a:rPr lang="ru-RU" sz="2000" i="1" dirty="0">
                <a:latin typeface="Bookman Old Style" pitchFamily="18" charset="0"/>
              </a:rPr>
              <a:t> </a:t>
            </a:r>
            <a:r>
              <a:rPr lang="ru-RU" sz="2000" i="1" dirty="0" err="1">
                <a:latin typeface="Bookman Old Style" pitchFamily="18" charset="0"/>
              </a:rPr>
              <a:t>геодезичної</a:t>
            </a:r>
            <a:r>
              <a:rPr lang="ru-RU" sz="2000" i="1" dirty="0">
                <a:latin typeface="Bookman Old Style" pitchFamily="18" charset="0"/>
              </a:rPr>
              <a:t> </a:t>
            </a:r>
            <a:r>
              <a:rPr lang="ru-RU" sz="2000" i="1" dirty="0" err="1">
                <a:latin typeface="Bookman Old Style" pitchFamily="18" charset="0"/>
              </a:rPr>
              <a:t>зони</a:t>
            </a:r>
            <a:r>
              <a:rPr lang="ru-RU" sz="2000" dirty="0">
                <a:latin typeface="Bookman Old Style" pitchFamily="18" charset="0"/>
              </a:rPr>
              <a:t>. </a:t>
            </a:r>
            <a:endParaRPr lang="ru-RU" sz="2000" dirty="0" smtClean="0">
              <a:latin typeface="Bookman Old Style" pitchFamily="18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ru-RU" sz="2000" b="1" i="1" dirty="0" err="1" smtClean="0">
                <a:latin typeface="Bookman Old Style" pitchFamily="18" charset="0"/>
              </a:rPr>
              <a:t>Прямокутні</a:t>
            </a:r>
            <a:r>
              <a:rPr lang="ru-RU" sz="2000" b="1" i="1" dirty="0" smtClean="0">
                <a:latin typeface="Bookman Old Style" pitchFamily="18" charset="0"/>
              </a:rPr>
              <a:t> </a:t>
            </a:r>
            <a:r>
              <a:rPr lang="ru-RU" sz="2000" b="1" i="1" dirty="0" err="1">
                <a:latin typeface="Bookman Old Style" pitchFamily="18" charset="0"/>
              </a:rPr>
              <a:t>координати</a:t>
            </a:r>
            <a:r>
              <a:rPr lang="ru-RU" sz="2000" b="1" i="1" dirty="0">
                <a:latin typeface="Bookman Old Style" pitchFamily="18" charset="0"/>
              </a:rPr>
              <a:t> </a:t>
            </a:r>
            <a:r>
              <a:rPr lang="ru-RU" sz="2000" b="1" i="1" dirty="0" err="1">
                <a:latin typeface="Bookman Old Style" pitchFamily="18" charset="0"/>
              </a:rPr>
              <a:t>записують</a:t>
            </a:r>
            <a:r>
              <a:rPr lang="ru-RU" sz="2000" b="1" i="1" dirty="0">
                <a:latin typeface="Bookman Old Style" pitchFamily="18" charset="0"/>
              </a:rPr>
              <a:t> </a:t>
            </a:r>
            <a:r>
              <a:rPr lang="ru-RU" sz="2000" b="1" i="1" dirty="0" err="1">
                <a:latin typeface="Bookman Old Style" pitchFamily="18" charset="0"/>
              </a:rPr>
              <a:t>семизначними</a:t>
            </a:r>
            <a:r>
              <a:rPr lang="ru-RU" sz="2000" b="1" i="1" dirty="0">
                <a:latin typeface="Bookman Old Style" pitchFamily="18" charset="0"/>
              </a:rPr>
              <a:t> числами.</a:t>
            </a:r>
            <a:endParaRPr lang="ru-RU" sz="2000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296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2736304"/>
          </a:xfrm>
        </p:spPr>
        <p:txBody>
          <a:bodyPr>
            <a:normAutofit/>
          </a:bodyPr>
          <a:lstStyle/>
          <a:p>
            <a:pPr algn="just"/>
            <a:r>
              <a:rPr lang="ru-RU" sz="1800" b="1" dirty="0" smtClean="0">
                <a:latin typeface="Bookman Old Style" pitchFamily="18" charset="0"/>
              </a:rPr>
              <a:t>Координата </a:t>
            </a:r>
            <a:r>
              <a:rPr lang="ru-RU" sz="1800" b="1" dirty="0">
                <a:latin typeface="Bookman Old Style" pitchFamily="18" charset="0"/>
              </a:rPr>
              <a:t>Х</a:t>
            </a:r>
            <a:r>
              <a:rPr lang="ru-RU" sz="1800" i="1" dirty="0">
                <a:latin typeface="Bookman Old Style" pitchFamily="18" charset="0"/>
              </a:rPr>
              <a:t> у</a:t>
            </a:r>
            <a:r>
              <a:rPr lang="ru-RU" sz="1800" i="1" dirty="0" smtClean="0">
                <a:latin typeface="Bookman Old Style" pitchFamily="18" charset="0"/>
              </a:rPr>
              <a:t> </a:t>
            </a:r>
            <a:r>
              <a:rPr lang="ru-RU" sz="1800" i="1" dirty="0" err="1">
                <a:latin typeface="Bookman Old Style" pitchFamily="18" charset="0"/>
              </a:rPr>
              <a:t>Північній</a:t>
            </a:r>
            <a:r>
              <a:rPr lang="ru-RU" sz="1800" i="1" dirty="0">
                <a:latin typeface="Bookman Old Style" pitchFamily="18" charset="0"/>
              </a:rPr>
              <a:t> </a:t>
            </a:r>
            <a:r>
              <a:rPr lang="ru-RU" sz="1800" i="1" dirty="0" err="1" smtClean="0">
                <a:latin typeface="Bookman Old Style" pitchFamily="18" charset="0"/>
              </a:rPr>
              <a:t>півкулі</a:t>
            </a:r>
            <a:r>
              <a:rPr lang="ru-RU" sz="1800" i="1" dirty="0" smtClean="0">
                <a:latin typeface="Bookman Old Style" pitchFamily="18" charset="0"/>
              </a:rPr>
              <a:t> </a:t>
            </a:r>
            <a:r>
              <a:rPr lang="ru-RU" sz="1800" i="1" dirty="0" err="1">
                <a:latin typeface="Bookman Old Style" pitchFamily="18" charset="0"/>
              </a:rPr>
              <a:t>завжди</a:t>
            </a:r>
            <a:r>
              <a:rPr lang="ru-RU" sz="1800" i="1" dirty="0">
                <a:latin typeface="Bookman Old Style" pitchFamily="18" charset="0"/>
              </a:rPr>
              <a:t> є </a:t>
            </a:r>
            <a:r>
              <a:rPr lang="ru-RU" sz="1800" i="1" dirty="0" err="1">
                <a:latin typeface="Bookman Old Style" pitchFamily="18" charset="0"/>
              </a:rPr>
              <a:t>додатним</a:t>
            </a:r>
            <a:r>
              <a:rPr lang="ru-RU" sz="1800" i="1" dirty="0">
                <a:latin typeface="Bookman Old Style" pitchFamily="18" charset="0"/>
              </a:rPr>
              <a:t> числом, у </a:t>
            </a:r>
            <a:r>
              <a:rPr lang="ru-RU" sz="1800" i="1" dirty="0" err="1">
                <a:latin typeface="Bookman Old Style" pitchFamily="18" charset="0"/>
              </a:rPr>
              <a:t>Південній</a:t>
            </a:r>
            <a:r>
              <a:rPr lang="ru-RU" sz="1800" i="1" dirty="0">
                <a:latin typeface="Bookman Old Style" pitchFamily="18" charset="0"/>
              </a:rPr>
              <a:t> </a:t>
            </a:r>
            <a:r>
              <a:rPr lang="ru-RU" sz="1800" i="1" dirty="0" err="1">
                <a:latin typeface="Bookman Old Style" pitchFamily="18" charset="0"/>
              </a:rPr>
              <a:t>півкулі</a:t>
            </a:r>
            <a:r>
              <a:rPr lang="ru-RU" sz="1800" i="1" dirty="0">
                <a:latin typeface="Bookman Old Style" pitchFamily="18" charset="0"/>
              </a:rPr>
              <a:t> – </a:t>
            </a:r>
            <a:r>
              <a:rPr lang="ru-RU" sz="1800" i="1" dirty="0" err="1">
                <a:latin typeface="Bookman Old Style" pitchFamily="18" charset="0"/>
              </a:rPr>
              <a:t>від’ємним</a:t>
            </a:r>
            <a:r>
              <a:rPr lang="ru-RU" sz="1800" i="1" dirty="0">
                <a:latin typeface="Bookman Old Style" pitchFamily="18" charset="0"/>
              </a:rPr>
              <a:t>.</a:t>
            </a:r>
            <a:r>
              <a:rPr lang="ru-RU" sz="1800" dirty="0">
                <a:latin typeface="Bookman Old Style" pitchFamily="18" charset="0"/>
              </a:rPr>
              <a:t> </a:t>
            </a:r>
            <a:endParaRPr lang="ru-RU" sz="1800" dirty="0" smtClean="0">
              <a:latin typeface="Bookman Old Style" pitchFamily="18" charset="0"/>
            </a:endParaRPr>
          </a:p>
          <a:p>
            <a:pPr algn="just"/>
            <a:r>
              <a:rPr lang="ru-RU" sz="1800" b="1" dirty="0" smtClean="0">
                <a:latin typeface="Bookman Old Style" pitchFamily="18" charset="0"/>
              </a:rPr>
              <a:t>Координата </a:t>
            </a:r>
            <a:r>
              <a:rPr lang="ru-RU" sz="1800" b="1" i="1" dirty="0" smtClean="0">
                <a:latin typeface="Bookman Old Style" pitchFamily="18" charset="0"/>
              </a:rPr>
              <a:t>У </a:t>
            </a:r>
            <a:r>
              <a:rPr lang="ru-RU" sz="1800" i="1" dirty="0">
                <a:latin typeface="Bookman Old Style" pitchFamily="18" charset="0"/>
              </a:rPr>
              <a:t>– </a:t>
            </a:r>
            <a:r>
              <a:rPr lang="ru-RU" sz="1800" i="1" dirty="0" err="1">
                <a:latin typeface="Bookman Old Style" pitchFamily="18" charset="0"/>
              </a:rPr>
              <a:t>завжди</a:t>
            </a:r>
            <a:r>
              <a:rPr lang="ru-RU" sz="1800" i="1" dirty="0">
                <a:latin typeface="Bookman Old Style" pitchFamily="18" charset="0"/>
              </a:rPr>
              <a:t> </a:t>
            </a:r>
            <a:r>
              <a:rPr lang="ru-RU" sz="1800" i="1" dirty="0" err="1">
                <a:latin typeface="Bookman Old Style" pitchFamily="18" charset="0"/>
              </a:rPr>
              <a:t>додатне</a:t>
            </a:r>
            <a:r>
              <a:rPr lang="ru-RU" sz="1800" i="1" dirty="0">
                <a:latin typeface="Bookman Old Style" pitchFamily="18" charset="0"/>
              </a:rPr>
              <a:t> число</a:t>
            </a:r>
            <a:r>
              <a:rPr lang="ru-RU" sz="1800" dirty="0">
                <a:latin typeface="Bookman Old Style" pitchFamily="18" charset="0"/>
              </a:rPr>
              <a:t>. </a:t>
            </a:r>
            <a:r>
              <a:rPr lang="ru-RU" sz="1800" dirty="0" err="1">
                <a:latin typeface="Bookman Old Style" pitchFamily="18" charset="0"/>
              </a:rPr>
              <a:t>Щоб</a:t>
            </a:r>
            <a:r>
              <a:rPr lang="ru-RU" sz="1800" dirty="0">
                <a:latin typeface="Bookman Old Style" pitchFamily="18" charset="0"/>
              </a:rPr>
              <a:t> число не </a:t>
            </a:r>
            <a:r>
              <a:rPr lang="ru-RU" sz="1800" dirty="0" err="1">
                <a:latin typeface="Bookman Old Style" pitchFamily="18" charset="0"/>
              </a:rPr>
              <a:t>було</a:t>
            </a:r>
            <a:r>
              <a:rPr lang="ru-RU" sz="1800" dirty="0">
                <a:latin typeface="Bookman Old Style" pitchFamily="18" charset="0"/>
              </a:rPr>
              <a:t> </a:t>
            </a:r>
            <a:r>
              <a:rPr lang="ru-RU" sz="1800" dirty="0" err="1">
                <a:latin typeface="Bookman Old Style" pitchFamily="18" charset="0"/>
              </a:rPr>
              <a:t>від’ємним</a:t>
            </a:r>
            <a:r>
              <a:rPr lang="ru-RU" sz="1800" dirty="0">
                <a:latin typeface="Bookman Old Style" pitchFamily="18" charset="0"/>
              </a:rPr>
              <a:t>, </a:t>
            </a:r>
            <a:r>
              <a:rPr lang="ru-RU" sz="1800" i="1" dirty="0" err="1">
                <a:latin typeface="Bookman Old Style" pitchFamily="18" charset="0"/>
              </a:rPr>
              <a:t>навмисно</a:t>
            </a:r>
            <a:r>
              <a:rPr lang="ru-RU" sz="1800" i="1" dirty="0">
                <a:latin typeface="Bookman Old Style" pitchFamily="18" charset="0"/>
              </a:rPr>
              <a:t> початок </a:t>
            </a:r>
            <a:r>
              <a:rPr lang="ru-RU" sz="1800" i="1" dirty="0" err="1">
                <a:latin typeface="Bookman Old Style" pitchFamily="18" charset="0"/>
              </a:rPr>
              <a:t>відліку</a:t>
            </a:r>
            <a:r>
              <a:rPr lang="ru-RU" sz="1800" i="1" dirty="0">
                <a:latin typeface="Bookman Old Style" pitchFamily="18" charset="0"/>
              </a:rPr>
              <a:t> </a:t>
            </a:r>
            <a:r>
              <a:rPr lang="ru-RU" sz="1800" i="1" dirty="0" err="1">
                <a:latin typeface="Bookman Old Style" pitchFamily="18" charset="0"/>
              </a:rPr>
              <a:t>від</a:t>
            </a:r>
            <a:r>
              <a:rPr lang="ru-RU" sz="1800" i="1" dirty="0">
                <a:latin typeface="Bookman Old Style" pitchFamily="18" charset="0"/>
              </a:rPr>
              <a:t> </a:t>
            </a:r>
            <a:r>
              <a:rPr lang="ru-RU" sz="1800" i="1" dirty="0" err="1">
                <a:latin typeface="Bookman Old Style" pitchFamily="18" charset="0"/>
              </a:rPr>
              <a:t>осьового</a:t>
            </a:r>
            <a:r>
              <a:rPr lang="ru-RU" sz="1800" i="1" dirty="0">
                <a:latin typeface="Bookman Old Style" pitchFamily="18" charset="0"/>
              </a:rPr>
              <a:t> </a:t>
            </a:r>
            <a:r>
              <a:rPr lang="ru-RU" sz="1800" i="1" dirty="0" err="1">
                <a:latin typeface="Bookman Old Style" pitchFamily="18" charset="0"/>
              </a:rPr>
              <a:t>меридіана</a:t>
            </a:r>
            <a:r>
              <a:rPr lang="ru-RU" sz="1800" i="1" dirty="0">
                <a:latin typeface="Bookman Old Style" pitchFamily="18" charset="0"/>
              </a:rPr>
              <a:t> </a:t>
            </a:r>
            <a:r>
              <a:rPr lang="ru-RU" sz="1800" i="1" dirty="0" err="1">
                <a:latin typeface="Bookman Old Style" pitchFamily="18" charset="0"/>
              </a:rPr>
              <a:t>геодезичної</a:t>
            </a:r>
            <a:r>
              <a:rPr lang="ru-RU" sz="1800" i="1" dirty="0">
                <a:latin typeface="Bookman Old Style" pitchFamily="18" charset="0"/>
              </a:rPr>
              <a:t> </a:t>
            </a:r>
            <a:r>
              <a:rPr lang="ru-RU" sz="1800" i="1" dirty="0" err="1">
                <a:latin typeface="Bookman Old Style" pitchFamily="18" charset="0"/>
              </a:rPr>
              <a:t>зони</a:t>
            </a:r>
            <a:r>
              <a:rPr lang="ru-RU" sz="1800" i="1" dirty="0">
                <a:latin typeface="Bookman Old Style" pitchFamily="18" charset="0"/>
              </a:rPr>
              <a:t> </a:t>
            </a:r>
            <a:r>
              <a:rPr lang="ru-RU" sz="1800" i="1" dirty="0" err="1">
                <a:latin typeface="Bookman Old Style" pitchFamily="18" charset="0"/>
              </a:rPr>
              <a:t>позначили</a:t>
            </a:r>
            <a:r>
              <a:rPr lang="ru-RU" sz="1800" i="1" dirty="0">
                <a:latin typeface="Bookman Old Style" pitchFamily="18" charset="0"/>
              </a:rPr>
              <a:t> не в 0 км, а в 500 </a:t>
            </a:r>
            <a:r>
              <a:rPr lang="ru-RU" sz="1800" i="1" dirty="0" smtClean="0">
                <a:latin typeface="Bookman Old Style" pitchFamily="18" charset="0"/>
              </a:rPr>
              <a:t>км.</a:t>
            </a:r>
          </a:p>
          <a:p>
            <a:pPr algn="just"/>
            <a:r>
              <a:rPr lang="ru-RU" sz="1800" i="1" dirty="0" smtClean="0">
                <a:latin typeface="Bookman Old Style" pitchFamily="18" charset="0"/>
              </a:rPr>
              <a:t>Максимальна </a:t>
            </a:r>
            <a:r>
              <a:rPr lang="ru-RU" sz="1800" i="1" dirty="0" err="1">
                <a:latin typeface="Bookman Old Style" pitchFamily="18" charset="0"/>
              </a:rPr>
              <a:t>відстань</a:t>
            </a:r>
            <a:r>
              <a:rPr lang="ru-RU" sz="1800" i="1" dirty="0">
                <a:latin typeface="Bookman Old Style" pitchFamily="18" charset="0"/>
              </a:rPr>
              <a:t> </a:t>
            </a:r>
            <a:r>
              <a:rPr lang="ru-RU" sz="1800" i="1" dirty="0" err="1">
                <a:latin typeface="Bookman Old Style" pitchFamily="18" charset="0"/>
              </a:rPr>
              <a:t>від</a:t>
            </a:r>
            <a:r>
              <a:rPr lang="ru-RU" sz="1800" i="1" dirty="0">
                <a:latin typeface="Bookman Old Style" pitchFamily="18" charset="0"/>
              </a:rPr>
              <a:t> </a:t>
            </a:r>
            <a:r>
              <a:rPr lang="ru-RU" sz="1800" i="1" dirty="0" err="1">
                <a:latin typeface="Bookman Old Style" pitchFamily="18" charset="0"/>
              </a:rPr>
              <a:t>осьового</a:t>
            </a:r>
            <a:r>
              <a:rPr lang="ru-RU" sz="1800" i="1" dirty="0">
                <a:latin typeface="Bookman Old Style" pitchFamily="18" charset="0"/>
              </a:rPr>
              <a:t> </a:t>
            </a:r>
            <a:r>
              <a:rPr lang="ru-RU" sz="1800" i="1" dirty="0" err="1">
                <a:latin typeface="Bookman Old Style" pitchFamily="18" charset="0"/>
              </a:rPr>
              <a:t>меридіана</a:t>
            </a:r>
            <a:r>
              <a:rPr lang="ru-RU" sz="1800" i="1" dirty="0">
                <a:latin typeface="Bookman Old Style" pitchFamily="18" charset="0"/>
              </a:rPr>
              <a:t> до </a:t>
            </a:r>
            <a:r>
              <a:rPr lang="ru-RU" sz="1800" i="1" dirty="0" err="1">
                <a:latin typeface="Bookman Old Style" pitchFamily="18" charset="0"/>
              </a:rPr>
              <a:t>країв</a:t>
            </a:r>
            <a:r>
              <a:rPr lang="ru-RU" sz="1800" i="1" dirty="0">
                <a:latin typeface="Bookman Old Style" pitchFamily="18" charset="0"/>
              </a:rPr>
              <a:t> </a:t>
            </a:r>
            <a:r>
              <a:rPr lang="ru-RU" sz="1800" i="1" dirty="0" err="1">
                <a:latin typeface="Bookman Old Style" pitchFamily="18" charset="0"/>
              </a:rPr>
              <a:t>зони</a:t>
            </a:r>
            <a:r>
              <a:rPr lang="ru-RU" sz="1800" i="1" dirty="0">
                <a:latin typeface="Bookman Old Style" pitchFamily="18" charset="0"/>
              </a:rPr>
              <a:t> – на </a:t>
            </a:r>
            <a:r>
              <a:rPr lang="ru-RU" sz="1800" i="1" dirty="0" err="1">
                <a:latin typeface="Bookman Old Style" pitchFamily="18" charset="0"/>
              </a:rPr>
              <a:t>екваторі</a:t>
            </a:r>
            <a:r>
              <a:rPr lang="ru-RU" sz="1800" i="1" dirty="0">
                <a:latin typeface="Bookman Old Style" pitchFamily="18" charset="0"/>
              </a:rPr>
              <a:t> й становить </a:t>
            </a:r>
            <a:r>
              <a:rPr lang="ru-RU" sz="1800" i="1" dirty="0" err="1">
                <a:latin typeface="Bookman Old Style" pitchFamily="18" charset="0"/>
              </a:rPr>
              <a:t>близько</a:t>
            </a:r>
            <a:r>
              <a:rPr lang="ru-RU" sz="1800" i="1" dirty="0">
                <a:latin typeface="Bookman Old Style" pitchFamily="18" charset="0"/>
              </a:rPr>
              <a:t> </a:t>
            </a:r>
            <a:r>
              <a:rPr lang="ru-RU" sz="1800" i="1" dirty="0" smtClean="0">
                <a:latin typeface="Bookman Old Style" pitchFamily="18" charset="0"/>
              </a:rPr>
              <a:t>333км</a:t>
            </a:r>
            <a:r>
              <a:rPr lang="ru-RU" sz="1800" i="1" dirty="0">
                <a:latin typeface="Bookman Old Style" pitchFamily="18" charset="0"/>
              </a:rPr>
              <a:t>.</a:t>
            </a:r>
            <a:r>
              <a:rPr lang="ru-RU" sz="1800" dirty="0">
                <a:latin typeface="Bookman Old Style" pitchFamily="18" charset="0"/>
              </a:rPr>
              <a:t> </a:t>
            </a:r>
            <a:r>
              <a:rPr lang="ru-RU" sz="1800" dirty="0" err="1">
                <a:latin typeface="Bookman Old Style" pitchFamily="18" charset="0"/>
              </a:rPr>
              <a:t>Що</a:t>
            </a:r>
            <a:r>
              <a:rPr lang="ru-RU" sz="1800" dirty="0">
                <a:latin typeface="Bookman Old Style" pitchFamily="18" charset="0"/>
              </a:rPr>
              <a:t> </a:t>
            </a:r>
            <a:r>
              <a:rPr lang="ru-RU" sz="1800" dirty="0" err="1">
                <a:latin typeface="Bookman Old Style" pitchFamily="18" charset="0"/>
              </a:rPr>
              <a:t>далі</a:t>
            </a:r>
            <a:r>
              <a:rPr lang="ru-RU" sz="1800" dirty="0">
                <a:latin typeface="Bookman Old Style" pitchFamily="18" charset="0"/>
              </a:rPr>
              <a:t> до </a:t>
            </a:r>
            <a:r>
              <a:rPr lang="ru-RU" sz="1800" dirty="0" err="1">
                <a:latin typeface="Bookman Old Style" pitchFamily="18" charset="0"/>
              </a:rPr>
              <a:t>полюсів</a:t>
            </a:r>
            <a:r>
              <a:rPr lang="ru-RU" sz="1800" dirty="0">
                <a:latin typeface="Bookman Old Style" pitchFamily="18" charset="0"/>
              </a:rPr>
              <a:t>, то зона </a:t>
            </a:r>
            <a:r>
              <a:rPr lang="ru-RU" sz="1800" dirty="0" err="1">
                <a:latin typeface="Bookman Old Style" pitchFamily="18" charset="0"/>
              </a:rPr>
              <a:t>вужчає</a:t>
            </a:r>
            <a:r>
              <a:rPr lang="ru-RU" sz="1800" dirty="0">
                <a:latin typeface="Bookman Old Style" pitchFamily="18" charset="0"/>
              </a:rPr>
              <a:t> через </a:t>
            </a:r>
            <a:r>
              <a:rPr lang="ru-RU" sz="1800" dirty="0" err="1">
                <a:latin typeface="Bookman Old Style" pitchFamily="18" charset="0"/>
              </a:rPr>
              <a:t>кулястість</a:t>
            </a:r>
            <a:r>
              <a:rPr lang="ru-RU" sz="1800" dirty="0">
                <a:latin typeface="Bookman Old Style" pitchFamily="18" charset="0"/>
              </a:rPr>
              <a:t> </a:t>
            </a:r>
            <a:r>
              <a:rPr lang="ru-RU" sz="1800" dirty="0" err="1">
                <a:latin typeface="Bookman Old Style" pitchFamily="18" charset="0"/>
              </a:rPr>
              <a:t>Землі</a:t>
            </a:r>
            <a:r>
              <a:rPr lang="ru-RU" sz="1800" dirty="0">
                <a:latin typeface="Bookman Old Style" pitchFamily="18" charset="0"/>
              </a:rPr>
              <a:t>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606" y="2780928"/>
            <a:ext cx="7072809" cy="3940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8943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7937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atin typeface="Bookman Old Style" pitchFamily="18" charset="0"/>
              </a:rPr>
              <a:t>П</a:t>
            </a:r>
            <a:r>
              <a:rPr lang="ru-RU" sz="3200" b="1" dirty="0" smtClean="0">
                <a:latin typeface="Bookman Old Style" pitchFamily="18" charset="0"/>
              </a:rPr>
              <a:t>орядок </a:t>
            </a:r>
            <a:r>
              <a:rPr lang="ru-RU" sz="3200" b="1" dirty="0" err="1">
                <a:latin typeface="Bookman Old Style" pitchFamily="18" charset="0"/>
              </a:rPr>
              <a:t>дій</a:t>
            </a:r>
            <a:r>
              <a:rPr lang="ru-RU" sz="3200" b="1" dirty="0">
                <a:latin typeface="Bookman Old Style" pitchFamily="18" charset="0"/>
              </a:rPr>
              <a:t> для </a:t>
            </a:r>
            <a:r>
              <a:rPr lang="ru-RU" sz="3200" b="1" dirty="0" err="1">
                <a:latin typeface="Bookman Old Style" pitchFamily="18" charset="0"/>
              </a:rPr>
              <a:t>обчислення</a:t>
            </a:r>
            <a:r>
              <a:rPr lang="ru-RU" sz="3200" b="1" dirty="0">
                <a:latin typeface="Bookman Old Style" pitchFamily="18" charset="0"/>
              </a:rPr>
              <a:t> </a:t>
            </a:r>
            <a:r>
              <a:rPr lang="ru-RU" sz="3200" b="1" dirty="0" err="1">
                <a:latin typeface="Bookman Old Style" pitchFamily="18" charset="0"/>
              </a:rPr>
              <a:t>прямокутних</a:t>
            </a:r>
            <a:r>
              <a:rPr lang="ru-RU" sz="3200" b="1" dirty="0">
                <a:latin typeface="Bookman Old Style" pitchFamily="18" charset="0"/>
              </a:rPr>
              <a:t> координат </a:t>
            </a:r>
            <a:r>
              <a:rPr lang="ru-RU" sz="3200" b="1" dirty="0" err="1">
                <a:latin typeface="Bookman Old Style" pitchFamily="18" charset="0"/>
              </a:rPr>
              <a:t>об'єкта</a:t>
            </a:r>
            <a:endParaRPr lang="ru-RU" sz="3200" b="1" dirty="0">
              <a:latin typeface="Bookman Old Style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6364" y="1538610"/>
            <a:ext cx="8833620" cy="1453679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ru-RU" sz="1800" dirty="0" err="1" smtClean="0">
                <a:latin typeface="Bookman Old Style" pitchFamily="18" charset="0"/>
              </a:rPr>
              <a:t>знаходимо</a:t>
            </a:r>
            <a:r>
              <a:rPr lang="ru-RU" sz="1800" dirty="0" smtClean="0">
                <a:latin typeface="Bookman Old Style" pitchFamily="18" charset="0"/>
              </a:rPr>
              <a:t> </a:t>
            </a:r>
            <a:r>
              <a:rPr lang="ru-RU" sz="1800" dirty="0">
                <a:latin typeface="Bookman Old Style" pitchFamily="18" charset="0"/>
              </a:rPr>
              <a:t>квадрат, у </a:t>
            </a:r>
            <a:r>
              <a:rPr lang="ru-RU" sz="1800" dirty="0" err="1">
                <a:latin typeface="Bookman Old Style" pitchFamily="18" charset="0"/>
              </a:rPr>
              <a:t>якому</a:t>
            </a:r>
            <a:r>
              <a:rPr lang="ru-RU" sz="1800" dirty="0">
                <a:latin typeface="Bookman Old Style" pitchFamily="18" charset="0"/>
              </a:rPr>
              <a:t> </a:t>
            </a:r>
            <a:r>
              <a:rPr lang="ru-RU" sz="1800" dirty="0" err="1">
                <a:latin typeface="Bookman Old Style" pitchFamily="18" charset="0"/>
              </a:rPr>
              <a:t>він</a:t>
            </a:r>
            <a:r>
              <a:rPr lang="ru-RU" sz="1800" dirty="0">
                <a:latin typeface="Bookman Old Style" pitchFamily="18" charset="0"/>
              </a:rPr>
              <a:t> </a:t>
            </a:r>
            <a:r>
              <a:rPr lang="ru-RU" sz="1800" dirty="0" err="1">
                <a:latin typeface="Bookman Old Style" pitchFamily="18" charset="0"/>
              </a:rPr>
              <a:t>розташований</a:t>
            </a:r>
            <a:r>
              <a:rPr lang="ru-RU" sz="1800" dirty="0">
                <a:latin typeface="Bookman Old Style" pitchFamily="18" charset="0"/>
              </a:rPr>
              <a:t>;</a:t>
            </a:r>
          </a:p>
          <a:p>
            <a:pPr algn="just">
              <a:buFont typeface="Wingdings" pitchFamily="2" charset="2"/>
              <a:buChar char="v"/>
            </a:pPr>
            <a:r>
              <a:rPr lang="ru-RU" sz="1800" dirty="0" err="1" smtClean="0">
                <a:latin typeface="Bookman Old Style" pitchFamily="18" charset="0"/>
              </a:rPr>
              <a:t>визначаємо</a:t>
            </a:r>
            <a:r>
              <a:rPr lang="ru-RU" sz="1800" dirty="0" smtClean="0">
                <a:latin typeface="Bookman Old Style" pitchFamily="18" charset="0"/>
              </a:rPr>
              <a:t> </a:t>
            </a:r>
            <a:r>
              <a:rPr lang="ru-RU" sz="1800" dirty="0">
                <a:latin typeface="Bookman Old Style" pitchFamily="18" charset="0"/>
              </a:rPr>
              <a:t>в </a:t>
            </a:r>
            <a:r>
              <a:rPr lang="ru-RU" sz="1800" dirty="0" err="1">
                <a:latin typeface="Bookman Old Style" pitchFamily="18" charset="0"/>
              </a:rPr>
              <a:t>рамці</a:t>
            </a:r>
            <a:r>
              <a:rPr lang="ru-RU" sz="1800" dirty="0">
                <a:latin typeface="Bookman Old Style" pitchFamily="18" charset="0"/>
              </a:rPr>
              <a:t> </a:t>
            </a:r>
            <a:r>
              <a:rPr lang="ru-RU" sz="1800" dirty="0" err="1">
                <a:latin typeface="Bookman Old Style" pitchFamily="18" charset="0"/>
              </a:rPr>
              <a:t>карти</a:t>
            </a:r>
            <a:r>
              <a:rPr lang="ru-RU" sz="1800" dirty="0">
                <a:latin typeface="Bookman Old Style" pitchFamily="18" charset="0"/>
              </a:rPr>
              <a:t> </a:t>
            </a:r>
            <a:r>
              <a:rPr lang="ru-RU" sz="1800" dirty="0" err="1">
                <a:latin typeface="Bookman Old Style" pitchFamily="18" charset="0"/>
              </a:rPr>
              <a:t>значення</a:t>
            </a:r>
            <a:r>
              <a:rPr lang="ru-RU" sz="1800" dirty="0">
                <a:latin typeface="Bookman Old Style" pitchFamily="18" charset="0"/>
              </a:rPr>
              <a:t>, </a:t>
            </a:r>
            <a:r>
              <a:rPr lang="ru-RU" sz="1800" dirty="0" err="1">
                <a:latin typeface="Bookman Old Style" pitchFamily="18" charset="0"/>
              </a:rPr>
              <a:t>що</a:t>
            </a:r>
            <a:r>
              <a:rPr lang="ru-RU" sz="1800" dirty="0">
                <a:latin typeface="Bookman Old Style" pitchFamily="18" charset="0"/>
              </a:rPr>
              <a:t> </a:t>
            </a:r>
            <a:r>
              <a:rPr lang="ru-RU" sz="1800" dirty="0" err="1">
                <a:latin typeface="Bookman Old Style" pitchFamily="18" charset="0"/>
              </a:rPr>
              <a:t>відповідають</a:t>
            </a:r>
            <a:r>
              <a:rPr lang="ru-RU" sz="1800" dirty="0">
                <a:latin typeface="Bookman Old Style" pitchFamily="18" charset="0"/>
              </a:rPr>
              <a:t> </a:t>
            </a:r>
            <a:r>
              <a:rPr lang="ru-RU" sz="1800" dirty="0" err="1">
                <a:latin typeface="Bookman Old Style" pitchFamily="18" charset="0"/>
              </a:rPr>
              <a:t>південній</a:t>
            </a:r>
            <a:r>
              <a:rPr lang="ru-RU" sz="1800" dirty="0">
                <a:latin typeface="Bookman Old Style" pitchFamily="18" charset="0"/>
              </a:rPr>
              <a:t> (</a:t>
            </a:r>
            <a:r>
              <a:rPr lang="ru-RU" sz="1800" dirty="0" err="1">
                <a:latin typeface="Bookman Old Style" pitchFamily="18" charset="0"/>
              </a:rPr>
              <a:t>нижній</a:t>
            </a:r>
            <a:r>
              <a:rPr lang="ru-RU" sz="1800" dirty="0">
                <a:latin typeface="Bookman Old Style" pitchFamily="18" charset="0"/>
              </a:rPr>
              <a:t>) та </a:t>
            </a:r>
            <a:r>
              <a:rPr lang="ru-RU" sz="1800" dirty="0" err="1">
                <a:latin typeface="Bookman Old Style" pitchFamily="18" charset="0"/>
              </a:rPr>
              <a:t>західній</a:t>
            </a:r>
            <a:r>
              <a:rPr lang="ru-RU" sz="1800" dirty="0">
                <a:latin typeface="Bookman Old Style" pitchFamily="18" charset="0"/>
              </a:rPr>
              <a:t> (</a:t>
            </a:r>
            <a:r>
              <a:rPr lang="ru-RU" sz="1800" dirty="0" err="1">
                <a:latin typeface="Bookman Old Style" pitchFamily="18" charset="0"/>
              </a:rPr>
              <a:t>лівій</a:t>
            </a:r>
            <a:r>
              <a:rPr lang="ru-RU" sz="1800" dirty="0">
                <a:latin typeface="Bookman Old Style" pitchFamily="18" charset="0"/>
              </a:rPr>
              <a:t>) </a:t>
            </a:r>
            <a:r>
              <a:rPr lang="ru-RU" sz="1800" dirty="0" err="1">
                <a:latin typeface="Bookman Old Style" pitchFamily="18" charset="0"/>
              </a:rPr>
              <a:t>лініям</a:t>
            </a:r>
            <a:r>
              <a:rPr lang="ru-RU" sz="1800" dirty="0">
                <a:latin typeface="Bookman Old Style" pitchFamily="18" charset="0"/>
              </a:rPr>
              <a:t> квадрата, та </a:t>
            </a:r>
            <a:r>
              <a:rPr lang="ru-RU" sz="1800" dirty="0" err="1">
                <a:latin typeface="Bookman Old Style" pitchFamily="18" charset="0"/>
              </a:rPr>
              <a:t>записуємо</a:t>
            </a:r>
            <a:r>
              <a:rPr lang="ru-RU" sz="1800" dirty="0">
                <a:latin typeface="Bookman Old Style" pitchFamily="18" charset="0"/>
              </a:rPr>
              <a:t> </a:t>
            </a:r>
            <a:r>
              <a:rPr lang="ru-RU" sz="1800" dirty="0" err="1">
                <a:latin typeface="Bookman Old Style" pitchFamily="18" charset="0"/>
              </a:rPr>
              <a:t>кількість</a:t>
            </a:r>
            <a:r>
              <a:rPr lang="ru-RU" sz="1800" dirty="0">
                <a:latin typeface="Bookman Old Style" pitchFamily="18" charset="0"/>
              </a:rPr>
              <a:t> </a:t>
            </a:r>
            <a:r>
              <a:rPr lang="ru-RU" sz="1800" dirty="0" err="1">
                <a:latin typeface="Bookman Old Style" pitchFamily="18" charset="0"/>
              </a:rPr>
              <a:t>кілометрів</a:t>
            </a:r>
            <a:r>
              <a:rPr lang="ru-RU" sz="1800" dirty="0">
                <a:latin typeface="Bookman Old Style" pitchFamily="18" charset="0"/>
              </a:rPr>
              <a:t> у </a:t>
            </a:r>
            <a:r>
              <a:rPr lang="ru-RU" sz="1800" dirty="0" err="1">
                <a:latin typeface="Bookman Old Style" pitchFamily="18" charset="0"/>
              </a:rPr>
              <a:t>вигляді</a:t>
            </a:r>
            <a:r>
              <a:rPr lang="ru-RU" sz="1800" dirty="0">
                <a:latin typeface="Bookman Old Style" pitchFamily="18" charset="0"/>
              </a:rPr>
              <a:t> </a:t>
            </a:r>
            <a:r>
              <a:rPr lang="ru-RU" sz="1800" dirty="0" err="1">
                <a:latin typeface="Bookman Old Style" pitchFamily="18" charset="0"/>
              </a:rPr>
              <a:t>цілого</a:t>
            </a:r>
            <a:r>
              <a:rPr lang="ru-RU" sz="1800" dirty="0">
                <a:latin typeface="Bookman Old Style" pitchFamily="18" charset="0"/>
              </a:rPr>
              <a:t> числа</a:t>
            </a:r>
            <a:r>
              <a:rPr lang="ru-RU" sz="1800" dirty="0" smtClean="0">
                <a:latin typeface="Bookman Old Style" pitchFamily="18" charset="0"/>
              </a:rPr>
              <a:t>;</a:t>
            </a:r>
            <a:endParaRPr lang="ru-RU" sz="1800" dirty="0">
              <a:latin typeface="Bookman Old Style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64" y="2780928"/>
            <a:ext cx="3628553" cy="3815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794917" y="3088335"/>
            <a:ext cx="520506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ru-RU" dirty="0" err="1">
                <a:latin typeface="Bookman Old Style" pitchFamily="18" charset="0"/>
              </a:rPr>
              <a:t>опускаємо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перпендикуляри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el-GR" dirty="0">
                <a:latin typeface="Bookman Old Style" pitchFamily="18" charset="0"/>
              </a:rPr>
              <a:t>ΔΧ </a:t>
            </a:r>
            <a:r>
              <a:rPr lang="ru-RU" dirty="0">
                <a:latin typeface="Bookman Old Style" pitchFamily="18" charset="0"/>
              </a:rPr>
              <a:t>та </a:t>
            </a:r>
            <a:r>
              <a:rPr lang="el-GR" dirty="0">
                <a:latin typeface="Bookman Old Style" pitchFamily="18" charset="0"/>
              </a:rPr>
              <a:t>ΔΥ </a:t>
            </a:r>
            <a:r>
              <a:rPr lang="ru-RU" dirty="0">
                <a:latin typeface="Bookman Old Style" pitchFamily="18" charset="0"/>
              </a:rPr>
              <a:t>на </a:t>
            </a:r>
            <a:r>
              <a:rPr lang="ru-RU" dirty="0" err="1">
                <a:latin typeface="Bookman Old Style" pitchFamily="18" charset="0"/>
              </a:rPr>
              <a:t>південну</a:t>
            </a:r>
            <a:r>
              <a:rPr lang="ru-RU" dirty="0">
                <a:latin typeface="Bookman Old Style" pitchFamily="18" charset="0"/>
              </a:rPr>
              <a:t> та </a:t>
            </a:r>
            <a:r>
              <a:rPr lang="ru-RU" dirty="0" err="1">
                <a:latin typeface="Bookman Old Style" pitchFamily="18" charset="0"/>
              </a:rPr>
              <a:t>західну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лінії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кілометрової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сітки</a:t>
            </a:r>
            <a:r>
              <a:rPr lang="ru-RU" dirty="0">
                <a:latin typeface="Bookman Old Style" pitchFamily="18" charset="0"/>
              </a:rPr>
              <a:t>;</a:t>
            </a:r>
          </a:p>
          <a:p>
            <a:pPr algn="just">
              <a:buFont typeface="Wingdings" pitchFamily="2" charset="2"/>
              <a:buChar char="v"/>
            </a:pPr>
            <a:r>
              <a:rPr lang="ru-RU" dirty="0">
                <a:latin typeface="Bookman Old Style" pitchFamily="18" charset="0"/>
              </a:rPr>
              <a:t>циркулем </a:t>
            </a:r>
            <a:r>
              <a:rPr lang="ru-RU" dirty="0" err="1">
                <a:latin typeface="Bookman Old Style" pitchFamily="18" charset="0"/>
              </a:rPr>
              <a:t>або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лінійкою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вимірюємо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відрізки</a:t>
            </a:r>
            <a:r>
              <a:rPr lang="ru-RU" dirty="0">
                <a:latin typeface="Bookman Old Style" pitchFamily="18" charset="0"/>
              </a:rPr>
              <a:t> та, </a:t>
            </a:r>
            <a:r>
              <a:rPr lang="ru-RU" dirty="0" err="1">
                <a:latin typeface="Bookman Old Style" pitchFamily="18" charset="0"/>
              </a:rPr>
              <a:t>користуючись</a:t>
            </a:r>
            <a:r>
              <a:rPr lang="ru-RU" dirty="0">
                <a:latin typeface="Bookman Old Style" pitchFamily="18" charset="0"/>
              </a:rPr>
              <a:t> масштабом, </a:t>
            </a:r>
            <a:r>
              <a:rPr lang="ru-RU" dirty="0" err="1">
                <a:latin typeface="Bookman Old Style" pitchFamily="18" charset="0"/>
              </a:rPr>
              <a:t>обчислюємо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значення</a:t>
            </a:r>
            <a:r>
              <a:rPr lang="ru-RU" dirty="0">
                <a:latin typeface="Bookman Old Style" pitchFamily="18" charset="0"/>
              </a:rPr>
              <a:t> в метрах;</a:t>
            </a:r>
          </a:p>
          <a:p>
            <a:pPr algn="just">
              <a:buFont typeface="Wingdings" pitchFamily="2" charset="2"/>
              <a:buChar char="v"/>
            </a:pPr>
            <a:r>
              <a:rPr lang="ru-RU" dirty="0" err="1">
                <a:latin typeface="Bookman Old Style" pitchFamily="18" charset="0"/>
              </a:rPr>
              <a:t>дописуємо</a:t>
            </a:r>
            <a:r>
              <a:rPr lang="ru-RU" dirty="0">
                <a:latin typeface="Bookman Old Style" pitchFamily="18" charset="0"/>
              </a:rPr>
              <a:t> до </a:t>
            </a:r>
            <a:r>
              <a:rPr lang="ru-RU" dirty="0" err="1">
                <a:latin typeface="Bookman Old Style" pitchFamily="18" charset="0"/>
              </a:rPr>
              <a:t>цілих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значень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кілометрів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значення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el-GR" dirty="0">
                <a:latin typeface="Bookman Old Style" pitchFamily="18" charset="0"/>
              </a:rPr>
              <a:t>ΔΧ </a:t>
            </a:r>
            <a:r>
              <a:rPr lang="ru-RU" dirty="0">
                <a:latin typeface="Bookman Old Style" pitchFamily="18" charset="0"/>
              </a:rPr>
              <a:t>та </a:t>
            </a:r>
            <a:r>
              <a:rPr lang="el-GR" dirty="0">
                <a:latin typeface="Bookman Old Style" pitchFamily="18" charset="0"/>
              </a:rPr>
              <a:t>ΔΥ.</a:t>
            </a:r>
            <a:endParaRPr lang="uk-UA" dirty="0">
              <a:latin typeface="Bookman Old Style" pitchFamily="18" charset="0"/>
            </a:endParaRPr>
          </a:p>
          <a:p>
            <a:pPr algn="ctr"/>
            <a:r>
              <a:rPr lang="ru-RU" b="1" dirty="0">
                <a:latin typeface="Bookman Old Style" pitchFamily="18" charset="0"/>
              </a:rPr>
              <a:t>  </a:t>
            </a:r>
          </a:p>
          <a:p>
            <a:pPr algn="ctr"/>
            <a:r>
              <a:rPr lang="ru-RU" b="1" dirty="0" err="1">
                <a:latin typeface="Bookman Old Style" pitchFamily="18" charset="0"/>
              </a:rPr>
              <a:t>Слід</a:t>
            </a:r>
            <a:r>
              <a:rPr lang="ru-RU" b="1" dirty="0">
                <a:latin typeface="Bookman Old Style" pitchFamily="18" charset="0"/>
              </a:rPr>
              <a:t> </a:t>
            </a:r>
            <a:r>
              <a:rPr lang="ru-RU" b="1" dirty="0" err="1">
                <a:latin typeface="Bookman Old Style" pitchFamily="18" charset="0"/>
              </a:rPr>
              <a:t>пам'ятати</a:t>
            </a:r>
            <a:r>
              <a:rPr lang="ru-RU" b="1" dirty="0">
                <a:latin typeface="Bookman Old Style" pitchFamily="18" charset="0"/>
              </a:rPr>
              <a:t>, </a:t>
            </a:r>
            <a:r>
              <a:rPr lang="ru-RU" b="1" dirty="0" err="1">
                <a:latin typeface="Bookman Old Style" pitchFamily="18" charset="0"/>
              </a:rPr>
              <a:t>що</a:t>
            </a:r>
            <a:r>
              <a:rPr lang="ru-RU" b="1" dirty="0">
                <a:latin typeface="Bookman Old Style" pitchFamily="18" charset="0"/>
              </a:rPr>
              <a:t> </a:t>
            </a:r>
            <a:r>
              <a:rPr lang="ru-RU" b="1" dirty="0" err="1">
                <a:latin typeface="Bookman Old Style" pitchFamily="18" charset="0"/>
              </a:rPr>
              <a:t>координати</a:t>
            </a:r>
            <a:r>
              <a:rPr lang="ru-RU" b="1" dirty="0">
                <a:latin typeface="Bookman Old Style" pitchFamily="18" charset="0"/>
              </a:rPr>
              <a:t> </a:t>
            </a:r>
            <a:r>
              <a:rPr lang="en-US" b="1" dirty="0">
                <a:latin typeface="Bookman Old Style" pitchFamily="18" charset="0"/>
              </a:rPr>
              <a:t>X </a:t>
            </a:r>
            <a:r>
              <a:rPr lang="ru-RU" b="1" dirty="0">
                <a:latin typeface="Bookman Old Style" pitchFamily="18" charset="0"/>
              </a:rPr>
              <a:t>та </a:t>
            </a:r>
            <a:r>
              <a:rPr lang="en-US" b="1" dirty="0">
                <a:latin typeface="Bookman Old Style" pitchFamily="18" charset="0"/>
              </a:rPr>
              <a:t>Y </a:t>
            </a:r>
            <a:r>
              <a:rPr lang="ru-RU" b="1" dirty="0" err="1">
                <a:latin typeface="Bookman Old Style" pitchFamily="18" charset="0"/>
              </a:rPr>
              <a:t>усіх</a:t>
            </a:r>
            <a:r>
              <a:rPr lang="ru-RU" b="1" dirty="0">
                <a:latin typeface="Bookman Old Style" pitchFamily="18" charset="0"/>
              </a:rPr>
              <a:t> </a:t>
            </a:r>
            <a:r>
              <a:rPr lang="ru-RU" b="1" dirty="0" err="1">
                <a:latin typeface="Bookman Old Style" pitchFamily="18" charset="0"/>
              </a:rPr>
              <a:t>пунктів</a:t>
            </a:r>
            <a:r>
              <a:rPr lang="ru-RU" b="1" dirty="0">
                <a:latin typeface="Bookman Old Style" pitchFamily="18" charset="0"/>
              </a:rPr>
              <a:t> </a:t>
            </a:r>
            <a:r>
              <a:rPr lang="ru-RU" b="1" dirty="0" err="1">
                <a:latin typeface="Bookman Old Style" pitchFamily="18" charset="0"/>
              </a:rPr>
              <a:t>території</a:t>
            </a:r>
            <a:r>
              <a:rPr lang="ru-RU" b="1" dirty="0">
                <a:latin typeface="Bookman Old Style" pitchFamily="18" charset="0"/>
              </a:rPr>
              <a:t> </a:t>
            </a:r>
            <a:r>
              <a:rPr lang="ru-RU" b="1" dirty="0" err="1">
                <a:latin typeface="Bookman Old Style" pitchFamily="18" charset="0"/>
              </a:rPr>
              <a:t>України</a:t>
            </a:r>
            <a:r>
              <a:rPr lang="ru-RU" b="1" dirty="0">
                <a:latin typeface="Bookman Old Style" pitchFamily="18" charset="0"/>
              </a:rPr>
              <a:t> </a:t>
            </a:r>
            <a:r>
              <a:rPr lang="ru-RU" b="1" dirty="0" err="1">
                <a:latin typeface="Bookman Old Style" pitchFamily="18" charset="0"/>
              </a:rPr>
              <a:t>виражені</a:t>
            </a:r>
            <a:r>
              <a:rPr lang="ru-RU" b="1" dirty="0">
                <a:latin typeface="Bookman Old Style" pitchFamily="18" charset="0"/>
              </a:rPr>
              <a:t> </a:t>
            </a:r>
            <a:r>
              <a:rPr lang="ru-RU" b="1" dirty="0" err="1">
                <a:latin typeface="Bookman Old Style" pitchFamily="18" charset="0"/>
              </a:rPr>
              <a:t>семизначними</a:t>
            </a:r>
            <a:r>
              <a:rPr lang="ru-RU" b="1" dirty="0">
                <a:latin typeface="Bookman Old Style" pitchFamily="18" charset="0"/>
              </a:rPr>
              <a:t> числами.</a:t>
            </a:r>
            <a:endParaRPr lang="el-GR" b="1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2083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976664"/>
          </a:xfrm>
        </p:spPr>
        <p:txBody>
          <a:bodyPr>
            <a:noAutofit/>
          </a:bodyPr>
          <a:lstStyle/>
          <a:p>
            <a:pPr algn="just"/>
            <a:r>
              <a:rPr lang="uk-UA" sz="1800" dirty="0">
                <a:latin typeface="Bookman Old Style" pitchFamily="18" charset="0"/>
              </a:rPr>
              <a:t>Визначимо прямокутні координати точки </a:t>
            </a:r>
            <a:r>
              <a:rPr lang="uk-UA" sz="1800" b="1" i="1" dirty="0">
                <a:latin typeface="Bookman Old Style" pitchFamily="18" charset="0"/>
              </a:rPr>
              <a:t>Дідова Гора. </a:t>
            </a:r>
          </a:p>
          <a:p>
            <a:pPr algn="just"/>
            <a:r>
              <a:rPr lang="uk-UA" sz="1800" dirty="0">
                <a:latin typeface="Bookman Old Style" pitchFamily="18" charset="0"/>
              </a:rPr>
              <a:t>Першою визначимо координату </a:t>
            </a:r>
            <a:r>
              <a:rPr lang="uk-UA" sz="1800" i="1" dirty="0">
                <a:latin typeface="Bookman Old Style" pitchFamily="18" charset="0"/>
              </a:rPr>
              <a:t>Х. </a:t>
            </a:r>
            <a:r>
              <a:rPr lang="uk-UA" sz="1800" dirty="0">
                <a:latin typeface="Bookman Old Style" pitchFamily="18" charset="0"/>
              </a:rPr>
              <a:t>Найближча горизонтальна лінія кілометрової сітки </a:t>
            </a:r>
            <a:r>
              <a:rPr lang="uk-UA" sz="1800" dirty="0" smtClean="0">
                <a:latin typeface="Bookman Old Style" pitchFamily="18" charset="0"/>
              </a:rPr>
              <a:t>до точки </a:t>
            </a:r>
            <a:r>
              <a:rPr lang="uk-UA" sz="1800" dirty="0">
                <a:latin typeface="Bookman Old Style" pitchFamily="18" charset="0"/>
              </a:rPr>
              <a:t>має підпис 6065, що означає, що до цієї лінії від екватора – 6 065 км, або 6 065 000 м.</a:t>
            </a:r>
          </a:p>
          <a:p>
            <a:pPr algn="just"/>
            <a:r>
              <a:rPr lang="uk-UA" sz="1800" dirty="0" smtClean="0">
                <a:latin typeface="Bookman Old Style" pitchFamily="18" charset="0"/>
              </a:rPr>
              <a:t>За </a:t>
            </a:r>
            <a:r>
              <a:rPr lang="uk-UA" sz="1800" dirty="0">
                <a:latin typeface="Bookman Old Style" pitchFamily="18" charset="0"/>
              </a:rPr>
              <a:t>допомогою лінійки визначимо, що </a:t>
            </a:r>
            <a:r>
              <a:rPr lang="uk-UA" sz="1800" b="1" dirty="0">
                <a:latin typeface="Bookman Old Style" pitchFamily="18" charset="0"/>
              </a:rPr>
              <a:t>Дідова Гора </a:t>
            </a:r>
            <a:r>
              <a:rPr lang="uk-UA" sz="1800" dirty="0">
                <a:latin typeface="Bookman Old Style" pitchFamily="18" charset="0"/>
              </a:rPr>
              <a:t>розташована на карті на 1 см південніше за цю лінію. У масштабі 1:25 000 це відповідає відстані на місцевості 250 м. </a:t>
            </a:r>
          </a:p>
          <a:p>
            <a:pPr algn="just"/>
            <a:r>
              <a:rPr lang="uk-UA" sz="1800" dirty="0">
                <a:latin typeface="Bookman Old Style" pitchFamily="18" charset="0"/>
              </a:rPr>
              <a:t>Оскільки на південь відстань до екватора </a:t>
            </a:r>
            <a:r>
              <a:rPr lang="uk-UA" sz="1800" dirty="0" smtClean="0">
                <a:latin typeface="Bookman Old Style" pitchFamily="18" charset="0"/>
              </a:rPr>
              <a:t>скорочується, 250 </a:t>
            </a:r>
            <a:r>
              <a:rPr lang="uk-UA" sz="1800" dirty="0">
                <a:latin typeface="Bookman Old Style" pitchFamily="18" charset="0"/>
              </a:rPr>
              <a:t>м треба відняти від значення 6 065 000, тобто </a:t>
            </a:r>
            <a:r>
              <a:rPr lang="uk-UA" sz="1800" i="1" dirty="0">
                <a:latin typeface="Bookman Old Style" pitchFamily="18" charset="0"/>
              </a:rPr>
              <a:t>6 065 000 м – 250 </a:t>
            </a:r>
            <a:r>
              <a:rPr lang="uk-UA" sz="1800" i="1" dirty="0" err="1">
                <a:latin typeface="Bookman Old Style" pitchFamily="18" charset="0"/>
              </a:rPr>
              <a:t>м</a:t>
            </a:r>
            <a:r>
              <a:rPr lang="uk-UA" sz="1800" i="1" dirty="0">
                <a:latin typeface="Bookman Old Style" pitchFamily="18" charset="0"/>
              </a:rPr>
              <a:t> = 6 064 750 </a:t>
            </a:r>
            <a:r>
              <a:rPr lang="uk-UA" sz="1800" i="1" dirty="0" err="1">
                <a:latin typeface="Bookman Old Style" pitchFamily="18" charset="0"/>
              </a:rPr>
              <a:t>м</a:t>
            </a:r>
            <a:r>
              <a:rPr lang="uk-UA" sz="1800" dirty="0">
                <a:latin typeface="Bookman Old Style" pitchFamily="18" charset="0"/>
              </a:rPr>
              <a:t>.</a:t>
            </a:r>
          </a:p>
          <a:p>
            <a:pPr algn="just"/>
            <a:r>
              <a:rPr lang="uk-UA" sz="1800" b="1" dirty="0">
                <a:solidFill>
                  <a:srgbClr val="C00000"/>
                </a:solidFill>
                <a:latin typeface="Bookman Old Style" pitchFamily="18" charset="0"/>
              </a:rPr>
              <a:t>Таким чином, </a:t>
            </a:r>
            <a:r>
              <a:rPr lang="uk-UA" sz="1800" b="1" i="1" dirty="0">
                <a:solidFill>
                  <a:srgbClr val="C00000"/>
                </a:solidFill>
                <a:latin typeface="Bookman Old Style" pitchFamily="18" charset="0"/>
              </a:rPr>
              <a:t>Х = 6 064 750.</a:t>
            </a:r>
          </a:p>
          <a:p>
            <a:pPr algn="just"/>
            <a:r>
              <a:rPr lang="uk-UA" sz="1800" dirty="0">
                <a:latin typeface="Bookman Old Style" pitchFamily="18" charset="0"/>
              </a:rPr>
              <a:t>Аналогічно за вертикальними лініями кілометрової сітки визначимо координату </a:t>
            </a:r>
            <a:r>
              <a:rPr lang="uk-UA" sz="1800" i="1" dirty="0">
                <a:latin typeface="Bookman Old Style" pitchFamily="18" charset="0"/>
              </a:rPr>
              <a:t>У. </a:t>
            </a:r>
            <a:r>
              <a:rPr lang="uk-UA" sz="1800" dirty="0">
                <a:latin typeface="Bookman Old Style" pitchFamily="18" charset="0"/>
              </a:rPr>
              <a:t>Як видно, Дідова Гора розташована між вертикальними лініями з координатами </a:t>
            </a:r>
            <a:r>
              <a:rPr lang="uk-UA" sz="1800" i="1" dirty="0">
                <a:latin typeface="Bookman Old Style" pitchFamily="18" charset="0"/>
              </a:rPr>
              <a:t>У </a:t>
            </a:r>
            <a:r>
              <a:rPr lang="uk-UA" sz="1800" dirty="0">
                <a:latin typeface="Bookman Old Style" pitchFamily="18" charset="0"/>
              </a:rPr>
              <a:t>(</a:t>
            </a:r>
            <a:r>
              <a:rPr lang="uk-UA" sz="1800" i="1" dirty="0" err="1">
                <a:latin typeface="Bookman Old Style" pitchFamily="18" charset="0"/>
              </a:rPr>
              <a:t>у</a:t>
            </a:r>
            <a:r>
              <a:rPr lang="uk-UA" sz="1800" i="1" dirty="0">
                <a:latin typeface="Bookman Old Style" pitchFamily="18" charset="0"/>
              </a:rPr>
              <a:t> метрах</a:t>
            </a:r>
            <a:r>
              <a:rPr lang="uk-UA" sz="1800" dirty="0">
                <a:latin typeface="Bookman Old Style" pitchFamily="18" charset="0"/>
              </a:rPr>
              <a:t>) 4 311 000 та 4 312 000, але ближче до другої, не </a:t>
            </a:r>
            <a:r>
              <a:rPr lang="uk-UA" sz="1800" dirty="0" smtClean="0">
                <a:latin typeface="Bookman Old Style" pitchFamily="18" charset="0"/>
              </a:rPr>
              <a:t>досягаючи  </a:t>
            </a:r>
            <a:r>
              <a:rPr lang="uk-UA" sz="1800" dirty="0">
                <a:latin typeface="Bookman Old Style" pitchFamily="18" charset="0"/>
              </a:rPr>
              <a:t>її на 4 мм. </a:t>
            </a:r>
          </a:p>
          <a:p>
            <a:pPr algn="just"/>
            <a:r>
              <a:rPr lang="uk-UA" sz="1800" dirty="0">
                <a:latin typeface="Bookman Old Style" pitchFamily="18" charset="0"/>
              </a:rPr>
              <a:t>У масштабі карти це відповідає на місцевості відстані в 100 м. Отже, </a:t>
            </a:r>
            <a:r>
              <a:rPr lang="uk-UA" sz="1800" i="1" dirty="0">
                <a:latin typeface="Bookman Old Style" pitchFamily="18" charset="0"/>
              </a:rPr>
              <a:t>4 312 000 м – 100 </a:t>
            </a:r>
            <a:r>
              <a:rPr lang="uk-UA" sz="1800" i="1" dirty="0" err="1">
                <a:latin typeface="Bookman Old Style" pitchFamily="18" charset="0"/>
              </a:rPr>
              <a:t>м</a:t>
            </a:r>
            <a:r>
              <a:rPr lang="uk-UA" sz="1800" i="1" dirty="0">
                <a:latin typeface="Bookman Old Style" pitchFamily="18" charset="0"/>
              </a:rPr>
              <a:t> = 4 311 900 </a:t>
            </a:r>
            <a:r>
              <a:rPr lang="uk-UA" sz="1800" i="1" dirty="0" err="1">
                <a:latin typeface="Bookman Old Style" pitchFamily="18" charset="0"/>
              </a:rPr>
              <a:t>м</a:t>
            </a:r>
            <a:r>
              <a:rPr lang="uk-UA" sz="1800" dirty="0">
                <a:latin typeface="Bookman Old Style" pitchFamily="18" charset="0"/>
              </a:rPr>
              <a:t>. </a:t>
            </a:r>
          </a:p>
          <a:p>
            <a:pPr algn="just"/>
            <a:r>
              <a:rPr lang="uk-UA" sz="1800" b="1" dirty="0">
                <a:solidFill>
                  <a:srgbClr val="C00000"/>
                </a:solidFill>
                <a:latin typeface="Bookman Old Style" pitchFamily="18" charset="0"/>
              </a:rPr>
              <a:t>Тобто координата </a:t>
            </a:r>
            <a:r>
              <a:rPr lang="uk-UA" sz="1800" b="1" i="1" dirty="0">
                <a:solidFill>
                  <a:srgbClr val="C00000"/>
                </a:solidFill>
                <a:latin typeface="Bookman Old Style" pitchFamily="18" charset="0"/>
              </a:rPr>
              <a:t>У = 4 311 900.</a:t>
            </a:r>
          </a:p>
          <a:p>
            <a:pPr algn="just"/>
            <a:r>
              <a:rPr lang="uk-UA" sz="1800" dirty="0">
                <a:latin typeface="Bookman Old Style" pitchFamily="18" charset="0"/>
              </a:rPr>
              <a:t>Таким чином, ми визначили прямокутні координати точки Дідова </a:t>
            </a:r>
            <a:r>
              <a:rPr lang="uk-UA" sz="1800" dirty="0" smtClean="0">
                <a:latin typeface="Bookman Old Style" pitchFamily="18" charset="0"/>
              </a:rPr>
              <a:t>Гора: </a:t>
            </a:r>
            <a:r>
              <a:rPr lang="uk-UA" sz="1800" b="1" i="1" dirty="0" smtClean="0">
                <a:solidFill>
                  <a:srgbClr val="C00000"/>
                </a:solidFill>
                <a:latin typeface="Bookman Old Style" pitchFamily="18" charset="0"/>
              </a:rPr>
              <a:t>Х </a:t>
            </a:r>
            <a:r>
              <a:rPr lang="uk-UA" sz="1800" b="1" i="1" dirty="0">
                <a:solidFill>
                  <a:srgbClr val="C00000"/>
                </a:solidFill>
                <a:latin typeface="Bookman Old Style" pitchFamily="18" charset="0"/>
              </a:rPr>
              <a:t>= 6 064 750; У = 4 311 900.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4595661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620888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uk-UA" sz="2000" dirty="0">
                <a:latin typeface="Bookman Old Style" pitchFamily="18" charset="0"/>
              </a:rPr>
              <a:t>Координата </a:t>
            </a:r>
            <a:r>
              <a:rPr lang="uk-UA" sz="2000" i="1" dirty="0">
                <a:latin typeface="Bookman Old Style" pitchFamily="18" charset="0"/>
              </a:rPr>
              <a:t>Х </a:t>
            </a:r>
            <a:r>
              <a:rPr lang="uk-UA" sz="2000" dirty="0">
                <a:latin typeface="Bookman Old Style" pitchFamily="18" charset="0"/>
              </a:rPr>
              <a:t>означає, що точка Дідова Гора розташована на відстані </a:t>
            </a:r>
            <a:r>
              <a:rPr lang="uk-UA" sz="2000" i="1" dirty="0">
                <a:latin typeface="Bookman Old Style" pitchFamily="18" charset="0"/>
              </a:rPr>
              <a:t>6 064 750 м </a:t>
            </a:r>
            <a:r>
              <a:rPr lang="uk-UA" sz="2000" dirty="0">
                <a:latin typeface="Bookman Old Style" pitchFamily="18" charset="0"/>
              </a:rPr>
              <a:t>на північ від екватора. </a:t>
            </a:r>
          </a:p>
          <a:p>
            <a:pPr algn="just">
              <a:lnSpc>
                <a:spcPct val="90000"/>
              </a:lnSpc>
            </a:pPr>
            <a:r>
              <a:rPr lang="uk-UA" sz="2000" dirty="0">
                <a:latin typeface="Bookman Old Style" pitchFamily="18" charset="0"/>
              </a:rPr>
              <a:t>Перша цифра координати </a:t>
            </a:r>
            <a:r>
              <a:rPr lang="uk-UA" sz="2000" i="1" dirty="0">
                <a:latin typeface="Bookman Old Style" pitchFamily="18" charset="0"/>
              </a:rPr>
              <a:t>У </a:t>
            </a:r>
            <a:r>
              <a:rPr lang="uk-UA" sz="2000" dirty="0">
                <a:latin typeface="Bookman Old Style" pitchFamily="18" charset="0"/>
              </a:rPr>
              <a:t>«4» означає, </a:t>
            </a:r>
            <a:r>
              <a:rPr lang="uk-UA" sz="2000" dirty="0" smtClean="0">
                <a:latin typeface="Bookman Old Style" pitchFamily="18" charset="0"/>
              </a:rPr>
              <a:t>що точка </a:t>
            </a:r>
            <a:r>
              <a:rPr lang="uk-UA" sz="2000" dirty="0">
                <a:latin typeface="Bookman Old Style" pitchFamily="18" charset="0"/>
              </a:rPr>
              <a:t>лежить у </a:t>
            </a:r>
            <a:r>
              <a:rPr lang="uk-UA" sz="2000" i="1" dirty="0">
                <a:latin typeface="Bookman Old Style" pitchFamily="18" charset="0"/>
              </a:rPr>
              <a:t>4-й геодезичній зоні.</a:t>
            </a:r>
          </a:p>
          <a:p>
            <a:pPr algn="just">
              <a:lnSpc>
                <a:spcPct val="90000"/>
              </a:lnSpc>
            </a:pPr>
            <a:r>
              <a:rPr lang="uk-UA" sz="2000" dirty="0">
                <a:latin typeface="Bookman Old Style" pitchFamily="18" charset="0"/>
              </a:rPr>
              <a:t>Осьовий меридіан цієї зони має </a:t>
            </a:r>
            <a:r>
              <a:rPr lang="uk-UA" sz="2000" dirty="0" smtClean="0">
                <a:latin typeface="Bookman Old Style" pitchFamily="18" charset="0"/>
              </a:rPr>
              <a:t>координату </a:t>
            </a:r>
            <a:r>
              <a:rPr lang="uk-UA" sz="2000" i="1" dirty="0">
                <a:latin typeface="Bookman Old Style" pitchFamily="18" charset="0"/>
              </a:rPr>
              <a:t>У = </a:t>
            </a:r>
            <a:r>
              <a:rPr lang="uk-UA" sz="2000" dirty="0">
                <a:latin typeface="Bookman Old Style" pitchFamily="18" charset="0"/>
              </a:rPr>
              <a:t>4 500 000. </a:t>
            </a:r>
          </a:p>
          <a:p>
            <a:pPr algn="just">
              <a:lnSpc>
                <a:spcPct val="90000"/>
              </a:lnSpc>
            </a:pPr>
            <a:r>
              <a:rPr lang="uk-UA" sz="2000" dirty="0">
                <a:latin typeface="Bookman Old Style" pitchFamily="18" charset="0"/>
              </a:rPr>
              <a:t>Тому решта цифр означає, що Дідова Гора розміщена західніше від осьового меридіана 4-тої зони на </a:t>
            </a:r>
            <a:r>
              <a:rPr lang="uk-UA" sz="2000" i="1" dirty="0">
                <a:latin typeface="Bookman Old Style" pitchFamily="18" charset="0"/>
              </a:rPr>
              <a:t>188 100 м </a:t>
            </a:r>
            <a:r>
              <a:rPr lang="uk-UA" sz="2000" i="1" dirty="0" smtClean="0">
                <a:latin typeface="Bookman Old Style" pitchFamily="18" charset="0"/>
              </a:rPr>
              <a:t>   </a:t>
            </a:r>
            <a:r>
              <a:rPr lang="uk-UA" sz="2000" dirty="0" smtClean="0">
                <a:latin typeface="Bookman Old Style" pitchFamily="18" charset="0"/>
              </a:rPr>
              <a:t>(</a:t>
            </a:r>
            <a:r>
              <a:rPr lang="uk-UA" sz="2000" dirty="0">
                <a:latin typeface="Bookman Old Style" pitchFamily="18" charset="0"/>
              </a:rPr>
              <a:t>4 500 000 </a:t>
            </a:r>
            <a:r>
              <a:rPr lang="uk-UA" sz="2000" dirty="0" err="1">
                <a:latin typeface="Bookman Old Style" pitchFamily="18" charset="0"/>
              </a:rPr>
              <a:t>м</a:t>
            </a:r>
            <a:r>
              <a:rPr lang="uk-UA" sz="2000" dirty="0">
                <a:latin typeface="Bookman Old Style" pitchFamily="18" charset="0"/>
              </a:rPr>
              <a:t> – 4 311 900 </a:t>
            </a:r>
            <a:r>
              <a:rPr lang="uk-UA" sz="2000" dirty="0" err="1">
                <a:latin typeface="Bookman Old Style" pitchFamily="18" charset="0"/>
              </a:rPr>
              <a:t>м</a:t>
            </a:r>
            <a:r>
              <a:rPr lang="uk-UA" sz="2000" dirty="0">
                <a:latin typeface="Bookman Old Style" pitchFamily="18" charset="0"/>
              </a:rPr>
              <a:t> </a:t>
            </a:r>
            <a:r>
              <a:rPr lang="uk-UA" sz="2000" dirty="0" smtClean="0">
                <a:latin typeface="Bookman Old Style" pitchFamily="18" charset="0"/>
              </a:rPr>
              <a:t>= </a:t>
            </a:r>
            <a:r>
              <a:rPr lang="uk-UA" sz="2000" dirty="0">
                <a:latin typeface="Bookman Old Style" pitchFamily="18" charset="0"/>
              </a:rPr>
              <a:t>188 100 м).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43257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7" name="Picture 5" descr="boyko-8-bio-3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789" y="476672"/>
            <a:ext cx="6985000" cy="604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04463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448" name="Group 64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3066110473"/>
              </p:ext>
            </p:extLst>
          </p:nvPr>
        </p:nvGraphicFramePr>
        <p:xfrm>
          <a:off x="179512" y="908720"/>
          <a:ext cx="8785225" cy="5293663"/>
        </p:xfrm>
        <a:graphic>
          <a:graphicData uri="http://schemas.openxmlformats.org/drawingml/2006/table">
            <a:tbl>
              <a:tblPr/>
              <a:tblGrid>
                <a:gridCol w="576262"/>
                <a:gridCol w="3744218"/>
                <a:gridCol w="1224136"/>
                <a:gridCol w="1152128"/>
                <a:gridCol w="1080120"/>
                <a:gridCol w="1008361"/>
              </a:tblGrid>
              <a:tr h="648072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№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Об’єкт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Географічні координати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Прямокутні координати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2048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φ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    Х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У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5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1.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Г. Волинська, 156,9 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2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2.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Уріз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 води 129,4 м, річки Мурашка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76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3.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Найпівнічніший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 міст через річку Русава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20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4.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Вітряк на сході  </a:t>
                      </a:r>
                      <a:r>
                        <a:rPr kumimoji="0" lang="uk-UA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Русавської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 гори 156.2м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20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5.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Джерело, з якого витікає річка </a:t>
                      </a:r>
                      <a:r>
                        <a:rPr kumimoji="0" lang="uk-UA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Болотня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 (147,0 м)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17151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179388" y="352425"/>
            <a:ext cx="8785225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uk-UA" sz="2000" b="1" dirty="0">
                <a:latin typeface="Bookman Old Style" pitchFamily="18" charset="0"/>
              </a:rPr>
              <a:t>Використовуючи фрагмент топографічної карти , визначте, які об’єкти розташовані за наведеними географічними координатами. Запишіть прямокутні координати цих </a:t>
            </a:r>
            <a:r>
              <a:rPr lang="uk-UA" sz="2000" b="1" dirty="0" smtClean="0">
                <a:latin typeface="Bookman Old Style" pitchFamily="18" charset="0"/>
              </a:rPr>
              <a:t>об’єктів</a:t>
            </a:r>
            <a:endParaRPr lang="uk-UA" sz="2000" b="1" dirty="0">
              <a:latin typeface="Bookman Old Style" pitchFamily="18" charset="0"/>
            </a:endParaRPr>
          </a:p>
        </p:txBody>
      </p:sp>
      <p:graphicFrame>
        <p:nvGraphicFramePr>
          <p:cNvPr id="19520" name="Group 64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2431157670"/>
              </p:ext>
            </p:extLst>
          </p:nvPr>
        </p:nvGraphicFramePr>
        <p:xfrm>
          <a:off x="250825" y="1916832"/>
          <a:ext cx="8713788" cy="4497389"/>
        </p:xfrm>
        <a:graphic>
          <a:graphicData uri="http://schemas.openxmlformats.org/drawingml/2006/table">
            <a:tbl>
              <a:tblPr/>
              <a:tblGrid>
                <a:gridCol w="504825"/>
                <a:gridCol w="3024262"/>
                <a:gridCol w="2304256"/>
                <a:gridCol w="2880445"/>
              </a:tblGrid>
              <a:tr h="900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№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Географічні координати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Об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´</a:t>
                      </a:r>
                      <a:r>
                        <a:rPr kumimoji="0" lang="uk-UA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єкт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Прямокутні координати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8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φ = 54°41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‘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 43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"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 пн. ш., λ = 18°06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‘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 12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"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 сх. д.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0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φ = 54°41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'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 20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"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 пн. ш., λ = 18°06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'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 28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"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 </a:t>
                      </a:r>
                      <a:r>
                        <a:rPr kumimoji="0" lang="uk-UA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сх.д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8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φ = 54°40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'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 45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"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 пн. ш., λ = 18°04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'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 51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"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 сх. д.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0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φ = 54°41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'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 19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"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 пн. ш., λ = 18°05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'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 50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"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 </a:t>
                      </a:r>
                      <a:r>
                        <a:rPr kumimoji="0" lang="uk-UA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сх.д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20409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348880"/>
            <a:ext cx="8229600" cy="990600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err="1">
                <a:latin typeface="Bookman Old Style" pitchFamily="18" charset="0"/>
              </a:rPr>
              <a:t>Основні</a:t>
            </a:r>
            <a:r>
              <a:rPr lang="ru-RU" sz="4800" b="1" dirty="0">
                <a:latin typeface="Bookman Old Style" pitchFamily="18" charset="0"/>
              </a:rPr>
              <a:t> </a:t>
            </a:r>
            <a:r>
              <a:rPr lang="ru-RU" sz="4800" b="1" dirty="0" err="1">
                <a:latin typeface="Bookman Old Style" pitchFamily="18" charset="0"/>
              </a:rPr>
              <a:t>умовні</a:t>
            </a:r>
            <a:r>
              <a:rPr lang="ru-RU" sz="4800" b="1" dirty="0">
                <a:latin typeface="Bookman Old Style" pitchFamily="18" charset="0"/>
              </a:rPr>
              <a:t> </a:t>
            </a:r>
            <a:r>
              <a:rPr lang="ru-RU" sz="4800" b="1" dirty="0" err="1">
                <a:latin typeface="Bookman Old Style" pitchFamily="18" charset="0"/>
              </a:rPr>
              <a:t>позначення</a:t>
            </a:r>
            <a:r>
              <a:rPr lang="ru-RU" sz="4800" b="1" dirty="0">
                <a:latin typeface="Bookman Old Style" pitchFamily="18" charset="0"/>
              </a:rPr>
              <a:t> </a:t>
            </a:r>
            <a:r>
              <a:rPr lang="ru-RU" sz="4800" b="1" dirty="0" err="1">
                <a:latin typeface="Bookman Old Style" pitchFamily="18" charset="0"/>
              </a:rPr>
              <a:t>топографічних</a:t>
            </a:r>
            <a:r>
              <a:rPr lang="ru-RU" sz="4800" b="1" dirty="0">
                <a:latin typeface="Bookman Old Style" pitchFamily="18" charset="0"/>
              </a:rPr>
              <a:t> карт</a:t>
            </a:r>
            <a:endParaRPr lang="ru-RU" sz="4800" dirty="0">
              <a:latin typeface="Bookman Old Style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5373216"/>
            <a:ext cx="7653536" cy="792088"/>
          </a:xfrm>
        </p:spPr>
        <p:txBody>
          <a:bodyPr>
            <a:normAutofit/>
          </a:bodyPr>
          <a:lstStyle/>
          <a:p>
            <a:pPr algn="ctr"/>
            <a:r>
              <a:rPr lang="ru-RU" sz="2000" dirty="0" err="1">
                <a:latin typeface="Bookman Old Style" pitchFamily="18" charset="0"/>
              </a:rPr>
              <a:t>Умовні</a:t>
            </a:r>
            <a:r>
              <a:rPr lang="ru-RU" sz="2000" dirty="0">
                <a:latin typeface="Bookman Old Style" pitchFamily="18" charset="0"/>
              </a:rPr>
              <a:t> </a:t>
            </a:r>
            <a:r>
              <a:rPr lang="ru-RU" sz="2000" dirty="0" err="1">
                <a:latin typeface="Bookman Old Style" pitchFamily="18" charset="0"/>
              </a:rPr>
              <a:t>позначення</a:t>
            </a:r>
            <a:r>
              <a:rPr lang="ru-RU" sz="2000" dirty="0">
                <a:latin typeface="Bookman Old Style" pitchFamily="18" charset="0"/>
              </a:rPr>
              <a:t> </a:t>
            </a:r>
            <a:r>
              <a:rPr lang="ru-RU" sz="2000" dirty="0" err="1">
                <a:latin typeface="Bookman Old Style" pitchFamily="18" charset="0"/>
              </a:rPr>
              <a:t>планів</a:t>
            </a:r>
            <a:r>
              <a:rPr lang="ru-RU" sz="2000" dirty="0">
                <a:latin typeface="Bookman Old Style" pitchFamily="18" charset="0"/>
              </a:rPr>
              <a:t> і </a:t>
            </a:r>
            <a:r>
              <a:rPr lang="ru-RU" sz="2000" dirty="0" err="1">
                <a:latin typeface="Bookman Old Style" pitchFamily="18" charset="0"/>
              </a:rPr>
              <a:t>великомасштабних</a:t>
            </a:r>
            <a:r>
              <a:rPr lang="ru-RU" sz="2000" dirty="0">
                <a:latin typeface="Bookman Old Style" pitchFamily="18" charset="0"/>
              </a:rPr>
              <a:t> карт </a:t>
            </a:r>
            <a:r>
              <a:rPr lang="ru-RU" sz="2000" dirty="0" err="1" smtClean="0">
                <a:latin typeface="Bookman Old Style" pitchFamily="18" charset="0"/>
              </a:rPr>
              <a:t>називаються</a:t>
            </a:r>
            <a:r>
              <a:rPr lang="ru-RU" sz="2000" dirty="0" smtClean="0">
                <a:latin typeface="Bookman Old Style" pitchFamily="18" charset="0"/>
              </a:rPr>
              <a:t> </a:t>
            </a:r>
            <a:r>
              <a:rPr lang="ru-RU" sz="2000" b="1" dirty="0" err="1" smtClean="0">
                <a:latin typeface="Bookman Old Style" pitchFamily="18" charset="0"/>
              </a:rPr>
              <a:t>топографічними</a:t>
            </a:r>
            <a:r>
              <a:rPr lang="ru-RU" sz="2000" b="1" dirty="0" smtClean="0">
                <a:latin typeface="Bookman Old Style" pitchFamily="18" charset="0"/>
              </a:rPr>
              <a:t> </a:t>
            </a:r>
            <a:r>
              <a:rPr lang="ru-RU" sz="2000" b="1" dirty="0">
                <a:latin typeface="Bookman Old Style" pitchFamily="18" charset="0"/>
              </a:rPr>
              <a:t>знаками</a:t>
            </a:r>
            <a:r>
              <a:rPr lang="ru-RU" sz="2000" dirty="0">
                <a:latin typeface="Bookman Old Style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061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735360"/>
          </a:xfrm>
        </p:spPr>
        <p:txBody>
          <a:bodyPr/>
          <a:lstStyle/>
          <a:p>
            <a:pPr algn="ctr"/>
            <a:r>
              <a:rPr lang="uk-UA" b="1" dirty="0" smtClean="0">
                <a:latin typeface="Bookman Old Style" pitchFamily="18" charset="0"/>
              </a:rPr>
              <a:t>Топографічні знаки</a:t>
            </a:r>
            <a:endParaRPr lang="ru-RU" b="1" dirty="0">
              <a:latin typeface="Bookman Old Style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3200" dirty="0" err="1">
                <a:latin typeface="Bookman Old Style" pitchFamily="18" charset="0"/>
              </a:rPr>
              <a:t>Розрізняють</a:t>
            </a:r>
            <a:r>
              <a:rPr lang="ru-RU" sz="3200" dirty="0">
                <a:latin typeface="Bookman Old Style" pitchFamily="18" charset="0"/>
              </a:rPr>
              <a:t>  </a:t>
            </a:r>
            <a:r>
              <a:rPr lang="ru-RU" sz="3200" dirty="0" err="1">
                <a:latin typeface="Bookman Old Style" pitchFamily="18" charset="0"/>
              </a:rPr>
              <a:t>топографічні</a:t>
            </a:r>
            <a:r>
              <a:rPr lang="ru-RU" sz="3200" dirty="0">
                <a:latin typeface="Bookman Old Style" pitchFamily="18" charset="0"/>
              </a:rPr>
              <a:t> </a:t>
            </a:r>
            <a:r>
              <a:rPr lang="ru-RU" sz="3200" dirty="0" smtClean="0">
                <a:latin typeface="Bookman Old Style" pitchFamily="18" charset="0"/>
              </a:rPr>
              <a:t>знаки:</a:t>
            </a:r>
          </a:p>
          <a:p>
            <a:pPr algn="just"/>
            <a:r>
              <a:rPr lang="ru-RU" sz="3200" b="1" dirty="0" err="1" smtClean="0">
                <a:latin typeface="Bookman Old Style" pitchFamily="18" charset="0"/>
              </a:rPr>
              <a:t>масштабні</a:t>
            </a:r>
            <a:r>
              <a:rPr lang="ru-RU" sz="3200" b="1" dirty="0">
                <a:latin typeface="Bookman Old Style" pitchFamily="18" charset="0"/>
              </a:rPr>
              <a:t>, </a:t>
            </a:r>
            <a:endParaRPr lang="ru-RU" sz="3200" b="1" dirty="0" smtClean="0">
              <a:latin typeface="Bookman Old Style" pitchFamily="18" charset="0"/>
            </a:endParaRPr>
          </a:p>
          <a:p>
            <a:pPr algn="just"/>
            <a:r>
              <a:rPr lang="ru-RU" sz="3200" b="1" dirty="0" err="1" smtClean="0">
                <a:latin typeface="Bookman Old Style" pitchFamily="18" charset="0"/>
              </a:rPr>
              <a:t>напівмасштабні</a:t>
            </a:r>
            <a:r>
              <a:rPr lang="ru-RU" sz="3200" b="1" dirty="0" smtClean="0">
                <a:latin typeface="Bookman Old Style" pitchFamily="18" charset="0"/>
              </a:rPr>
              <a:t> </a:t>
            </a:r>
          </a:p>
          <a:p>
            <a:pPr algn="just"/>
            <a:r>
              <a:rPr lang="ru-RU" sz="3200" b="1" dirty="0" err="1" smtClean="0">
                <a:latin typeface="Bookman Old Style" pitchFamily="18" charset="0"/>
              </a:rPr>
              <a:t>позамасштабні</a:t>
            </a:r>
            <a:endParaRPr lang="ru-RU" sz="3200" i="1" dirty="0" smtClean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72606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latin typeface="Bookman Old Style" pitchFamily="18" charset="0"/>
              </a:rPr>
              <a:t>Масштабні топографічні умовні знаки</a:t>
            </a:r>
            <a:endParaRPr lang="ru-RU" b="1" dirty="0">
              <a:latin typeface="Bookman Old Style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964704"/>
          </a:xfrm>
        </p:spPr>
        <p:txBody>
          <a:bodyPr>
            <a:normAutofit fontScale="92500"/>
          </a:bodyPr>
          <a:lstStyle/>
          <a:p>
            <a:pPr algn="just">
              <a:lnSpc>
                <a:spcPct val="110000"/>
              </a:lnSpc>
            </a:pPr>
            <a:r>
              <a:rPr lang="ru-RU" sz="2000" dirty="0" err="1" smtClean="0">
                <a:latin typeface="Bookman Old Style" pitchFamily="18" charset="0"/>
              </a:rPr>
              <a:t>Показують</a:t>
            </a:r>
            <a:r>
              <a:rPr lang="ru-RU" sz="2000" dirty="0" smtClean="0">
                <a:latin typeface="Bookman Old Style" pitchFamily="18" charset="0"/>
              </a:rPr>
              <a:t> </a:t>
            </a:r>
            <a:r>
              <a:rPr lang="ru-RU" sz="2000" dirty="0" err="1" smtClean="0">
                <a:latin typeface="Bookman Old Style" pitchFamily="18" charset="0"/>
              </a:rPr>
              <a:t>об’єкти</a:t>
            </a:r>
            <a:r>
              <a:rPr lang="ru-RU" sz="2000" dirty="0" smtClean="0">
                <a:latin typeface="Bookman Old Style" pitchFamily="18" charset="0"/>
              </a:rPr>
              <a:t>, </a:t>
            </a:r>
            <a:r>
              <a:rPr lang="ru-RU" sz="2000" dirty="0" err="1" smtClean="0">
                <a:latin typeface="Bookman Old Style" pitchFamily="18" charset="0"/>
              </a:rPr>
              <a:t>справжні</a:t>
            </a:r>
            <a:r>
              <a:rPr lang="ru-RU" sz="2000" dirty="0" smtClean="0">
                <a:latin typeface="Bookman Old Style" pitchFamily="18" charset="0"/>
              </a:rPr>
              <a:t> </a:t>
            </a:r>
            <a:r>
              <a:rPr lang="ru-RU" sz="2000" dirty="0" err="1">
                <a:latin typeface="Bookman Old Style" pitchFamily="18" charset="0"/>
              </a:rPr>
              <a:t>розміри</a:t>
            </a:r>
            <a:r>
              <a:rPr lang="ru-RU" sz="2000" dirty="0">
                <a:latin typeface="Bookman Old Style" pitchFamily="18" charset="0"/>
              </a:rPr>
              <a:t> </a:t>
            </a:r>
            <a:r>
              <a:rPr lang="ru-RU" sz="2000" dirty="0" err="1">
                <a:latin typeface="Bookman Old Style" pitchFamily="18" charset="0"/>
              </a:rPr>
              <a:t>яких</a:t>
            </a:r>
            <a:r>
              <a:rPr lang="ru-RU" sz="2000" dirty="0">
                <a:latin typeface="Bookman Old Style" pitchFamily="18" charset="0"/>
              </a:rPr>
              <a:t> </a:t>
            </a:r>
            <a:r>
              <a:rPr lang="ru-RU" sz="2000" dirty="0" err="1">
                <a:latin typeface="Bookman Old Style" pitchFamily="18" charset="0"/>
              </a:rPr>
              <a:t>можливо</a:t>
            </a:r>
            <a:r>
              <a:rPr lang="ru-RU" sz="2000" dirty="0">
                <a:latin typeface="Bookman Old Style" pitchFamily="18" charset="0"/>
              </a:rPr>
              <a:t> </a:t>
            </a:r>
            <a:r>
              <a:rPr lang="ru-RU" sz="2000" dirty="0" err="1">
                <a:latin typeface="Bookman Old Style" pitchFamily="18" charset="0"/>
              </a:rPr>
              <a:t>передати</a:t>
            </a:r>
            <a:r>
              <a:rPr lang="ru-RU" sz="2000" dirty="0">
                <a:latin typeface="Bookman Old Style" pitchFamily="18" charset="0"/>
              </a:rPr>
              <a:t> в </a:t>
            </a:r>
            <a:r>
              <a:rPr lang="ru-RU" sz="2000" dirty="0" err="1">
                <a:latin typeface="Bookman Old Style" pitchFamily="18" charset="0"/>
              </a:rPr>
              <a:t>масштабі</a:t>
            </a:r>
            <a:r>
              <a:rPr lang="ru-RU" sz="2000" dirty="0">
                <a:latin typeface="Bookman Old Style" pitchFamily="18" charset="0"/>
              </a:rPr>
              <a:t> </a:t>
            </a:r>
            <a:r>
              <a:rPr lang="ru-RU" sz="2000" dirty="0" err="1">
                <a:latin typeface="Bookman Old Style" pitchFamily="18" charset="0"/>
              </a:rPr>
              <a:t>карти</a:t>
            </a:r>
            <a:r>
              <a:rPr lang="ru-RU" sz="2000" dirty="0">
                <a:latin typeface="Bookman Old Style" pitchFamily="18" charset="0"/>
              </a:rPr>
              <a:t> </a:t>
            </a:r>
            <a:r>
              <a:rPr lang="ru-RU" sz="2000" dirty="0" err="1">
                <a:latin typeface="Bookman Old Style" pitchFamily="18" charset="0"/>
              </a:rPr>
              <a:t>або</a:t>
            </a:r>
            <a:r>
              <a:rPr lang="ru-RU" sz="2000" dirty="0">
                <a:latin typeface="Bookman Old Style" pitchFamily="18" charset="0"/>
              </a:rPr>
              <a:t> </a:t>
            </a:r>
            <a:r>
              <a:rPr lang="ru-RU" sz="2000" dirty="0" smtClean="0">
                <a:latin typeface="Bookman Old Style" pitchFamily="18" charset="0"/>
              </a:rPr>
              <a:t>плану</a:t>
            </a:r>
            <a:r>
              <a:rPr lang="ru-RU" sz="2000" dirty="0">
                <a:latin typeface="Bookman Old Style" pitchFamily="18" charset="0"/>
              </a:rPr>
              <a:t> </a:t>
            </a:r>
            <a:r>
              <a:rPr lang="ru-RU" sz="2000" dirty="0" smtClean="0">
                <a:latin typeface="Bookman Old Style" pitchFamily="18" charset="0"/>
              </a:rPr>
              <a:t>(озеро</a:t>
            </a:r>
            <a:r>
              <a:rPr lang="ru-RU" sz="2000" dirty="0">
                <a:latin typeface="Bookman Old Style" pitchFamily="18" charset="0"/>
              </a:rPr>
              <a:t>, </a:t>
            </a:r>
            <a:r>
              <a:rPr lang="ru-RU" sz="2000" dirty="0" err="1">
                <a:latin typeface="Bookman Old Style" pitchFamily="18" charset="0"/>
              </a:rPr>
              <a:t>ліс</a:t>
            </a:r>
            <a:r>
              <a:rPr lang="ru-RU" sz="2000" dirty="0">
                <a:latin typeface="Bookman Old Style" pitchFamily="18" charset="0"/>
              </a:rPr>
              <a:t>, </a:t>
            </a:r>
            <a:r>
              <a:rPr lang="ru-RU" sz="2000" dirty="0" err="1">
                <a:latin typeface="Bookman Old Style" pitchFamily="18" charset="0"/>
              </a:rPr>
              <a:t>фруктовий</a:t>
            </a:r>
            <a:r>
              <a:rPr lang="ru-RU" sz="2000" dirty="0">
                <a:latin typeface="Bookman Old Style" pitchFamily="18" charset="0"/>
              </a:rPr>
              <a:t> </a:t>
            </a:r>
            <a:r>
              <a:rPr lang="ru-RU" sz="2000" dirty="0" smtClean="0">
                <a:latin typeface="Bookman Old Style" pitchFamily="18" charset="0"/>
              </a:rPr>
              <a:t>сад)</a:t>
            </a:r>
            <a:r>
              <a:rPr lang="ru-RU" sz="2000" dirty="0">
                <a:latin typeface="Bookman Old Style" pitchFamily="18" charset="0"/>
              </a:rPr>
              <a:t> 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7" y="2924944"/>
            <a:ext cx="8208911" cy="265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5672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416030"/>
          </a:xfrm>
        </p:spPr>
        <p:txBody>
          <a:bodyPr>
            <a:noAutofit/>
          </a:bodyPr>
          <a:lstStyle/>
          <a:p>
            <a:pPr algn="ctr"/>
            <a:r>
              <a:rPr lang="uk-UA" sz="3600" b="1" dirty="0" smtClean="0">
                <a:latin typeface="Bookman Old Style" pitchFamily="18" charset="0"/>
              </a:rPr>
              <a:t>Лінійні знаки  </a:t>
            </a:r>
          </a:p>
        </p:txBody>
      </p:sp>
      <p:sp>
        <p:nvSpPr>
          <p:cNvPr id="7171" name="Text Box 4"/>
          <p:cNvSpPr txBox="1">
            <a:spLocks noChangeArrowheads="1"/>
          </p:cNvSpPr>
          <p:nvPr/>
        </p:nvSpPr>
        <p:spPr bwMode="auto">
          <a:xfrm>
            <a:off x="755576" y="1268760"/>
            <a:ext cx="777686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uk-UA" dirty="0" err="1" smtClean="0">
                <a:latin typeface="Bookman Old Style" pitchFamily="18" charset="0"/>
              </a:rPr>
              <a:t>Напівмасштабні</a:t>
            </a:r>
            <a:r>
              <a:rPr lang="uk-UA" dirty="0" smtClean="0">
                <a:latin typeface="Bookman Old Style" pitchFamily="18" charset="0"/>
              </a:rPr>
              <a:t>, передають </a:t>
            </a:r>
            <a:r>
              <a:rPr lang="uk-UA" dirty="0">
                <a:latin typeface="Bookman Old Style" pitchFamily="18" charset="0"/>
              </a:rPr>
              <a:t>на карті об’єкти у вигляді ліній: річки, кордони, дороги. Їх довжина подається в масштабі, а ширина – поза </a:t>
            </a:r>
            <a:r>
              <a:rPr lang="uk-UA" dirty="0" smtClean="0">
                <a:latin typeface="Bookman Old Style" pitchFamily="18" charset="0"/>
              </a:rPr>
              <a:t>масштабом</a:t>
            </a:r>
            <a:endParaRPr lang="uk-UA" dirty="0">
              <a:latin typeface="Bookman Old Style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420888"/>
            <a:ext cx="7848872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2033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735360"/>
          </a:xfrm>
        </p:spPr>
        <p:txBody>
          <a:bodyPr/>
          <a:lstStyle/>
          <a:p>
            <a:pPr algn="ctr"/>
            <a:r>
              <a:rPr lang="ru-RU" b="1" dirty="0" err="1" smtClean="0">
                <a:latin typeface="Bookman Old Style" pitchFamily="18" charset="0"/>
              </a:rPr>
              <a:t>Позамасштабні</a:t>
            </a:r>
            <a:r>
              <a:rPr lang="ru-RU" b="1" dirty="0" smtClean="0">
                <a:latin typeface="Bookman Old Style" pitchFamily="18" charset="0"/>
              </a:rPr>
              <a:t> знаки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1468760"/>
          </a:xfrm>
        </p:spPr>
        <p:txBody>
          <a:bodyPr/>
          <a:lstStyle/>
          <a:p>
            <a:pPr algn="just"/>
            <a:r>
              <a:rPr lang="ru-RU" sz="2000" dirty="0" err="1">
                <a:latin typeface="Bookman Old Style" pitchFamily="18" charset="0"/>
              </a:rPr>
              <a:t>позначають</a:t>
            </a:r>
            <a:r>
              <a:rPr lang="ru-RU" sz="2000" dirty="0">
                <a:latin typeface="Bookman Old Style" pitchFamily="18" charset="0"/>
              </a:rPr>
              <a:t> </a:t>
            </a:r>
            <a:r>
              <a:rPr lang="ru-RU" sz="2000" dirty="0" err="1">
                <a:latin typeface="Bookman Old Style" pitchFamily="18" charset="0"/>
              </a:rPr>
              <a:t>об’єкти</a:t>
            </a:r>
            <a:r>
              <a:rPr lang="ru-RU" sz="2000" dirty="0">
                <a:latin typeface="Bookman Old Style" pitchFamily="18" charset="0"/>
              </a:rPr>
              <a:t>, </a:t>
            </a:r>
            <a:r>
              <a:rPr lang="ru-RU" sz="2000" dirty="0" err="1">
                <a:latin typeface="Bookman Old Style" pitchFamily="18" charset="0"/>
              </a:rPr>
              <a:t>які</a:t>
            </a:r>
            <a:r>
              <a:rPr lang="ru-RU" sz="2000" dirty="0">
                <a:latin typeface="Bookman Old Style" pitchFamily="18" charset="0"/>
              </a:rPr>
              <a:t> є </a:t>
            </a:r>
            <a:r>
              <a:rPr lang="ru-RU" sz="2000" dirty="0" err="1">
                <a:latin typeface="Bookman Old Style" pitchFamily="18" charset="0"/>
              </a:rPr>
              <a:t>настільки</a:t>
            </a:r>
            <a:r>
              <a:rPr lang="ru-RU" sz="2000" dirty="0">
                <a:latin typeface="Bookman Old Style" pitchFamily="18" charset="0"/>
              </a:rPr>
              <a:t> </a:t>
            </a:r>
            <a:r>
              <a:rPr lang="ru-RU" sz="2000" dirty="0" err="1">
                <a:latin typeface="Bookman Old Style" pitchFamily="18" charset="0"/>
              </a:rPr>
              <a:t>малими</a:t>
            </a:r>
            <a:r>
              <a:rPr lang="ru-RU" sz="2000" dirty="0">
                <a:latin typeface="Bookman Old Style" pitchFamily="18" charset="0"/>
              </a:rPr>
              <a:t> за </a:t>
            </a:r>
            <a:r>
              <a:rPr lang="ru-RU" sz="2000" dirty="0" err="1">
                <a:latin typeface="Bookman Old Style" pitchFamily="18" charset="0"/>
              </a:rPr>
              <a:t>розмірами</a:t>
            </a:r>
            <a:r>
              <a:rPr lang="ru-RU" sz="2000" dirty="0">
                <a:latin typeface="Bookman Old Style" pitchFamily="18" charset="0"/>
              </a:rPr>
              <a:t>, </a:t>
            </a:r>
            <a:r>
              <a:rPr lang="ru-RU" sz="2000" dirty="0" err="1">
                <a:latin typeface="Bookman Old Style" pitchFamily="18" charset="0"/>
              </a:rPr>
              <a:t>що</a:t>
            </a:r>
            <a:r>
              <a:rPr lang="ru-RU" sz="2000" dirty="0">
                <a:latin typeface="Bookman Old Style" pitchFamily="18" charset="0"/>
              </a:rPr>
              <a:t> </a:t>
            </a:r>
            <a:r>
              <a:rPr lang="ru-RU" sz="2000" dirty="0" err="1">
                <a:latin typeface="Bookman Old Style" pitchFamily="18" charset="0"/>
              </a:rPr>
              <a:t>показати</a:t>
            </a:r>
            <a:r>
              <a:rPr lang="ru-RU" sz="2000" dirty="0">
                <a:latin typeface="Bookman Old Style" pitchFamily="18" charset="0"/>
              </a:rPr>
              <a:t> </a:t>
            </a:r>
            <a:r>
              <a:rPr lang="ru-RU" sz="2000" dirty="0" err="1">
                <a:latin typeface="Bookman Old Style" pitchFamily="18" charset="0"/>
              </a:rPr>
              <a:t>їх</a:t>
            </a:r>
            <a:r>
              <a:rPr lang="ru-RU" sz="2000" dirty="0">
                <a:latin typeface="Bookman Old Style" pitchFamily="18" charset="0"/>
              </a:rPr>
              <a:t> у </a:t>
            </a:r>
            <a:r>
              <a:rPr lang="ru-RU" sz="2000" dirty="0" err="1">
                <a:latin typeface="Bookman Old Style" pitchFamily="18" charset="0"/>
              </a:rPr>
              <a:t>масштабі</a:t>
            </a:r>
            <a:r>
              <a:rPr lang="ru-RU" sz="2000" dirty="0">
                <a:latin typeface="Bookman Old Style" pitchFamily="18" charset="0"/>
              </a:rPr>
              <a:t> </a:t>
            </a:r>
            <a:r>
              <a:rPr lang="ru-RU" sz="2000" dirty="0" err="1">
                <a:latin typeface="Bookman Old Style" pitchFamily="18" charset="0"/>
              </a:rPr>
              <a:t>даної</a:t>
            </a:r>
            <a:r>
              <a:rPr lang="ru-RU" sz="2000" dirty="0">
                <a:latin typeface="Bookman Old Style" pitchFamily="18" charset="0"/>
              </a:rPr>
              <a:t> </a:t>
            </a:r>
            <a:r>
              <a:rPr lang="ru-RU" sz="2000" dirty="0" err="1">
                <a:latin typeface="Bookman Old Style" pitchFamily="18" charset="0"/>
              </a:rPr>
              <a:t>карти</a:t>
            </a:r>
            <a:r>
              <a:rPr lang="ru-RU" sz="2000" dirty="0">
                <a:latin typeface="Bookman Old Style" pitchFamily="18" charset="0"/>
              </a:rPr>
              <a:t> </a:t>
            </a:r>
            <a:r>
              <a:rPr lang="ru-RU" sz="2000" dirty="0" err="1">
                <a:latin typeface="Bookman Old Style" pitchFamily="18" charset="0"/>
              </a:rPr>
              <a:t>або</a:t>
            </a:r>
            <a:r>
              <a:rPr lang="ru-RU" sz="2000" dirty="0">
                <a:latin typeface="Bookman Old Style" pitchFamily="18" charset="0"/>
              </a:rPr>
              <a:t> плану </a:t>
            </a:r>
            <a:r>
              <a:rPr lang="ru-RU" sz="2000" dirty="0" err="1">
                <a:latin typeface="Bookman Old Style" pitchFamily="18" charset="0"/>
              </a:rPr>
              <a:t>неможливо</a:t>
            </a:r>
            <a:r>
              <a:rPr lang="ru-RU" sz="2000" dirty="0">
                <a:latin typeface="Bookman Old Style" pitchFamily="18" charset="0"/>
              </a:rPr>
              <a:t>. </a:t>
            </a:r>
            <a:r>
              <a:rPr lang="ru-RU" sz="2000" dirty="0" err="1">
                <a:latin typeface="Bookman Old Style" pitchFamily="18" charset="0"/>
              </a:rPr>
              <a:t>Ці</a:t>
            </a:r>
            <a:r>
              <a:rPr lang="ru-RU" sz="2000" dirty="0">
                <a:latin typeface="Bookman Old Style" pitchFamily="18" charset="0"/>
              </a:rPr>
              <a:t> знаки </a:t>
            </a:r>
            <a:r>
              <a:rPr lang="ru-RU" sz="2000" dirty="0" err="1">
                <a:latin typeface="Bookman Old Style" pitchFamily="18" charset="0"/>
              </a:rPr>
              <a:t>мають</a:t>
            </a:r>
            <a:r>
              <a:rPr lang="ru-RU" sz="2000" dirty="0">
                <a:latin typeface="Bookman Old Style" pitchFamily="18" charset="0"/>
              </a:rPr>
              <a:t> форму </a:t>
            </a:r>
            <a:r>
              <a:rPr lang="ru-RU" sz="2000" dirty="0" err="1">
                <a:latin typeface="Bookman Old Style" pitchFamily="18" charset="0"/>
              </a:rPr>
              <a:t>геометричних</a:t>
            </a:r>
            <a:r>
              <a:rPr lang="ru-RU" sz="2000" dirty="0">
                <a:latin typeface="Bookman Old Style" pitchFamily="18" charset="0"/>
              </a:rPr>
              <a:t> </a:t>
            </a:r>
            <a:r>
              <a:rPr lang="ru-RU" sz="2000" dirty="0" err="1">
                <a:latin typeface="Bookman Old Style" pitchFamily="18" charset="0"/>
              </a:rPr>
              <a:t>фігур</a:t>
            </a:r>
            <a:r>
              <a:rPr lang="ru-RU" sz="2000" dirty="0">
                <a:latin typeface="Bookman Old Style" pitchFamily="18" charset="0"/>
              </a:rPr>
              <a:t>, </a:t>
            </a:r>
            <a:r>
              <a:rPr lang="ru-RU" sz="2000" dirty="0" err="1">
                <a:latin typeface="Bookman Old Style" pitchFamily="18" charset="0"/>
              </a:rPr>
              <a:t>символів</a:t>
            </a:r>
            <a:r>
              <a:rPr lang="ru-RU" sz="2000" dirty="0">
                <a:latin typeface="Bookman Old Style" pitchFamily="18" charset="0"/>
              </a:rPr>
              <a:t>, </a:t>
            </a:r>
            <a:r>
              <a:rPr lang="ru-RU" sz="2000" dirty="0" err="1">
                <a:latin typeface="Bookman Old Style" pitchFamily="18" charset="0"/>
              </a:rPr>
              <a:t>малюнків</a:t>
            </a:r>
            <a:r>
              <a:rPr lang="ru-RU" sz="2000" dirty="0">
                <a:latin typeface="Bookman Old Style" pitchFamily="18" charset="0"/>
              </a:rPr>
              <a:t>. 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000858"/>
            <a:ext cx="3816424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653136"/>
            <a:ext cx="5561062" cy="1863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21536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50198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4340" name="Picture 4" descr="План місцевості"/>
          <p:cNvPicPr>
            <a:picLocks noChangeAspect="1" noChangeArrowheads="1"/>
          </p:cNvPicPr>
          <p:nvPr/>
        </p:nvPicPr>
        <p:blipFill>
          <a:blip r:embed="rId2">
            <a:lum bright="-12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1790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5"/>
          <p:cNvSpPr>
            <a:spLocks noChangeArrowheads="1"/>
          </p:cNvSpPr>
          <p:nvPr/>
        </p:nvSpPr>
        <p:spPr bwMode="auto">
          <a:xfrm>
            <a:off x="3292475" y="3162300"/>
            <a:ext cx="2560638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9460" name="Picture 4" descr="http://hibaratxt.narod.ru/karty/image114.gif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58" b="19318"/>
          <a:stretch>
            <a:fillRect/>
          </a:stretch>
        </p:blipFill>
        <p:spPr bwMode="auto">
          <a:xfrm>
            <a:off x="1116013" y="3284538"/>
            <a:ext cx="1223962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1" name="Picture 15" descr="image186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02"/>
          <a:stretch>
            <a:fillRect/>
          </a:stretch>
        </p:blipFill>
        <p:spPr>
          <a:xfrm>
            <a:off x="1042988" y="2133600"/>
            <a:ext cx="1439862" cy="576263"/>
          </a:xfrm>
          <a:noFill/>
        </p:spPr>
      </p:pic>
      <p:pic>
        <p:nvPicPr>
          <p:cNvPr id="19472" name="Picture 16" descr="image22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2708275"/>
            <a:ext cx="1296987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3" name="Picture 17" descr="image26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1738" y="1412875"/>
            <a:ext cx="59531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4" name="Picture 18" descr="image28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8" t="1923" r="25879" b="5289"/>
          <a:stretch>
            <a:fillRect/>
          </a:stretch>
        </p:blipFill>
        <p:spPr bwMode="auto">
          <a:xfrm>
            <a:off x="5867400" y="2168525"/>
            <a:ext cx="91757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5" name="Picture 19" descr="image30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3860800"/>
            <a:ext cx="1008063" cy="54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6" name="Picture 20" descr="image31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158" r="75737"/>
          <a:stretch>
            <a:fillRect/>
          </a:stretch>
        </p:blipFill>
        <p:spPr bwMode="auto">
          <a:xfrm>
            <a:off x="1258888" y="1339850"/>
            <a:ext cx="511175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7" name="Picture 21" descr="image33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3933825"/>
            <a:ext cx="1160462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8" name="Picture 22" descr="image338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1" t="2702" r="51326"/>
          <a:stretch>
            <a:fillRect/>
          </a:stretch>
        </p:blipFill>
        <p:spPr bwMode="auto">
          <a:xfrm>
            <a:off x="1187450" y="5373688"/>
            <a:ext cx="7127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80" name="Picture 24" descr="image35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4652963"/>
            <a:ext cx="108902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81" name="Picture 25" descr="image31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88" t="37158"/>
          <a:stretch>
            <a:fillRect/>
          </a:stretch>
        </p:blipFill>
        <p:spPr bwMode="auto">
          <a:xfrm>
            <a:off x="6011863" y="2924175"/>
            <a:ext cx="588962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83" name="Text Box 27"/>
          <p:cNvSpPr txBox="1">
            <a:spLocks noChangeArrowheads="1"/>
          </p:cNvSpPr>
          <p:nvPr/>
        </p:nvSpPr>
        <p:spPr bwMode="auto">
          <a:xfrm>
            <a:off x="1042988" y="514098"/>
            <a:ext cx="810101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uk-UA" sz="2800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Що позначено на карті цим умовним знаком</a:t>
            </a:r>
            <a:r>
              <a:rPr lang="uk-UA" sz="2800" b="1" i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?</a:t>
            </a:r>
            <a:endParaRPr lang="uk-UA" sz="2800" b="1" i="1" dirty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19484" name="Text Box 28"/>
          <p:cNvSpPr txBox="1">
            <a:spLocks noChangeArrowheads="1"/>
          </p:cNvSpPr>
          <p:nvPr/>
        </p:nvSpPr>
        <p:spPr bwMode="auto">
          <a:xfrm>
            <a:off x="1835150" y="1557338"/>
            <a:ext cx="17287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uk-UA" b="1" dirty="0">
                <a:latin typeface="Times New Roman" pitchFamily="18" charset="0"/>
              </a:rPr>
              <a:t>Хвойне дерево</a:t>
            </a:r>
          </a:p>
        </p:txBody>
      </p:sp>
      <p:sp>
        <p:nvSpPr>
          <p:cNvPr id="19485" name="Text Box 29"/>
          <p:cNvSpPr txBox="1">
            <a:spLocks noChangeArrowheads="1"/>
          </p:cNvSpPr>
          <p:nvPr/>
        </p:nvSpPr>
        <p:spPr bwMode="auto">
          <a:xfrm>
            <a:off x="2555875" y="2205038"/>
            <a:ext cx="17287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uk-UA" b="1">
                <a:latin typeface="Times New Roman" pitchFamily="18" charset="0"/>
              </a:rPr>
              <a:t>Шосе</a:t>
            </a:r>
          </a:p>
        </p:txBody>
      </p:sp>
      <p:sp>
        <p:nvSpPr>
          <p:cNvPr id="19486" name="Text Box 30"/>
          <p:cNvSpPr txBox="1">
            <a:spLocks noChangeArrowheads="1"/>
          </p:cNvSpPr>
          <p:nvPr/>
        </p:nvSpPr>
        <p:spPr bwMode="auto">
          <a:xfrm>
            <a:off x="2555875" y="2708275"/>
            <a:ext cx="18716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uk-UA" b="1">
                <a:latin typeface="Times New Roman" pitchFamily="18" charset="0"/>
              </a:rPr>
              <a:t>Річка, струмок</a:t>
            </a:r>
          </a:p>
        </p:txBody>
      </p:sp>
      <p:sp>
        <p:nvSpPr>
          <p:cNvPr id="19487" name="Text Box 31"/>
          <p:cNvSpPr txBox="1">
            <a:spLocks noChangeArrowheads="1"/>
          </p:cNvSpPr>
          <p:nvPr/>
        </p:nvSpPr>
        <p:spPr bwMode="auto">
          <a:xfrm>
            <a:off x="2411413" y="3429000"/>
            <a:ext cx="2089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uk-UA" b="1">
                <a:latin typeface="Times New Roman" pitchFamily="18" charset="0"/>
              </a:rPr>
              <a:t>Глиняний кар</a:t>
            </a:r>
            <a:r>
              <a:rPr lang="en-US" b="1">
                <a:latin typeface="Times New Roman" pitchFamily="18" charset="0"/>
                <a:cs typeface="Times New Roman" pitchFamily="18" charset="0"/>
              </a:rPr>
              <a:t>´</a:t>
            </a:r>
            <a:r>
              <a:rPr lang="uk-UA" b="1">
                <a:latin typeface="Times New Roman" pitchFamily="18" charset="0"/>
                <a:cs typeface="Times New Roman" pitchFamily="18" charset="0"/>
              </a:rPr>
              <a:t>єр</a:t>
            </a:r>
            <a:endParaRPr lang="en-US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88" name="Text Box 32"/>
          <p:cNvSpPr txBox="1">
            <a:spLocks noChangeArrowheads="1"/>
          </p:cNvSpPr>
          <p:nvPr/>
        </p:nvSpPr>
        <p:spPr bwMode="auto">
          <a:xfrm>
            <a:off x="2411413" y="4076700"/>
            <a:ext cx="2089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uk-UA" b="1">
                <a:latin typeface="Times New Roman" pitchFamily="18" charset="0"/>
              </a:rPr>
              <a:t>Фруктовий сад</a:t>
            </a:r>
            <a:endParaRPr lang="en-US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89" name="Text Box 33"/>
          <p:cNvSpPr txBox="1">
            <a:spLocks noChangeArrowheads="1"/>
          </p:cNvSpPr>
          <p:nvPr/>
        </p:nvSpPr>
        <p:spPr bwMode="auto">
          <a:xfrm>
            <a:off x="2411413" y="4724400"/>
            <a:ext cx="2089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uk-UA" b="1">
                <a:latin typeface="Times New Roman" pitchFamily="18" charset="0"/>
              </a:rPr>
              <a:t>Піски</a:t>
            </a:r>
            <a:endParaRPr lang="en-US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90" name="Text Box 34"/>
          <p:cNvSpPr txBox="1">
            <a:spLocks noChangeArrowheads="1"/>
          </p:cNvSpPr>
          <p:nvPr/>
        </p:nvSpPr>
        <p:spPr bwMode="auto">
          <a:xfrm>
            <a:off x="2195513" y="5516563"/>
            <a:ext cx="2089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uk-UA" b="1">
                <a:latin typeface="Times New Roman" pitchFamily="18" charset="0"/>
              </a:rPr>
              <a:t>Луки</a:t>
            </a:r>
            <a:endParaRPr lang="en-US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91" name="Text Box 35"/>
          <p:cNvSpPr txBox="1">
            <a:spLocks noChangeArrowheads="1"/>
          </p:cNvSpPr>
          <p:nvPr/>
        </p:nvSpPr>
        <p:spPr bwMode="auto">
          <a:xfrm>
            <a:off x="2268538" y="6308725"/>
            <a:ext cx="2089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uk-UA" b="1">
                <a:latin typeface="Times New Roman" pitchFamily="18" charset="0"/>
              </a:rPr>
              <a:t>Болото</a:t>
            </a:r>
            <a:endParaRPr lang="en-US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92" name="Text Box 36"/>
          <p:cNvSpPr txBox="1">
            <a:spLocks noChangeArrowheads="1"/>
          </p:cNvSpPr>
          <p:nvPr/>
        </p:nvSpPr>
        <p:spPr bwMode="auto">
          <a:xfrm>
            <a:off x="6877050" y="1484313"/>
            <a:ext cx="2089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uk-UA" b="1">
                <a:latin typeface="Times New Roman" pitchFamily="18" charset="0"/>
              </a:rPr>
              <a:t>Джерело</a:t>
            </a:r>
            <a:endParaRPr lang="en-US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93" name="Text Box 37"/>
          <p:cNvSpPr txBox="1">
            <a:spLocks noChangeArrowheads="1"/>
          </p:cNvSpPr>
          <p:nvPr/>
        </p:nvSpPr>
        <p:spPr bwMode="auto">
          <a:xfrm>
            <a:off x="7091363" y="2349500"/>
            <a:ext cx="2089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uk-UA" b="1">
                <a:latin typeface="Times New Roman" pitchFamily="18" charset="0"/>
              </a:rPr>
              <a:t>Яр</a:t>
            </a:r>
            <a:endParaRPr lang="en-US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94" name="Text Box 38"/>
          <p:cNvSpPr txBox="1">
            <a:spLocks noChangeArrowheads="1"/>
          </p:cNvSpPr>
          <p:nvPr/>
        </p:nvSpPr>
        <p:spPr bwMode="auto">
          <a:xfrm>
            <a:off x="7054850" y="3141663"/>
            <a:ext cx="2089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uk-UA" b="1">
                <a:latin typeface="Times New Roman" pitchFamily="18" charset="0"/>
              </a:rPr>
              <a:t>Листяне дерево</a:t>
            </a:r>
            <a:endParaRPr lang="en-US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95" name="Text Box 39"/>
          <p:cNvSpPr txBox="1">
            <a:spLocks noChangeArrowheads="1"/>
          </p:cNvSpPr>
          <p:nvPr/>
        </p:nvSpPr>
        <p:spPr bwMode="auto">
          <a:xfrm>
            <a:off x="6732588" y="3860800"/>
            <a:ext cx="22336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uk-UA" b="1">
                <a:latin typeface="Times New Roman" pitchFamily="18" charset="0"/>
              </a:rPr>
              <a:t>Листяний ліс, клен</a:t>
            </a:r>
            <a:endParaRPr lang="en-US" b="1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96" name="Picture 40" descr="image434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6237288"/>
            <a:ext cx="819150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97" name="Picture 41" descr="image324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4508500"/>
            <a:ext cx="1192212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98" name="Text Box 42"/>
          <p:cNvSpPr txBox="1">
            <a:spLocks noChangeArrowheads="1"/>
          </p:cNvSpPr>
          <p:nvPr/>
        </p:nvSpPr>
        <p:spPr bwMode="auto">
          <a:xfrm>
            <a:off x="7091363" y="4581525"/>
            <a:ext cx="2089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uk-UA" b="1">
                <a:latin typeface="Times New Roman" pitchFamily="18" charset="0"/>
              </a:rPr>
              <a:t>Чагарники</a:t>
            </a:r>
            <a:endParaRPr lang="en-US" b="1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99" name="Picture 43" descr="image28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5157788"/>
            <a:ext cx="1271587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500" name="Text Box 44"/>
          <p:cNvSpPr txBox="1">
            <a:spLocks noChangeArrowheads="1"/>
          </p:cNvSpPr>
          <p:nvPr/>
        </p:nvSpPr>
        <p:spPr bwMode="auto">
          <a:xfrm>
            <a:off x="7054850" y="5300663"/>
            <a:ext cx="2089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uk-UA" b="1">
                <a:latin typeface="Times New Roman" pitchFamily="18" charset="0"/>
              </a:rPr>
              <a:t>Горизонталі</a:t>
            </a:r>
            <a:endParaRPr lang="en-US" b="1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501" name="Picture 45" descr="image284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6051550"/>
            <a:ext cx="1223963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502" name="Text Box 46"/>
          <p:cNvSpPr txBox="1">
            <a:spLocks noChangeArrowheads="1"/>
          </p:cNvSpPr>
          <p:nvPr/>
        </p:nvSpPr>
        <p:spPr bwMode="auto">
          <a:xfrm>
            <a:off x="6443663" y="6021388"/>
            <a:ext cx="270033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uk-UA" b="1">
                <a:latin typeface="Times New Roman" pitchFamily="18" charset="0"/>
              </a:rPr>
              <a:t>Відмітки абсолютних висот</a:t>
            </a:r>
            <a:endParaRPr lang="en-US" b="1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693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4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4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4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9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4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9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4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9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9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9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94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9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4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4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9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94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94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94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9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94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94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9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94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94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94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9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94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94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9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9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94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19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94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94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9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 nodeType="clickPar">
                      <p:stCondLst>
                        <p:cond delay="indefinite"/>
                      </p:stCondLst>
                      <p:childTnLst>
                        <p:par>
                          <p:cTn id="1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94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94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94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19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 nodeType="clickPar">
                      <p:stCondLst>
                        <p:cond delay="indefinite"/>
                      </p:stCondLst>
                      <p:childTnLst>
                        <p:par>
                          <p:cTn id="1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9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 nodeType="clickPar">
                      <p:stCondLst>
                        <p:cond delay="indefinite"/>
                      </p:stCondLst>
                      <p:childTnLst>
                        <p:par>
                          <p:cTn id="1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194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194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194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19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 nodeType="clickPar">
                      <p:stCondLst>
                        <p:cond delay="indefinite"/>
                      </p:stCondLst>
                      <p:childTnLst>
                        <p:par>
                          <p:cTn id="1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9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 nodeType="clickPar">
                      <p:stCondLst>
                        <p:cond delay="indefinite"/>
                      </p:stCondLst>
                      <p:childTnLst>
                        <p:par>
                          <p:cTn id="1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194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194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194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19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 nodeType="clickPar">
                      <p:stCondLst>
                        <p:cond delay="indefinite"/>
                      </p:stCondLst>
                      <p:childTnLst>
                        <p:par>
                          <p:cTn id="1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94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94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19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 nodeType="clickPar">
                      <p:stCondLst>
                        <p:cond delay="indefinite"/>
                      </p:stCondLst>
                      <p:childTnLst>
                        <p:par>
                          <p:cTn id="1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194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194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194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1000"/>
                                        <p:tgtEl>
                                          <p:spTgt spid="19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 nodeType="clickPar">
                      <p:stCondLst>
                        <p:cond delay="indefinite"/>
                      </p:stCondLst>
                      <p:childTnLst>
                        <p:par>
                          <p:cTn id="1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9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 nodeType="clickPar">
                      <p:stCondLst>
                        <p:cond delay="indefinite"/>
                      </p:stCondLst>
                      <p:childTnLst>
                        <p:par>
                          <p:cTn id="1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194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194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194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19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 nodeType="clickPar">
                      <p:stCondLst>
                        <p:cond delay="indefinite"/>
                      </p:stCondLst>
                      <p:childTnLst>
                        <p:par>
                          <p:cTn id="1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94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194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19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 nodeType="clickPar">
                      <p:stCondLst>
                        <p:cond delay="indefinite"/>
                      </p:stCondLst>
                      <p:childTnLst>
                        <p:par>
                          <p:cTn id="1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1" dur="1000" fill="hold"/>
                                        <p:tgtEl>
                                          <p:spTgt spid="194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0" fill="hold"/>
                                        <p:tgtEl>
                                          <p:spTgt spid="194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 fill="hold"/>
                                        <p:tgtEl>
                                          <p:spTgt spid="194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1000"/>
                                        <p:tgtEl>
                                          <p:spTgt spid="19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 nodeType="clickPar">
                      <p:stCondLst>
                        <p:cond delay="indefinite"/>
                      </p:stCondLst>
                      <p:childTnLst>
                        <p:par>
                          <p:cTn id="2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194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194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9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 nodeType="clickPar">
                      <p:stCondLst>
                        <p:cond delay="indefinite"/>
                      </p:stCondLst>
                      <p:childTnLst>
                        <p:par>
                          <p:cTn id="2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6" dur="1000" fill="hold"/>
                                        <p:tgtEl>
                                          <p:spTgt spid="195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 fill="hold"/>
                                        <p:tgtEl>
                                          <p:spTgt spid="195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195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9" dur="1000"/>
                                        <p:tgtEl>
                                          <p:spTgt spid="19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 nodeType="clickPar">
                      <p:stCondLst>
                        <p:cond delay="indefinite"/>
                      </p:stCondLst>
                      <p:childTnLst>
                        <p:par>
                          <p:cTn id="2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195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195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19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 nodeType="clickPar">
                      <p:stCondLst>
                        <p:cond delay="indefinite"/>
                      </p:stCondLst>
                      <p:childTnLst>
                        <p:par>
                          <p:cTn id="2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1000" fill="hold"/>
                                        <p:tgtEl>
                                          <p:spTgt spid="195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1000" fill="hold"/>
                                        <p:tgtEl>
                                          <p:spTgt spid="195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195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4" dur="1000"/>
                                        <p:tgtEl>
                                          <p:spTgt spid="19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83" grpId="0"/>
      <p:bldP spid="19484" grpId="0"/>
      <p:bldP spid="19485" grpId="0"/>
      <p:bldP spid="19486" grpId="0"/>
      <p:bldP spid="19487" grpId="0"/>
      <p:bldP spid="19488" grpId="0"/>
      <p:bldP spid="19489" grpId="0"/>
      <p:bldP spid="19490" grpId="0"/>
      <p:bldP spid="19491" grpId="0"/>
      <p:bldP spid="19492" grpId="0"/>
      <p:bldP spid="19493" grpId="0"/>
      <p:bldP spid="19494" grpId="0"/>
      <p:bldP spid="19495" grpId="0"/>
      <p:bldP spid="19498" grpId="0"/>
      <p:bldP spid="19500" grpId="0"/>
      <p:bldP spid="1950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err="1">
                <a:latin typeface="Bookman Old Style" pitchFamily="18" charset="0"/>
              </a:rPr>
              <a:t>Вимірювання</a:t>
            </a:r>
            <a:r>
              <a:rPr lang="ru-RU" sz="3200" b="1" dirty="0">
                <a:latin typeface="Bookman Old Style" pitchFamily="18" charset="0"/>
              </a:rPr>
              <a:t> на </a:t>
            </a:r>
            <a:r>
              <a:rPr lang="ru-RU" sz="3200" b="1" dirty="0" err="1">
                <a:latin typeface="Bookman Old Style" pitchFamily="18" charset="0"/>
              </a:rPr>
              <a:t>топографічній</a:t>
            </a:r>
            <a:r>
              <a:rPr lang="ru-RU" sz="3200" b="1" dirty="0">
                <a:latin typeface="Bookman Old Style" pitchFamily="18" charset="0"/>
              </a:rPr>
              <a:t> </a:t>
            </a:r>
            <a:r>
              <a:rPr lang="ru-RU" sz="3200" b="1" dirty="0" err="1">
                <a:latin typeface="Bookman Old Style" pitchFamily="18" charset="0"/>
              </a:rPr>
              <a:t>карті</a:t>
            </a:r>
            <a:r>
              <a:rPr lang="ru-RU" sz="3200" b="1" dirty="0">
                <a:latin typeface="Bookman Old Style" pitchFamily="18" charset="0"/>
              </a:rPr>
              <a:t> за масштабом і </a:t>
            </a:r>
            <a:r>
              <a:rPr lang="ru-RU" sz="3200" b="1" dirty="0" err="1">
                <a:latin typeface="Bookman Old Style" pitchFamily="18" charset="0"/>
              </a:rPr>
              <a:t>кілометровою</a:t>
            </a:r>
            <a:r>
              <a:rPr lang="ru-RU" sz="3200" b="1" dirty="0">
                <a:latin typeface="Bookman Old Style" pitchFamily="18" charset="0"/>
              </a:rPr>
              <a:t> </a:t>
            </a:r>
            <a:r>
              <a:rPr lang="ru-RU" sz="3200" b="1" dirty="0" err="1">
                <a:latin typeface="Bookman Old Style" pitchFamily="18" charset="0"/>
              </a:rPr>
              <a:t>сіткою</a:t>
            </a:r>
            <a:endParaRPr lang="ru-RU" sz="3200" dirty="0">
              <a:latin typeface="Bookman Old Style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342018"/>
            <a:ext cx="5854005" cy="3024336"/>
          </a:xfrm>
        </p:spPr>
        <p:txBody>
          <a:bodyPr>
            <a:noAutofit/>
          </a:bodyPr>
          <a:lstStyle/>
          <a:p>
            <a:pPr algn="just">
              <a:lnSpc>
                <a:spcPct val="110000"/>
              </a:lnSpc>
            </a:pPr>
            <a:r>
              <a:rPr lang="ru-RU" sz="1800" dirty="0" smtClean="0">
                <a:latin typeface="Bookman Old Style" pitchFamily="18" charset="0"/>
              </a:rPr>
              <a:t>Для</a:t>
            </a:r>
            <a:r>
              <a:rPr lang="ru-RU" sz="1800" dirty="0">
                <a:latin typeface="Bookman Old Style" pitchFamily="18" charset="0"/>
              </a:rPr>
              <a:t> </a:t>
            </a:r>
            <a:r>
              <a:rPr lang="ru-RU" sz="1800" b="1" i="1" dirty="0" err="1">
                <a:latin typeface="Bookman Old Style" pitchFamily="18" charset="0"/>
              </a:rPr>
              <a:t>вимірювання</a:t>
            </a:r>
            <a:r>
              <a:rPr lang="ru-RU" sz="1800" b="1" i="1" dirty="0">
                <a:latin typeface="Bookman Old Style" pitchFamily="18" charset="0"/>
              </a:rPr>
              <a:t> </a:t>
            </a:r>
            <a:r>
              <a:rPr lang="ru-RU" sz="1800" b="1" i="1" dirty="0" err="1">
                <a:latin typeface="Bookman Old Style" pitchFamily="18" charset="0"/>
              </a:rPr>
              <a:t>довжини</a:t>
            </a:r>
            <a:r>
              <a:rPr lang="ru-RU" sz="1800" b="1" i="1" dirty="0">
                <a:latin typeface="Bookman Old Style" pitchFamily="18" charset="0"/>
              </a:rPr>
              <a:t> </a:t>
            </a:r>
            <a:r>
              <a:rPr lang="ru-RU" sz="1800" b="1" i="1" dirty="0" err="1">
                <a:latin typeface="Bookman Old Style" pitchFamily="18" charset="0"/>
              </a:rPr>
              <a:t>звивистих</a:t>
            </a:r>
            <a:r>
              <a:rPr lang="ru-RU" sz="1800" b="1" i="1" dirty="0">
                <a:latin typeface="Bookman Old Style" pitchFamily="18" charset="0"/>
              </a:rPr>
              <a:t> </a:t>
            </a:r>
            <a:r>
              <a:rPr lang="ru-RU" sz="1800" b="1" i="1" dirty="0" err="1">
                <a:latin typeface="Bookman Old Style" pitchFamily="18" charset="0"/>
              </a:rPr>
              <a:t>ліній</a:t>
            </a:r>
            <a:r>
              <a:rPr lang="ru-RU" sz="1800" dirty="0">
                <a:latin typeface="Bookman Old Style" pitchFamily="18" charset="0"/>
              </a:rPr>
              <a:t> (</a:t>
            </a:r>
            <a:r>
              <a:rPr lang="ru-RU" sz="1800" dirty="0" err="1">
                <a:latin typeface="Bookman Old Style" pitchFamily="18" charset="0"/>
              </a:rPr>
              <a:t>наприклад</a:t>
            </a:r>
            <a:r>
              <a:rPr lang="ru-RU" sz="1800" dirty="0">
                <a:latin typeface="Bookman Old Style" pitchFamily="18" charset="0"/>
              </a:rPr>
              <a:t>, </a:t>
            </a:r>
            <a:r>
              <a:rPr lang="ru-RU" sz="1800" dirty="0" err="1">
                <a:latin typeface="Bookman Old Style" pitchFamily="18" charset="0"/>
              </a:rPr>
              <a:t>річок</a:t>
            </a:r>
            <a:r>
              <a:rPr lang="ru-RU" sz="1800" dirty="0">
                <a:latin typeface="Bookman Old Style" pitchFamily="18" charset="0"/>
              </a:rPr>
              <a:t>, </a:t>
            </a:r>
            <a:r>
              <a:rPr lang="ru-RU" sz="1800" dirty="0" err="1">
                <a:latin typeface="Bookman Old Style" pitchFamily="18" charset="0"/>
              </a:rPr>
              <a:t>доріг</a:t>
            </a:r>
            <a:r>
              <a:rPr lang="ru-RU" sz="1800" dirty="0">
                <a:latin typeface="Bookman Old Style" pitchFamily="18" charset="0"/>
              </a:rPr>
              <a:t>) </a:t>
            </a:r>
            <a:r>
              <a:rPr lang="ru-RU" sz="1800" dirty="0" err="1" smtClean="0">
                <a:latin typeface="Bookman Old Style" pitchFamily="18" charset="0"/>
              </a:rPr>
              <a:t>можна</a:t>
            </a:r>
            <a:r>
              <a:rPr lang="ru-RU" sz="1800" dirty="0" smtClean="0">
                <a:latin typeface="Bookman Old Style" pitchFamily="18" charset="0"/>
              </a:rPr>
              <a:t> </a:t>
            </a:r>
            <a:r>
              <a:rPr lang="ru-RU" sz="1800" i="1" dirty="0" err="1" smtClean="0">
                <a:latin typeface="Bookman Old Style" pitchFamily="18" charset="0"/>
              </a:rPr>
              <a:t>застосувти</a:t>
            </a:r>
            <a:r>
              <a:rPr lang="ru-RU" sz="1800" i="1" dirty="0" smtClean="0">
                <a:latin typeface="Bookman Old Style" pitchFamily="18" charset="0"/>
              </a:rPr>
              <a:t> </a:t>
            </a:r>
            <a:r>
              <a:rPr lang="ru-RU" sz="1800" i="1" dirty="0">
                <a:latin typeface="Bookman Old Style" pitchFamily="18" charset="0"/>
              </a:rPr>
              <a:t>циркуль-</a:t>
            </a:r>
            <a:r>
              <a:rPr lang="ru-RU" sz="1800" i="1" dirty="0" err="1">
                <a:latin typeface="Bookman Old Style" pitchFamily="18" charset="0"/>
              </a:rPr>
              <a:t>вимірювач</a:t>
            </a:r>
            <a:r>
              <a:rPr lang="ru-RU" sz="1800" dirty="0">
                <a:latin typeface="Bookman Old Style" pitchFamily="18" charset="0"/>
              </a:rPr>
              <a:t>, </a:t>
            </a:r>
            <a:r>
              <a:rPr lang="ru-RU" sz="1800" dirty="0" smtClean="0">
                <a:latin typeface="Bookman Old Style" pitchFamily="18" charset="0"/>
              </a:rPr>
              <a:t>установивши невеликий</a:t>
            </a:r>
            <a:r>
              <a:rPr lang="ru-RU" sz="1800" dirty="0">
                <a:latin typeface="Bookman Old Style" pitchFamily="18" charset="0"/>
              </a:rPr>
              <a:t> </a:t>
            </a:r>
            <a:r>
              <a:rPr lang="ru-RU" sz="1800" i="1" dirty="0">
                <a:latin typeface="Bookman Old Style" pitchFamily="18" charset="0"/>
              </a:rPr>
              <a:t>«</a:t>
            </a:r>
            <a:r>
              <a:rPr lang="ru-RU" sz="1800" i="1" dirty="0" err="1">
                <a:latin typeface="Bookman Old Style" pitchFamily="18" charset="0"/>
              </a:rPr>
              <a:t>крок</a:t>
            </a:r>
            <a:r>
              <a:rPr lang="ru-RU" sz="1800" i="1" dirty="0">
                <a:latin typeface="Bookman Old Style" pitchFamily="18" charset="0"/>
              </a:rPr>
              <a:t>»</a:t>
            </a:r>
            <a:r>
              <a:rPr lang="ru-RU" sz="1800" dirty="0">
                <a:latin typeface="Bookman Old Style" pitchFamily="18" charset="0"/>
              </a:rPr>
              <a:t> – </a:t>
            </a:r>
            <a:r>
              <a:rPr lang="ru-RU" sz="1800" dirty="0" err="1">
                <a:latin typeface="Bookman Old Style" pitchFamily="18" charset="0"/>
              </a:rPr>
              <a:t>сталу</a:t>
            </a:r>
            <a:r>
              <a:rPr lang="ru-RU" sz="1800" dirty="0">
                <a:latin typeface="Bookman Old Style" pitchFamily="18" charset="0"/>
              </a:rPr>
              <a:t> </a:t>
            </a:r>
            <a:r>
              <a:rPr lang="ru-RU" sz="1800" dirty="0" err="1">
                <a:latin typeface="Bookman Old Style" pitchFamily="18" charset="0"/>
              </a:rPr>
              <a:t>відстань</a:t>
            </a:r>
            <a:r>
              <a:rPr lang="ru-RU" sz="1800" dirty="0">
                <a:latin typeface="Bookman Old Style" pitchFamily="18" charset="0"/>
              </a:rPr>
              <a:t> </a:t>
            </a:r>
            <a:r>
              <a:rPr lang="ru-RU" sz="1800" dirty="0" err="1">
                <a:latin typeface="Bookman Old Style" pitchFamily="18" charset="0"/>
              </a:rPr>
              <a:t>між</a:t>
            </a:r>
            <a:r>
              <a:rPr lang="ru-RU" sz="1800" dirty="0">
                <a:latin typeface="Bookman Old Style" pitchFamily="18" charset="0"/>
              </a:rPr>
              <a:t> </a:t>
            </a:r>
            <a:r>
              <a:rPr lang="ru-RU" sz="1800" dirty="0" smtClean="0">
                <a:latin typeface="Bookman Old Style" pitchFamily="18" charset="0"/>
              </a:rPr>
              <a:t>гол-</a:t>
            </a:r>
            <a:r>
              <a:rPr lang="ru-RU" sz="1800" dirty="0" err="1" smtClean="0">
                <a:latin typeface="Bookman Old Style" pitchFamily="18" charset="0"/>
              </a:rPr>
              <a:t>ками</a:t>
            </a:r>
            <a:r>
              <a:rPr lang="ru-RU" sz="1800" dirty="0">
                <a:latin typeface="Bookman Old Style" pitchFamily="18" charset="0"/>
              </a:rPr>
              <a:t>. «</a:t>
            </a:r>
            <a:r>
              <a:rPr lang="ru-RU" sz="1800" dirty="0" err="1">
                <a:latin typeface="Bookman Old Style" pitchFamily="18" charset="0"/>
              </a:rPr>
              <a:t>Крокуючи</a:t>
            </a:r>
            <a:r>
              <a:rPr lang="ru-RU" sz="1800" dirty="0">
                <a:latin typeface="Bookman Old Style" pitchFamily="18" charset="0"/>
              </a:rPr>
              <a:t>» </a:t>
            </a:r>
            <a:r>
              <a:rPr lang="ru-RU" sz="1800" dirty="0" err="1">
                <a:latin typeface="Bookman Old Style" pitchFamily="18" charset="0"/>
              </a:rPr>
              <a:t>вздовж</a:t>
            </a:r>
            <a:r>
              <a:rPr lang="ru-RU" sz="1800" dirty="0">
                <a:latin typeface="Bookman Old Style" pitchFamily="18" charset="0"/>
              </a:rPr>
              <a:t> </a:t>
            </a:r>
            <a:r>
              <a:rPr lang="ru-RU" sz="1800" dirty="0" err="1">
                <a:latin typeface="Bookman Old Style" pitchFamily="18" charset="0"/>
              </a:rPr>
              <a:t>об’єкта</a:t>
            </a:r>
            <a:r>
              <a:rPr lang="ru-RU" sz="1800" dirty="0">
                <a:latin typeface="Bookman Old Style" pitchFamily="18" charset="0"/>
              </a:rPr>
              <a:t>, </a:t>
            </a:r>
            <a:r>
              <a:rPr lang="ru-RU" sz="1800" dirty="0" err="1">
                <a:latin typeface="Bookman Old Style" pitchFamily="18" charset="0"/>
              </a:rPr>
              <a:t>рахують</a:t>
            </a:r>
            <a:r>
              <a:rPr lang="ru-RU" sz="1800" dirty="0">
                <a:latin typeface="Bookman Old Style" pitchFamily="18" charset="0"/>
              </a:rPr>
              <a:t> </a:t>
            </a:r>
            <a:r>
              <a:rPr lang="ru-RU" sz="1800" dirty="0" err="1">
                <a:latin typeface="Bookman Old Style" pitchFamily="18" charset="0"/>
              </a:rPr>
              <a:t>кількість</a:t>
            </a:r>
            <a:r>
              <a:rPr lang="ru-RU" sz="1800" dirty="0">
                <a:latin typeface="Bookman Old Style" pitchFamily="18" charset="0"/>
              </a:rPr>
              <a:t> </a:t>
            </a:r>
            <a:r>
              <a:rPr lang="ru-RU" sz="1800" dirty="0" err="1">
                <a:latin typeface="Bookman Old Style" pitchFamily="18" charset="0"/>
              </a:rPr>
              <a:t>кроків</a:t>
            </a:r>
            <a:r>
              <a:rPr lang="ru-RU" sz="1800" dirty="0">
                <a:latin typeface="Bookman Old Style" pitchFamily="18" charset="0"/>
              </a:rPr>
              <a:t>, а </a:t>
            </a:r>
            <a:r>
              <a:rPr lang="ru-RU" sz="1800" dirty="0" err="1">
                <a:latin typeface="Bookman Old Style" pitchFamily="18" charset="0"/>
              </a:rPr>
              <a:t>потім</a:t>
            </a:r>
            <a:r>
              <a:rPr lang="ru-RU" sz="1800" dirty="0">
                <a:latin typeface="Bookman Old Style" pitchFamily="18" charset="0"/>
              </a:rPr>
              <a:t>, </a:t>
            </a:r>
            <a:r>
              <a:rPr lang="ru-RU" sz="1800" dirty="0" err="1">
                <a:latin typeface="Bookman Old Style" pitchFamily="18" charset="0"/>
              </a:rPr>
              <a:t>користуючись</a:t>
            </a:r>
            <a:r>
              <a:rPr lang="ru-RU" sz="1800" dirty="0">
                <a:latin typeface="Bookman Old Style" pitchFamily="18" charset="0"/>
              </a:rPr>
              <a:t> масштабом, </a:t>
            </a:r>
            <a:r>
              <a:rPr lang="ru-RU" sz="1800" dirty="0" err="1">
                <a:latin typeface="Bookman Old Style" pitchFamily="18" charset="0"/>
              </a:rPr>
              <a:t>визначають</a:t>
            </a:r>
            <a:r>
              <a:rPr lang="ru-RU" sz="1800" dirty="0">
                <a:latin typeface="Bookman Old Style" pitchFamily="18" charset="0"/>
              </a:rPr>
              <a:t> </a:t>
            </a:r>
            <a:r>
              <a:rPr lang="ru-RU" sz="1800" dirty="0" err="1">
                <a:latin typeface="Bookman Old Style" pitchFamily="18" charset="0"/>
              </a:rPr>
              <a:t>відстань</a:t>
            </a:r>
            <a:r>
              <a:rPr lang="ru-RU" sz="1800" dirty="0">
                <a:latin typeface="Bookman Old Style" pitchFamily="18" charset="0"/>
              </a:rPr>
              <a:t>.</a:t>
            </a:r>
          </a:p>
          <a:p>
            <a:pPr algn="just">
              <a:lnSpc>
                <a:spcPct val="110000"/>
              </a:lnSpc>
            </a:pPr>
            <a:r>
              <a:rPr lang="ru-RU" sz="1800" dirty="0">
                <a:latin typeface="Bookman Old Style" pitchFamily="18" charset="0"/>
              </a:rPr>
              <a:t>Для </a:t>
            </a:r>
            <a:r>
              <a:rPr lang="ru-RU" sz="1800" b="1" i="1" dirty="0" err="1">
                <a:latin typeface="Bookman Old Style" pitchFamily="18" charset="0"/>
              </a:rPr>
              <a:t>точніших</a:t>
            </a:r>
            <a:r>
              <a:rPr lang="ru-RU" sz="1800" b="1" i="1" dirty="0">
                <a:latin typeface="Bookman Old Style" pitchFamily="18" charset="0"/>
              </a:rPr>
              <a:t> </a:t>
            </a:r>
            <a:r>
              <a:rPr lang="ru-RU" sz="1800" b="1" i="1" dirty="0" err="1">
                <a:latin typeface="Bookman Old Style" pitchFamily="18" charset="0"/>
              </a:rPr>
              <a:t>вимірювань</a:t>
            </a:r>
            <a:r>
              <a:rPr lang="ru-RU" sz="1800" b="1" i="1" dirty="0">
                <a:latin typeface="Bookman Old Style" pitchFamily="18" charset="0"/>
              </a:rPr>
              <a:t> </a:t>
            </a:r>
            <a:r>
              <a:rPr lang="ru-RU" sz="1800" b="1" i="1" dirty="0" err="1">
                <a:latin typeface="Bookman Old Style" pitchFamily="18" charset="0"/>
              </a:rPr>
              <a:t>кривих</a:t>
            </a:r>
            <a:r>
              <a:rPr lang="ru-RU" sz="1800" b="1" i="1" dirty="0">
                <a:latin typeface="Bookman Old Style" pitchFamily="18" charset="0"/>
              </a:rPr>
              <a:t> </a:t>
            </a:r>
            <a:r>
              <a:rPr lang="ru-RU" sz="1800" b="1" i="1" dirty="0" err="1">
                <a:latin typeface="Bookman Old Style" pitchFamily="18" charset="0"/>
              </a:rPr>
              <a:t>ліній</a:t>
            </a:r>
            <a:r>
              <a:rPr lang="ru-RU" sz="1800" b="1" i="1" dirty="0">
                <a:latin typeface="Bookman Old Style" pitchFamily="18" charset="0"/>
              </a:rPr>
              <a:t> </a:t>
            </a:r>
            <a:r>
              <a:rPr lang="ru-RU" sz="1800" i="1" dirty="0">
                <a:latin typeface="Bookman Old Style" pitchFamily="18" charset="0"/>
              </a:rPr>
              <a:t>є </a:t>
            </a:r>
            <a:r>
              <a:rPr lang="ru-RU" sz="1800" i="1" dirty="0" err="1">
                <a:latin typeface="Bookman Old Style" pitchFamily="18" charset="0"/>
              </a:rPr>
              <a:t>спеціальний</a:t>
            </a:r>
            <a:r>
              <a:rPr lang="ru-RU" sz="1800" i="1" dirty="0">
                <a:latin typeface="Bookman Old Style" pitchFamily="18" charset="0"/>
              </a:rPr>
              <a:t> </a:t>
            </a:r>
            <a:r>
              <a:rPr lang="ru-RU" sz="1800" i="1" dirty="0" err="1">
                <a:latin typeface="Bookman Old Style" pitchFamily="18" charset="0"/>
              </a:rPr>
              <a:t>прилад</a:t>
            </a:r>
            <a:r>
              <a:rPr lang="ru-RU" sz="1800" i="1" dirty="0">
                <a:latin typeface="Bookman Old Style" pitchFamily="18" charset="0"/>
              </a:rPr>
              <a:t> </a:t>
            </a:r>
            <a:r>
              <a:rPr lang="ru-RU" sz="1800" b="1" i="1" dirty="0" err="1">
                <a:latin typeface="Bookman Old Style" pitchFamily="18" charset="0"/>
              </a:rPr>
              <a:t>курвіметр</a:t>
            </a:r>
            <a:r>
              <a:rPr lang="ru-RU" sz="1800" dirty="0">
                <a:latin typeface="Bookman Old Style" pitchFamily="18" charset="0"/>
              </a:rPr>
              <a:t> </a:t>
            </a:r>
            <a:r>
              <a:rPr lang="ru-RU" sz="1600" dirty="0">
                <a:latin typeface="Bookman Old Style" pitchFamily="18" charset="0"/>
              </a:rPr>
              <a:t> </a:t>
            </a:r>
            <a:endParaRPr lang="ru-RU" sz="1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5445224"/>
            <a:ext cx="81369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Bookman Old Style" pitchFamily="18" charset="0"/>
              </a:rPr>
              <a:t>Для </a:t>
            </a:r>
            <a:r>
              <a:rPr lang="ru-RU" b="1" i="1" dirty="0" err="1">
                <a:latin typeface="Bookman Old Style" pitchFamily="18" charset="0"/>
              </a:rPr>
              <a:t>визначення</a:t>
            </a:r>
            <a:r>
              <a:rPr lang="ru-RU" b="1" i="1" dirty="0">
                <a:latin typeface="Bookman Old Style" pitchFamily="18" charset="0"/>
              </a:rPr>
              <a:t> </a:t>
            </a:r>
            <a:r>
              <a:rPr lang="ru-RU" b="1" i="1" dirty="0" err="1">
                <a:latin typeface="Bookman Old Style" pitchFamily="18" charset="0"/>
              </a:rPr>
              <a:t>площ</a:t>
            </a:r>
            <a:r>
              <a:rPr lang="ru-RU" b="1" i="1" dirty="0">
                <a:latin typeface="Bookman Old Style" pitchFamily="18" charset="0"/>
              </a:rPr>
              <a:t> </a:t>
            </a:r>
            <a:r>
              <a:rPr lang="ru-RU" i="1" dirty="0" err="1">
                <a:latin typeface="Bookman Old Style" pitchFamily="18" charset="0"/>
              </a:rPr>
              <a:t>використовують</a:t>
            </a:r>
            <a:r>
              <a:rPr lang="ru-RU" i="1" dirty="0">
                <a:latin typeface="Bookman Old Style" pitchFamily="18" charset="0"/>
              </a:rPr>
              <a:t> </a:t>
            </a:r>
            <a:r>
              <a:rPr lang="ru-RU" i="1" dirty="0" err="1">
                <a:latin typeface="Bookman Old Style" pitchFamily="18" charset="0"/>
              </a:rPr>
              <a:t>кілометрову</a:t>
            </a:r>
            <a:r>
              <a:rPr lang="ru-RU" i="1" dirty="0">
                <a:latin typeface="Bookman Old Style" pitchFamily="18" charset="0"/>
              </a:rPr>
              <a:t> </a:t>
            </a:r>
            <a:r>
              <a:rPr lang="ru-RU" i="1" dirty="0" err="1">
                <a:latin typeface="Bookman Old Style" pitchFamily="18" charset="0"/>
              </a:rPr>
              <a:t>сітку</a:t>
            </a:r>
            <a:r>
              <a:rPr lang="ru-RU" dirty="0">
                <a:latin typeface="Bookman Old Style" pitchFamily="18" charset="0"/>
              </a:rPr>
              <a:t>. Для </a:t>
            </a:r>
            <a:r>
              <a:rPr lang="ru-RU" dirty="0" err="1">
                <a:latin typeface="Bookman Old Style" pitchFamily="18" charset="0"/>
              </a:rPr>
              <a:t>цього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підраховують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кількість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повних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кілометрових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квадратів</a:t>
            </a:r>
            <a:r>
              <a:rPr lang="ru-RU" dirty="0">
                <a:latin typeface="Bookman Old Style" pitchFamily="18" charset="0"/>
              </a:rPr>
              <a:t> у межах контуру, </a:t>
            </a:r>
            <a:r>
              <a:rPr lang="ru-RU" dirty="0" err="1">
                <a:latin typeface="Bookman Old Style" pitchFamily="18" charset="0"/>
              </a:rPr>
              <a:t>що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вимірюється</a:t>
            </a:r>
            <a:r>
              <a:rPr lang="ru-RU" dirty="0">
                <a:latin typeface="Bookman Old Style" pitchFamily="18" charset="0"/>
              </a:rPr>
              <a:t>. </a:t>
            </a:r>
            <a:r>
              <a:rPr lang="ru-RU" dirty="0" err="1">
                <a:latin typeface="Bookman Old Style" pitchFamily="18" charset="0"/>
              </a:rPr>
              <a:t>Квадрати</a:t>
            </a:r>
            <a:r>
              <a:rPr lang="ru-RU" dirty="0">
                <a:latin typeface="Bookman Old Style" pitchFamily="18" charset="0"/>
              </a:rPr>
              <a:t>, </a:t>
            </a:r>
            <a:r>
              <a:rPr lang="ru-RU" dirty="0" err="1">
                <a:latin typeface="Bookman Old Style" pitchFamily="18" charset="0"/>
              </a:rPr>
              <a:t>заповнені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частково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площовим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об’єктом</a:t>
            </a:r>
            <a:r>
              <a:rPr lang="ru-RU" dirty="0">
                <a:latin typeface="Bookman Old Style" pitchFamily="18" charset="0"/>
              </a:rPr>
              <a:t>, </a:t>
            </a:r>
            <a:r>
              <a:rPr lang="ru-RU" dirty="0" err="1">
                <a:latin typeface="Bookman Old Style" pitchFamily="18" charset="0"/>
              </a:rPr>
              <a:t>оцінюють</a:t>
            </a:r>
            <a:r>
              <a:rPr lang="ru-RU" dirty="0">
                <a:latin typeface="Bookman Old Style" pitchFamily="18" charset="0"/>
              </a:rPr>
              <a:t> на око.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525" y="2276872"/>
            <a:ext cx="3038475" cy="275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1575141"/>
            <a:ext cx="8519568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ru-RU" dirty="0" err="1">
                <a:latin typeface="Bookman Old Style" pitchFamily="18" charset="0"/>
              </a:rPr>
              <a:t>Визначення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відстаней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b="1" i="1" dirty="0">
                <a:latin typeface="Bookman Old Style" pitchFamily="18" charset="0"/>
              </a:rPr>
              <a:t>по </a:t>
            </a:r>
            <a:r>
              <a:rPr lang="ru-RU" b="1" i="1" dirty="0" err="1">
                <a:latin typeface="Bookman Old Style" pitchFamily="18" charset="0"/>
              </a:rPr>
              <a:t>прямій</a:t>
            </a:r>
            <a:r>
              <a:rPr lang="ru-RU" b="1" i="1" dirty="0">
                <a:latin typeface="Bookman Old Style" pitchFamily="18" charset="0"/>
              </a:rPr>
              <a:t> </a:t>
            </a:r>
            <a:r>
              <a:rPr lang="ru-RU" b="1" i="1" dirty="0" err="1">
                <a:latin typeface="Bookman Old Style" pitchFamily="18" charset="0"/>
              </a:rPr>
              <a:t>лінії</a:t>
            </a:r>
            <a:r>
              <a:rPr lang="ru-RU" b="1" i="1" dirty="0">
                <a:latin typeface="Bookman Old Style" pitchFamily="18" charset="0"/>
              </a:rPr>
              <a:t> </a:t>
            </a:r>
            <a:r>
              <a:rPr lang="ru-RU" i="1" dirty="0" err="1">
                <a:latin typeface="Bookman Old Style" pitchFamily="18" charset="0"/>
              </a:rPr>
              <a:t>найзручніше</a:t>
            </a:r>
            <a:r>
              <a:rPr lang="ru-RU" i="1" dirty="0">
                <a:latin typeface="Bookman Old Style" pitchFamily="18" charset="0"/>
              </a:rPr>
              <a:t> </a:t>
            </a:r>
            <a:r>
              <a:rPr lang="ru-RU" i="1" dirty="0" err="1">
                <a:latin typeface="Bookman Old Style" pitchFamily="18" charset="0"/>
              </a:rPr>
              <a:t>зробити</a:t>
            </a:r>
            <a:r>
              <a:rPr lang="ru-RU" i="1" dirty="0">
                <a:latin typeface="Bookman Old Style" pitchFamily="18" charset="0"/>
              </a:rPr>
              <a:t> </a:t>
            </a:r>
            <a:r>
              <a:rPr lang="ru-RU" i="1" dirty="0" err="1">
                <a:latin typeface="Bookman Old Style" pitchFamily="18" charset="0"/>
              </a:rPr>
              <a:t>лінійкою</a:t>
            </a:r>
            <a:r>
              <a:rPr lang="ru-RU" dirty="0">
                <a:latin typeface="Bookman Old Style" pitchFamily="18" charset="0"/>
              </a:rPr>
              <a:t>, </a:t>
            </a:r>
            <a:r>
              <a:rPr lang="ru-RU" dirty="0" err="1">
                <a:latin typeface="Bookman Old Style" pitchFamily="18" charset="0"/>
              </a:rPr>
              <a:t>використовуючи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числовий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або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іменований</a:t>
            </a:r>
            <a:r>
              <a:rPr lang="ru-RU" dirty="0">
                <a:latin typeface="Bookman Old Style" pitchFamily="18" charset="0"/>
              </a:rPr>
              <a:t> масштаб. </a:t>
            </a:r>
          </a:p>
        </p:txBody>
      </p:sp>
    </p:spTree>
    <p:extLst>
      <p:ext uri="{BB962C8B-B14F-4D97-AF65-F5344CB8AC3E}">
        <p14:creationId xmlns:p14="http://schemas.microsoft.com/office/powerpoint/2010/main" val="28663351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AutoShape 2" descr="5%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8382000" y="6553200"/>
            <a:ext cx="381000" cy="304800"/>
          </a:xfrm>
          <a:prstGeom prst="actionButtonBackPrevious">
            <a:avLst/>
          </a:prstGeom>
          <a:pattFill prst="pct5">
            <a:fgClr>
              <a:srgbClr val="C0C0C0"/>
            </a:fgClr>
            <a:bgClr>
              <a:srgbClr val="FFFFE1"/>
            </a:bgClr>
          </a:pattFill>
          <a:ln w="9525" cap="rnd">
            <a:solidFill>
              <a:schemeClr val="bg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1859" name="AutoShape 3" descr="5%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63000" y="6553200"/>
            <a:ext cx="381000" cy="304800"/>
          </a:xfrm>
          <a:prstGeom prst="actionButtonForwardNext">
            <a:avLst/>
          </a:prstGeom>
          <a:pattFill prst="pct5">
            <a:fgClr>
              <a:srgbClr val="C0C0C0"/>
            </a:fgClr>
            <a:bgClr>
              <a:srgbClr val="FFFFE1"/>
            </a:bgClr>
          </a:pattFill>
          <a:ln w="9525" cap="rnd">
            <a:solidFill>
              <a:schemeClr val="bg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1860" name="WordArt 4"/>
          <p:cNvSpPr>
            <a:spLocks noChangeArrowheads="1" noChangeShapeType="1" noTextEdit="1"/>
          </p:cNvSpPr>
          <p:nvPr/>
        </p:nvSpPr>
        <p:spPr bwMode="auto">
          <a:xfrm>
            <a:off x="5724525" y="115888"/>
            <a:ext cx="2952750" cy="7207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 dirty="0">
                <a:ln w="9525">
                  <a:solidFill>
                    <a:srgbClr val="FFCCFF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Bookman Old Style" pitchFamily="18" charset="0"/>
              </a:rPr>
              <a:t>Азимут</a:t>
            </a:r>
          </a:p>
        </p:txBody>
      </p:sp>
      <p:sp>
        <p:nvSpPr>
          <p:cNvPr id="121863" name="Text Box 7"/>
          <p:cNvSpPr txBox="1">
            <a:spLocks noChangeArrowheads="1"/>
          </p:cNvSpPr>
          <p:nvPr/>
        </p:nvSpPr>
        <p:spPr bwMode="auto">
          <a:xfrm>
            <a:off x="-9525" y="692150"/>
            <a:ext cx="929005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2200" b="1" dirty="0">
                <a:solidFill>
                  <a:srgbClr val="FF0000"/>
                </a:solidFill>
                <a:latin typeface="Bookman Old Style" pitchFamily="18" charset="0"/>
              </a:rPr>
              <a:t>Азимут</a:t>
            </a:r>
            <a:r>
              <a:rPr lang="uk-UA" sz="2200" b="1" dirty="0">
                <a:latin typeface="Bookman Old Style" pitchFamily="18" charset="0"/>
              </a:rPr>
              <a:t> </a:t>
            </a:r>
            <a:r>
              <a:rPr lang="uk-UA" sz="2200" i="1" dirty="0">
                <a:latin typeface="Bookman Old Style" pitchFamily="18" charset="0"/>
              </a:rPr>
              <a:t>(з арабської – шлях, напрям)</a:t>
            </a:r>
            <a:r>
              <a:rPr lang="uk-UA" sz="2200" b="1" dirty="0">
                <a:latin typeface="Bookman Old Style" pitchFamily="18" charset="0"/>
              </a:rPr>
              <a:t> </a:t>
            </a:r>
            <a:r>
              <a:rPr lang="uk-UA" sz="2200" b="1" dirty="0">
                <a:solidFill>
                  <a:schemeClr val="accent2"/>
                </a:solidFill>
                <a:latin typeface="Bookman Old Style" pitchFamily="18" charset="0"/>
              </a:rPr>
              <a:t>– кут між напрямом на північ </a:t>
            </a:r>
            <a:r>
              <a:rPr lang="uk-UA" sz="2200" b="1" dirty="0" smtClean="0">
                <a:solidFill>
                  <a:schemeClr val="accent2"/>
                </a:solidFill>
                <a:latin typeface="Bookman Old Style" pitchFamily="18" charset="0"/>
              </a:rPr>
              <a:t>та </a:t>
            </a:r>
            <a:r>
              <a:rPr lang="uk-UA" sz="2200" b="1" dirty="0">
                <a:solidFill>
                  <a:schemeClr val="accent2"/>
                </a:solidFill>
                <a:latin typeface="Bookman Old Style" pitchFamily="18" charset="0"/>
              </a:rPr>
              <a:t>напрямом на даний предмет.</a:t>
            </a:r>
            <a:endParaRPr lang="ru-RU" sz="2200" b="1" dirty="0">
              <a:solidFill>
                <a:schemeClr val="accent2"/>
              </a:solidFill>
              <a:latin typeface="Bookman Old Style" pitchFamily="18" charset="0"/>
            </a:endParaRPr>
          </a:p>
        </p:txBody>
      </p:sp>
      <p:sp>
        <p:nvSpPr>
          <p:cNvPr id="121864" name="Oval 8"/>
          <p:cNvSpPr>
            <a:spLocks noChangeArrowheads="1"/>
          </p:cNvSpPr>
          <p:nvPr/>
        </p:nvSpPr>
        <p:spPr bwMode="auto">
          <a:xfrm>
            <a:off x="6546850" y="3544888"/>
            <a:ext cx="73025" cy="7302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1865" name="Line 9"/>
          <p:cNvSpPr>
            <a:spLocks noChangeShapeType="1"/>
          </p:cNvSpPr>
          <p:nvPr/>
        </p:nvSpPr>
        <p:spPr bwMode="auto">
          <a:xfrm flipV="1">
            <a:off x="6580188" y="1755775"/>
            <a:ext cx="0" cy="1800225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1866" name="AutoShape 10"/>
          <p:cNvSpPr>
            <a:spLocks noChangeArrowheads="1"/>
          </p:cNvSpPr>
          <p:nvPr/>
        </p:nvSpPr>
        <p:spPr bwMode="auto">
          <a:xfrm>
            <a:off x="6435725" y="1524000"/>
            <a:ext cx="288925" cy="287338"/>
          </a:xfrm>
          <a:prstGeom prst="star5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1867" name="Text Box 11"/>
          <p:cNvSpPr txBox="1">
            <a:spLocks noChangeArrowheads="1"/>
          </p:cNvSpPr>
          <p:nvPr/>
        </p:nvSpPr>
        <p:spPr bwMode="auto">
          <a:xfrm>
            <a:off x="6259513" y="1085850"/>
            <a:ext cx="7191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>
                <a:solidFill>
                  <a:srgbClr val="FF0000"/>
                </a:solidFill>
                <a:latin typeface="Times New Roman" pitchFamily="18" charset="0"/>
              </a:rPr>
              <a:t>Пн.</a:t>
            </a:r>
            <a:endParaRPr lang="ru-RU" sz="2400" b="1">
              <a:solidFill>
                <a:srgbClr val="FF0000"/>
              </a:solidFill>
              <a:latin typeface="Times New Roman" pitchFamily="18" charset="0"/>
            </a:endParaRPr>
          </a:p>
        </p:txBody>
      </p:sp>
      <p:grpSp>
        <p:nvGrpSpPr>
          <p:cNvPr id="121868" name="Group 12"/>
          <p:cNvGrpSpPr>
            <a:grpSpLocks/>
          </p:cNvGrpSpPr>
          <p:nvPr/>
        </p:nvGrpSpPr>
        <p:grpSpPr bwMode="auto">
          <a:xfrm>
            <a:off x="8491538" y="4691063"/>
            <a:ext cx="225425" cy="379412"/>
            <a:chOff x="521" y="2791"/>
            <a:chExt cx="142" cy="239"/>
          </a:xfrm>
        </p:grpSpPr>
        <p:sp>
          <p:nvSpPr>
            <p:cNvPr id="121869" name="Freeform 13"/>
            <p:cNvSpPr>
              <a:spLocks/>
            </p:cNvSpPr>
            <p:nvPr/>
          </p:nvSpPr>
          <p:spPr bwMode="auto">
            <a:xfrm>
              <a:off x="591" y="2795"/>
              <a:ext cx="50" cy="235"/>
            </a:xfrm>
            <a:custGeom>
              <a:avLst/>
              <a:gdLst>
                <a:gd name="T0" fmla="*/ 0 w 50"/>
                <a:gd name="T1" fmla="*/ 0 h 235"/>
                <a:gd name="T2" fmla="*/ 1 w 50"/>
                <a:gd name="T3" fmla="*/ 235 h 235"/>
                <a:gd name="T4" fmla="*/ 50 w 50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235">
                  <a:moveTo>
                    <a:pt x="0" y="0"/>
                  </a:moveTo>
                  <a:lnTo>
                    <a:pt x="1" y="235"/>
                  </a:lnTo>
                  <a:lnTo>
                    <a:pt x="50" y="235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1870" name="Freeform 14"/>
            <p:cNvSpPr>
              <a:spLocks/>
            </p:cNvSpPr>
            <p:nvPr/>
          </p:nvSpPr>
          <p:spPr bwMode="auto">
            <a:xfrm>
              <a:off x="592" y="2791"/>
              <a:ext cx="71" cy="202"/>
            </a:xfrm>
            <a:custGeom>
              <a:avLst/>
              <a:gdLst>
                <a:gd name="T0" fmla="*/ 0 w 71"/>
                <a:gd name="T1" fmla="*/ 0 h 202"/>
                <a:gd name="T2" fmla="*/ 14 w 71"/>
                <a:gd name="T3" fmla="*/ 8 h 202"/>
                <a:gd name="T4" fmla="*/ 19 w 71"/>
                <a:gd name="T5" fmla="*/ 20 h 202"/>
                <a:gd name="T6" fmla="*/ 18 w 71"/>
                <a:gd name="T7" fmla="*/ 32 h 202"/>
                <a:gd name="T8" fmla="*/ 33 w 71"/>
                <a:gd name="T9" fmla="*/ 44 h 202"/>
                <a:gd name="T10" fmla="*/ 41 w 71"/>
                <a:gd name="T11" fmla="*/ 59 h 202"/>
                <a:gd name="T12" fmla="*/ 42 w 71"/>
                <a:gd name="T13" fmla="*/ 74 h 202"/>
                <a:gd name="T14" fmla="*/ 39 w 71"/>
                <a:gd name="T15" fmla="*/ 81 h 202"/>
                <a:gd name="T16" fmla="*/ 53 w 71"/>
                <a:gd name="T17" fmla="*/ 92 h 202"/>
                <a:gd name="T18" fmla="*/ 70 w 71"/>
                <a:gd name="T19" fmla="*/ 129 h 202"/>
                <a:gd name="T20" fmla="*/ 62 w 71"/>
                <a:gd name="T21" fmla="*/ 161 h 202"/>
                <a:gd name="T22" fmla="*/ 47 w 71"/>
                <a:gd name="T23" fmla="*/ 186 h 202"/>
                <a:gd name="T24" fmla="*/ 27 w 71"/>
                <a:gd name="T25" fmla="*/ 197 h 202"/>
                <a:gd name="T26" fmla="*/ 14 w 71"/>
                <a:gd name="T27" fmla="*/ 201 h 202"/>
                <a:gd name="T28" fmla="*/ 2 w 71"/>
                <a:gd name="T29" fmla="*/ 201 h 202"/>
                <a:gd name="T30" fmla="*/ 0 w 71"/>
                <a:gd name="T3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1" h="202">
                  <a:moveTo>
                    <a:pt x="0" y="0"/>
                  </a:moveTo>
                  <a:cubicBezTo>
                    <a:pt x="2" y="1"/>
                    <a:pt x="11" y="5"/>
                    <a:pt x="14" y="8"/>
                  </a:cubicBezTo>
                  <a:cubicBezTo>
                    <a:pt x="17" y="11"/>
                    <a:pt x="18" y="16"/>
                    <a:pt x="19" y="20"/>
                  </a:cubicBezTo>
                  <a:cubicBezTo>
                    <a:pt x="20" y="24"/>
                    <a:pt x="16" y="28"/>
                    <a:pt x="18" y="32"/>
                  </a:cubicBezTo>
                  <a:cubicBezTo>
                    <a:pt x="20" y="36"/>
                    <a:pt x="29" y="40"/>
                    <a:pt x="33" y="44"/>
                  </a:cubicBezTo>
                  <a:cubicBezTo>
                    <a:pt x="37" y="48"/>
                    <a:pt x="40" y="54"/>
                    <a:pt x="41" y="59"/>
                  </a:cubicBezTo>
                  <a:cubicBezTo>
                    <a:pt x="42" y="64"/>
                    <a:pt x="42" y="70"/>
                    <a:pt x="42" y="74"/>
                  </a:cubicBezTo>
                  <a:cubicBezTo>
                    <a:pt x="42" y="78"/>
                    <a:pt x="37" y="78"/>
                    <a:pt x="39" y="81"/>
                  </a:cubicBezTo>
                  <a:cubicBezTo>
                    <a:pt x="41" y="84"/>
                    <a:pt x="48" y="84"/>
                    <a:pt x="53" y="92"/>
                  </a:cubicBezTo>
                  <a:cubicBezTo>
                    <a:pt x="58" y="100"/>
                    <a:pt x="69" y="118"/>
                    <a:pt x="70" y="129"/>
                  </a:cubicBezTo>
                  <a:cubicBezTo>
                    <a:pt x="71" y="140"/>
                    <a:pt x="66" y="152"/>
                    <a:pt x="62" y="161"/>
                  </a:cubicBezTo>
                  <a:cubicBezTo>
                    <a:pt x="58" y="170"/>
                    <a:pt x="53" y="180"/>
                    <a:pt x="47" y="186"/>
                  </a:cubicBezTo>
                  <a:cubicBezTo>
                    <a:pt x="41" y="192"/>
                    <a:pt x="32" y="195"/>
                    <a:pt x="27" y="197"/>
                  </a:cubicBezTo>
                  <a:cubicBezTo>
                    <a:pt x="22" y="199"/>
                    <a:pt x="18" y="200"/>
                    <a:pt x="14" y="201"/>
                  </a:cubicBezTo>
                  <a:cubicBezTo>
                    <a:pt x="10" y="202"/>
                    <a:pt x="4" y="201"/>
                    <a:pt x="2" y="201"/>
                  </a:cubicBezTo>
                  <a:cubicBezTo>
                    <a:pt x="2" y="20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1871" name="Freeform 15"/>
            <p:cNvSpPr>
              <a:spLocks/>
            </p:cNvSpPr>
            <p:nvPr/>
          </p:nvSpPr>
          <p:spPr bwMode="auto">
            <a:xfrm flipH="1">
              <a:off x="521" y="2792"/>
              <a:ext cx="71" cy="202"/>
            </a:xfrm>
            <a:custGeom>
              <a:avLst/>
              <a:gdLst>
                <a:gd name="T0" fmla="*/ 0 w 71"/>
                <a:gd name="T1" fmla="*/ 0 h 202"/>
                <a:gd name="T2" fmla="*/ 14 w 71"/>
                <a:gd name="T3" fmla="*/ 8 h 202"/>
                <a:gd name="T4" fmla="*/ 19 w 71"/>
                <a:gd name="T5" fmla="*/ 20 h 202"/>
                <a:gd name="T6" fmla="*/ 18 w 71"/>
                <a:gd name="T7" fmla="*/ 32 h 202"/>
                <a:gd name="T8" fmla="*/ 33 w 71"/>
                <a:gd name="T9" fmla="*/ 44 h 202"/>
                <a:gd name="T10" fmla="*/ 41 w 71"/>
                <a:gd name="T11" fmla="*/ 59 h 202"/>
                <a:gd name="T12" fmla="*/ 42 w 71"/>
                <a:gd name="T13" fmla="*/ 74 h 202"/>
                <a:gd name="T14" fmla="*/ 39 w 71"/>
                <a:gd name="T15" fmla="*/ 81 h 202"/>
                <a:gd name="T16" fmla="*/ 53 w 71"/>
                <a:gd name="T17" fmla="*/ 92 h 202"/>
                <a:gd name="T18" fmla="*/ 70 w 71"/>
                <a:gd name="T19" fmla="*/ 129 h 202"/>
                <a:gd name="T20" fmla="*/ 62 w 71"/>
                <a:gd name="T21" fmla="*/ 161 h 202"/>
                <a:gd name="T22" fmla="*/ 47 w 71"/>
                <a:gd name="T23" fmla="*/ 186 h 202"/>
                <a:gd name="T24" fmla="*/ 27 w 71"/>
                <a:gd name="T25" fmla="*/ 197 h 202"/>
                <a:gd name="T26" fmla="*/ 14 w 71"/>
                <a:gd name="T27" fmla="*/ 201 h 202"/>
                <a:gd name="T28" fmla="*/ 2 w 71"/>
                <a:gd name="T29" fmla="*/ 201 h 202"/>
                <a:gd name="T30" fmla="*/ 0 w 71"/>
                <a:gd name="T3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1" h="202">
                  <a:moveTo>
                    <a:pt x="0" y="0"/>
                  </a:moveTo>
                  <a:cubicBezTo>
                    <a:pt x="2" y="1"/>
                    <a:pt x="11" y="5"/>
                    <a:pt x="14" y="8"/>
                  </a:cubicBezTo>
                  <a:cubicBezTo>
                    <a:pt x="17" y="11"/>
                    <a:pt x="18" y="16"/>
                    <a:pt x="19" y="20"/>
                  </a:cubicBezTo>
                  <a:cubicBezTo>
                    <a:pt x="20" y="24"/>
                    <a:pt x="16" y="28"/>
                    <a:pt x="18" y="32"/>
                  </a:cubicBezTo>
                  <a:cubicBezTo>
                    <a:pt x="20" y="36"/>
                    <a:pt x="29" y="40"/>
                    <a:pt x="33" y="44"/>
                  </a:cubicBezTo>
                  <a:cubicBezTo>
                    <a:pt x="37" y="48"/>
                    <a:pt x="40" y="54"/>
                    <a:pt x="41" y="59"/>
                  </a:cubicBezTo>
                  <a:cubicBezTo>
                    <a:pt x="42" y="64"/>
                    <a:pt x="42" y="70"/>
                    <a:pt x="42" y="74"/>
                  </a:cubicBezTo>
                  <a:cubicBezTo>
                    <a:pt x="42" y="78"/>
                    <a:pt x="37" y="78"/>
                    <a:pt x="39" y="81"/>
                  </a:cubicBezTo>
                  <a:cubicBezTo>
                    <a:pt x="41" y="84"/>
                    <a:pt x="48" y="84"/>
                    <a:pt x="53" y="92"/>
                  </a:cubicBezTo>
                  <a:cubicBezTo>
                    <a:pt x="58" y="100"/>
                    <a:pt x="69" y="118"/>
                    <a:pt x="70" y="129"/>
                  </a:cubicBezTo>
                  <a:cubicBezTo>
                    <a:pt x="71" y="140"/>
                    <a:pt x="66" y="152"/>
                    <a:pt x="62" y="161"/>
                  </a:cubicBezTo>
                  <a:cubicBezTo>
                    <a:pt x="58" y="170"/>
                    <a:pt x="53" y="180"/>
                    <a:pt x="47" y="186"/>
                  </a:cubicBezTo>
                  <a:cubicBezTo>
                    <a:pt x="41" y="192"/>
                    <a:pt x="32" y="195"/>
                    <a:pt x="27" y="197"/>
                  </a:cubicBezTo>
                  <a:cubicBezTo>
                    <a:pt x="22" y="199"/>
                    <a:pt x="18" y="200"/>
                    <a:pt x="14" y="201"/>
                  </a:cubicBezTo>
                  <a:cubicBezTo>
                    <a:pt x="10" y="202"/>
                    <a:pt x="4" y="201"/>
                    <a:pt x="2" y="201"/>
                  </a:cubicBezTo>
                  <a:cubicBezTo>
                    <a:pt x="2" y="20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21872" name="Group 16"/>
          <p:cNvGrpSpPr>
            <a:grpSpLocks/>
          </p:cNvGrpSpPr>
          <p:nvPr/>
        </p:nvGrpSpPr>
        <p:grpSpPr bwMode="auto">
          <a:xfrm>
            <a:off x="4067175" y="3219450"/>
            <a:ext cx="171450" cy="374650"/>
            <a:chOff x="285" y="2740"/>
            <a:chExt cx="108" cy="236"/>
          </a:xfrm>
        </p:grpSpPr>
        <p:sp>
          <p:nvSpPr>
            <p:cNvPr id="121873" name="Freeform 17"/>
            <p:cNvSpPr>
              <a:spLocks/>
            </p:cNvSpPr>
            <p:nvPr/>
          </p:nvSpPr>
          <p:spPr bwMode="auto">
            <a:xfrm>
              <a:off x="339" y="2741"/>
              <a:ext cx="50" cy="235"/>
            </a:xfrm>
            <a:custGeom>
              <a:avLst/>
              <a:gdLst>
                <a:gd name="T0" fmla="*/ 0 w 50"/>
                <a:gd name="T1" fmla="*/ 0 h 235"/>
                <a:gd name="T2" fmla="*/ 1 w 50"/>
                <a:gd name="T3" fmla="*/ 235 h 235"/>
                <a:gd name="T4" fmla="*/ 50 w 50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235">
                  <a:moveTo>
                    <a:pt x="0" y="0"/>
                  </a:moveTo>
                  <a:lnTo>
                    <a:pt x="1" y="235"/>
                  </a:lnTo>
                  <a:lnTo>
                    <a:pt x="50" y="235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1874" name="Freeform 18"/>
            <p:cNvSpPr>
              <a:spLocks/>
            </p:cNvSpPr>
            <p:nvPr/>
          </p:nvSpPr>
          <p:spPr bwMode="auto">
            <a:xfrm>
              <a:off x="293" y="2740"/>
              <a:ext cx="87" cy="46"/>
            </a:xfrm>
            <a:custGeom>
              <a:avLst/>
              <a:gdLst>
                <a:gd name="T0" fmla="*/ 0 w 87"/>
                <a:gd name="T1" fmla="*/ 45 h 46"/>
                <a:gd name="T2" fmla="*/ 45 w 87"/>
                <a:gd name="T3" fmla="*/ 0 h 46"/>
                <a:gd name="T4" fmla="*/ 87 w 87"/>
                <a:gd name="T5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" h="46">
                  <a:moveTo>
                    <a:pt x="0" y="45"/>
                  </a:moveTo>
                  <a:lnTo>
                    <a:pt x="45" y="0"/>
                  </a:lnTo>
                  <a:lnTo>
                    <a:pt x="87" y="46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1875" name="Freeform 19"/>
            <p:cNvSpPr>
              <a:spLocks/>
            </p:cNvSpPr>
            <p:nvPr/>
          </p:nvSpPr>
          <p:spPr bwMode="auto">
            <a:xfrm>
              <a:off x="288" y="2795"/>
              <a:ext cx="99" cy="49"/>
            </a:xfrm>
            <a:custGeom>
              <a:avLst/>
              <a:gdLst>
                <a:gd name="T0" fmla="*/ 0 w 99"/>
                <a:gd name="T1" fmla="*/ 49 h 49"/>
                <a:gd name="T2" fmla="*/ 52 w 99"/>
                <a:gd name="T3" fmla="*/ 0 h 49"/>
                <a:gd name="T4" fmla="*/ 99 w 99"/>
                <a:gd name="T5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9" h="49">
                  <a:moveTo>
                    <a:pt x="0" y="49"/>
                  </a:moveTo>
                  <a:lnTo>
                    <a:pt x="52" y="0"/>
                  </a:lnTo>
                  <a:lnTo>
                    <a:pt x="99" y="49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1876" name="Freeform 20"/>
            <p:cNvSpPr>
              <a:spLocks/>
            </p:cNvSpPr>
            <p:nvPr/>
          </p:nvSpPr>
          <p:spPr bwMode="auto">
            <a:xfrm>
              <a:off x="285" y="2860"/>
              <a:ext cx="108" cy="61"/>
            </a:xfrm>
            <a:custGeom>
              <a:avLst/>
              <a:gdLst>
                <a:gd name="T0" fmla="*/ 0 w 108"/>
                <a:gd name="T1" fmla="*/ 61 h 61"/>
                <a:gd name="T2" fmla="*/ 55 w 108"/>
                <a:gd name="T3" fmla="*/ 0 h 61"/>
                <a:gd name="T4" fmla="*/ 108 w 108"/>
                <a:gd name="T5" fmla="*/ 5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8" h="61">
                  <a:moveTo>
                    <a:pt x="0" y="61"/>
                  </a:moveTo>
                  <a:lnTo>
                    <a:pt x="55" y="0"/>
                  </a:lnTo>
                  <a:lnTo>
                    <a:pt x="108" y="59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21877" name="Freeform 21"/>
          <p:cNvSpPr>
            <a:spLocks/>
          </p:cNvSpPr>
          <p:nvPr/>
        </p:nvSpPr>
        <p:spPr bwMode="auto">
          <a:xfrm>
            <a:off x="6604000" y="3605213"/>
            <a:ext cx="1984375" cy="1457325"/>
          </a:xfrm>
          <a:custGeom>
            <a:avLst/>
            <a:gdLst>
              <a:gd name="T0" fmla="*/ 0 w 1250"/>
              <a:gd name="T1" fmla="*/ 0 h 918"/>
              <a:gd name="T2" fmla="*/ 1250 w 1250"/>
              <a:gd name="T3" fmla="*/ 918 h 91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250" h="918">
                <a:moveTo>
                  <a:pt x="0" y="0"/>
                </a:moveTo>
                <a:lnTo>
                  <a:pt x="1250" y="918"/>
                </a:lnTo>
              </a:path>
            </a:pathLst>
          </a:custGeom>
          <a:noFill/>
          <a:ln w="19050" cmpd="sng">
            <a:solidFill>
              <a:schemeClr val="accent2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1878" name="Arc 22"/>
          <p:cNvSpPr>
            <a:spLocks/>
          </p:cNvSpPr>
          <p:nvPr/>
        </p:nvSpPr>
        <p:spPr bwMode="auto">
          <a:xfrm>
            <a:off x="6581775" y="3252788"/>
            <a:ext cx="325438" cy="52705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34393"/>
              <a:gd name="T2" fmla="*/ 17404 w 21600"/>
              <a:gd name="T3" fmla="*/ 34393 h 34393"/>
              <a:gd name="T4" fmla="*/ 0 w 21600"/>
              <a:gd name="T5" fmla="*/ 21600 h 343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34393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6202"/>
                  <a:pt x="20129" y="30684"/>
                  <a:pt x="17403" y="34392"/>
                </a:cubicBezTo>
              </a:path>
              <a:path w="21600" h="34393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6202"/>
                  <a:pt x="20129" y="30684"/>
                  <a:pt x="17403" y="34392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1879" name="Text Box 23"/>
          <p:cNvSpPr txBox="1">
            <a:spLocks noChangeArrowheads="1"/>
          </p:cNvSpPr>
          <p:nvPr/>
        </p:nvSpPr>
        <p:spPr bwMode="auto">
          <a:xfrm>
            <a:off x="6635750" y="3028950"/>
            <a:ext cx="1079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>
                <a:solidFill>
                  <a:srgbClr val="FF0000"/>
                </a:solidFill>
                <a:latin typeface="Times New Roman" pitchFamily="18" charset="0"/>
              </a:rPr>
              <a:t>135</a:t>
            </a: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º</a:t>
            </a:r>
          </a:p>
        </p:txBody>
      </p:sp>
      <p:sp>
        <p:nvSpPr>
          <p:cNvPr id="121880" name="Line 24"/>
          <p:cNvSpPr>
            <a:spLocks noChangeShapeType="1"/>
          </p:cNvSpPr>
          <p:nvPr/>
        </p:nvSpPr>
        <p:spPr bwMode="auto">
          <a:xfrm flipH="1" flipV="1">
            <a:off x="4270375" y="3589338"/>
            <a:ext cx="230505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1881" name="Text Box 25"/>
          <p:cNvSpPr txBox="1">
            <a:spLocks noChangeArrowheads="1"/>
          </p:cNvSpPr>
          <p:nvPr/>
        </p:nvSpPr>
        <p:spPr bwMode="auto">
          <a:xfrm>
            <a:off x="0" y="1764993"/>
            <a:ext cx="529208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2200" b="1" dirty="0">
                <a:solidFill>
                  <a:schemeClr val="accent2"/>
                </a:solidFill>
                <a:latin typeface="Bookman Old Style" pitchFamily="18" charset="0"/>
              </a:rPr>
              <a:t>Азимут відраховується </a:t>
            </a:r>
            <a:r>
              <a:rPr lang="uk-UA" sz="2200" b="1" i="1" dirty="0">
                <a:solidFill>
                  <a:srgbClr val="FF0000"/>
                </a:solidFill>
                <a:latin typeface="Bookman Old Style" pitchFamily="18" charset="0"/>
              </a:rPr>
              <a:t>з</a:t>
            </a:r>
            <a:r>
              <a:rPr lang="uk-UA" sz="2200" b="1" dirty="0">
                <a:solidFill>
                  <a:schemeClr val="accent2"/>
                </a:solidFill>
                <a:latin typeface="Bookman Old Style" pitchFamily="18" charset="0"/>
              </a:rPr>
              <a:t> </a:t>
            </a:r>
            <a:r>
              <a:rPr lang="uk-UA" sz="2200" b="1" i="1" dirty="0">
                <a:solidFill>
                  <a:srgbClr val="FF0000"/>
                </a:solidFill>
                <a:latin typeface="Bookman Old Style" pitchFamily="18" charset="0"/>
              </a:rPr>
              <a:t>півночі за годинниковою стрілкою.</a:t>
            </a:r>
          </a:p>
        </p:txBody>
      </p:sp>
      <p:sp>
        <p:nvSpPr>
          <p:cNvPr id="121882" name="Arc 26"/>
          <p:cNvSpPr>
            <a:spLocks/>
          </p:cNvSpPr>
          <p:nvPr/>
        </p:nvSpPr>
        <p:spPr bwMode="auto">
          <a:xfrm>
            <a:off x="6351588" y="3357563"/>
            <a:ext cx="469900" cy="501650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21600 w 43200"/>
              <a:gd name="T1" fmla="*/ 0 h 43200"/>
              <a:gd name="T2" fmla="*/ 103 w 43200"/>
              <a:gd name="T3" fmla="*/ 19495 h 43200"/>
              <a:gd name="T4" fmla="*/ 21600 w 43200"/>
              <a:gd name="T5" fmla="*/ 21600 h 43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200" h="43200" fill="none" extrusionOk="0">
                <a:moveTo>
                  <a:pt x="21599" y="0"/>
                </a:moveTo>
                <a:cubicBezTo>
                  <a:pt x="33529" y="0"/>
                  <a:pt x="43200" y="9670"/>
                  <a:pt x="43200" y="21600"/>
                </a:cubicBezTo>
                <a:cubicBezTo>
                  <a:pt x="43200" y="33529"/>
                  <a:pt x="33529" y="43200"/>
                  <a:pt x="21600" y="43200"/>
                </a:cubicBezTo>
                <a:cubicBezTo>
                  <a:pt x="9670" y="43200"/>
                  <a:pt x="0" y="33529"/>
                  <a:pt x="0" y="21600"/>
                </a:cubicBezTo>
                <a:cubicBezTo>
                  <a:pt x="-1" y="20897"/>
                  <a:pt x="34" y="20194"/>
                  <a:pt x="102" y="19494"/>
                </a:cubicBezTo>
              </a:path>
              <a:path w="43200" h="43200" stroke="0" extrusionOk="0">
                <a:moveTo>
                  <a:pt x="21599" y="0"/>
                </a:moveTo>
                <a:cubicBezTo>
                  <a:pt x="33529" y="0"/>
                  <a:pt x="43200" y="9670"/>
                  <a:pt x="43200" y="21600"/>
                </a:cubicBezTo>
                <a:cubicBezTo>
                  <a:pt x="43200" y="33529"/>
                  <a:pt x="33529" y="43200"/>
                  <a:pt x="21600" y="43200"/>
                </a:cubicBezTo>
                <a:cubicBezTo>
                  <a:pt x="9670" y="43200"/>
                  <a:pt x="0" y="33529"/>
                  <a:pt x="0" y="21600"/>
                </a:cubicBezTo>
                <a:cubicBezTo>
                  <a:pt x="-1" y="20897"/>
                  <a:pt x="34" y="20194"/>
                  <a:pt x="102" y="19494"/>
                </a:cubicBezTo>
                <a:lnTo>
                  <a:pt x="21600" y="21600"/>
                </a:lnTo>
                <a:close/>
              </a:path>
            </a:pathLst>
          </a:custGeom>
          <a:noFill/>
          <a:ln w="9525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1883" name="Text Box 27"/>
          <p:cNvSpPr txBox="1">
            <a:spLocks noChangeArrowheads="1"/>
          </p:cNvSpPr>
          <p:nvPr/>
        </p:nvSpPr>
        <p:spPr bwMode="auto">
          <a:xfrm>
            <a:off x="5795963" y="3789363"/>
            <a:ext cx="1079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>
                <a:solidFill>
                  <a:srgbClr val="FF0000"/>
                </a:solidFill>
                <a:latin typeface="Times New Roman" pitchFamily="18" charset="0"/>
              </a:rPr>
              <a:t>270</a:t>
            </a: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º</a:t>
            </a:r>
          </a:p>
        </p:txBody>
      </p:sp>
      <p:sp>
        <p:nvSpPr>
          <p:cNvPr id="121884" name="Text Box 28"/>
          <p:cNvSpPr txBox="1">
            <a:spLocks noChangeArrowheads="1"/>
          </p:cNvSpPr>
          <p:nvPr/>
        </p:nvSpPr>
        <p:spPr bwMode="auto">
          <a:xfrm>
            <a:off x="4507706" y="5555858"/>
            <a:ext cx="435610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2200" b="1" dirty="0">
                <a:solidFill>
                  <a:schemeClr val="accent2"/>
                </a:solidFill>
                <a:latin typeface="Bookman Old Style" pitchFamily="18" charset="0"/>
              </a:rPr>
              <a:t>Азимут змінюється в межах від </a:t>
            </a:r>
            <a:r>
              <a:rPr lang="uk-UA" sz="2200" b="1" i="1" dirty="0">
                <a:solidFill>
                  <a:srgbClr val="FF0000"/>
                </a:solidFill>
                <a:latin typeface="Bookman Old Style" pitchFamily="18" charset="0"/>
              </a:rPr>
              <a:t>0</a:t>
            </a:r>
            <a:r>
              <a:rPr lang="en-US" sz="2200" b="1" i="1" dirty="0">
                <a:solidFill>
                  <a:srgbClr val="FF0000"/>
                </a:solidFill>
                <a:latin typeface="Bookman Old Style" pitchFamily="18" charset="0"/>
                <a:cs typeface="Times New Roman" pitchFamily="18" charset="0"/>
              </a:rPr>
              <a:t>º</a:t>
            </a:r>
            <a:r>
              <a:rPr lang="uk-UA" sz="2200" b="1" i="1" dirty="0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uk-UA" sz="2200" b="1" dirty="0">
                <a:solidFill>
                  <a:schemeClr val="accent2"/>
                </a:solidFill>
                <a:latin typeface="Bookman Old Style" pitchFamily="18" charset="0"/>
              </a:rPr>
              <a:t>до</a:t>
            </a:r>
            <a:r>
              <a:rPr lang="uk-UA" sz="2200" b="1" i="1" dirty="0">
                <a:solidFill>
                  <a:srgbClr val="FF0000"/>
                </a:solidFill>
                <a:latin typeface="Bookman Old Style" pitchFamily="18" charset="0"/>
              </a:rPr>
              <a:t> 360</a:t>
            </a:r>
            <a:r>
              <a:rPr lang="en-US" sz="2200" b="1" i="1" dirty="0">
                <a:solidFill>
                  <a:srgbClr val="FF0000"/>
                </a:solidFill>
                <a:latin typeface="Bookman Old Style" pitchFamily="18" charset="0"/>
                <a:cs typeface="Times New Roman" pitchFamily="18" charset="0"/>
              </a:rPr>
              <a:t>º</a:t>
            </a:r>
            <a:r>
              <a:rPr lang="uk-UA" sz="2200" b="1" i="1" dirty="0">
                <a:solidFill>
                  <a:srgbClr val="FF0000"/>
                </a:solidFill>
                <a:latin typeface="Bookman Old Style" pitchFamily="18" charset="0"/>
              </a:rPr>
              <a:t>.</a:t>
            </a:r>
          </a:p>
        </p:txBody>
      </p:sp>
      <p:sp>
        <p:nvSpPr>
          <p:cNvPr id="121886" name="Freeform 30"/>
          <p:cNvSpPr>
            <a:spLocks/>
          </p:cNvSpPr>
          <p:nvPr/>
        </p:nvSpPr>
        <p:spPr bwMode="auto">
          <a:xfrm>
            <a:off x="1441450" y="3695700"/>
            <a:ext cx="2163763" cy="2360613"/>
          </a:xfrm>
          <a:custGeom>
            <a:avLst/>
            <a:gdLst>
              <a:gd name="T0" fmla="*/ 692 w 1363"/>
              <a:gd name="T1" fmla="*/ 0 h 1487"/>
              <a:gd name="T2" fmla="*/ 586 w 1363"/>
              <a:gd name="T3" fmla="*/ 435 h 1487"/>
              <a:gd name="T4" fmla="*/ 357 w 1363"/>
              <a:gd name="T5" fmla="*/ 347 h 1487"/>
              <a:gd name="T6" fmla="*/ 413 w 1363"/>
              <a:gd name="T7" fmla="*/ 612 h 1487"/>
              <a:gd name="T8" fmla="*/ 0 w 1363"/>
              <a:gd name="T9" fmla="*/ 727 h 1487"/>
              <a:gd name="T10" fmla="*/ 413 w 1363"/>
              <a:gd name="T11" fmla="*/ 847 h 1487"/>
              <a:gd name="T12" fmla="*/ 347 w 1363"/>
              <a:gd name="T13" fmla="*/ 1118 h 1487"/>
              <a:gd name="T14" fmla="*/ 586 w 1363"/>
              <a:gd name="T15" fmla="*/ 1044 h 1487"/>
              <a:gd name="T16" fmla="*/ 688 w 1363"/>
              <a:gd name="T17" fmla="*/ 1487 h 1487"/>
              <a:gd name="T18" fmla="*/ 786 w 1363"/>
              <a:gd name="T19" fmla="*/ 1044 h 1487"/>
              <a:gd name="T20" fmla="*/ 1023 w 1363"/>
              <a:gd name="T21" fmla="*/ 1129 h 1487"/>
              <a:gd name="T22" fmla="*/ 965 w 1363"/>
              <a:gd name="T23" fmla="*/ 856 h 1487"/>
              <a:gd name="T24" fmla="*/ 1363 w 1363"/>
              <a:gd name="T25" fmla="*/ 733 h 1487"/>
              <a:gd name="T26" fmla="*/ 965 w 1363"/>
              <a:gd name="T27" fmla="*/ 629 h 1487"/>
              <a:gd name="T28" fmla="*/ 1028 w 1363"/>
              <a:gd name="T29" fmla="*/ 350 h 1487"/>
              <a:gd name="T30" fmla="*/ 784 w 1363"/>
              <a:gd name="T31" fmla="*/ 437 h 1487"/>
              <a:gd name="T32" fmla="*/ 692 w 1363"/>
              <a:gd name="T33" fmla="*/ 0 h 1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363" h="1487">
                <a:moveTo>
                  <a:pt x="692" y="0"/>
                </a:moveTo>
                <a:lnTo>
                  <a:pt x="586" y="435"/>
                </a:lnTo>
                <a:lnTo>
                  <a:pt x="357" y="347"/>
                </a:lnTo>
                <a:lnTo>
                  <a:pt x="413" y="612"/>
                </a:lnTo>
                <a:lnTo>
                  <a:pt x="0" y="727"/>
                </a:lnTo>
                <a:lnTo>
                  <a:pt x="413" y="847"/>
                </a:lnTo>
                <a:lnTo>
                  <a:pt x="347" y="1118"/>
                </a:lnTo>
                <a:lnTo>
                  <a:pt x="586" y="1044"/>
                </a:lnTo>
                <a:lnTo>
                  <a:pt x="688" y="1487"/>
                </a:lnTo>
                <a:lnTo>
                  <a:pt x="786" y="1044"/>
                </a:lnTo>
                <a:lnTo>
                  <a:pt x="1023" y="1129"/>
                </a:lnTo>
                <a:lnTo>
                  <a:pt x="965" y="856"/>
                </a:lnTo>
                <a:lnTo>
                  <a:pt x="1363" y="733"/>
                </a:lnTo>
                <a:lnTo>
                  <a:pt x="965" y="629"/>
                </a:lnTo>
                <a:lnTo>
                  <a:pt x="1028" y="350"/>
                </a:lnTo>
                <a:lnTo>
                  <a:pt x="784" y="437"/>
                </a:lnTo>
                <a:lnTo>
                  <a:pt x="69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21900" name="Group 44"/>
          <p:cNvGrpSpPr>
            <a:grpSpLocks/>
          </p:cNvGrpSpPr>
          <p:nvPr/>
        </p:nvGrpSpPr>
        <p:grpSpPr bwMode="auto">
          <a:xfrm>
            <a:off x="1644650" y="3843338"/>
            <a:ext cx="1787525" cy="2025650"/>
            <a:chOff x="686" y="2603"/>
            <a:chExt cx="1126" cy="1276"/>
          </a:xfrm>
        </p:grpSpPr>
        <p:sp>
          <p:nvSpPr>
            <p:cNvPr id="121890" name="Freeform 34"/>
            <p:cNvSpPr>
              <a:spLocks/>
            </p:cNvSpPr>
            <p:nvPr/>
          </p:nvSpPr>
          <p:spPr bwMode="auto">
            <a:xfrm>
              <a:off x="1250" y="3120"/>
              <a:ext cx="562" cy="123"/>
            </a:xfrm>
            <a:custGeom>
              <a:avLst/>
              <a:gdLst>
                <a:gd name="T0" fmla="*/ 562 w 562"/>
                <a:gd name="T1" fmla="*/ 123 h 123"/>
                <a:gd name="T2" fmla="*/ 0 w 562"/>
                <a:gd name="T3" fmla="*/ 123 h 123"/>
                <a:gd name="T4" fmla="*/ 104 w 562"/>
                <a:gd name="T5" fmla="*/ 0 h 123"/>
                <a:gd name="T6" fmla="*/ 562 w 562"/>
                <a:gd name="T7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2" h="123">
                  <a:moveTo>
                    <a:pt x="562" y="123"/>
                  </a:moveTo>
                  <a:lnTo>
                    <a:pt x="0" y="123"/>
                  </a:lnTo>
                  <a:lnTo>
                    <a:pt x="104" y="0"/>
                  </a:lnTo>
                  <a:lnTo>
                    <a:pt x="562" y="1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121899" name="Group 43"/>
            <p:cNvGrpSpPr>
              <a:grpSpLocks/>
            </p:cNvGrpSpPr>
            <p:nvPr/>
          </p:nvGrpSpPr>
          <p:grpSpPr bwMode="auto">
            <a:xfrm>
              <a:off x="686" y="2603"/>
              <a:ext cx="871" cy="1276"/>
              <a:chOff x="686" y="2603"/>
              <a:chExt cx="871" cy="1276"/>
            </a:xfrm>
          </p:grpSpPr>
          <p:sp>
            <p:nvSpPr>
              <p:cNvPr id="121887" name="Freeform 31"/>
              <p:cNvSpPr>
                <a:spLocks/>
              </p:cNvSpPr>
              <p:nvPr/>
            </p:nvSpPr>
            <p:spPr bwMode="auto">
              <a:xfrm>
                <a:off x="1142" y="2603"/>
                <a:ext cx="108" cy="640"/>
              </a:xfrm>
              <a:custGeom>
                <a:avLst/>
                <a:gdLst>
                  <a:gd name="T0" fmla="*/ 108 w 108"/>
                  <a:gd name="T1" fmla="*/ 0 h 640"/>
                  <a:gd name="T2" fmla="*/ 108 w 108"/>
                  <a:gd name="T3" fmla="*/ 640 h 640"/>
                  <a:gd name="T4" fmla="*/ 0 w 108"/>
                  <a:gd name="T5" fmla="*/ 522 h 640"/>
                  <a:gd name="T6" fmla="*/ 108 w 108"/>
                  <a:gd name="T7" fmla="*/ 0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8" h="640">
                    <a:moveTo>
                      <a:pt x="108" y="0"/>
                    </a:moveTo>
                    <a:lnTo>
                      <a:pt x="108" y="640"/>
                    </a:lnTo>
                    <a:lnTo>
                      <a:pt x="0" y="522"/>
                    </a:lnTo>
                    <a:lnTo>
                      <a:pt x="10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1888" name="Freeform 32"/>
              <p:cNvSpPr>
                <a:spLocks/>
              </p:cNvSpPr>
              <p:nvPr/>
            </p:nvSpPr>
            <p:spPr bwMode="auto">
              <a:xfrm>
                <a:off x="686" y="3243"/>
                <a:ext cx="564" cy="125"/>
              </a:xfrm>
              <a:custGeom>
                <a:avLst/>
                <a:gdLst>
                  <a:gd name="T0" fmla="*/ 0 w 564"/>
                  <a:gd name="T1" fmla="*/ 0 h 125"/>
                  <a:gd name="T2" fmla="*/ 564 w 564"/>
                  <a:gd name="T3" fmla="*/ 0 h 125"/>
                  <a:gd name="T4" fmla="*/ 458 w 564"/>
                  <a:gd name="T5" fmla="*/ 125 h 125"/>
                  <a:gd name="T6" fmla="*/ 0 w 564"/>
                  <a:gd name="T7" fmla="*/ 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4" h="125">
                    <a:moveTo>
                      <a:pt x="0" y="0"/>
                    </a:moveTo>
                    <a:lnTo>
                      <a:pt x="564" y="0"/>
                    </a:lnTo>
                    <a:lnTo>
                      <a:pt x="458" y="1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1889" name="Freeform 33"/>
              <p:cNvSpPr>
                <a:spLocks/>
              </p:cNvSpPr>
              <p:nvPr/>
            </p:nvSpPr>
            <p:spPr bwMode="auto">
              <a:xfrm>
                <a:off x="1250" y="3243"/>
                <a:ext cx="107" cy="636"/>
              </a:xfrm>
              <a:custGeom>
                <a:avLst/>
                <a:gdLst>
                  <a:gd name="T0" fmla="*/ 0 w 107"/>
                  <a:gd name="T1" fmla="*/ 636 h 636"/>
                  <a:gd name="T2" fmla="*/ 0 w 107"/>
                  <a:gd name="T3" fmla="*/ 0 h 636"/>
                  <a:gd name="T4" fmla="*/ 107 w 107"/>
                  <a:gd name="T5" fmla="*/ 120 h 636"/>
                  <a:gd name="T6" fmla="*/ 0 w 107"/>
                  <a:gd name="T7" fmla="*/ 636 h 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7" h="636">
                    <a:moveTo>
                      <a:pt x="0" y="636"/>
                    </a:moveTo>
                    <a:lnTo>
                      <a:pt x="0" y="0"/>
                    </a:lnTo>
                    <a:lnTo>
                      <a:pt x="107" y="120"/>
                    </a:lnTo>
                    <a:lnTo>
                      <a:pt x="0" y="63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1891" name="Freeform 35"/>
              <p:cNvSpPr>
                <a:spLocks/>
              </p:cNvSpPr>
              <p:nvPr/>
            </p:nvSpPr>
            <p:spPr bwMode="auto">
              <a:xfrm>
                <a:off x="946" y="2895"/>
                <a:ext cx="164" cy="219"/>
              </a:xfrm>
              <a:custGeom>
                <a:avLst/>
                <a:gdLst>
                  <a:gd name="T0" fmla="*/ 0 w 164"/>
                  <a:gd name="T1" fmla="*/ 0 h 219"/>
                  <a:gd name="T2" fmla="*/ 164 w 164"/>
                  <a:gd name="T3" fmla="*/ 189 h 219"/>
                  <a:gd name="T4" fmla="*/ 56 w 164"/>
                  <a:gd name="T5" fmla="*/ 219 h 219"/>
                  <a:gd name="T6" fmla="*/ 0 w 164"/>
                  <a:gd name="T7" fmla="*/ 0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4" h="219">
                    <a:moveTo>
                      <a:pt x="0" y="0"/>
                    </a:moveTo>
                    <a:lnTo>
                      <a:pt x="164" y="189"/>
                    </a:lnTo>
                    <a:lnTo>
                      <a:pt x="56" y="21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1892" name="Freeform 36"/>
              <p:cNvSpPr>
                <a:spLocks/>
              </p:cNvSpPr>
              <p:nvPr/>
            </p:nvSpPr>
            <p:spPr bwMode="auto">
              <a:xfrm>
                <a:off x="942" y="3404"/>
                <a:ext cx="195" cy="180"/>
              </a:xfrm>
              <a:custGeom>
                <a:avLst/>
                <a:gdLst>
                  <a:gd name="T0" fmla="*/ 0 w 195"/>
                  <a:gd name="T1" fmla="*/ 180 h 180"/>
                  <a:gd name="T2" fmla="*/ 168 w 195"/>
                  <a:gd name="T3" fmla="*/ 0 h 180"/>
                  <a:gd name="T4" fmla="*/ 195 w 195"/>
                  <a:gd name="T5" fmla="*/ 120 h 180"/>
                  <a:gd name="T6" fmla="*/ 0 w 195"/>
                  <a:gd name="T7" fmla="*/ 18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5" h="180">
                    <a:moveTo>
                      <a:pt x="0" y="180"/>
                    </a:moveTo>
                    <a:lnTo>
                      <a:pt x="168" y="0"/>
                    </a:lnTo>
                    <a:lnTo>
                      <a:pt x="195" y="120"/>
                    </a:lnTo>
                    <a:lnTo>
                      <a:pt x="0" y="18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1893" name="Freeform 37"/>
              <p:cNvSpPr>
                <a:spLocks/>
              </p:cNvSpPr>
              <p:nvPr/>
            </p:nvSpPr>
            <p:spPr bwMode="auto">
              <a:xfrm>
                <a:off x="1388" y="3371"/>
                <a:ext cx="164" cy="219"/>
              </a:xfrm>
              <a:custGeom>
                <a:avLst/>
                <a:gdLst>
                  <a:gd name="T0" fmla="*/ 164 w 164"/>
                  <a:gd name="T1" fmla="*/ 219 h 219"/>
                  <a:gd name="T2" fmla="*/ 0 w 164"/>
                  <a:gd name="T3" fmla="*/ 30 h 219"/>
                  <a:gd name="T4" fmla="*/ 108 w 164"/>
                  <a:gd name="T5" fmla="*/ 0 h 219"/>
                  <a:gd name="T6" fmla="*/ 164 w 164"/>
                  <a:gd name="T7" fmla="*/ 219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4" h="219">
                    <a:moveTo>
                      <a:pt x="164" y="219"/>
                    </a:moveTo>
                    <a:lnTo>
                      <a:pt x="0" y="30"/>
                    </a:lnTo>
                    <a:lnTo>
                      <a:pt x="108" y="0"/>
                    </a:lnTo>
                    <a:lnTo>
                      <a:pt x="164" y="2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1894" name="Freeform 38"/>
              <p:cNvSpPr>
                <a:spLocks/>
              </p:cNvSpPr>
              <p:nvPr/>
            </p:nvSpPr>
            <p:spPr bwMode="auto">
              <a:xfrm>
                <a:off x="1361" y="2898"/>
                <a:ext cx="196" cy="186"/>
              </a:xfrm>
              <a:custGeom>
                <a:avLst/>
                <a:gdLst>
                  <a:gd name="T0" fmla="*/ 196 w 196"/>
                  <a:gd name="T1" fmla="*/ 0 h 186"/>
                  <a:gd name="T2" fmla="*/ 27 w 196"/>
                  <a:gd name="T3" fmla="*/ 186 h 186"/>
                  <a:gd name="T4" fmla="*/ 0 w 196"/>
                  <a:gd name="T5" fmla="*/ 63 h 186"/>
                  <a:gd name="T6" fmla="*/ 196 w 196"/>
                  <a:gd name="T7" fmla="*/ 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6" h="186">
                    <a:moveTo>
                      <a:pt x="196" y="0"/>
                    </a:moveTo>
                    <a:lnTo>
                      <a:pt x="27" y="186"/>
                    </a:lnTo>
                    <a:lnTo>
                      <a:pt x="0" y="63"/>
                    </a:lnTo>
                    <a:lnTo>
                      <a:pt x="19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121895" name="Text Box 39"/>
          <p:cNvSpPr txBox="1">
            <a:spLocks noChangeArrowheads="1"/>
          </p:cNvSpPr>
          <p:nvPr/>
        </p:nvSpPr>
        <p:spPr bwMode="auto">
          <a:xfrm>
            <a:off x="2236788" y="3273425"/>
            <a:ext cx="800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2400" b="1">
                <a:solidFill>
                  <a:schemeClr val="accent2"/>
                </a:solidFill>
                <a:latin typeface="Times New Roman" pitchFamily="18" charset="0"/>
              </a:rPr>
              <a:t>Пн.</a:t>
            </a:r>
            <a:endParaRPr lang="ru-RU" sz="2400" b="1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121896" name="Text Box 40"/>
          <p:cNvSpPr txBox="1">
            <a:spLocks noChangeArrowheads="1"/>
          </p:cNvSpPr>
          <p:nvPr/>
        </p:nvSpPr>
        <p:spPr bwMode="auto">
          <a:xfrm>
            <a:off x="2225675" y="5967413"/>
            <a:ext cx="752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2400" b="1">
                <a:solidFill>
                  <a:schemeClr val="accent2"/>
                </a:solidFill>
                <a:latin typeface="Times New Roman" pitchFamily="18" charset="0"/>
              </a:rPr>
              <a:t>Пд.</a:t>
            </a:r>
            <a:endParaRPr lang="ru-RU" sz="2400" b="1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121897" name="Text Box 41"/>
          <p:cNvSpPr txBox="1">
            <a:spLocks noChangeArrowheads="1"/>
          </p:cNvSpPr>
          <p:nvPr/>
        </p:nvSpPr>
        <p:spPr bwMode="auto">
          <a:xfrm>
            <a:off x="939800" y="4597400"/>
            <a:ext cx="6556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1593903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2400" b="1">
                <a:solidFill>
                  <a:schemeClr val="accent2"/>
                </a:solidFill>
                <a:latin typeface="Times New Roman" pitchFamily="18" charset="0"/>
              </a:rPr>
              <a:t>Зх.</a:t>
            </a:r>
            <a:endParaRPr lang="ru-RU" sz="2400" b="1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121898" name="Text Box 42"/>
          <p:cNvSpPr txBox="1">
            <a:spLocks noChangeArrowheads="1"/>
          </p:cNvSpPr>
          <p:nvPr/>
        </p:nvSpPr>
        <p:spPr bwMode="auto">
          <a:xfrm>
            <a:off x="3540125" y="4598988"/>
            <a:ext cx="7953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2400" b="1">
                <a:solidFill>
                  <a:schemeClr val="accent2"/>
                </a:solidFill>
                <a:latin typeface="Times New Roman" pitchFamily="18" charset="0"/>
              </a:rPr>
              <a:t>Сх.</a:t>
            </a:r>
            <a:endParaRPr lang="ru-RU" sz="2400" b="1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121901" name="Text Box 45"/>
          <p:cNvSpPr txBox="1">
            <a:spLocks noChangeArrowheads="1"/>
          </p:cNvSpPr>
          <p:nvPr/>
        </p:nvSpPr>
        <p:spPr bwMode="auto">
          <a:xfrm>
            <a:off x="2292350" y="2919413"/>
            <a:ext cx="7207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b="1">
                <a:solidFill>
                  <a:srgbClr val="FF0000"/>
                </a:solidFill>
                <a:latin typeface="Comic Sans MS" pitchFamily="66" charset="0"/>
              </a:rPr>
              <a:t>0</a:t>
            </a:r>
            <a:r>
              <a:rPr lang="en-US" sz="2800" b="1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º</a:t>
            </a:r>
          </a:p>
        </p:txBody>
      </p:sp>
      <p:sp>
        <p:nvSpPr>
          <p:cNvPr id="121902" name="Text Box 46"/>
          <p:cNvSpPr txBox="1">
            <a:spLocks noChangeArrowheads="1"/>
          </p:cNvSpPr>
          <p:nvPr/>
        </p:nvSpPr>
        <p:spPr bwMode="auto">
          <a:xfrm>
            <a:off x="4003675" y="4557713"/>
            <a:ext cx="100806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>
                <a:solidFill>
                  <a:srgbClr val="FF0000"/>
                </a:solidFill>
                <a:latin typeface="Comic Sans MS" pitchFamily="66" charset="0"/>
              </a:rPr>
              <a:t>90</a:t>
            </a:r>
            <a:r>
              <a:rPr lang="en-US" sz="2400" b="1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º</a:t>
            </a:r>
          </a:p>
        </p:txBody>
      </p:sp>
      <p:sp>
        <p:nvSpPr>
          <p:cNvPr id="121903" name="Text Box 47"/>
          <p:cNvSpPr txBox="1">
            <a:spLocks noChangeArrowheads="1"/>
          </p:cNvSpPr>
          <p:nvPr/>
        </p:nvSpPr>
        <p:spPr bwMode="auto">
          <a:xfrm>
            <a:off x="1887538" y="6405563"/>
            <a:ext cx="143986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>
                <a:solidFill>
                  <a:srgbClr val="FF0000"/>
                </a:solidFill>
                <a:latin typeface="Comic Sans MS" pitchFamily="66" charset="0"/>
              </a:rPr>
              <a:t>180</a:t>
            </a:r>
            <a:r>
              <a:rPr lang="en-US" sz="2400" b="1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º</a:t>
            </a:r>
          </a:p>
        </p:txBody>
      </p:sp>
      <p:sp>
        <p:nvSpPr>
          <p:cNvPr id="121904" name="Text Box 48"/>
          <p:cNvSpPr txBox="1">
            <a:spLocks noChangeArrowheads="1"/>
          </p:cNvSpPr>
          <p:nvPr/>
        </p:nvSpPr>
        <p:spPr bwMode="auto">
          <a:xfrm>
            <a:off x="-122238" y="4575175"/>
            <a:ext cx="133191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>
                <a:solidFill>
                  <a:srgbClr val="FF0000"/>
                </a:solidFill>
                <a:latin typeface="Comic Sans MS" pitchFamily="66" charset="0"/>
              </a:rPr>
              <a:t>270</a:t>
            </a:r>
            <a:r>
              <a:rPr lang="en-US" sz="2400" b="1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º</a:t>
            </a:r>
          </a:p>
        </p:txBody>
      </p:sp>
      <p:sp>
        <p:nvSpPr>
          <p:cNvPr id="121905" name="Text Box 49"/>
          <p:cNvSpPr txBox="1">
            <a:spLocks noChangeArrowheads="1"/>
          </p:cNvSpPr>
          <p:nvPr/>
        </p:nvSpPr>
        <p:spPr bwMode="auto">
          <a:xfrm>
            <a:off x="2954338" y="3905250"/>
            <a:ext cx="100806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>
                <a:solidFill>
                  <a:srgbClr val="FF0000"/>
                </a:solidFill>
                <a:latin typeface="Comic Sans MS" pitchFamily="66" charset="0"/>
              </a:rPr>
              <a:t>45</a:t>
            </a:r>
            <a:r>
              <a:rPr lang="en-US" sz="2400" b="1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º</a:t>
            </a:r>
          </a:p>
        </p:txBody>
      </p:sp>
      <p:sp>
        <p:nvSpPr>
          <p:cNvPr id="121906" name="Text Box 50"/>
          <p:cNvSpPr txBox="1">
            <a:spLocks noChangeArrowheads="1"/>
          </p:cNvSpPr>
          <p:nvPr/>
        </p:nvSpPr>
        <p:spPr bwMode="auto">
          <a:xfrm>
            <a:off x="2843213" y="5367338"/>
            <a:ext cx="13684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>
                <a:solidFill>
                  <a:srgbClr val="FF0000"/>
                </a:solidFill>
                <a:latin typeface="Comic Sans MS" pitchFamily="66" charset="0"/>
              </a:rPr>
              <a:t>135</a:t>
            </a:r>
            <a:r>
              <a:rPr lang="en-US" sz="2400" b="1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º</a:t>
            </a:r>
          </a:p>
        </p:txBody>
      </p:sp>
      <p:sp>
        <p:nvSpPr>
          <p:cNvPr id="121907" name="Text Box 51"/>
          <p:cNvSpPr txBox="1">
            <a:spLocks noChangeArrowheads="1"/>
          </p:cNvSpPr>
          <p:nvPr/>
        </p:nvSpPr>
        <p:spPr bwMode="auto">
          <a:xfrm>
            <a:off x="889000" y="5362575"/>
            <a:ext cx="13684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>
                <a:solidFill>
                  <a:srgbClr val="FF0000"/>
                </a:solidFill>
                <a:latin typeface="Comic Sans MS" pitchFamily="66" charset="0"/>
              </a:rPr>
              <a:t>225</a:t>
            </a:r>
            <a:r>
              <a:rPr lang="en-US" sz="2400" b="1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º</a:t>
            </a:r>
          </a:p>
        </p:txBody>
      </p:sp>
      <p:sp>
        <p:nvSpPr>
          <p:cNvPr id="121908" name="Text Box 52"/>
          <p:cNvSpPr txBox="1">
            <a:spLocks noChangeArrowheads="1"/>
          </p:cNvSpPr>
          <p:nvPr/>
        </p:nvSpPr>
        <p:spPr bwMode="auto">
          <a:xfrm>
            <a:off x="933450" y="3894138"/>
            <a:ext cx="13684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>
                <a:solidFill>
                  <a:srgbClr val="FF0000"/>
                </a:solidFill>
                <a:latin typeface="Comic Sans MS" pitchFamily="66" charset="0"/>
              </a:rPr>
              <a:t>315</a:t>
            </a:r>
            <a:r>
              <a:rPr lang="en-US" sz="2400" b="1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º</a:t>
            </a:r>
          </a:p>
        </p:txBody>
      </p:sp>
      <p:sp>
        <p:nvSpPr>
          <p:cNvPr id="121909" name="Text Box 53"/>
          <p:cNvSpPr txBox="1">
            <a:spLocks noChangeArrowheads="1"/>
          </p:cNvSpPr>
          <p:nvPr/>
        </p:nvSpPr>
        <p:spPr bwMode="auto">
          <a:xfrm>
            <a:off x="1187450" y="2919413"/>
            <a:ext cx="13684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>
                <a:solidFill>
                  <a:srgbClr val="FF0000"/>
                </a:solidFill>
                <a:latin typeface="Comic Sans MS" pitchFamily="66" charset="0"/>
              </a:rPr>
              <a:t>360</a:t>
            </a:r>
            <a:r>
              <a:rPr lang="en-US" sz="2400" b="1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º</a:t>
            </a:r>
            <a:r>
              <a:rPr lang="uk-UA" sz="2400" b="1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=</a:t>
            </a:r>
            <a:endParaRPr lang="en-US" sz="2400" b="1" dirty="0">
              <a:solidFill>
                <a:srgbClr val="FF0000"/>
              </a:solidFill>
              <a:latin typeface="Comic Sans MS" pitchFamily="66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1550679"/>
      </p:ext>
    </p:extLst>
  </p:cSld>
  <p:clrMapOvr>
    <a:masterClrMapping/>
  </p:clrMapOvr>
  <p:transition spd="slow">
    <p:strips dir="ru"/>
    <p:sndAc>
      <p:stSnd>
        <p:snd r:embed="rId2" name="Арфа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186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186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18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18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350"/>
                            </p:stCondLst>
                            <p:childTnLst>
                              <p:par>
                                <p:cTn id="1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18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18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nd_click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85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12186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Эхо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850"/>
                            </p:stCondLst>
                            <p:childTnLst>
                              <p:par>
                                <p:cTn id="2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1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1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6350"/>
                            </p:stCondLst>
                            <p:childTnLst>
                              <p:par>
                                <p:cTn id="3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18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1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1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Колокольчики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6850"/>
                            </p:stCondLst>
                            <p:childTnLst>
                              <p:par>
                                <p:cTn id="37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1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1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18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18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OFTCO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735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1000"/>
                                        <p:tgtEl>
                                          <p:spTgt spid="12187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Эхо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000"/>
                                        <p:tgtEl>
                                          <p:spTgt spid="12187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Арфа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18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18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18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Колокольчики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218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18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18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18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18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OFTCO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1000"/>
                                        <p:tgtEl>
                                          <p:spTgt spid="12188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Эхо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9" dur="2000"/>
                                        <p:tgtEl>
                                          <p:spTgt spid="12188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Арфа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218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18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218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Колокольчики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21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2150"/>
                            </p:stCondLst>
                            <p:childTnLst>
                              <p:par>
                                <p:cTn id="9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218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218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218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2188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Реверс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21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218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218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218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Колокольчики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219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21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21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nd_click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 nodeType="clickPar">
                      <p:stCondLst>
                        <p:cond delay="indefinite"/>
                      </p:stCondLst>
                      <p:childTnLst>
                        <p:par>
                          <p:cTn id="1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8" dur="500"/>
                                        <p:tgtEl>
                                          <p:spTgt spid="12189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Колокольчики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219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21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21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nd_click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 nodeType="clickPar">
                      <p:stCondLst>
                        <p:cond delay="indefinite"/>
                      </p:stCondLst>
                      <p:childTnLst>
                        <p:par>
                          <p:cTn id="1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218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218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218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Колокольчики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219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219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219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nd_click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 nodeType="clickPar">
                      <p:stCondLst>
                        <p:cond delay="indefinite"/>
                      </p:stCondLst>
                      <p:childTnLst>
                        <p:par>
                          <p:cTn id="1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42" dur="500"/>
                                        <p:tgtEl>
                                          <p:spTgt spid="12189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Колокольчики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219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219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219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nd_click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 nodeType="clickPar">
                      <p:stCondLst>
                        <p:cond delay="indefinite"/>
                      </p:stCondLst>
                      <p:childTnLst>
                        <p:par>
                          <p:cTn id="1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219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219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219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nd_click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 nodeType="clickPar">
                      <p:stCondLst>
                        <p:cond delay="indefinite"/>
                      </p:stCondLst>
                      <p:childTnLst>
                        <p:par>
                          <p:cTn id="1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219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219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219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nd_click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 nodeType="clickPar">
                      <p:stCondLst>
                        <p:cond delay="indefinite"/>
                      </p:stCondLst>
                      <p:childTnLst>
                        <p:par>
                          <p:cTn id="1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219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1219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1219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nd_click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 nodeType="clickPar">
                      <p:stCondLst>
                        <p:cond delay="indefinite"/>
                      </p:stCondLst>
                      <p:childTnLst>
                        <p:par>
                          <p:cTn id="1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219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1219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1219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nd_click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 nodeType="clickPar">
                      <p:stCondLst>
                        <p:cond delay="indefinite"/>
                      </p:stCondLst>
                      <p:childTnLst>
                        <p:par>
                          <p:cTn id="1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219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1219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1219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nd_click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60" grpId="0" animBg="1"/>
      <p:bldP spid="121863" grpId="0" build="p"/>
      <p:bldP spid="121864" grpId="0" animBg="1"/>
      <p:bldP spid="121865" grpId="0" animBg="1"/>
      <p:bldP spid="121866" grpId="0" animBg="1"/>
      <p:bldP spid="121867" grpId="0"/>
      <p:bldP spid="121877" grpId="0" animBg="1"/>
      <p:bldP spid="121878" grpId="0" animBg="1"/>
      <p:bldP spid="121879" grpId="0"/>
      <p:bldP spid="121880" grpId="0" animBg="1"/>
      <p:bldP spid="121881" grpId="0" build="p"/>
      <p:bldP spid="121882" grpId="0" animBg="1"/>
      <p:bldP spid="121883" grpId="0"/>
      <p:bldP spid="121884" grpId="0" build="p"/>
      <p:bldP spid="121886" grpId="0" animBg="1"/>
      <p:bldP spid="121895" grpId="0"/>
      <p:bldP spid="121896" grpId="0"/>
      <p:bldP spid="121897" grpId="0"/>
      <p:bldP spid="121898" grpId="0"/>
      <p:bldP spid="121901" grpId="0"/>
      <p:bldP spid="121902" grpId="0"/>
      <p:bldP spid="121903" grpId="0"/>
      <p:bldP spid="121904" grpId="0"/>
      <p:bldP spid="121905" grpId="0"/>
      <p:bldP spid="121906" grpId="0"/>
      <p:bldP spid="121907" grpId="0"/>
      <p:bldP spid="121908" grpId="0"/>
      <p:bldP spid="12190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6" name="Oval 56"/>
          <p:cNvSpPr>
            <a:spLocks noChangeArrowheads="1"/>
          </p:cNvSpPr>
          <p:nvPr/>
        </p:nvSpPr>
        <p:spPr bwMode="auto">
          <a:xfrm>
            <a:off x="7159625" y="1125538"/>
            <a:ext cx="1873250" cy="194468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2882" name="AutoShape 2" descr="5%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8382000" y="6553200"/>
            <a:ext cx="381000" cy="304800"/>
          </a:xfrm>
          <a:prstGeom prst="actionButtonBackPrevious">
            <a:avLst/>
          </a:prstGeom>
          <a:pattFill prst="pct5">
            <a:fgClr>
              <a:srgbClr val="C0C0C0"/>
            </a:fgClr>
            <a:bgClr>
              <a:srgbClr val="FFFFE1"/>
            </a:bgClr>
          </a:pattFill>
          <a:ln w="9525" cap="rnd">
            <a:solidFill>
              <a:schemeClr val="bg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2883" name="AutoShape 3" descr="5%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63000" y="6553200"/>
            <a:ext cx="381000" cy="304800"/>
          </a:xfrm>
          <a:prstGeom prst="actionButtonForwardNext">
            <a:avLst/>
          </a:prstGeom>
          <a:pattFill prst="pct5">
            <a:fgClr>
              <a:srgbClr val="C0C0C0"/>
            </a:fgClr>
            <a:bgClr>
              <a:srgbClr val="FFFFE1"/>
            </a:bgClr>
          </a:pattFill>
          <a:ln w="9525" cap="rnd">
            <a:solidFill>
              <a:schemeClr val="bg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2884" name="WordArt 4"/>
          <p:cNvSpPr>
            <a:spLocks noChangeArrowheads="1" noChangeShapeType="1" noTextEdit="1"/>
          </p:cNvSpPr>
          <p:nvPr/>
        </p:nvSpPr>
        <p:spPr bwMode="auto">
          <a:xfrm>
            <a:off x="5908675" y="60404"/>
            <a:ext cx="2952750" cy="7207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 dirty="0">
                <a:ln w="9525">
                  <a:solidFill>
                    <a:srgbClr val="FFCCFF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Bookman Old Style" pitchFamily="18" charset="0"/>
              </a:rPr>
              <a:t>Азимут</a:t>
            </a:r>
          </a:p>
        </p:txBody>
      </p:sp>
      <p:sp>
        <p:nvSpPr>
          <p:cNvPr id="122885" name="Text Box 5"/>
          <p:cNvSpPr txBox="1">
            <a:spLocks noChangeArrowheads="1"/>
          </p:cNvSpPr>
          <p:nvPr/>
        </p:nvSpPr>
        <p:spPr bwMode="auto">
          <a:xfrm>
            <a:off x="-14749" y="420767"/>
            <a:ext cx="6048376" cy="1046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2200" b="1" dirty="0">
                <a:solidFill>
                  <a:srgbClr val="FF0000"/>
                </a:solidFill>
                <a:latin typeface="Bookman Old Style" pitchFamily="18" charset="0"/>
              </a:rPr>
              <a:t>Азимут істинний </a:t>
            </a:r>
            <a:r>
              <a:rPr lang="uk-UA" sz="2200" b="1" dirty="0">
                <a:solidFill>
                  <a:schemeClr val="accent2"/>
                </a:solidFill>
                <a:latin typeface="Bookman Old Style" pitchFamily="18" charset="0"/>
              </a:rPr>
              <a:t>– </a:t>
            </a:r>
            <a:r>
              <a:rPr lang="uk-UA" sz="2000" b="1" dirty="0">
                <a:solidFill>
                  <a:schemeClr val="accent2"/>
                </a:solidFill>
                <a:latin typeface="Bookman Old Style" pitchFamily="18" charset="0"/>
              </a:rPr>
              <a:t>кут між напрямом на </a:t>
            </a:r>
            <a:r>
              <a:rPr lang="uk-UA" sz="2000" b="1" i="1" dirty="0">
                <a:solidFill>
                  <a:srgbClr val="FF0000"/>
                </a:solidFill>
                <a:latin typeface="Bookman Old Style" pitchFamily="18" charset="0"/>
              </a:rPr>
              <a:t>географічний північний полюс</a:t>
            </a:r>
            <a:r>
              <a:rPr lang="uk-UA" sz="2000" b="1" dirty="0">
                <a:solidFill>
                  <a:schemeClr val="accent2"/>
                </a:solidFill>
                <a:latin typeface="Bookman Old Style" pitchFamily="18" charset="0"/>
              </a:rPr>
              <a:t> та напрямом на </a:t>
            </a:r>
            <a:r>
              <a:rPr lang="uk-UA" sz="2000" b="1" i="1" dirty="0">
                <a:solidFill>
                  <a:srgbClr val="FF0000"/>
                </a:solidFill>
                <a:latin typeface="Bookman Old Style" pitchFamily="18" charset="0"/>
              </a:rPr>
              <a:t>даний предмет.</a:t>
            </a:r>
            <a:endParaRPr lang="ru-RU" sz="2000" b="1" i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122887" name="Line 7"/>
          <p:cNvSpPr>
            <a:spLocks noChangeShapeType="1"/>
          </p:cNvSpPr>
          <p:nvPr/>
        </p:nvSpPr>
        <p:spPr bwMode="auto">
          <a:xfrm flipV="1">
            <a:off x="6369050" y="1755775"/>
            <a:ext cx="0" cy="1800225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888" name="AutoShape 8"/>
          <p:cNvSpPr>
            <a:spLocks noChangeArrowheads="1"/>
          </p:cNvSpPr>
          <p:nvPr/>
        </p:nvSpPr>
        <p:spPr bwMode="auto">
          <a:xfrm>
            <a:off x="6224588" y="1524000"/>
            <a:ext cx="288925" cy="287338"/>
          </a:xfrm>
          <a:prstGeom prst="star5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2889" name="Text Box 9"/>
          <p:cNvSpPr txBox="1">
            <a:spLocks noChangeArrowheads="1"/>
          </p:cNvSpPr>
          <p:nvPr/>
        </p:nvSpPr>
        <p:spPr bwMode="auto">
          <a:xfrm>
            <a:off x="6048375" y="1085850"/>
            <a:ext cx="7191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>
                <a:solidFill>
                  <a:srgbClr val="FF0000"/>
                </a:solidFill>
                <a:latin typeface="Times New Roman" pitchFamily="18" charset="0"/>
              </a:rPr>
              <a:t>Пн.</a:t>
            </a:r>
            <a:endParaRPr lang="ru-RU" sz="2400" b="1">
              <a:solidFill>
                <a:srgbClr val="FF0000"/>
              </a:solidFill>
              <a:latin typeface="Times New Roman" pitchFamily="18" charset="0"/>
            </a:endParaRPr>
          </a:p>
        </p:txBody>
      </p:sp>
      <p:grpSp>
        <p:nvGrpSpPr>
          <p:cNvPr id="122890" name="Group 10"/>
          <p:cNvGrpSpPr>
            <a:grpSpLocks/>
          </p:cNvGrpSpPr>
          <p:nvPr/>
        </p:nvGrpSpPr>
        <p:grpSpPr bwMode="auto">
          <a:xfrm>
            <a:off x="8280400" y="4691063"/>
            <a:ext cx="225425" cy="379412"/>
            <a:chOff x="521" y="2791"/>
            <a:chExt cx="142" cy="239"/>
          </a:xfrm>
        </p:grpSpPr>
        <p:sp>
          <p:nvSpPr>
            <p:cNvPr id="122891" name="Freeform 11"/>
            <p:cNvSpPr>
              <a:spLocks/>
            </p:cNvSpPr>
            <p:nvPr/>
          </p:nvSpPr>
          <p:spPr bwMode="auto">
            <a:xfrm>
              <a:off x="591" y="2795"/>
              <a:ext cx="50" cy="235"/>
            </a:xfrm>
            <a:custGeom>
              <a:avLst/>
              <a:gdLst>
                <a:gd name="T0" fmla="*/ 0 w 50"/>
                <a:gd name="T1" fmla="*/ 0 h 235"/>
                <a:gd name="T2" fmla="*/ 1 w 50"/>
                <a:gd name="T3" fmla="*/ 235 h 235"/>
                <a:gd name="T4" fmla="*/ 50 w 50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235">
                  <a:moveTo>
                    <a:pt x="0" y="0"/>
                  </a:moveTo>
                  <a:lnTo>
                    <a:pt x="1" y="235"/>
                  </a:lnTo>
                  <a:lnTo>
                    <a:pt x="50" y="235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2892" name="Freeform 12"/>
            <p:cNvSpPr>
              <a:spLocks/>
            </p:cNvSpPr>
            <p:nvPr/>
          </p:nvSpPr>
          <p:spPr bwMode="auto">
            <a:xfrm>
              <a:off x="592" y="2791"/>
              <a:ext cx="71" cy="202"/>
            </a:xfrm>
            <a:custGeom>
              <a:avLst/>
              <a:gdLst>
                <a:gd name="T0" fmla="*/ 0 w 71"/>
                <a:gd name="T1" fmla="*/ 0 h 202"/>
                <a:gd name="T2" fmla="*/ 14 w 71"/>
                <a:gd name="T3" fmla="*/ 8 h 202"/>
                <a:gd name="T4" fmla="*/ 19 w 71"/>
                <a:gd name="T5" fmla="*/ 20 h 202"/>
                <a:gd name="T6" fmla="*/ 18 w 71"/>
                <a:gd name="T7" fmla="*/ 32 h 202"/>
                <a:gd name="T8" fmla="*/ 33 w 71"/>
                <a:gd name="T9" fmla="*/ 44 h 202"/>
                <a:gd name="T10" fmla="*/ 41 w 71"/>
                <a:gd name="T11" fmla="*/ 59 h 202"/>
                <a:gd name="T12" fmla="*/ 42 w 71"/>
                <a:gd name="T13" fmla="*/ 74 h 202"/>
                <a:gd name="T14" fmla="*/ 39 w 71"/>
                <a:gd name="T15" fmla="*/ 81 h 202"/>
                <a:gd name="T16" fmla="*/ 53 w 71"/>
                <a:gd name="T17" fmla="*/ 92 h 202"/>
                <a:gd name="T18" fmla="*/ 70 w 71"/>
                <a:gd name="T19" fmla="*/ 129 h 202"/>
                <a:gd name="T20" fmla="*/ 62 w 71"/>
                <a:gd name="T21" fmla="*/ 161 h 202"/>
                <a:gd name="T22" fmla="*/ 47 w 71"/>
                <a:gd name="T23" fmla="*/ 186 h 202"/>
                <a:gd name="T24" fmla="*/ 27 w 71"/>
                <a:gd name="T25" fmla="*/ 197 h 202"/>
                <a:gd name="T26" fmla="*/ 14 w 71"/>
                <a:gd name="T27" fmla="*/ 201 h 202"/>
                <a:gd name="T28" fmla="*/ 2 w 71"/>
                <a:gd name="T29" fmla="*/ 201 h 202"/>
                <a:gd name="T30" fmla="*/ 0 w 71"/>
                <a:gd name="T3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1" h="202">
                  <a:moveTo>
                    <a:pt x="0" y="0"/>
                  </a:moveTo>
                  <a:cubicBezTo>
                    <a:pt x="2" y="1"/>
                    <a:pt x="11" y="5"/>
                    <a:pt x="14" y="8"/>
                  </a:cubicBezTo>
                  <a:cubicBezTo>
                    <a:pt x="17" y="11"/>
                    <a:pt x="18" y="16"/>
                    <a:pt x="19" y="20"/>
                  </a:cubicBezTo>
                  <a:cubicBezTo>
                    <a:pt x="20" y="24"/>
                    <a:pt x="16" y="28"/>
                    <a:pt x="18" y="32"/>
                  </a:cubicBezTo>
                  <a:cubicBezTo>
                    <a:pt x="20" y="36"/>
                    <a:pt x="29" y="40"/>
                    <a:pt x="33" y="44"/>
                  </a:cubicBezTo>
                  <a:cubicBezTo>
                    <a:pt x="37" y="48"/>
                    <a:pt x="40" y="54"/>
                    <a:pt x="41" y="59"/>
                  </a:cubicBezTo>
                  <a:cubicBezTo>
                    <a:pt x="42" y="64"/>
                    <a:pt x="42" y="70"/>
                    <a:pt x="42" y="74"/>
                  </a:cubicBezTo>
                  <a:cubicBezTo>
                    <a:pt x="42" y="78"/>
                    <a:pt x="37" y="78"/>
                    <a:pt x="39" y="81"/>
                  </a:cubicBezTo>
                  <a:cubicBezTo>
                    <a:pt x="41" y="84"/>
                    <a:pt x="48" y="84"/>
                    <a:pt x="53" y="92"/>
                  </a:cubicBezTo>
                  <a:cubicBezTo>
                    <a:pt x="58" y="100"/>
                    <a:pt x="69" y="118"/>
                    <a:pt x="70" y="129"/>
                  </a:cubicBezTo>
                  <a:cubicBezTo>
                    <a:pt x="71" y="140"/>
                    <a:pt x="66" y="152"/>
                    <a:pt x="62" y="161"/>
                  </a:cubicBezTo>
                  <a:cubicBezTo>
                    <a:pt x="58" y="170"/>
                    <a:pt x="53" y="180"/>
                    <a:pt x="47" y="186"/>
                  </a:cubicBezTo>
                  <a:cubicBezTo>
                    <a:pt x="41" y="192"/>
                    <a:pt x="32" y="195"/>
                    <a:pt x="27" y="197"/>
                  </a:cubicBezTo>
                  <a:cubicBezTo>
                    <a:pt x="22" y="199"/>
                    <a:pt x="18" y="200"/>
                    <a:pt x="14" y="201"/>
                  </a:cubicBezTo>
                  <a:cubicBezTo>
                    <a:pt x="10" y="202"/>
                    <a:pt x="4" y="201"/>
                    <a:pt x="2" y="201"/>
                  </a:cubicBezTo>
                  <a:cubicBezTo>
                    <a:pt x="2" y="20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2893" name="Freeform 13"/>
            <p:cNvSpPr>
              <a:spLocks/>
            </p:cNvSpPr>
            <p:nvPr/>
          </p:nvSpPr>
          <p:spPr bwMode="auto">
            <a:xfrm flipH="1">
              <a:off x="521" y="2792"/>
              <a:ext cx="71" cy="202"/>
            </a:xfrm>
            <a:custGeom>
              <a:avLst/>
              <a:gdLst>
                <a:gd name="T0" fmla="*/ 0 w 71"/>
                <a:gd name="T1" fmla="*/ 0 h 202"/>
                <a:gd name="T2" fmla="*/ 14 w 71"/>
                <a:gd name="T3" fmla="*/ 8 h 202"/>
                <a:gd name="T4" fmla="*/ 19 w 71"/>
                <a:gd name="T5" fmla="*/ 20 h 202"/>
                <a:gd name="T6" fmla="*/ 18 w 71"/>
                <a:gd name="T7" fmla="*/ 32 h 202"/>
                <a:gd name="T8" fmla="*/ 33 w 71"/>
                <a:gd name="T9" fmla="*/ 44 h 202"/>
                <a:gd name="T10" fmla="*/ 41 w 71"/>
                <a:gd name="T11" fmla="*/ 59 h 202"/>
                <a:gd name="T12" fmla="*/ 42 w 71"/>
                <a:gd name="T13" fmla="*/ 74 h 202"/>
                <a:gd name="T14" fmla="*/ 39 w 71"/>
                <a:gd name="T15" fmla="*/ 81 h 202"/>
                <a:gd name="T16" fmla="*/ 53 w 71"/>
                <a:gd name="T17" fmla="*/ 92 h 202"/>
                <a:gd name="T18" fmla="*/ 70 w 71"/>
                <a:gd name="T19" fmla="*/ 129 h 202"/>
                <a:gd name="T20" fmla="*/ 62 w 71"/>
                <a:gd name="T21" fmla="*/ 161 h 202"/>
                <a:gd name="T22" fmla="*/ 47 w 71"/>
                <a:gd name="T23" fmla="*/ 186 h 202"/>
                <a:gd name="T24" fmla="*/ 27 w 71"/>
                <a:gd name="T25" fmla="*/ 197 h 202"/>
                <a:gd name="T26" fmla="*/ 14 w 71"/>
                <a:gd name="T27" fmla="*/ 201 h 202"/>
                <a:gd name="T28" fmla="*/ 2 w 71"/>
                <a:gd name="T29" fmla="*/ 201 h 202"/>
                <a:gd name="T30" fmla="*/ 0 w 71"/>
                <a:gd name="T3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1" h="202">
                  <a:moveTo>
                    <a:pt x="0" y="0"/>
                  </a:moveTo>
                  <a:cubicBezTo>
                    <a:pt x="2" y="1"/>
                    <a:pt x="11" y="5"/>
                    <a:pt x="14" y="8"/>
                  </a:cubicBezTo>
                  <a:cubicBezTo>
                    <a:pt x="17" y="11"/>
                    <a:pt x="18" y="16"/>
                    <a:pt x="19" y="20"/>
                  </a:cubicBezTo>
                  <a:cubicBezTo>
                    <a:pt x="20" y="24"/>
                    <a:pt x="16" y="28"/>
                    <a:pt x="18" y="32"/>
                  </a:cubicBezTo>
                  <a:cubicBezTo>
                    <a:pt x="20" y="36"/>
                    <a:pt x="29" y="40"/>
                    <a:pt x="33" y="44"/>
                  </a:cubicBezTo>
                  <a:cubicBezTo>
                    <a:pt x="37" y="48"/>
                    <a:pt x="40" y="54"/>
                    <a:pt x="41" y="59"/>
                  </a:cubicBezTo>
                  <a:cubicBezTo>
                    <a:pt x="42" y="64"/>
                    <a:pt x="42" y="70"/>
                    <a:pt x="42" y="74"/>
                  </a:cubicBezTo>
                  <a:cubicBezTo>
                    <a:pt x="42" y="78"/>
                    <a:pt x="37" y="78"/>
                    <a:pt x="39" y="81"/>
                  </a:cubicBezTo>
                  <a:cubicBezTo>
                    <a:pt x="41" y="84"/>
                    <a:pt x="48" y="84"/>
                    <a:pt x="53" y="92"/>
                  </a:cubicBezTo>
                  <a:cubicBezTo>
                    <a:pt x="58" y="100"/>
                    <a:pt x="69" y="118"/>
                    <a:pt x="70" y="129"/>
                  </a:cubicBezTo>
                  <a:cubicBezTo>
                    <a:pt x="71" y="140"/>
                    <a:pt x="66" y="152"/>
                    <a:pt x="62" y="161"/>
                  </a:cubicBezTo>
                  <a:cubicBezTo>
                    <a:pt x="58" y="170"/>
                    <a:pt x="53" y="180"/>
                    <a:pt x="47" y="186"/>
                  </a:cubicBezTo>
                  <a:cubicBezTo>
                    <a:pt x="41" y="192"/>
                    <a:pt x="32" y="195"/>
                    <a:pt x="27" y="197"/>
                  </a:cubicBezTo>
                  <a:cubicBezTo>
                    <a:pt x="22" y="199"/>
                    <a:pt x="18" y="200"/>
                    <a:pt x="14" y="201"/>
                  </a:cubicBezTo>
                  <a:cubicBezTo>
                    <a:pt x="10" y="202"/>
                    <a:pt x="4" y="201"/>
                    <a:pt x="2" y="201"/>
                  </a:cubicBezTo>
                  <a:cubicBezTo>
                    <a:pt x="2" y="20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22899" name="Freeform 19"/>
          <p:cNvSpPr>
            <a:spLocks/>
          </p:cNvSpPr>
          <p:nvPr/>
        </p:nvSpPr>
        <p:spPr bwMode="auto">
          <a:xfrm>
            <a:off x="6392863" y="3605213"/>
            <a:ext cx="1984375" cy="1457325"/>
          </a:xfrm>
          <a:custGeom>
            <a:avLst/>
            <a:gdLst>
              <a:gd name="T0" fmla="*/ 0 w 1250"/>
              <a:gd name="T1" fmla="*/ 0 h 918"/>
              <a:gd name="T2" fmla="*/ 1250 w 1250"/>
              <a:gd name="T3" fmla="*/ 918 h 91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250" h="918">
                <a:moveTo>
                  <a:pt x="0" y="0"/>
                </a:moveTo>
                <a:lnTo>
                  <a:pt x="1250" y="918"/>
                </a:lnTo>
              </a:path>
            </a:pathLst>
          </a:custGeom>
          <a:noFill/>
          <a:ln w="19050" cmpd="sng">
            <a:solidFill>
              <a:schemeClr val="accent2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00" name="Arc 20"/>
          <p:cNvSpPr>
            <a:spLocks/>
          </p:cNvSpPr>
          <p:nvPr/>
        </p:nvSpPr>
        <p:spPr bwMode="auto">
          <a:xfrm>
            <a:off x="6370638" y="3252788"/>
            <a:ext cx="325437" cy="52705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34393"/>
              <a:gd name="T2" fmla="*/ 17404 w 21600"/>
              <a:gd name="T3" fmla="*/ 34393 h 34393"/>
              <a:gd name="T4" fmla="*/ 0 w 21600"/>
              <a:gd name="T5" fmla="*/ 21600 h 343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34393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6202"/>
                  <a:pt x="20129" y="30684"/>
                  <a:pt x="17403" y="34392"/>
                </a:cubicBezTo>
              </a:path>
              <a:path w="21600" h="34393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6202"/>
                  <a:pt x="20129" y="30684"/>
                  <a:pt x="17403" y="34392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2901" name="Text Box 21"/>
          <p:cNvSpPr txBox="1">
            <a:spLocks noChangeArrowheads="1"/>
          </p:cNvSpPr>
          <p:nvPr/>
        </p:nvSpPr>
        <p:spPr bwMode="auto">
          <a:xfrm>
            <a:off x="5313363" y="3600450"/>
            <a:ext cx="14620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>
                <a:solidFill>
                  <a:schemeClr val="accent2"/>
                </a:solidFill>
                <a:latin typeface="Times New Roman" pitchFamily="18" charset="0"/>
              </a:rPr>
              <a:t>А</a:t>
            </a:r>
            <a:r>
              <a:rPr lang="uk-UA" sz="2400" b="1" baseline="-25000">
                <a:solidFill>
                  <a:schemeClr val="accent2"/>
                </a:solidFill>
                <a:latin typeface="Times New Roman" pitchFamily="18" charset="0"/>
              </a:rPr>
              <a:t>і</a:t>
            </a:r>
            <a:r>
              <a:rPr lang="uk-UA" sz="2400" b="1">
                <a:solidFill>
                  <a:srgbClr val="FF0000"/>
                </a:solidFill>
                <a:latin typeface="Times New Roman" pitchFamily="18" charset="0"/>
              </a:rPr>
              <a:t>=135</a:t>
            </a: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º</a:t>
            </a:r>
          </a:p>
        </p:txBody>
      </p:sp>
      <p:sp>
        <p:nvSpPr>
          <p:cNvPr id="122941" name="Text Box 61"/>
          <p:cNvSpPr txBox="1">
            <a:spLocks noChangeArrowheads="1"/>
          </p:cNvSpPr>
          <p:nvPr/>
        </p:nvSpPr>
        <p:spPr bwMode="auto">
          <a:xfrm>
            <a:off x="0" y="1557338"/>
            <a:ext cx="6003924" cy="1046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2200" b="1" dirty="0">
                <a:solidFill>
                  <a:srgbClr val="FF0000"/>
                </a:solidFill>
                <a:latin typeface="Bookman Old Style" pitchFamily="18" charset="0"/>
              </a:rPr>
              <a:t>Азимут магнітний </a:t>
            </a:r>
            <a:r>
              <a:rPr lang="uk-UA" sz="2000" b="1" dirty="0">
                <a:solidFill>
                  <a:schemeClr val="accent2"/>
                </a:solidFill>
                <a:latin typeface="Bookman Old Style" pitchFamily="18" charset="0"/>
              </a:rPr>
              <a:t>– кут між напрямом на </a:t>
            </a:r>
            <a:r>
              <a:rPr lang="uk-UA" sz="2000" b="1" i="1" dirty="0">
                <a:solidFill>
                  <a:srgbClr val="FF0000"/>
                </a:solidFill>
                <a:latin typeface="Bookman Old Style" pitchFamily="18" charset="0"/>
              </a:rPr>
              <a:t>магнітний північний полюс</a:t>
            </a:r>
            <a:r>
              <a:rPr lang="uk-UA" sz="2000" b="1" dirty="0">
                <a:solidFill>
                  <a:schemeClr val="accent2"/>
                </a:solidFill>
                <a:latin typeface="Bookman Old Style" pitchFamily="18" charset="0"/>
              </a:rPr>
              <a:t> та напрямом на </a:t>
            </a:r>
            <a:r>
              <a:rPr lang="uk-UA" sz="2000" b="1" i="1" dirty="0">
                <a:solidFill>
                  <a:srgbClr val="FF0000"/>
                </a:solidFill>
                <a:latin typeface="Bookman Old Style" pitchFamily="18" charset="0"/>
              </a:rPr>
              <a:t>даний предмет.</a:t>
            </a:r>
            <a:endParaRPr lang="ru-RU" sz="2000" b="1" i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122942" name="Freeform 62"/>
          <p:cNvSpPr>
            <a:spLocks/>
          </p:cNvSpPr>
          <p:nvPr/>
        </p:nvSpPr>
        <p:spPr bwMode="auto">
          <a:xfrm>
            <a:off x="6376988" y="1543050"/>
            <a:ext cx="441325" cy="2030413"/>
          </a:xfrm>
          <a:custGeom>
            <a:avLst/>
            <a:gdLst>
              <a:gd name="T0" fmla="*/ 0 w 278"/>
              <a:gd name="T1" fmla="*/ 1279 h 1279"/>
              <a:gd name="T2" fmla="*/ 278 w 278"/>
              <a:gd name="T3" fmla="*/ 0 h 1279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78" h="1279">
                <a:moveTo>
                  <a:pt x="0" y="1279"/>
                </a:moveTo>
                <a:lnTo>
                  <a:pt x="278" y="0"/>
                </a:lnTo>
              </a:path>
            </a:pathLst>
          </a:custGeom>
          <a:noFill/>
          <a:ln w="19050">
            <a:solidFill>
              <a:schemeClr val="accent2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886" name="Oval 6"/>
          <p:cNvSpPr>
            <a:spLocks noChangeArrowheads="1"/>
          </p:cNvSpPr>
          <p:nvPr/>
        </p:nvSpPr>
        <p:spPr bwMode="auto">
          <a:xfrm>
            <a:off x="6335713" y="3544888"/>
            <a:ext cx="73025" cy="7302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2944" name="Text Box 64"/>
          <p:cNvSpPr txBox="1">
            <a:spLocks noChangeArrowheads="1"/>
          </p:cNvSpPr>
          <p:nvPr/>
        </p:nvSpPr>
        <p:spPr bwMode="auto">
          <a:xfrm>
            <a:off x="5951538" y="1528763"/>
            <a:ext cx="458787" cy="2376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/>
          <a:p>
            <a:pPr>
              <a:spcBef>
                <a:spcPct val="50000"/>
              </a:spcBef>
            </a:pPr>
            <a:r>
              <a:rPr lang="uk-UA">
                <a:solidFill>
                  <a:schemeClr val="accent2"/>
                </a:solidFill>
              </a:rPr>
              <a:t>істинний меридіан</a:t>
            </a:r>
            <a:endParaRPr lang="ru-RU">
              <a:solidFill>
                <a:schemeClr val="accent2"/>
              </a:solidFill>
            </a:endParaRPr>
          </a:p>
        </p:txBody>
      </p:sp>
      <p:sp>
        <p:nvSpPr>
          <p:cNvPr id="122945" name="Text Box 65"/>
          <p:cNvSpPr txBox="1">
            <a:spLocks noChangeArrowheads="1"/>
          </p:cNvSpPr>
          <p:nvPr/>
        </p:nvSpPr>
        <p:spPr bwMode="auto">
          <a:xfrm rot="804164">
            <a:off x="6642100" y="1014413"/>
            <a:ext cx="458788" cy="2376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/>
          <a:p>
            <a:pPr>
              <a:spcBef>
                <a:spcPct val="50000"/>
              </a:spcBef>
            </a:pPr>
            <a:r>
              <a:rPr lang="uk-UA">
                <a:solidFill>
                  <a:schemeClr val="accent2"/>
                </a:solidFill>
              </a:rPr>
              <a:t>магнітний меридіан</a:t>
            </a:r>
            <a:endParaRPr lang="ru-RU">
              <a:solidFill>
                <a:schemeClr val="accent2"/>
              </a:solidFill>
            </a:endParaRPr>
          </a:p>
        </p:txBody>
      </p:sp>
      <p:sp>
        <p:nvSpPr>
          <p:cNvPr id="122946" name="Arc 66"/>
          <p:cNvSpPr>
            <a:spLocks/>
          </p:cNvSpPr>
          <p:nvPr/>
        </p:nvSpPr>
        <p:spPr bwMode="auto">
          <a:xfrm>
            <a:off x="6448425" y="3194050"/>
            <a:ext cx="331788" cy="635000"/>
          </a:xfrm>
          <a:custGeom>
            <a:avLst/>
            <a:gdLst>
              <a:gd name="G0" fmla="+- 0 0 0"/>
              <a:gd name="G1" fmla="+- 21591 0 0"/>
              <a:gd name="G2" fmla="+- 21600 0 0"/>
              <a:gd name="T0" fmla="*/ 625 w 21600"/>
              <a:gd name="T1" fmla="*/ 0 h 36429"/>
              <a:gd name="T2" fmla="*/ 15697 w 21600"/>
              <a:gd name="T3" fmla="*/ 36429 h 36429"/>
              <a:gd name="T4" fmla="*/ 0 w 21600"/>
              <a:gd name="T5" fmla="*/ 21591 h 364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36429" fill="none" extrusionOk="0">
                <a:moveTo>
                  <a:pt x="624" y="0"/>
                </a:moveTo>
                <a:cubicBezTo>
                  <a:pt x="12306" y="338"/>
                  <a:pt x="21600" y="9905"/>
                  <a:pt x="21600" y="21591"/>
                </a:cubicBezTo>
                <a:cubicBezTo>
                  <a:pt x="21600" y="27109"/>
                  <a:pt x="19487" y="32418"/>
                  <a:pt x="15696" y="36428"/>
                </a:cubicBezTo>
              </a:path>
              <a:path w="21600" h="36429" stroke="0" extrusionOk="0">
                <a:moveTo>
                  <a:pt x="624" y="0"/>
                </a:moveTo>
                <a:cubicBezTo>
                  <a:pt x="12306" y="338"/>
                  <a:pt x="21600" y="9905"/>
                  <a:pt x="21600" y="21591"/>
                </a:cubicBezTo>
                <a:cubicBezTo>
                  <a:pt x="21600" y="27109"/>
                  <a:pt x="19487" y="32418"/>
                  <a:pt x="15696" y="36428"/>
                </a:cubicBezTo>
                <a:lnTo>
                  <a:pt x="0" y="21591"/>
                </a:lnTo>
                <a:close/>
              </a:path>
            </a:pathLst>
          </a:custGeom>
          <a:noFill/>
          <a:ln w="9525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2947" name="Text Box 67"/>
          <p:cNvSpPr txBox="1">
            <a:spLocks noChangeArrowheads="1"/>
          </p:cNvSpPr>
          <p:nvPr/>
        </p:nvSpPr>
        <p:spPr bwMode="auto">
          <a:xfrm>
            <a:off x="6665913" y="3141663"/>
            <a:ext cx="14620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>
                <a:solidFill>
                  <a:schemeClr val="accent2"/>
                </a:solidFill>
                <a:latin typeface="Times New Roman" pitchFamily="18" charset="0"/>
              </a:rPr>
              <a:t>А</a:t>
            </a:r>
            <a:r>
              <a:rPr lang="uk-UA" sz="2400" b="1" baseline="-25000">
                <a:solidFill>
                  <a:schemeClr val="accent2"/>
                </a:solidFill>
                <a:latin typeface="Times New Roman" pitchFamily="18" charset="0"/>
              </a:rPr>
              <a:t>м</a:t>
            </a:r>
            <a:r>
              <a:rPr lang="uk-UA" sz="2400" b="1">
                <a:solidFill>
                  <a:srgbClr val="FF0000"/>
                </a:solidFill>
                <a:latin typeface="Times New Roman" pitchFamily="18" charset="0"/>
              </a:rPr>
              <a:t>=129</a:t>
            </a: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º</a:t>
            </a:r>
          </a:p>
        </p:txBody>
      </p:sp>
      <p:sp>
        <p:nvSpPr>
          <p:cNvPr id="122948" name="Text Box 68"/>
          <p:cNvSpPr txBox="1">
            <a:spLocks noChangeArrowheads="1"/>
          </p:cNvSpPr>
          <p:nvPr/>
        </p:nvSpPr>
        <p:spPr bwMode="auto">
          <a:xfrm>
            <a:off x="0" y="2781300"/>
            <a:ext cx="5580112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2200" b="1" dirty="0">
                <a:solidFill>
                  <a:srgbClr val="FF0000"/>
                </a:solidFill>
                <a:latin typeface="Bookman Old Style" pitchFamily="18" charset="0"/>
              </a:rPr>
              <a:t>Магнітне схилення </a:t>
            </a:r>
            <a:r>
              <a:rPr lang="uk-UA" sz="2200" b="1" i="1" dirty="0">
                <a:solidFill>
                  <a:srgbClr val="FF0000"/>
                </a:solidFill>
                <a:latin typeface="Bookman Old Style" pitchFamily="18" charset="0"/>
              </a:rPr>
              <a:t>(МС)</a:t>
            </a:r>
            <a:r>
              <a:rPr lang="uk-UA" sz="2200" b="1" dirty="0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uk-UA" sz="2200" b="1" dirty="0">
                <a:solidFill>
                  <a:schemeClr val="accent2"/>
                </a:solidFill>
                <a:latin typeface="Bookman Old Style" pitchFamily="18" charset="0"/>
              </a:rPr>
              <a:t>– </a:t>
            </a:r>
            <a:r>
              <a:rPr lang="uk-UA" sz="2000" b="1" dirty="0">
                <a:solidFill>
                  <a:schemeClr val="accent2"/>
                </a:solidFill>
                <a:latin typeface="Bookman Old Style" pitchFamily="18" charset="0"/>
              </a:rPr>
              <a:t>кут між істинним та магнітним меридіанами</a:t>
            </a:r>
            <a:r>
              <a:rPr lang="uk-UA" sz="2000" b="1" dirty="0">
                <a:solidFill>
                  <a:schemeClr val="accent2"/>
                </a:solidFill>
                <a:latin typeface="Times New Roman" pitchFamily="18" charset="0"/>
              </a:rPr>
              <a:t>.</a:t>
            </a:r>
            <a:endParaRPr lang="ru-RU" sz="2000" b="1" i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22949" name="Arc 69"/>
          <p:cNvSpPr>
            <a:spLocks/>
          </p:cNvSpPr>
          <p:nvPr/>
        </p:nvSpPr>
        <p:spPr bwMode="auto">
          <a:xfrm>
            <a:off x="6372225" y="2867025"/>
            <a:ext cx="141288" cy="376238"/>
          </a:xfrm>
          <a:custGeom>
            <a:avLst/>
            <a:gdLst>
              <a:gd name="G0" fmla="+- 0 0 0"/>
              <a:gd name="G1" fmla="+- 21591 0 0"/>
              <a:gd name="G2" fmla="+- 21600 0 0"/>
              <a:gd name="T0" fmla="*/ 625 w 9256"/>
              <a:gd name="T1" fmla="*/ 0 h 21591"/>
              <a:gd name="T2" fmla="*/ 9256 w 9256"/>
              <a:gd name="T3" fmla="*/ 2075 h 21591"/>
              <a:gd name="T4" fmla="*/ 0 w 9256"/>
              <a:gd name="T5" fmla="*/ 21591 h 215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256" h="21591" fill="none" extrusionOk="0">
                <a:moveTo>
                  <a:pt x="624" y="0"/>
                </a:moveTo>
                <a:cubicBezTo>
                  <a:pt x="3614" y="86"/>
                  <a:pt x="6553" y="793"/>
                  <a:pt x="9256" y="2074"/>
                </a:cubicBezTo>
              </a:path>
              <a:path w="9256" h="21591" stroke="0" extrusionOk="0">
                <a:moveTo>
                  <a:pt x="624" y="0"/>
                </a:moveTo>
                <a:cubicBezTo>
                  <a:pt x="3614" y="86"/>
                  <a:pt x="6553" y="793"/>
                  <a:pt x="9256" y="2074"/>
                </a:cubicBezTo>
                <a:lnTo>
                  <a:pt x="0" y="21591"/>
                </a:lnTo>
                <a:close/>
              </a:path>
            </a:pathLst>
          </a:custGeom>
          <a:noFill/>
          <a:ln w="38100" cmpd="dbl">
            <a:solidFill>
              <a:srgbClr val="FF0000"/>
            </a:solidFill>
            <a:round/>
            <a:headEnd type="none" w="sm" len="med"/>
            <a:tailEnd type="none" w="sm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2950" name="Text Box 70"/>
          <p:cNvSpPr txBox="1">
            <a:spLocks noChangeArrowheads="1"/>
          </p:cNvSpPr>
          <p:nvPr/>
        </p:nvSpPr>
        <p:spPr bwMode="auto">
          <a:xfrm>
            <a:off x="6200775" y="2443163"/>
            <a:ext cx="57626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1000" b="1">
                <a:solidFill>
                  <a:srgbClr val="FF0000"/>
                </a:solidFill>
                <a:latin typeface="Times New Roman" pitchFamily="18" charset="0"/>
              </a:rPr>
              <a:t>МС</a:t>
            </a:r>
            <a:endParaRPr lang="en-US" sz="10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51" name="Text Box 71"/>
          <p:cNvSpPr txBox="1">
            <a:spLocks noChangeArrowheads="1"/>
          </p:cNvSpPr>
          <p:nvPr/>
        </p:nvSpPr>
        <p:spPr bwMode="auto">
          <a:xfrm>
            <a:off x="0" y="4059238"/>
            <a:ext cx="3419475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Bef>
                <a:spcPct val="50000"/>
              </a:spcBef>
            </a:pPr>
            <a:r>
              <a:rPr lang="uk-UA" sz="2000" b="1" dirty="0">
                <a:solidFill>
                  <a:schemeClr val="accent2"/>
                </a:solidFill>
                <a:latin typeface="Bookman Old Style" pitchFamily="18" charset="0"/>
              </a:rPr>
              <a:t>Магнітне схилення</a:t>
            </a:r>
            <a:r>
              <a:rPr lang="uk-UA" sz="2000" b="1" dirty="0">
                <a:solidFill>
                  <a:srgbClr val="FF0000"/>
                </a:solidFill>
                <a:latin typeface="Bookman Old Style" pitchFamily="18" charset="0"/>
              </a:rPr>
              <a:t> східне</a:t>
            </a:r>
            <a:r>
              <a:rPr lang="uk-UA" sz="2000" b="1" dirty="0">
                <a:solidFill>
                  <a:schemeClr val="accent2"/>
                </a:solidFill>
                <a:latin typeface="Bookman Old Style" pitchFamily="18" charset="0"/>
              </a:rPr>
              <a:t>.</a:t>
            </a:r>
            <a:endParaRPr lang="ru-RU" sz="2000" b="1" i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122958" name="Oval 78"/>
          <p:cNvSpPr>
            <a:spLocks noChangeArrowheads="1"/>
          </p:cNvSpPr>
          <p:nvPr/>
        </p:nvSpPr>
        <p:spPr bwMode="auto">
          <a:xfrm>
            <a:off x="179388" y="4746625"/>
            <a:ext cx="1873250" cy="194468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2965" name="Text Box 85"/>
          <p:cNvSpPr txBox="1">
            <a:spLocks noChangeArrowheads="1"/>
          </p:cNvSpPr>
          <p:nvPr/>
        </p:nvSpPr>
        <p:spPr bwMode="auto">
          <a:xfrm>
            <a:off x="2057400" y="4724400"/>
            <a:ext cx="3419475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75000"/>
              </a:lnSpc>
              <a:spcBef>
                <a:spcPct val="50000"/>
              </a:spcBef>
            </a:pPr>
            <a:r>
              <a:rPr lang="uk-UA" sz="2000" b="1" dirty="0" err="1">
                <a:solidFill>
                  <a:schemeClr val="accent2"/>
                </a:solidFill>
                <a:latin typeface="Bookman Old Style" pitchFamily="18" charset="0"/>
              </a:rPr>
              <a:t>А</a:t>
            </a:r>
            <a:r>
              <a:rPr lang="uk-UA" sz="2000" b="1" baseline="-25000" dirty="0" err="1">
                <a:solidFill>
                  <a:schemeClr val="accent2"/>
                </a:solidFill>
                <a:latin typeface="Bookman Old Style" pitchFamily="18" charset="0"/>
              </a:rPr>
              <a:t>і</a:t>
            </a:r>
            <a:r>
              <a:rPr lang="uk-UA" sz="2000" b="1" dirty="0">
                <a:solidFill>
                  <a:schemeClr val="accent2"/>
                </a:solidFill>
                <a:latin typeface="Bookman Old Style" pitchFamily="18" charset="0"/>
              </a:rPr>
              <a:t> = </a:t>
            </a:r>
            <a:r>
              <a:rPr lang="uk-UA" sz="2000" b="1" dirty="0" err="1">
                <a:solidFill>
                  <a:schemeClr val="accent2"/>
                </a:solidFill>
                <a:latin typeface="Bookman Old Style" pitchFamily="18" charset="0"/>
              </a:rPr>
              <a:t>А</a:t>
            </a:r>
            <a:r>
              <a:rPr lang="uk-UA" sz="2000" b="1" baseline="-25000" dirty="0" err="1">
                <a:solidFill>
                  <a:schemeClr val="accent2"/>
                </a:solidFill>
                <a:latin typeface="Bookman Old Style" pitchFamily="18" charset="0"/>
              </a:rPr>
              <a:t>м</a:t>
            </a:r>
            <a:r>
              <a:rPr lang="uk-UA" sz="2000" b="1" dirty="0">
                <a:solidFill>
                  <a:schemeClr val="accent2"/>
                </a:solidFill>
                <a:latin typeface="Bookman Old Style" pitchFamily="18" charset="0"/>
              </a:rPr>
              <a:t> </a:t>
            </a:r>
            <a:r>
              <a:rPr lang="uk-UA" sz="2000" b="1" dirty="0">
                <a:solidFill>
                  <a:srgbClr val="FF0000"/>
                </a:solidFill>
                <a:latin typeface="Bookman Old Style" pitchFamily="18" charset="0"/>
              </a:rPr>
              <a:t>+</a:t>
            </a:r>
            <a:r>
              <a:rPr lang="uk-UA" sz="2000" b="1" dirty="0">
                <a:solidFill>
                  <a:schemeClr val="accent2"/>
                </a:solidFill>
                <a:latin typeface="Bookman Old Style" pitchFamily="18" charset="0"/>
              </a:rPr>
              <a:t> МС </a:t>
            </a:r>
            <a:r>
              <a:rPr lang="uk-UA" sz="2000" b="1" i="1" dirty="0">
                <a:solidFill>
                  <a:schemeClr val="accent2"/>
                </a:solidFill>
                <a:latin typeface="Bookman Old Style" pitchFamily="18" charset="0"/>
              </a:rPr>
              <a:t>(східне)</a:t>
            </a:r>
            <a:endParaRPr lang="ru-RU" sz="2000" b="1" i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122966" name="Text Box 86"/>
          <p:cNvSpPr txBox="1">
            <a:spLocks noChangeArrowheads="1"/>
          </p:cNvSpPr>
          <p:nvPr/>
        </p:nvSpPr>
        <p:spPr bwMode="auto">
          <a:xfrm>
            <a:off x="3552825" y="4076700"/>
            <a:ext cx="3419475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Bef>
                <a:spcPct val="50000"/>
              </a:spcBef>
            </a:pPr>
            <a:r>
              <a:rPr lang="uk-UA" sz="2000" b="1" dirty="0">
                <a:solidFill>
                  <a:schemeClr val="accent2"/>
                </a:solidFill>
                <a:latin typeface="Bookman Old Style" pitchFamily="18" charset="0"/>
              </a:rPr>
              <a:t>Магнітне схилення</a:t>
            </a:r>
            <a:r>
              <a:rPr lang="uk-UA" sz="2000" b="1" dirty="0">
                <a:solidFill>
                  <a:srgbClr val="FF0000"/>
                </a:solidFill>
                <a:latin typeface="Bookman Old Style" pitchFamily="18" charset="0"/>
              </a:rPr>
              <a:t> західне</a:t>
            </a:r>
            <a:r>
              <a:rPr lang="uk-UA" sz="2000" b="1" dirty="0">
                <a:solidFill>
                  <a:schemeClr val="accent2"/>
                </a:solidFill>
                <a:latin typeface="Times New Roman" pitchFamily="18" charset="0"/>
              </a:rPr>
              <a:t>.</a:t>
            </a:r>
            <a:endParaRPr lang="ru-RU" sz="2000" b="1" i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22967" name="Oval 87"/>
          <p:cNvSpPr>
            <a:spLocks noChangeArrowheads="1"/>
          </p:cNvSpPr>
          <p:nvPr/>
        </p:nvSpPr>
        <p:spPr bwMode="auto">
          <a:xfrm>
            <a:off x="5316538" y="4724400"/>
            <a:ext cx="1873250" cy="194468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2974" name="Text Box 94"/>
          <p:cNvSpPr txBox="1">
            <a:spLocks noChangeArrowheads="1"/>
          </p:cNvSpPr>
          <p:nvPr/>
        </p:nvSpPr>
        <p:spPr bwMode="auto">
          <a:xfrm>
            <a:off x="2057400" y="5229225"/>
            <a:ext cx="3419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75000"/>
              </a:lnSpc>
              <a:spcBef>
                <a:spcPct val="50000"/>
              </a:spcBef>
            </a:pPr>
            <a:r>
              <a:rPr lang="uk-UA" sz="2000" b="1" dirty="0" err="1">
                <a:solidFill>
                  <a:schemeClr val="accent2"/>
                </a:solidFill>
                <a:latin typeface="Bookman Old Style" pitchFamily="18" charset="0"/>
              </a:rPr>
              <a:t>А</a:t>
            </a:r>
            <a:r>
              <a:rPr lang="uk-UA" sz="2000" b="1" baseline="-25000" dirty="0" err="1">
                <a:solidFill>
                  <a:schemeClr val="accent2"/>
                </a:solidFill>
                <a:latin typeface="Bookman Old Style" pitchFamily="18" charset="0"/>
              </a:rPr>
              <a:t>і</a:t>
            </a:r>
            <a:r>
              <a:rPr lang="uk-UA" sz="2000" b="1" dirty="0">
                <a:solidFill>
                  <a:schemeClr val="accent2"/>
                </a:solidFill>
                <a:latin typeface="Bookman Old Style" pitchFamily="18" charset="0"/>
              </a:rPr>
              <a:t> = </a:t>
            </a:r>
            <a:r>
              <a:rPr lang="uk-UA" sz="2000" b="1" dirty="0" err="1">
                <a:solidFill>
                  <a:schemeClr val="accent2"/>
                </a:solidFill>
                <a:latin typeface="Bookman Old Style" pitchFamily="18" charset="0"/>
              </a:rPr>
              <a:t>А</a:t>
            </a:r>
            <a:r>
              <a:rPr lang="uk-UA" sz="2000" b="1" baseline="-25000" dirty="0" err="1">
                <a:solidFill>
                  <a:schemeClr val="accent2"/>
                </a:solidFill>
                <a:latin typeface="Bookman Old Style" pitchFamily="18" charset="0"/>
              </a:rPr>
              <a:t>м</a:t>
            </a:r>
            <a:r>
              <a:rPr lang="uk-UA" sz="2000" b="1" dirty="0">
                <a:solidFill>
                  <a:schemeClr val="accent2"/>
                </a:solidFill>
                <a:latin typeface="Bookman Old Style" pitchFamily="18" charset="0"/>
              </a:rPr>
              <a:t> </a:t>
            </a:r>
            <a:r>
              <a:rPr lang="uk-UA" sz="2000" b="1" dirty="0">
                <a:solidFill>
                  <a:srgbClr val="FF0000"/>
                </a:solidFill>
                <a:latin typeface="Bookman Old Style" pitchFamily="18" charset="0"/>
              </a:rPr>
              <a:t>– </a:t>
            </a:r>
            <a:r>
              <a:rPr lang="uk-UA" sz="2000" b="1" dirty="0">
                <a:solidFill>
                  <a:schemeClr val="accent2"/>
                </a:solidFill>
                <a:latin typeface="Bookman Old Style" pitchFamily="18" charset="0"/>
              </a:rPr>
              <a:t>МС </a:t>
            </a:r>
            <a:r>
              <a:rPr lang="uk-UA" sz="2000" b="1" i="1" dirty="0">
                <a:solidFill>
                  <a:schemeClr val="accent2"/>
                </a:solidFill>
                <a:latin typeface="Bookman Old Style" pitchFamily="18" charset="0"/>
              </a:rPr>
              <a:t>(західне</a:t>
            </a:r>
            <a:r>
              <a:rPr lang="uk-UA" sz="2400" b="1" i="1" dirty="0">
                <a:solidFill>
                  <a:schemeClr val="accent2"/>
                </a:solidFill>
                <a:latin typeface="Times New Roman" pitchFamily="18" charset="0"/>
              </a:rPr>
              <a:t>)</a:t>
            </a:r>
            <a:endParaRPr lang="ru-RU" sz="2400" b="1" i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22975" name="Line 95"/>
          <p:cNvSpPr>
            <a:spLocks noChangeShapeType="1"/>
          </p:cNvSpPr>
          <p:nvPr/>
        </p:nvSpPr>
        <p:spPr bwMode="auto">
          <a:xfrm>
            <a:off x="1116013" y="4581525"/>
            <a:ext cx="0" cy="2276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76" name="Line 96"/>
          <p:cNvSpPr>
            <a:spLocks noChangeShapeType="1"/>
          </p:cNvSpPr>
          <p:nvPr/>
        </p:nvSpPr>
        <p:spPr bwMode="auto">
          <a:xfrm>
            <a:off x="8089900" y="952500"/>
            <a:ext cx="0" cy="2276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77" name="Line 97"/>
          <p:cNvSpPr>
            <a:spLocks noChangeShapeType="1"/>
          </p:cNvSpPr>
          <p:nvPr/>
        </p:nvSpPr>
        <p:spPr bwMode="auto">
          <a:xfrm>
            <a:off x="6249988" y="4581525"/>
            <a:ext cx="0" cy="2276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22937" name="Group 57"/>
          <p:cNvGrpSpPr>
            <a:grpSpLocks/>
          </p:cNvGrpSpPr>
          <p:nvPr/>
        </p:nvGrpSpPr>
        <p:grpSpPr bwMode="auto">
          <a:xfrm>
            <a:off x="7847013" y="1236663"/>
            <a:ext cx="504825" cy="1727200"/>
            <a:chOff x="1795" y="2415"/>
            <a:chExt cx="318" cy="1088"/>
          </a:xfrm>
        </p:grpSpPr>
        <p:sp>
          <p:nvSpPr>
            <p:cNvPr id="122934" name="AutoShape 54"/>
            <p:cNvSpPr>
              <a:spLocks noChangeArrowheads="1"/>
            </p:cNvSpPr>
            <p:nvPr/>
          </p:nvSpPr>
          <p:spPr bwMode="auto">
            <a:xfrm>
              <a:off x="1795" y="2415"/>
              <a:ext cx="318" cy="544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>
                  <a:solidFill>
                    <a:schemeClr val="bg1"/>
                  </a:solidFill>
                </a:rPr>
                <a:t>N</a:t>
              </a: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22935" name="AutoShape 55"/>
            <p:cNvSpPr>
              <a:spLocks noChangeArrowheads="1"/>
            </p:cNvSpPr>
            <p:nvPr/>
          </p:nvSpPr>
          <p:spPr bwMode="auto">
            <a:xfrm rot="10800000">
              <a:off x="1795" y="2959"/>
              <a:ext cx="318" cy="544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r>
                <a:rPr lang="en-US">
                  <a:solidFill>
                    <a:schemeClr val="bg1"/>
                  </a:solidFill>
                </a:rPr>
                <a:t>S</a:t>
              </a:r>
              <a:endParaRPr lang="ru-RU">
                <a:solidFill>
                  <a:schemeClr val="bg1"/>
                </a:solidFill>
              </a:endParaRPr>
            </a:p>
          </p:txBody>
        </p:sp>
      </p:grpSp>
      <p:grpSp>
        <p:nvGrpSpPr>
          <p:cNvPr id="122938" name="Group 58"/>
          <p:cNvGrpSpPr>
            <a:grpSpLocks/>
          </p:cNvGrpSpPr>
          <p:nvPr/>
        </p:nvGrpSpPr>
        <p:grpSpPr bwMode="auto">
          <a:xfrm rot="547738">
            <a:off x="7851775" y="1247775"/>
            <a:ext cx="504825" cy="1727200"/>
            <a:chOff x="1795" y="2415"/>
            <a:chExt cx="318" cy="1088"/>
          </a:xfrm>
        </p:grpSpPr>
        <p:sp>
          <p:nvSpPr>
            <p:cNvPr id="122939" name="AutoShape 59"/>
            <p:cNvSpPr>
              <a:spLocks noChangeArrowheads="1"/>
            </p:cNvSpPr>
            <p:nvPr/>
          </p:nvSpPr>
          <p:spPr bwMode="auto">
            <a:xfrm>
              <a:off x="1795" y="2415"/>
              <a:ext cx="318" cy="544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>
                  <a:solidFill>
                    <a:schemeClr val="bg1"/>
                  </a:solidFill>
                </a:rPr>
                <a:t>N</a:t>
              </a: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22940" name="AutoShape 60"/>
            <p:cNvSpPr>
              <a:spLocks noChangeArrowheads="1"/>
            </p:cNvSpPr>
            <p:nvPr/>
          </p:nvSpPr>
          <p:spPr bwMode="auto">
            <a:xfrm rot="10800000">
              <a:off x="1795" y="2959"/>
              <a:ext cx="318" cy="544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r>
                <a:rPr lang="en-US">
                  <a:solidFill>
                    <a:schemeClr val="bg1"/>
                  </a:solidFill>
                </a:rPr>
                <a:t>S</a:t>
              </a:r>
              <a:endParaRPr lang="ru-RU">
                <a:solidFill>
                  <a:schemeClr val="bg1"/>
                </a:solidFill>
              </a:endParaRPr>
            </a:p>
          </p:txBody>
        </p:sp>
      </p:grpSp>
      <p:grpSp>
        <p:nvGrpSpPr>
          <p:cNvPr id="122959" name="Group 79"/>
          <p:cNvGrpSpPr>
            <a:grpSpLocks/>
          </p:cNvGrpSpPr>
          <p:nvPr/>
        </p:nvGrpSpPr>
        <p:grpSpPr bwMode="auto">
          <a:xfrm>
            <a:off x="866775" y="4857750"/>
            <a:ext cx="504825" cy="1727200"/>
            <a:chOff x="1795" y="2415"/>
            <a:chExt cx="318" cy="1088"/>
          </a:xfrm>
        </p:grpSpPr>
        <p:sp>
          <p:nvSpPr>
            <p:cNvPr id="122960" name="AutoShape 80"/>
            <p:cNvSpPr>
              <a:spLocks noChangeArrowheads="1"/>
            </p:cNvSpPr>
            <p:nvPr/>
          </p:nvSpPr>
          <p:spPr bwMode="auto">
            <a:xfrm>
              <a:off x="1795" y="2415"/>
              <a:ext cx="318" cy="544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>
                  <a:solidFill>
                    <a:schemeClr val="bg1"/>
                  </a:solidFill>
                </a:rPr>
                <a:t>N</a:t>
              </a: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22961" name="AutoShape 81"/>
            <p:cNvSpPr>
              <a:spLocks noChangeArrowheads="1"/>
            </p:cNvSpPr>
            <p:nvPr/>
          </p:nvSpPr>
          <p:spPr bwMode="auto">
            <a:xfrm rot="10800000">
              <a:off x="1795" y="2959"/>
              <a:ext cx="318" cy="544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r>
                <a:rPr lang="en-US">
                  <a:solidFill>
                    <a:schemeClr val="bg1"/>
                  </a:solidFill>
                </a:rPr>
                <a:t>S</a:t>
              </a:r>
              <a:endParaRPr lang="ru-RU">
                <a:solidFill>
                  <a:schemeClr val="bg1"/>
                </a:solidFill>
              </a:endParaRPr>
            </a:p>
          </p:txBody>
        </p:sp>
      </p:grpSp>
      <p:grpSp>
        <p:nvGrpSpPr>
          <p:cNvPr id="122962" name="Group 82"/>
          <p:cNvGrpSpPr>
            <a:grpSpLocks/>
          </p:cNvGrpSpPr>
          <p:nvPr/>
        </p:nvGrpSpPr>
        <p:grpSpPr bwMode="auto">
          <a:xfrm rot="547738">
            <a:off x="871538" y="4868863"/>
            <a:ext cx="504825" cy="1727200"/>
            <a:chOff x="1795" y="2415"/>
            <a:chExt cx="318" cy="1088"/>
          </a:xfrm>
        </p:grpSpPr>
        <p:sp>
          <p:nvSpPr>
            <p:cNvPr id="122963" name="AutoShape 83"/>
            <p:cNvSpPr>
              <a:spLocks noChangeArrowheads="1"/>
            </p:cNvSpPr>
            <p:nvPr/>
          </p:nvSpPr>
          <p:spPr bwMode="auto">
            <a:xfrm>
              <a:off x="1795" y="2415"/>
              <a:ext cx="318" cy="544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>
                  <a:solidFill>
                    <a:schemeClr val="bg1"/>
                  </a:solidFill>
                </a:rPr>
                <a:t>N</a:t>
              </a: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22964" name="AutoShape 84"/>
            <p:cNvSpPr>
              <a:spLocks noChangeArrowheads="1"/>
            </p:cNvSpPr>
            <p:nvPr/>
          </p:nvSpPr>
          <p:spPr bwMode="auto">
            <a:xfrm rot="10800000">
              <a:off x="1795" y="2959"/>
              <a:ext cx="318" cy="544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r>
                <a:rPr lang="en-US">
                  <a:solidFill>
                    <a:schemeClr val="bg1"/>
                  </a:solidFill>
                </a:rPr>
                <a:t>S</a:t>
              </a:r>
              <a:endParaRPr lang="ru-RU">
                <a:solidFill>
                  <a:schemeClr val="bg1"/>
                </a:solidFill>
              </a:endParaRPr>
            </a:p>
          </p:txBody>
        </p:sp>
      </p:grpSp>
      <p:grpSp>
        <p:nvGrpSpPr>
          <p:cNvPr id="122968" name="Group 88"/>
          <p:cNvGrpSpPr>
            <a:grpSpLocks/>
          </p:cNvGrpSpPr>
          <p:nvPr/>
        </p:nvGrpSpPr>
        <p:grpSpPr bwMode="auto">
          <a:xfrm>
            <a:off x="6003925" y="4835525"/>
            <a:ext cx="504825" cy="1727200"/>
            <a:chOff x="1795" y="2415"/>
            <a:chExt cx="318" cy="1088"/>
          </a:xfrm>
        </p:grpSpPr>
        <p:sp>
          <p:nvSpPr>
            <p:cNvPr id="122969" name="AutoShape 89"/>
            <p:cNvSpPr>
              <a:spLocks noChangeArrowheads="1"/>
            </p:cNvSpPr>
            <p:nvPr/>
          </p:nvSpPr>
          <p:spPr bwMode="auto">
            <a:xfrm>
              <a:off x="1795" y="2415"/>
              <a:ext cx="318" cy="544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>
                  <a:solidFill>
                    <a:schemeClr val="bg1"/>
                  </a:solidFill>
                </a:rPr>
                <a:t>N</a:t>
              </a: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22970" name="AutoShape 90"/>
            <p:cNvSpPr>
              <a:spLocks noChangeArrowheads="1"/>
            </p:cNvSpPr>
            <p:nvPr/>
          </p:nvSpPr>
          <p:spPr bwMode="auto">
            <a:xfrm rot="10800000">
              <a:off x="1795" y="2959"/>
              <a:ext cx="318" cy="544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r>
                <a:rPr lang="en-US">
                  <a:solidFill>
                    <a:schemeClr val="bg1"/>
                  </a:solidFill>
                </a:rPr>
                <a:t>S</a:t>
              </a:r>
              <a:endParaRPr lang="ru-RU">
                <a:solidFill>
                  <a:schemeClr val="bg1"/>
                </a:solidFill>
              </a:endParaRPr>
            </a:p>
          </p:txBody>
        </p:sp>
      </p:grpSp>
      <p:grpSp>
        <p:nvGrpSpPr>
          <p:cNvPr id="122971" name="Group 91"/>
          <p:cNvGrpSpPr>
            <a:grpSpLocks/>
          </p:cNvGrpSpPr>
          <p:nvPr/>
        </p:nvGrpSpPr>
        <p:grpSpPr bwMode="auto">
          <a:xfrm rot="-683342">
            <a:off x="6008688" y="4846638"/>
            <a:ext cx="504825" cy="1727200"/>
            <a:chOff x="1795" y="2415"/>
            <a:chExt cx="318" cy="1088"/>
          </a:xfrm>
        </p:grpSpPr>
        <p:sp>
          <p:nvSpPr>
            <p:cNvPr id="122972" name="AutoShape 92"/>
            <p:cNvSpPr>
              <a:spLocks noChangeArrowheads="1"/>
            </p:cNvSpPr>
            <p:nvPr/>
          </p:nvSpPr>
          <p:spPr bwMode="auto">
            <a:xfrm>
              <a:off x="1795" y="2415"/>
              <a:ext cx="318" cy="544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>
                  <a:solidFill>
                    <a:schemeClr val="bg1"/>
                  </a:solidFill>
                </a:rPr>
                <a:t>N</a:t>
              </a: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22973" name="AutoShape 93"/>
            <p:cNvSpPr>
              <a:spLocks noChangeArrowheads="1"/>
            </p:cNvSpPr>
            <p:nvPr/>
          </p:nvSpPr>
          <p:spPr bwMode="auto">
            <a:xfrm rot="10800000">
              <a:off x="1795" y="2959"/>
              <a:ext cx="318" cy="544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r>
                <a:rPr lang="en-US">
                  <a:solidFill>
                    <a:schemeClr val="bg1"/>
                  </a:solidFill>
                </a:rPr>
                <a:t>S</a:t>
              </a:r>
              <a:endParaRPr lang="ru-RU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6145568"/>
      </p:ext>
    </p:extLst>
  </p:cSld>
  <p:clrMapOvr>
    <a:masterClrMapping/>
  </p:clrMapOvr>
  <p:transition spd="slow">
    <p:wheel spokes="1"/>
    <p:sndAc>
      <p:stSnd>
        <p:snd r:embed="rId2" name="Арфа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88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455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28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28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nd_click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5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12288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Эхо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6050"/>
                            </p:stCondLst>
                            <p:childTnLst>
                              <p:par>
                                <p:cTn id="1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28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28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655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28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28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28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Колокольчики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29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29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29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2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2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2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2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OFTCO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1000"/>
                                        <p:tgtEl>
                                          <p:spTgt spid="12289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Эхо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000"/>
                                        <p:tgtEl>
                                          <p:spTgt spid="12290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Арфа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29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2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2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Колокольчики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229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229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229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1229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Свист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29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29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29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22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3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5" dur="500"/>
                                        <p:tgtEl>
                                          <p:spTgt spid="122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Колокольчики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229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1000"/>
                                        <p:tgtEl>
                                          <p:spTgt spid="1229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Эхо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229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29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29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1000"/>
                                        <p:tgtEl>
                                          <p:spTgt spid="1229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Арфа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29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22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22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Колокольчики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 nodeType="clickPar">
                      <p:stCondLst>
                        <p:cond delay="indefinite"/>
                      </p:stCondLst>
                      <p:childTnLst>
                        <p:par>
                          <p:cTn id="1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1229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1000"/>
                                        <p:tgtEl>
                                          <p:spTgt spid="1229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Арфа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229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229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229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Колокольчики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 nodeType="clickPar">
                      <p:stCondLst>
                        <p:cond delay="indefinite"/>
                      </p:stCondLst>
                      <p:childTnLst>
                        <p:par>
                          <p:cTn id="1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1229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 nodeType="clickPar">
                      <p:stCondLst>
                        <p:cond delay="indefinite"/>
                      </p:stCondLst>
                      <p:childTnLst>
                        <p:par>
                          <p:cTn id="1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2000" fill="hold"/>
                                        <p:tgtEl>
                                          <p:spTgt spid="1229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2000" fill="hold"/>
                                        <p:tgtEl>
                                          <p:spTgt spid="1229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000" fill="hold"/>
                                        <p:tgtEl>
                                          <p:spTgt spid="1229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2000"/>
                                        <p:tgtEl>
                                          <p:spTgt spid="1229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Свист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229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229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229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22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6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8" dur="500"/>
                                        <p:tgtEl>
                                          <p:spTgt spid="122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 nodeType="clickPar">
                      <p:stCondLst>
                        <p:cond delay="indefinite"/>
                      </p:stCondLst>
                      <p:childTnLst>
                        <p:par>
                          <p:cTn id="1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Колокольчики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 nodeType="clickPar">
                      <p:stCondLst>
                        <p:cond delay="indefinite"/>
                      </p:stCondLst>
                      <p:childTnLst>
                        <p:par>
                          <p:cTn id="1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1229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1229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 nodeType="clickPar">
                      <p:stCondLst>
                        <p:cond delay="indefinite"/>
                      </p:stCondLst>
                      <p:childTnLst>
                        <p:par>
                          <p:cTn id="1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5" dur="500"/>
                                        <p:tgtEl>
                                          <p:spTgt spid="1229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 nodeType="clickPar">
                      <p:stCondLst>
                        <p:cond delay="indefinite"/>
                      </p:stCondLst>
                      <p:childTnLst>
                        <p:par>
                          <p:cTn id="1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8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2000" fill="hold"/>
                                        <p:tgtEl>
                                          <p:spTgt spid="1229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2000" fill="hold"/>
                                        <p:tgtEl>
                                          <p:spTgt spid="1229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2000" fill="hold"/>
                                        <p:tgtEl>
                                          <p:spTgt spid="1229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3" dur="2000"/>
                                        <p:tgtEl>
                                          <p:spTgt spid="12296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Свист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1229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229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229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22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1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3" dur="500"/>
                                        <p:tgtEl>
                                          <p:spTgt spid="122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 nodeType="clickPar">
                      <p:stCondLst>
                        <p:cond delay="indefinite"/>
                      </p:stCondLst>
                      <p:childTnLst>
                        <p:par>
                          <p:cTn id="1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Колокольчики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 nodeType="clickPar">
                      <p:stCondLst>
                        <p:cond delay="indefinite"/>
                      </p:stCondLst>
                      <p:childTnLst>
                        <p:par>
                          <p:cTn id="1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229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1229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6" grpId="0" animBg="1"/>
      <p:bldP spid="122885" grpId="0"/>
      <p:bldP spid="122887" grpId="0" animBg="1"/>
      <p:bldP spid="122888" grpId="0" animBg="1"/>
      <p:bldP spid="122889" grpId="0"/>
      <p:bldP spid="122899" grpId="0" animBg="1"/>
      <p:bldP spid="122900" grpId="0" animBg="1"/>
      <p:bldP spid="122901" grpId="0"/>
      <p:bldP spid="122941" grpId="0" build="p"/>
      <p:bldP spid="122942" grpId="0" animBg="1"/>
      <p:bldP spid="122886" grpId="0" animBg="1"/>
      <p:bldP spid="122944" grpId="0"/>
      <p:bldP spid="122945" grpId="0"/>
      <p:bldP spid="122946" grpId="0" animBg="1"/>
      <p:bldP spid="122947" grpId="0"/>
      <p:bldP spid="122948" grpId="0" build="p"/>
      <p:bldP spid="122949" grpId="0" animBg="1"/>
      <p:bldP spid="122950" grpId="0"/>
      <p:bldP spid="122951" grpId="0" build="p"/>
      <p:bldP spid="122958" grpId="0" animBg="1"/>
      <p:bldP spid="122965" grpId="0" build="p"/>
      <p:bldP spid="122966" grpId="0" build="p"/>
      <p:bldP spid="122967" grpId="0" animBg="1"/>
      <p:bldP spid="122974" grpId="0" build="p"/>
      <p:bldP spid="122975" grpId="0" animBg="1"/>
      <p:bldP spid="122976" grpId="0" animBg="1"/>
      <p:bldP spid="12297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51933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 smtClean="0">
                <a:latin typeface="Bookman Old Style" pitchFamily="18" charset="0"/>
              </a:rPr>
              <a:t>Дирекційний</a:t>
            </a:r>
            <a:r>
              <a:rPr lang="ru-RU" b="1" dirty="0" smtClean="0">
                <a:latin typeface="Bookman Old Style" pitchFamily="18" charset="0"/>
              </a:rPr>
              <a:t> кут</a:t>
            </a:r>
            <a:r>
              <a:rPr lang="ru-RU" b="1" dirty="0">
                <a:latin typeface="Bookman Old Style" pitchFamily="18" charset="0"/>
              </a:rPr>
              <a:t> </a:t>
            </a:r>
            <a:endParaRPr lang="ru-RU" dirty="0">
              <a:latin typeface="Bookman Old Style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6430" y="1124744"/>
            <a:ext cx="8292033" cy="2116832"/>
          </a:xfrm>
        </p:spPr>
        <p:txBody>
          <a:bodyPr>
            <a:noAutofit/>
          </a:bodyPr>
          <a:lstStyle/>
          <a:p>
            <a:pPr algn="just">
              <a:lnSpc>
                <a:spcPct val="110000"/>
              </a:lnSpc>
            </a:pPr>
            <a:r>
              <a:rPr lang="ru-RU" sz="1800" b="1" dirty="0" err="1" smtClean="0">
                <a:solidFill>
                  <a:srgbClr val="002060"/>
                </a:solidFill>
                <a:latin typeface="Bookman Old Style" pitchFamily="18" charset="0"/>
              </a:rPr>
              <a:t>Дирекційний</a:t>
            </a:r>
            <a:r>
              <a:rPr lang="ru-RU" sz="1800" b="1" dirty="0" smtClean="0">
                <a:solidFill>
                  <a:srgbClr val="002060"/>
                </a:solidFill>
                <a:latin typeface="Bookman Old Style" pitchFamily="18" charset="0"/>
              </a:rPr>
              <a:t> кут </a:t>
            </a:r>
            <a:r>
              <a:rPr lang="ru-RU" sz="1800" b="1" dirty="0">
                <a:solidFill>
                  <a:srgbClr val="002060"/>
                </a:solidFill>
                <a:latin typeface="Bookman Old Style" pitchFamily="18" charset="0"/>
              </a:rPr>
              <a:t>(Д</a:t>
            </a:r>
            <a:r>
              <a:rPr lang="ru-RU" sz="1800" b="1" dirty="0" smtClean="0">
                <a:solidFill>
                  <a:srgbClr val="002060"/>
                </a:solidFill>
                <a:latin typeface="Bookman Old Style" pitchFamily="18" charset="0"/>
              </a:rPr>
              <a:t>) </a:t>
            </a:r>
            <a:r>
              <a:rPr lang="ru-RU" sz="1800" b="1" i="1" dirty="0" smtClean="0">
                <a:latin typeface="Bookman Old Style" pitchFamily="18" charset="0"/>
              </a:rPr>
              <a:t>- </a:t>
            </a:r>
            <a:r>
              <a:rPr lang="ru-RU" sz="1800" i="1" dirty="0" smtClean="0">
                <a:latin typeface="Bookman Old Style" pitchFamily="18" charset="0"/>
              </a:rPr>
              <a:t>кут </a:t>
            </a:r>
            <a:r>
              <a:rPr lang="ru-RU" sz="1800" i="1" dirty="0" err="1">
                <a:latin typeface="Bookman Old Style" pitchFamily="18" charset="0"/>
              </a:rPr>
              <a:t>між</a:t>
            </a:r>
            <a:r>
              <a:rPr lang="ru-RU" sz="1800" i="1" dirty="0">
                <a:latin typeface="Bookman Old Style" pitchFamily="18" charset="0"/>
              </a:rPr>
              <a:t> </a:t>
            </a:r>
            <a:r>
              <a:rPr lang="ru-RU" sz="1800" i="1" dirty="0" err="1">
                <a:latin typeface="Bookman Old Style" pitchFamily="18" charset="0"/>
              </a:rPr>
              <a:t>північним</a:t>
            </a:r>
            <a:r>
              <a:rPr lang="ru-RU" sz="1800" i="1" dirty="0">
                <a:latin typeface="Bookman Old Style" pitchFamily="18" charset="0"/>
              </a:rPr>
              <a:t> </a:t>
            </a:r>
            <a:r>
              <a:rPr lang="ru-RU" sz="1800" i="1" dirty="0" err="1">
                <a:latin typeface="Bookman Old Style" pitchFamily="18" charset="0"/>
              </a:rPr>
              <a:t>напрямком</a:t>
            </a:r>
            <a:r>
              <a:rPr lang="ru-RU" sz="1800" i="1" dirty="0">
                <a:latin typeface="Bookman Old Style" pitchFamily="18" charset="0"/>
              </a:rPr>
              <a:t> </a:t>
            </a:r>
            <a:r>
              <a:rPr lang="ru-RU" sz="1800" i="1" dirty="0" err="1">
                <a:latin typeface="Bookman Old Style" pitchFamily="18" charset="0"/>
              </a:rPr>
              <a:t>вертикальної</a:t>
            </a:r>
            <a:r>
              <a:rPr lang="ru-RU" sz="1800" i="1" dirty="0">
                <a:latin typeface="Bookman Old Style" pitchFamily="18" charset="0"/>
              </a:rPr>
              <a:t> </a:t>
            </a:r>
            <a:r>
              <a:rPr lang="ru-RU" sz="1800" i="1" dirty="0" err="1">
                <a:latin typeface="Bookman Old Style" pitchFamily="18" charset="0"/>
              </a:rPr>
              <a:t>лінії</a:t>
            </a:r>
            <a:r>
              <a:rPr lang="ru-RU" sz="1800" i="1" dirty="0">
                <a:latin typeface="Bookman Old Style" pitchFamily="18" charset="0"/>
              </a:rPr>
              <a:t> </a:t>
            </a:r>
            <a:r>
              <a:rPr lang="ru-RU" sz="1800" i="1" dirty="0" err="1">
                <a:latin typeface="Bookman Old Style" pitchFamily="18" charset="0"/>
              </a:rPr>
              <a:t>кілометрової</a:t>
            </a:r>
            <a:r>
              <a:rPr lang="ru-RU" sz="1800" i="1" dirty="0">
                <a:latin typeface="Bookman Old Style" pitchFamily="18" charset="0"/>
              </a:rPr>
              <a:t> </a:t>
            </a:r>
            <a:r>
              <a:rPr lang="ru-RU" sz="1800" i="1" dirty="0" err="1">
                <a:latin typeface="Bookman Old Style" pitchFamily="18" charset="0"/>
              </a:rPr>
              <a:t>сітки</a:t>
            </a:r>
            <a:r>
              <a:rPr lang="ru-RU" sz="1800" i="1" dirty="0">
                <a:latin typeface="Bookman Old Style" pitchFamily="18" charset="0"/>
              </a:rPr>
              <a:t> та </a:t>
            </a:r>
            <a:r>
              <a:rPr lang="ru-RU" sz="1800" i="1" dirty="0" err="1">
                <a:latin typeface="Bookman Old Style" pitchFamily="18" charset="0"/>
              </a:rPr>
              <a:t>напрямком</a:t>
            </a:r>
            <a:r>
              <a:rPr lang="ru-RU" sz="1800" i="1" dirty="0">
                <a:latin typeface="Bookman Old Style" pitchFamily="18" charset="0"/>
              </a:rPr>
              <a:t> на </a:t>
            </a:r>
            <a:r>
              <a:rPr lang="ru-RU" sz="1800" i="1" dirty="0" err="1" smtClean="0">
                <a:latin typeface="Bookman Old Style" pitchFamily="18" charset="0"/>
              </a:rPr>
              <a:t>об’єкт</a:t>
            </a:r>
            <a:endParaRPr lang="ru-RU" sz="1800" dirty="0">
              <a:latin typeface="Bookman Old Style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ru-RU" sz="1800" dirty="0" err="1">
                <a:latin typeface="Bookman Old Style" pitchFamily="18" charset="0"/>
              </a:rPr>
              <a:t>В</a:t>
            </a:r>
            <a:r>
              <a:rPr lang="ru-RU" sz="1800" i="1" dirty="0" err="1" smtClean="0">
                <a:latin typeface="Bookman Old Style" pitchFamily="18" charset="0"/>
              </a:rPr>
              <a:t>имірюють</a:t>
            </a:r>
            <a:r>
              <a:rPr lang="ru-RU" sz="1800" i="1" dirty="0" smtClean="0">
                <a:latin typeface="Bookman Old Style" pitchFamily="18" charset="0"/>
              </a:rPr>
              <a:t> </a:t>
            </a:r>
            <a:r>
              <a:rPr lang="ru-RU" sz="1800" i="1" dirty="0">
                <a:latin typeface="Bookman Old Style" pitchFamily="18" charset="0"/>
              </a:rPr>
              <a:t>за ходом </a:t>
            </a:r>
            <a:r>
              <a:rPr lang="ru-RU" sz="1800" i="1" dirty="0" err="1">
                <a:latin typeface="Bookman Old Style" pitchFamily="18" charset="0"/>
              </a:rPr>
              <a:t>годинникової</a:t>
            </a:r>
            <a:r>
              <a:rPr lang="ru-RU" sz="1800" i="1" dirty="0">
                <a:latin typeface="Bookman Old Style" pitchFamily="18" charset="0"/>
              </a:rPr>
              <a:t> </a:t>
            </a:r>
            <a:r>
              <a:rPr lang="ru-RU" sz="1800" i="1" dirty="0" err="1">
                <a:latin typeface="Bookman Old Style" pitchFamily="18" charset="0"/>
              </a:rPr>
              <a:t>стрілки</a:t>
            </a:r>
            <a:r>
              <a:rPr lang="ru-RU" sz="1800" i="1" dirty="0">
                <a:latin typeface="Bookman Old Style" pitchFamily="18" charset="0"/>
              </a:rPr>
              <a:t> </a:t>
            </a:r>
            <a:r>
              <a:rPr lang="ru-RU" sz="1800" i="1" dirty="0" err="1">
                <a:latin typeface="Bookman Old Style" pitchFamily="18" charset="0"/>
              </a:rPr>
              <a:t>від</a:t>
            </a:r>
            <a:r>
              <a:rPr lang="ru-RU" sz="1800" i="1" dirty="0">
                <a:latin typeface="Bookman Old Style" pitchFamily="18" charset="0"/>
              </a:rPr>
              <a:t> 0° до 360°</a:t>
            </a:r>
            <a:r>
              <a:rPr lang="ru-RU" sz="1800" dirty="0">
                <a:latin typeface="Bookman Old Style" pitchFamily="18" charset="0"/>
              </a:rPr>
              <a:t>. </a:t>
            </a:r>
            <a:r>
              <a:rPr lang="ru-RU" sz="1800" dirty="0" err="1">
                <a:latin typeface="Bookman Old Style" pitchFamily="18" charset="0"/>
              </a:rPr>
              <a:t>Щоб</a:t>
            </a:r>
            <a:r>
              <a:rPr lang="ru-RU" sz="1800" dirty="0">
                <a:latin typeface="Bookman Old Style" pitchFamily="18" charset="0"/>
              </a:rPr>
              <a:t> перейти </a:t>
            </a:r>
            <a:r>
              <a:rPr lang="ru-RU" sz="1800" i="1" dirty="0" err="1">
                <a:latin typeface="Bookman Old Style" pitchFamily="18" charset="0"/>
              </a:rPr>
              <a:t>від</a:t>
            </a:r>
            <a:r>
              <a:rPr lang="ru-RU" sz="1800" i="1" dirty="0">
                <a:latin typeface="Bookman Old Style" pitchFamily="18" charset="0"/>
              </a:rPr>
              <a:t> </a:t>
            </a:r>
            <a:r>
              <a:rPr lang="ru-RU" sz="1800" i="1" dirty="0" err="1">
                <a:latin typeface="Bookman Old Style" pitchFamily="18" charset="0"/>
              </a:rPr>
              <a:t>дирекційного</a:t>
            </a:r>
            <a:r>
              <a:rPr lang="ru-RU" sz="1800" i="1" dirty="0">
                <a:latin typeface="Bookman Old Style" pitchFamily="18" charset="0"/>
              </a:rPr>
              <a:t> кута до </a:t>
            </a:r>
            <a:r>
              <a:rPr lang="ru-RU" sz="1800" i="1" dirty="0" err="1">
                <a:latin typeface="Bookman Old Style" pitchFamily="18" charset="0"/>
              </a:rPr>
              <a:t>істинного</a:t>
            </a:r>
            <a:r>
              <a:rPr lang="ru-RU" sz="1800" i="1" dirty="0">
                <a:latin typeface="Bookman Old Style" pitchFamily="18" charset="0"/>
              </a:rPr>
              <a:t> азимута, треба </a:t>
            </a:r>
            <a:r>
              <a:rPr lang="ru-RU" sz="1800" i="1" dirty="0" err="1">
                <a:latin typeface="Bookman Old Style" pitchFamily="18" charset="0"/>
              </a:rPr>
              <a:t>врахувати</a:t>
            </a:r>
            <a:r>
              <a:rPr lang="ru-RU" sz="1800" i="1" dirty="0">
                <a:latin typeface="Bookman Old Style" pitchFamily="18" charset="0"/>
              </a:rPr>
              <a:t> </a:t>
            </a:r>
            <a:endParaRPr lang="ru-RU" sz="1800" b="1" i="1" dirty="0">
              <a:latin typeface="Bookman Old Style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ru-RU" sz="1800" b="1" dirty="0" err="1">
                <a:solidFill>
                  <a:srgbClr val="002060"/>
                </a:solidFill>
                <a:latin typeface="Bookman Old Style" pitchFamily="18" charset="0"/>
              </a:rPr>
              <a:t>З</a:t>
            </a:r>
            <a:r>
              <a:rPr lang="ru-RU" sz="1800" b="1" dirty="0" err="1" smtClean="0">
                <a:solidFill>
                  <a:srgbClr val="002060"/>
                </a:solidFill>
                <a:latin typeface="Bookman Old Style" pitchFamily="18" charset="0"/>
              </a:rPr>
              <a:t>ближення</a:t>
            </a:r>
            <a:r>
              <a:rPr lang="ru-RU" sz="1800" b="1" dirty="0" smtClean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Bookman Old Style" pitchFamily="18" charset="0"/>
              </a:rPr>
              <a:t>меридіанів</a:t>
            </a:r>
            <a:r>
              <a:rPr lang="ru-RU" sz="1800" b="1" dirty="0">
                <a:solidFill>
                  <a:srgbClr val="002060"/>
                </a:solidFill>
                <a:latin typeface="Bookman Old Style" pitchFamily="18" charset="0"/>
              </a:rPr>
              <a:t> (ЗМ)</a:t>
            </a:r>
            <a:r>
              <a:rPr lang="ru-RU" sz="1800" i="1" dirty="0">
                <a:latin typeface="Bookman Old Style" pitchFamily="18" charset="0"/>
              </a:rPr>
              <a:t> – кут </a:t>
            </a:r>
            <a:r>
              <a:rPr lang="ru-RU" sz="1800" i="1" dirty="0" err="1">
                <a:latin typeface="Bookman Old Style" pitchFamily="18" charset="0"/>
              </a:rPr>
              <a:t>між</a:t>
            </a:r>
            <a:r>
              <a:rPr lang="ru-RU" sz="1800" i="1" dirty="0">
                <a:latin typeface="Bookman Old Style" pitchFamily="18" charset="0"/>
              </a:rPr>
              <a:t> вертикальною </a:t>
            </a:r>
            <a:r>
              <a:rPr lang="ru-RU" sz="1800" i="1" dirty="0" err="1">
                <a:latin typeface="Bookman Old Style" pitchFamily="18" charset="0"/>
              </a:rPr>
              <a:t>лінією</a:t>
            </a:r>
            <a:r>
              <a:rPr lang="ru-RU" sz="1800" i="1" dirty="0">
                <a:latin typeface="Bookman Old Style" pitchFamily="18" charset="0"/>
              </a:rPr>
              <a:t> </a:t>
            </a:r>
            <a:r>
              <a:rPr lang="ru-RU" sz="1800" i="1" dirty="0" err="1">
                <a:latin typeface="Bookman Old Style" pitchFamily="18" charset="0"/>
              </a:rPr>
              <a:t>кілометрової</a:t>
            </a:r>
            <a:r>
              <a:rPr lang="ru-RU" sz="1800" i="1" dirty="0">
                <a:latin typeface="Bookman Old Style" pitchFamily="18" charset="0"/>
              </a:rPr>
              <a:t> </a:t>
            </a:r>
            <a:r>
              <a:rPr lang="ru-RU" sz="1800" i="1" dirty="0" err="1">
                <a:latin typeface="Bookman Old Style" pitchFamily="18" charset="0"/>
              </a:rPr>
              <a:t>сітки</a:t>
            </a:r>
            <a:r>
              <a:rPr lang="ru-RU" sz="1800" i="1" dirty="0">
                <a:latin typeface="Bookman Old Style" pitchFamily="18" charset="0"/>
              </a:rPr>
              <a:t> та </a:t>
            </a:r>
            <a:r>
              <a:rPr lang="ru-RU" sz="1800" i="1" dirty="0" err="1">
                <a:latin typeface="Bookman Old Style" pitchFamily="18" charset="0"/>
              </a:rPr>
              <a:t>істинним</a:t>
            </a:r>
            <a:r>
              <a:rPr lang="ru-RU" sz="1800" i="1" dirty="0">
                <a:latin typeface="Bookman Old Style" pitchFamily="18" charset="0"/>
              </a:rPr>
              <a:t> </a:t>
            </a:r>
            <a:r>
              <a:rPr lang="ru-RU" sz="1800" i="1" dirty="0" err="1">
                <a:latin typeface="Bookman Old Style" pitchFamily="18" charset="0"/>
              </a:rPr>
              <a:t>меридіаном.Аі</a:t>
            </a:r>
            <a:r>
              <a:rPr lang="ru-RU" sz="1800" i="1" dirty="0">
                <a:latin typeface="Bookman Old Style" pitchFamily="18" charset="0"/>
              </a:rPr>
              <a:t> = Д ± ЗМ.</a:t>
            </a:r>
            <a:endParaRPr lang="ru-RU" sz="1800" dirty="0">
              <a:latin typeface="Bookman Old Style" pitchFamily="18" charset="0"/>
            </a:endParaRPr>
          </a:p>
          <a:p>
            <a:pPr algn="just">
              <a:lnSpc>
                <a:spcPct val="110000"/>
              </a:lnSpc>
            </a:pPr>
            <a:endParaRPr lang="ru-RU" sz="1800" dirty="0">
              <a:latin typeface="Bookman Old Style" pitchFamily="18" charset="0"/>
            </a:endParaRPr>
          </a:p>
        </p:txBody>
      </p:sp>
      <p:pic>
        <p:nvPicPr>
          <p:cNvPr id="4" name="Picture 5" descr="ÐÐ°ÑÑÐ¸Ð½ÐºÐ¸ Ð¿Ð¾ Ð·Ð°Ð¿ÑÐ¾ÑÑ ÐÐ°Ð³Ð½ÑÑÐ½Ðµ ÑÑÐ¸Ð»ÐµÐ½Ð½Ñ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472734"/>
            <a:ext cx="4103687" cy="3139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499992" y="3393634"/>
            <a:ext cx="435597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Bookman Old Style" pitchFamily="18" charset="0"/>
              </a:rPr>
              <a:t>Поправка </a:t>
            </a:r>
            <a:r>
              <a:rPr lang="ru-RU" b="1" dirty="0" err="1">
                <a:solidFill>
                  <a:srgbClr val="002060"/>
                </a:solidFill>
                <a:latin typeface="Bookman Old Style" pitchFamily="18" charset="0"/>
              </a:rPr>
              <a:t>напрямку</a:t>
            </a:r>
            <a:r>
              <a:rPr lang="ru-RU" b="1" dirty="0">
                <a:solidFill>
                  <a:srgbClr val="002060"/>
                </a:solidFill>
                <a:latin typeface="Bookman Old Style" pitchFamily="18" charset="0"/>
              </a:rPr>
              <a:t> (ПН)</a:t>
            </a:r>
            <a:r>
              <a:rPr lang="ru-RU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ru-RU" i="1" dirty="0">
                <a:latin typeface="Bookman Old Style" pitchFamily="18" charset="0"/>
              </a:rPr>
              <a:t>- кут </a:t>
            </a:r>
            <a:r>
              <a:rPr lang="ru-RU" i="1" dirty="0" err="1">
                <a:latin typeface="Bookman Old Style" pitchFamily="18" charset="0"/>
              </a:rPr>
              <a:t>між</a:t>
            </a:r>
            <a:r>
              <a:rPr lang="ru-RU" i="1" dirty="0">
                <a:latin typeface="Bookman Old Style" pitchFamily="18" charset="0"/>
              </a:rPr>
              <a:t> </a:t>
            </a:r>
            <a:r>
              <a:rPr lang="ru-RU" i="1" dirty="0" err="1">
                <a:latin typeface="Bookman Old Style" pitchFamily="18" charset="0"/>
              </a:rPr>
              <a:t>північним</a:t>
            </a:r>
            <a:r>
              <a:rPr lang="ru-RU" i="1" dirty="0">
                <a:latin typeface="Bookman Old Style" pitchFamily="18" charset="0"/>
              </a:rPr>
              <a:t> </a:t>
            </a:r>
            <a:r>
              <a:rPr lang="ru-RU" i="1" dirty="0" err="1">
                <a:latin typeface="Bookman Old Style" pitchFamily="18" charset="0"/>
              </a:rPr>
              <a:t>напрямком</a:t>
            </a:r>
            <a:r>
              <a:rPr lang="ru-RU" i="1" dirty="0">
                <a:latin typeface="Bookman Old Style" pitchFamily="18" charset="0"/>
              </a:rPr>
              <a:t> </a:t>
            </a:r>
            <a:r>
              <a:rPr lang="ru-RU" i="1" dirty="0" err="1">
                <a:latin typeface="Bookman Old Style" pitchFamily="18" charset="0"/>
              </a:rPr>
              <a:t>вертикальної</a:t>
            </a:r>
            <a:r>
              <a:rPr lang="ru-RU" i="1" dirty="0">
                <a:latin typeface="Bookman Old Style" pitchFamily="18" charset="0"/>
              </a:rPr>
              <a:t> </a:t>
            </a:r>
            <a:r>
              <a:rPr lang="ru-RU" i="1" dirty="0" err="1">
                <a:latin typeface="Bookman Old Style" pitchFamily="18" charset="0"/>
              </a:rPr>
              <a:t>лінії</a:t>
            </a:r>
            <a:r>
              <a:rPr lang="ru-RU" i="1" dirty="0">
                <a:latin typeface="Bookman Old Style" pitchFamily="18" charset="0"/>
              </a:rPr>
              <a:t> </a:t>
            </a:r>
            <a:r>
              <a:rPr lang="ru-RU" i="1" dirty="0" err="1">
                <a:latin typeface="Bookman Old Style" pitchFamily="18" charset="0"/>
              </a:rPr>
              <a:t>кілометрової</a:t>
            </a:r>
            <a:r>
              <a:rPr lang="ru-RU" i="1" dirty="0">
                <a:latin typeface="Bookman Old Style" pitchFamily="18" charset="0"/>
              </a:rPr>
              <a:t> </a:t>
            </a:r>
            <a:r>
              <a:rPr lang="ru-RU" i="1" dirty="0" err="1">
                <a:latin typeface="Bookman Old Style" pitchFamily="18" charset="0"/>
              </a:rPr>
              <a:t>сітки</a:t>
            </a:r>
            <a:r>
              <a:rPr lang="ru-RU" i="1" dirty="0">
                <a:latin typeface="Bookman Old Style" pitchFamily="18" charset="0"/>
              </a:rPr>
              <a:t> та </a:t>
            </a:r>
            <a:r>
              <a:rPr lang="ru-RU" i="1" dirty="0" err="1">
                <a:latin typeface="Bookman Old Style" pitchFamily="18" charset="0"/>
              </a:rPr>
              <a:t>магнітним</a:t>
            </a:r>
            <a:r>
              <a:rPr lang="ru-RU" i="1" dirty="0">
                <a:latin typeface="Bookman Old Style" pitchFamily="18" charset="0"/>
              </a:rPr>
              <a:t> </a:t>
            </a:r>
            <a:r>
              <a:rPr lang="ru-RU" i="1" dirty="0" err="1">
                <a:latin typeface="Bookman Old Style" pitchFamily="18" charset="0"/>
              </a:rPr>
              <a:t>меридіаном</a:t>
            </a:r>
            <a:r>
              <a:rPr lang="ru-RU" i="1" dirty="0">
                <a:latin typeface="Bookman Old Style" pitchFamily="18" charset="0"/>
              </a:rPr>
              <a:t> </a:t>
            </a:r>
            <a:r>
              <a:rPr lang="ru-RU" dirty="0">
                <a:latin typeface="Bookman Old Style" pitchFamily="18" charset="0"/>
              </a:rPr>
              <a:t> Вона </a:t>
            </a:r>
            <a:r>
              <a:rPr lang="ru-RU" dirty="0" err="1">
                <a:latin typeface="Bookman Old Style" pitchFamily="18" charset="0"/>
              </a:rPr>
              <a:t>може</a:t>
            </a:r>
            <a:r>
              <a:rPr lang="ru-RU" dirty="0">
                <a:latin typeface="Bookman Old Style" pitchFamily="18" charset="0"/>
              </a:rPr>
              <a:t> бути </a:t>
            </a:r>
            <a:r>
              <a:rPr lang="ru-RU" b="1" i="1" dirty="0" err="1">
                <a:latin typeface="Bookman Old Style" pitchFamily="18" charset="0"/>
              </a:rPr>
              <a:t>східною</a:t>
            </a:r>
            <a:r>
              <a:rPr lang="ru-RU" b="1" dirty="0">
                <a:latin typeface="Bookman Old Style" pitchFamily="18" charset="0"/>
              </a:rPr>
              <a:t> </a:t>
            </a:r>
            <a:r>
              <a:rPr lang="ru-RU" dirty="0">
                <a:latin typeface="Bookman Old Style" pitchFamily="18" charset="0"/>
              </a:rPr>
              <a:t>(</a:t>
            </a:r>
            <a:r>
              <a:rPr lang="ru-RU" dirty="0" err="1">
                <a:latin typeface="Bookman Old Style" pitchFamily="18" charset="0"/>
              </a:rPr>
              <a:t>її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значення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віднімають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від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значення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дирекційного</a:t>
            </a:r>
            <a:r>
              <a:rPr lang="ru-RU" dirty="0">
                <a:latin typeface="Bookman Old Style" pitchFamily="18" charset="0"/>
              </a:rPr>
              <a:t> кута: </a:t>
            </a:r>
            <a:r>
              <a:rPr lang="ru-RU" dirty="0" err="1">
                <a:latin typeface="Bookman Old Style" pitchFamily="18" charset="0"/>
              </a:rPr>
              <a:t>Ам</a:t>
            </a:r>
            <a:r>
              <a:rPr lang="ru-RU" dirty="0">
                <a:latin typeface="Bookman Old Style" pitchFamily="18" charset="0"/>
              </a:rPr>
              <a:t> = Д – ПН </a:t>
            </a:r>
            <a:r>
              <a:rPr lang="ru-RU" dirty="0" err="1">
                <a:latin typeface="Bookman Old Style" pitchFamily="18" charset="0"/>
              </a:rPr>
              <a:t>східна</a:t>
            </a:r>
            <a:r>
              <a:rPr lang="ru-RU" dirty="0">
                <a:latin typeface="Bookman Old Style" pitchFamily="18" charset="0"/>
              </a:rPr>
              <a:t>) і </a:t>
            </a:r>
            <a:r>
              <a:rPr lang="ru-RU" b="1" i="1" dirty="0" err="1">
                <a:latin typeface="Bookman Old Style" pitchFamily="18" charset="0"/>
              </a:rPr>
              <a:t>західною</a:t>
            </a:r>
            <a:r>
              <a:rPr lang="ru-RU" dirty="0">
                <a:latin typeface="Bookman Old Style" pitchFamily="18" charset="0"/>
              </a:rPr>
              <a:t> (</a:t>
            </a:r>
            <a:r>
              <a:rPr lang="ru-RU" dirty="0" err="1">
                <a:latin typeface="Bookman Old Style" pitchFamily="18" charset="0"/>
              </a:rPr>
              <a:t>відповідні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значення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додають</a:t>
            </a:r>
            <a:r>
              <a:rPr lang="ru-RU" dirty="0">
                <a:latin typeface="Bookman Old Style" pitchFamily="18" charset="0"/>
              </a:rPr>
              <a:t>: </a:t>
            </a:r>
            <a:r>
              <a:rPr lang="ru-RU" dirty="0" err="1">
                <a:latin typeface="Bookman Old Style" pitchFamily="18" charset="0"/>
              </a:rPr>
              <a:t>Ам</a:t>
            </a:r>
            <a:r>
              <a:rPr lang="ru-RU" dirty="0">
                <a:latin typeface="Bookman Old Style" pitchFamily="18" charset="0"/>
              </a:rPr>
              <a:t> = Д + ПН </a:t>
            </a:r>
            <a:r>
              <a:rPr lang="ru-RU" dirty="0" err="1">
                <a:latin typeface="Bookman Old Style" pitchFamily="18" charset="0"/>
              </a:rPr>
              <a:t>західна</a:t>
            </a:r>
            <a:r>
              <a:rPr lang="ru-RU" dirty="0">
                <a:latin typeface="Bookman Old Style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49770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7937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>
                <a:latin typeface="Bookman Old Style" pitchFamily="18" charset="0"/>
              </a:rPr>
              <a:t>Зображення</a:t>
            </a:r>
            <a:r>
              <a:rPr lang="ru-RU" b="1" dirty="0">
                <a:latin typeface="Bookman Old Style" pitchFamily="18" charset="0"/>
              </a:rPr>
              <a:t> </a:t>
            </a:r>
            <a:r>
              <a:rPr lang="ru-RU" b="1" dirty="0" err="1">
                <a:latin typeface="Bookman Old Style" pitchFamily="18" charset="0"/>
              </a:rPr>
              <a:t>рельєфу</a:t>
            </a:r>
            <a:r>
              <a:rPr lang="ru-RU" b="1" dirty="0">
                <a:latin typeface="Bookman Old Style" pitchFamily="18" charset="0"/>
              </a:rPr>
              <a:t> на </a:t>
            </a:r>
            <a:r>
              <a:rPr lang="ru-RU" b="1" dirty="0" err="1">
                <a:latin typeface="Bookman Old Style" pitchFamily="18" charset="0"/>
              </a:rPr>
              <a:t>топографічній</a:t>
            </a:r>
            <a:r>
              <a:rPr lang="ru-RU" b="1" dirty="0">
                <a:latin typeface="Bookman Old Style" pitchFamily="18" charset="0"/>
              </a:rPr>
              <a:t> </a:t>
            </a:r>
            <a:r>
              <a:rPr lang="ru-RU" b="1" dirty="0" err="1">
                <a:latin typeface="Bookman Old Style" pitchFamily="18" charset="0"/>
              </a:rPr>
              <a:t>карті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00808"/>
            <a:ext cx="4196110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499992" y="1700808"/>
            <a:ext cx="417646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q"/>
            </a:pPr>
            <a:r>
              <a:rPr lang="ru-RU" dirty="0" err="1">
                <a:latin typeface="Bookman Old Style" pitchFamily="18" charset="0"/>
              </a:rPr>
              <a:t>Ф</a:t>
            </a:r>
            <a:r>
              <a:rPr lang="ru-RU" dirty="0" err="1" smtClean="0">
                <a:latin typeface="Bookman Old Style" pitchFamily="18" charset="0"/>
              </a:rPr>
              <a:t>орми</a:t>
            </a:r>
            <a:r>
              <a:rPr lang="ru-RU" dirty="0" smtClean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рельєфу</a:t>
            </a:r>
            <a:r>
              <a:rPr lang="ru-RU" dirty="0">
                <a:latin typeface="Bookman Old Style" pitchFamily="18" charset="0"/>
              </a:rPr>
              <a:t> на </a:t>
            </a:r>
            <a:r>
              <a:rPr lang="ru-RU" dirty="0" err="1">
                <a:latin typeface="Bookman Old Style" pitchFamily="18" charset="0"/>
              </a:rPr>
              <a:t>топографічній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карті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 smtClean="0">
                <a:latin typeface="Bookman Old Style" pitchFamily="18" charset="0"/>
              </a:rPr>
              <a:t>показують</a:t>
            </a:r>
            <a:r>
              <a:rPr lang="ru-RU" dirty="0" smtClean="0">
                <a:latin typeface="Bookman Old Style" pitchFamily="18" charset="0"/>
              </a:rPr>
              <a:t> </a:t>
            </a:r>
            <a:r>
              <a:rPr lang="ru-RU" b="1" i="1" dirty="0" smtClean="0">
                <a:latin typeface="Bookman Old Style" pitchFamily="18" charset="0"/>
              </a:rPr>
              <a:t>горизонталями </a:t>
            </a:r>
            <a:r>
              <a:rPr lang="ru-RU" b="1" i="1" dirty="0">
                <a:latin typeface="Bookman Old Style" pitchFamily="18" charset="0"/>
              </a:rPr>
              <a:t>(</a:t>
            </a:r>
            <a:r>
              <a:rPr lang="ru-RU" b="1" i="1" dirty="0" err="1">
                <a:latin typeface="Bookman Old Style" pitchFamily="18" charset="0"/>
              </a:rPr>
              <a:t>ізогіпсами</a:t>
            </a:r>
            <a:r>
              <a:rPr lang="ru-RU" b="1" i="1" dirty="0">
                <a:latin typeface="Bookman Old Style" pitchFamily="18" charset="0"/>
              </a:rPr>
              <a:t>)</a:t>
            </a:r>
            <a:r>
              <a:rPr lang="ru-RU" i="1" dirty="0">
                <a:latin typeface="Bookman Old Style" pitchFamily="18" charset="0"/>
              </a:rPr>
              <a:t> – </a:t>
            </a:r>
            <a:r>
              <a:rPr lang="ru-RU" i="1" dirty="0" err="1">
                <a:latin typeface="Bookman Old Style" pitchFamily="18" charset="0"/>
              </a:rPr>
              <a:t>умовними</a:t>
            </a:r>
            <a:r>
              <a:rPr lang="ru-RU" i="1" dirty="0">
                <a:latin typeface="Bookman Old Style" pitchFamily="18" charset="0"/>
              </a:rPr>
              <a:t> </a:t>
            </a:r>
            <a:r>
              <a:rPr lang="ru-RU" i="1" dirty="0" err="1">
                <a:latin typeface="Bookman Old Style" pitchFamily="18" charset="0"/>
              </a:rPr>
              <a:t>лініями</a:t>
            </a:r>
            <a:r>
              <a:rPr lang="ru-RU" i="1" dirty="0">
                <a:latin typeface="Bookman Old Style" pitchFamily="18" charset="0"/>
              </a:rPr>
              <a:t>, </a:t>
            </a:r>
            <a:r>
              <a:rPr lang="ru-RU" i="1" dirty="0" err="1">
                <a:latin typeface="Bookman Old Style" pitchFamily="18" charset="0"/>
              </a:rPr>
              <a:t>які</a:t>
            </a:r>
            <a:r>
              <a:rPr lang="ru-RU" i="1" dirty="0">
                <a:latin typeface="Bookman Old Style" pitchFamily="18" charset="0"/>
              </a:rPr>
              <a:t> </a:t>
            </a:r>
            <a:r>
              <a:rPr lang="ru-RU" i="1" dirty="0" err="1">
                <a:latin typeface="Bookman Old Style" pitchFamily="18" charset="0"/>
              </a:rPr>
              <a:t>з’єднують</a:t>
            </a:r>
            <a:r>
              <a:rPr lang="ru-RU" i="1" dirty="0">
                <a:latin typeface="Bookman Old Style" pitchFamily="18" charset="0"/>
              </a:rPr>
              <a:t> точки </a:t>
            </a:r>
            <a:r>
              <a:rPr lang="ru-RU" i="1" dirty="0" err="1">
                <a:latin typeface="Bookman Old Style" pitchFamily="18" charset="0"/>
              </a:rPr>
              <a:t>місцевості</a:t>
            </a:r>
            <a:r>
              <a:rPr lang="ru-RU" i="1" dirty="0">
                <a:latin typeface="Bookman Old Style" pitchFamily="18" charset="0"/>
              </a:rPr>
              <a:t> з </a:t>
            </a:r>
            <a:r>
              <a:rPr lang="ru-RU" i="1" dirty="0" err="1">
                <a:latin typeface="Bookman Old Style" pitchFamily="18" charset="0"/>
              </a:rPr>
              <a:t>однаковою</a:t>
            </a:r>
            <a:r>
              <a:rPr lang="ru-RU" i="1" dirty="0">
                <a:latin typeface="Bookman Old Style" pitchFamily="18" charset="0"/>
              </a:rPr>
              <a:t> </a:t>
            </a:r>
            <a:r>
              <a:rPr lang="ru-RU" i="1" dirty="0" err="1">
                <a:latin typeface="Bookman Old Style" pitchFamily="18" charset="0"/>
              </a:rPr>
              <a:t>висотою</a:t>
            </a:r>
            <a:r>
              <a:rPr lang="ru-RU" dirty="0">
                <a:latin typeface="Bookman Old Style" pitchFamily="18" charset="0"/>
              </a:rPr>
              <a:t>. </a:t>
            </a:r>
            <a:endParaRPr lang="ru-RU" dirty="0" smtClean="0">
              <a:latin typeface="Bookman Old Style" pitchFamily="18" charset="0"/>
            </a:endParaRPr>
          </a:p>
          <a:p>
            <a:pPr marL="285750" indent="-285750" algn="just">
              <a:buFont typeface="Wingdings" pitchFamily="2" charset="2"/>
              <a:buChar char="q"/>
            </a:pPr>
            <a:r>
              <a:rPr lang="ru-RU" dirty="0" err="1" smtClean="0">
                <a:latin typeface="Bookman Old Style" pitchFamily="18" charset="0"/>
              </a:rPr>
              <a:t>Висоти</a:t>
            </a:r>
            <a:r>
              <a:rPr lang="ru-RU" dirty="0" smtClean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окремих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точок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позначають</a:t>
            </a:r>
            <a:r>
              <a:rPr lang="ru-RU" dirty="0">
                <a:latin typeface="Bookman Old Style" pitchFamily="18" charset="0"/>
              </a:rPr>
              <a:t> цифрами. </a:t>
            </a:r>
            <a:endParaRPr lang="ru-RU" dirty="0" smtClean="0">
              <a:latin typeface="Bookman Old Style" pitchFamily="18" charset="0"/>
            </a:endParaRPr>
          </a:p>
          <a:p>
            <a:pPr marL="285750" indent="-285750" algn="just">
              <a:buFont typeface="Wingdings" pitchFamily="2" charset="2"/>
              <a:buChar char="q"/>
            </a:pPr>
            <a:r>
              <a:rPr lang="ru-RU" dirty="0" smtClean="0">
                <a:latin typeface="Bookman Old Style" pitchFamily="18" charset="0"/>
              </a:rPr>
              <a:t>На </a:t>
            </a:r>
            <a:r>
              <a:rPr lang="ru-RU" dirty="0">
                <a:latin typeface="Bookman Old Style" pitchFamily="18" charset="0"/>
              </a:rPr>
              <a:t>картах </a:t>
            </a:r>
            <a:r>
              <a:rPr lang="ru-RU" dirty="0" err="1">
                <a:latin typeface="Bookman Old Style" pitchFamily="18" charset="0"/>
              </a:rPr>
              <a:t>України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 smtClean="0">
                <a:latin typeface="Bookman Old Style" pitchFamily="18" charset="0"/>
              </a:rPr>
              <a:t>позна-чають</a:t>
            </a:r>
            <a:r>
              <a:rPr lang="ru-RU" dirty="0">
                <a:latin typeface="Bookman Old Style" pitchFamily="18" charset="0"/>
              </a:rPr>
              <a:t> </a:t>
            </a:r>
            <a:r>
              <a:rPr lang="ru-RU" b="1" i="1" dirty="0" err="1">
                <a:latin typeface="Bookman Old Style" pitchFamily="18" charset="0"/>
              </a:rPr>
              <a:t>абсолютну</a:t>
            </a:r>
            <a:r>
              <a:rPr lang="ru-RU" b="1" i="1" dirty="0">
                <a:latin typeface="Bookman Old Style" pitchFamily="18" charset="0"/>
              </a:rPr>
              <a:t> </a:t>
            </a:r>
            <a:r>
              <a:rPr lang="ru-RU" b="1" i="1" dirty="0" err="1">
                <a:latin typeface="Bookman Old Style" pitchFamily="18" charset="0"/>
              </a:rPr>
              <a:t>висоту</a:t>
            </a:r>
            <a:r>
              <a:rPr lang="ru-RU" b="1" i="1" dirty="0">
                <a:latin typeface="Bookman Old Style" pitchFamily="18" charset="0"/>
              </a:rPr>
              <a:t> </a:t>
            </a:r>
            <a:r>
              <a:rPr lang="ru-RU" b="1" i="1" dirty="0" err="1">
                <a:latin typeface="Bookman Old Style" pitchFamily="18" charset="0"/>
              </a:rPr>
              <a:t>точок</a:t>
            </a:r>
            <a:r>
              <a:rPr lang="ru-RU" i="1" dirty="0">
                <a:latin typeface="Bookman Old Style" pitchFamily="18" charset="0"/>
              </a:rPr>
              <a:t> – </a:t>
            </a:r>
            <a:r>
              <a:rPr lang="ru-RU" i="1" dirty="0" err="1">
                <a:latin typeface="Bookman Old Style" pitchFamily="18" charset="0"/>
              </a:rPr>
              <a:t>перевищення</a:t>
            </a:r>
            <a:r>
              <a:rPr lang="ru-RU" i="1" dirty="0">
                <a:latin typeface="Bookman Old Style" pitchFamily="18" charset="0"/>
              </a:rPr>
              <a:t> точки </a:t>
            </a:r>
            <a:r>
              <a:rPr lang="ru-RU" i="1" dirty="0" err="1">
                <a:latin typeface="Bookman Old Style" pitchFamily="18" charset="0"/>
              </a:rPr>
              <a:t>земної</a:t>
            </a:r>
            <a:r>
              <a:rPr lang="ru-RU" i="1" dirty="0">
                <a:latin typeface="Bookman Old Style" pitchFamily="18" charset="0"/>
              </a:rPr>
              <a:t> </a:t>
            </a:r>
            <a:r>
              <a:rPr lang="ru-RU" i="1" dirty="0" err="1">
                <a:latin typeface="Bookman Old Style" pitchFamily="18" charset="0"/>
              </a:rPr>
              <a:t>поверхні</a:t>
            </a:r>
            <a:r>
              <a:rPr lang="ru-RU" i="1" dirty="0">
                <a:latin typeface="Bookman Old Style" pitchFamily="18" charset="0"/>
              </a:rPr>
              <a:t> над </a:t>
            </a:r>
            <a:r>
              <a:rPr lang="ru-RU" i="1" dirty="0" err="1">
                <a:latin typeface="Bookman Old Style" pitchFamily="18" charset="0"/>
              </a:rPr>
              <a:t>рівнем</a:t>
            </a:r>
            <a:r>
              <a:rPr lang="ru-RU" i="1" dirty="0">
                <a:latin typeface="Bookman Old Style" pitchFamily="18" charset="0"/>
              </a:rPr>
              <a:t> </a:t>
            </a:r>
            <a:r>
              <a:rPr lang="ru-RU" i="1" dirty="0" err="1">
                <a:latin typeface="Bookman Old Style" pitchFamily="18" charset="0"/>
              </a:rPr>
              <a:t>Балтійського</a:t>
            </a:r>
            <a:r>
              <a:rPr lang="ru-RU" i="1" dirty="0">
                <a:latin typeface="Bookman Old Style" pitchFamily="18" charset="0"/>
              </a:rPr>
              <a:t> моря.</a:t>
            </a:r>
            <a:r>
              <a:rPr lang="ru-RU" dirty="0">
                <a:latin typeface="Bookman Old Style" pitchFamily="18" charset="0"/>
              </a:rPr>
              <a:t> 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5394127"/>
            <a:ext cx="8352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>
                <a:latin typeface="Bookman Old Style" pitchFamily="18" charset="0"/>
              </a:rPr>
              <a:t>Суцільні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горизонталі</a:t>
            </a:r>
            <a:r>
              <a:rPr lang="ru-RU" dirty="0">
                <a:latin typeface="Bookman Old Style" pitchFamily="18" charset="0"/>
              </a:rPr>
              <a:t> на </a:t>
            </a:r>
            <a:r>
              <a:rPr lang="ru-RU" dirty="0" err="1">
                <a:latin typeface="Bookman Old Style" pitchFamily="18" charset="0"/>
              </a:rPr>
              <a:t>топографічних</a:t>
            </a:r>
            <a:r>
              <a:rPr lang="ru-RU" dirty="0">
                <a:latin typeface="Bookman Old Style" pitchFamily="18" charset="0"/>
              </a:rPr>
              <a:t> картах і планах </a:t>
            </a:r>
            <a:r>
              <a:rPr lang="ru-RU" dirty="0" err="1">
                <a:latin typeface="Bookman Old Style" pitchFamily="18" charset="0"/>
              </a:rPr>
              <a:t>проводять</a:t>
            </a:r>
            <a:r>
              <a:rPr lang="ru-RU" dirty="0">
                <a:latin typeface="Bookman Old Style" pitchFamily="18" charset="0"/>
              </a:rPr>
              <a:t> через 1 м, 2,5 м, 5 м, 20 м </a:t>
            </a:r>
            <a:r>
              <a:rPr lang="ru-RU" dirty="0" err="1">
                <a:latin typeface="Bookman Old Style" pitchFamily="18" charset="0"/>
              </a:rPr>
              <a:t>або</a:t>
            </a:r>
            <a:r>
              <a:rPr lang="ru-RU" dirty="0">
                <a:latin typeface="Bookman Old Style" pitchFamily="18" charset="0"/>
              </a:rPr>
              <a:t> 40 м. </a:t>
            </a:r>
            <a:r>
              <a:rPr lang="ru-RU" dirty="0" err="1">
                <a:latin typeface="Bookman Old Style" pitchFamily="18" charset="0"/>
              </a:rPr>
              <a:t>Ці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значення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 smtClean="0">
                <a:latin typeface="Bookman Old Style" pitchFamily="18" charset="0"/>
              </a:rPr>
              <a:t>називають</a:t>
            </a:r>
            <a:r>
              <a:rPr lang="ru-RU" dirty="0" smtClean="0">
                <a:latin typeface="Bookman Old Style" pitchFamily="18" charset="0"/>
              </a:rPr>
              <a:t> </a:t>
            </a:r>
            <a:r>
              <a:rPr lang="ru-RU" b="1" i="1" dirty="0" err="1" smtClean="0">
                <a:latin typeface="Bookman Old Style" pitchFamily="18" charset="0"/>
              </a:rPr>
              <a:t>висотою</a:t>
            </a:r>
            <a:r>
              <a:rPr lang="ru-RU" b="1" i="1" dirty="0" smtClean="0">
                <a:latin typeface="Bookman Old Style" pitchFamily="18" charset="0"/>
              </a:rPr>
              <a:t> </a:t>
            </a:r>
            <a:r>
              <a:rPr lang="ru-RU" b="1" i="1" dirty="0" err="1">
                <a:latin typeface="Bookman Old Style" pitchFamily="18" charset="0"/>
              </a:rPr>
              <a:t>закладання</a:t>
            </a:r>
            <a:r>
              <a:rPr lang="ru-RU" b="1" i="1" dirty="0">
                <a:latin typeface="Bookman Old Style" pitchFamily="18" charset="0"/>
              </a:rPr>
              <a:t>, </a:t>
            </a:r>
            <a:r>
              <a:rPr lang="ru-RU" b="1" i="1" dirty="0" err="1">
                <a:latin typeface="Bookman Old Style" pitchFamily="18" charset="0"/>
              </a:rPr>
              <a:t>або</a:t>
            </a:r>
            <a:r>
              <a:rPr lang="ru-RU" b="1" i="1" dirty="0">
                <a:latin typeface="Bookman Old Style" pitchFamily="18" charset="0"/>
              </a:rPr>
              <a:t> </a:t>
            </a:r>
            <a:r>
              <a:rPr lang="ru-RU" b="1" i="1" dirty="0" err="1">
                <a:latin typeface="Bookman Old Style" pitchFamily="18" charset="0"/>
              </a:rPr>
              <a:t>висотою</a:t>
            </a:r>
            <a:r>
              <a:rPr lang="ru-RU" b="1" i="1" dirty="0">
                <a:latin typeface="Bookman Old Style" pitchFamily="18" charset="0"/>
              </a:rPr>
              <a:t> </a:t>
            </a:r>
            <a:r>
              <a:rPr lang="ru-RU" b="1" i="1" dirty="0" err="1">
                <a:latin typeface="Bookman Old Style" pitchFamily="18" charset="0"/>
              </a:rPr>
              <a:t>перерізу</a:t>
            </a:r>
            <a:r>
              <a:rPr lang="ru-RU" b="1" i="1" dirty="0">
                <a:latin typeface="Bookman Old Style" pitchFamily="18" charset="0"/>
              </a:rPr>
              <a:t>.</a:t>
            </a:r>
            <a:r>
              <a:rPr lang="ru-RU" dirty="0">
                <a:latin typeface="Bookman Old Style" pitchFamily="18" charset="0"/>
              </a:rPr>
              <a:t> </a:t>
            </a:r>
            <a:r>
              <a:rPr lang="ru-RU" dirty="0" err="1">
                <a:latin typeface="Bookman Old Style" pitchFamily="18" charset="0"/>
              </a:rPr>
              <a:t>Що</a:t>
            </a:r>
            <a:r>
              <a:rPr lang="ru-RU" dirty="0">
                <a:latin typeface="Bookman Old Style" pitchFamily="18" charset="0"/>
              </a:rPr>
              <a:t> </a:t>
            </a:r>
            <a:r>
              <a:rPr lang="ru-RU" i="1" dirty="0">
                <a:latin typeface="Bookman Old Style" pitchFamily="18" charset="0"/>
              </a:rPr>
              <a:t>масштаб </a:t>
            </a:r>
            <a:r>
              <a:rPr lang="ru-RU" i="1" dirty="0" err="1">
                <a:latin typeface="Bookman Old Style" pitchFamily="18" charset="0"/>
              </a:rPr>
              <a:t>більший</a:t>
            </a:r>
            <a:r>
              <a:rPr lang="ru-RU" i="1" dirty="0">
                <a:latin typeface="Bookman Old Style" pitchFamily="18" charset="0"/>
              </a:rPr>
              <a:t>, то </a:t>
            </a:r>
            <a:r>
              <a:rPr lang="ru-RU" i="1" dirty="0" err="1">
                <a:latin typeface="Bookman Old Style" pitchFamily="18" charset="0"/>
              </a:rPr>
              <a:t>більше</a:t>
            </a:r>
            <a:r>
              <a:rPr lang="ru-RU" i="1" dirty="0">
                <a:latin typeface="Bookman Old Style" pitchFamily="18" charset="0"/>
              </a:rPr>
              <a:t> горизонталей </a:t>
            </a:r>
            <a:r>
              <a:rPr lang="ru-RU" i="1" dirty="0" err="1">
                <a:latin typeface="Bookman Old Style" pitchFamily="18" charset="0"/>
              </a:rPr>
              <a:t>наносять</a:t>
            </a:r>
            <a:r>
              <a:rPr lang="ru-RU" dirty="0">
                <a:latin typeface="Bookman Old Style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545007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33400"/>
            <a:ext cx="8568952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>
                <a:latin typeface="Bookman Old Style" pitchFamily="18" charset="0"/>
              </a:rPr>
              <a:t>Зображення</a:t>
            </a:r>
            <a:r>
              <a:rPr lang="ru-RU" b="1" dirty="0">
                <a:latin typeface="Bookman Old Style" pitchFamily="18" charset="0"/>
              </a:rPr>
              <a:t> </a:t>
            </a:r>
            <a:r>
              <a:rPr lang="ru-RU" b="1" dirty="0" err="1">
                <a:latin typeface="Bookman Old Style" pitchFamily="18" charset="0"/>
              </a:rPr>
              <a:t>рельєфу</a:t>
            </a:r>
            <a:r>
              <a:rPr lang="ru-RU" b="1" dirty="0">
                <a:latin typeface="Bookman Old Style" pitchFamily="18" charset="0"/>
              </a:rPr>
              <a:t> на </a:t>
            </a:r>
            <a:r>
              <a:rPr lang="ru-RU" b="1" dirty="0" err="1">
                <a:latin typeface="Bookman Old Style" pitchFamily="18" charset="0"/>
              </a:rPr>
              <a:t>топографічній</a:t>
            </a:r>
            <a:r>
              <a:rPr lang="ru-RU" b="1" dirty="0">
                <a:latin typeface="Bookman Old Style" pitchFamily="18" charset="0"/>
              </a:rPr>
              <a:t> </a:t>
            </a:r>
            <a:r>
              <a:rPr lang="ru-RU" b="1" dirty="0" err="1">
                <a:latin typeface="Bookman Old Style" pitchFamily="18" charset="0"/>
              </a:rPr>
              <a:t>карті</a:t>
            </a:r>
            <a:endParaRPr lang="ru-RU" dirty="0">
              <a:latin typeface="Bookman Old Style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02531"/>
            <a:ext cx="5266928" cy="4322093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10000"/>
              </a:lnSpc>
              <a:buNone/>
            </a:pPr>
            <a:endParaRPr lang="ru-RU" sz="2000" dirty="0" smtClean="0">
              <a:latin typeface="Bookman Old Style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ru-RU" sz="2000" b="1" dirty="0" err="1" smtClean="0">
                <a:latin typeface="Bookman Old Style" pitchFamily="18" charset="0"/>
              </a:rPr>
              <a:t>Бергштрихи</a:t>
            </a:r>
            <a:r>
              <a:rPr lang="ru-RU" sz="2000" b="1" dirty="0">
                <a:latin typeface="Bookman Old Style" pitchFamily="18" charset="0"/>
              </a:rPr>
              <a:t> –</a:t>
            </a:r>
            <a:r>
              <a:rPr lang="ru-RU" sz="2000" i="1" dirty="0"/>
              <a:t> </a:t>
            </a:r>
            <a:r>
              <a:rPr lang="ru-RU" sz="2000" dirty="0" err="1">
                <a:latin typeface="Bookman Old Style" pitchFamily="18" charset="0"/>
              </a:rPr>
              <a:t>короткі</a:t>
            </a:r>
            <a:r>
              <a:rPr lang="ru-RU" sz="2000" dirty="0">
                <a:latin typeface="Bookman Old Style" pitchFamily="18" charset="0"/>
              </a:rPr>
              <a:t> </a:t>
            </a:r>
            <a:r>
              <a:rPr lang="ru-RU" sz="2000" dirty="0" err="1">
                <a:latin typeface="Bookman Old Style" pitchFamily="18" charset="0"/>
              </a:rPr>
              <a:t>лінії</a:t>
            </a:r>
            <a:r>
              <a:rPr lang="ru-RU" sz="2000" dirty="0">
                <a:latin typeface="Bookman Old Style" pitchFamily="18" charset="0"/>
              </a:rPr>
              <a:t>, </a:t>
            </a:r>
            <a:r>
              <a:rPr lang="ru-RU" sz="2000" dirty="0" err="1">
                <a:latin typeface="Bookman Old Style" pitchFamily="18" charset="0"/>
              </a:rPr>
              <a:t>що</a:t>
            </a:r>
            <a:r>
              <a:rPr lang="ru-RU" sz="2000" dirty="0">
                <a:latin typeface="Bookman Old Style" pitchFamily="18" charset="0"/>
              </a:rPr>
              <a:t> </a:t>
            </a:r>
            <a:r>
              <a:rPr lang="ru-RU" sz="2000" dirty="0" err="1">
                <a:latin typeface="Bookman Old Style" pitchFamily="18" charset="0"/>
              </a:rPr>
              <a:t>показують</a:t>
            </a:r>
            <a:r>
              <a:rPr lang="ru-RU" sz="2000" dirty="0">
                <a:latin typeface="Bookman Old Style" pitchFamily="18" charset="0"/>
              </a:rPr>
              <a:t> </a:t>
            </a:r>
            <a:r>
              <a:rPr lang="ru-RU" sz="2000" dirty="0" err="1">
                <a:latin typeface="Bookman Old Style" pitchFamily="18" charset="0"/>
              </a:rPr>
              <a:t>вільним</a:t>
            </a:r>
            <a:r>
              <a:rPr lang="ru-RU" sz="2000" dirty="0">
                <a:latin typeface="Bookman Old Style" pitchFamily="18" charset="0"/>
              </a:rPr>
              <a:t> </a:t>
            </a:r>
            <a:r>
              <a:rPr lang="ru-RU" sz="2000" dirty="0" err="1">
                <a:latin typeface="Bookman Old Style" pitchFamily="18" charset="0"/>
              </a:rPr>
              <a:t>кінцем</a:t>
            </a:r>
            <a:r>
              <a:rPr lang="ru-RU" sz="2000" dirty="0">
                <a:latin typeface="Bookman Old Style" pitchFamily="18" charset="0"/>
              </a:rPr>
              <a:t> </a:t>
            </a:r>
            <a:r>
              <a:rPr lang="ru-RU" sz="2000" dirty="0" err="1">
                <a:latin typeface="Bookman Old Style" pitchFamily="18" charset="0"/>
              </a:rPr>
              <a:t>напрямок</a:t>
            </a:r>
            <a:r>
              <a:rPr lang="ru-RU" sz="2000" dirty="0">
                <a:latin typeface="Bookman Old Style" pitchFamily="18" charset="0"/>
              </a:rPr>
              <a:t> </a:t>
            </a:r>
            <a:r>
              <a:rPr lang="ru-RU" sz="2000" dirty="0" err="1">
                <a:latin typeface="Bookman Old Style" pitchFamily="18" charset="0"/>
              </a:rPr>
              <a:t>схилу</a:t>
            </a:r>
            <a:r>
              <a:rPr lang="ru-RU" sz="2000" dirty="0">
                <a:latin typeface="Bookman Old Style" pitchFamily="18" charset="0"/>
              </a:rPr>
              <a:t>. </a:t>
            </a:r>
            <a:r>
              <a:rPr lang="ru-RU" sz="2000" dirty="0" err="1">
                <a:latin typeface="Bookman Old Style" pitchFamily="18" charset="0"/>
              </a:rPr>
              <a:t>Якщо</a:t>
            </a:r>
            <a:r>
              <a:rPr lang="ru-RU" sz="2000" dirty="0">
                <a:latin typeface="Bookman Old Style" pitchFamily="18" charset="0"/>
              </a:rPr>
              <a:t> </a:t>
            </a:r>
            <a:r>
              <a:rPr lang="ru-RU" sz="2000" dirty="0" err="1">
                <a:latin typeface="Bookman Old Style" pitchFamily="18" charset="0"/>
              </a:rPr>
              <a:t>бергштрихи</a:t>
            </a:r>
            <a:r>
              <a:rPr lang="ru-RU" sz="2000" dirty="0">
                <a:latin typeface="Bookman Old Style" pitchFamily="18" charset="0"/>
              </a:rPr>
              <a:t> </a:t>
            </a:r>
            <a:r>
              <a:rPr lang="ru-RU" sz="2000" dirty="0" err="1">
                <a:latin typeface="Bookman Old Style" pitchFamily="18" charset="0"/>
              </a:rPr>
              <a:t>напрямлені</a:t>
            </a:r>
            <a:r>
              <a:rPr lang="ru-RU" sz="2000" dirty="0">
                <a:latin typeface="Bookman Old Style" pitchFamily="18" charset="0"/>
              </a:rPr>
              <a:t> </a:t>
            </a:r>
            <a:r>
              <a:rPr lang="ru-RU" sz="2000" dirty="0" err="1">
                <a:latin typeface="Bookman Old Style" pitchFamily="18" charset="0"/>
              </a:rPr>
              <a:t>всередину</a:t>
            </a:r>
            <a:r>
              <a:rPr lang="ru-RU" sz="2000" dirty="0">
                <a:latin typeface="Bookman Old Style" pitchFamily="18" charset="0"/>
              </a:rPr>
              <a:t> – </a:t>
            </a:r>
            <a:r>
              <a:rPr lang="ru-RU" sz="2000" dirty="0" err="1">
                <a:latin typeface="Bookman Old Style" pitchFamily="18" charset="0"/>
              </a:rPr>
              <a:t>це</a:t>
            </a:r>
            <a:r>
              <a:rPr lang="ru-RU" sz="2000" dirty="0">
                <a:latin typeface="Bookman Old Style" pitchFamily="18" charset="0"/>
              </a:rPr>
              <a:t> </a:t>
            </a:r>
            <a:r>
              <a:rPr lang="ru-RU" sz="2000" dirty="0" err="1" smtClean="0">
                <a:latin typeface="Bookman Old Style" pitchFamily="18" charset="0"/>
              </a:rPr>
              <a:t>улоговина</a:t>
            </a:r>
            <a:r>
              <a:rPr lang="ru-RU" sz="2000" dirty="0" smtClean="0">
                <a:latin typeface="Bookman Old Style" pitchFamily="18" charset="0"/>
              </a:rPr>
              <a:t>, </a:t>
            </a:r>
            <a:r>
              <a:rPr lang="ru-RU" sz="2000" dirty="0" err="1" smtClean="0">
                <a:latin typeface="Bookman Old Style" pitchFamily="18" charset="0"/>
              </a:rPr>
              <a:t>якщо</a:t>
            </a:r>
            <a:r>
              <a:rPr lang="ru-RU" sz="2000" dirty="0" smtClean="0">
                <a:latin typeface="Bookman Old Style" pitchFamily="18" charset="0"/>
              </a:rPr>
              <a:t> </a:t>
            </a:r>
            <a:r>
              <a:rPr lang="ru-RU" sz="2000" dirty="0" err="1">
                <a:latin typeface="Bookman Old Style" pitchFamily="18" charset="0"/>
              </a:rPr>
              <a:t>назовні</a:t>
            </a:r>
            <a:r>
              <a:rPr lang="ru-RU" sz="2000" dirty="0">
                <a:latin typeface="Bookman Old Style" pitchFamily="18" charset="0"/>
              </a:rPr>
              <a:t> – </a:t>
            </a:r>
            <a:r>
              <a:rPr lang="ru-RU" sz="2000" dirty="0" err="1" smtClean="0">
                <a:latin typeface="Bookman Old Style" pitchFamily="18" charset="0"/>
              </a:rPr>
              <a:t>пагорб</a:t>
            </a:r>
            <a:endParaRPr lang="ru-RU" sz="2000" dirty="0">
              <a:latin typeface="Bookman Old Style" pitchFamily="18" charset="0"/>
            </a:endParaRPr>
          </a:p>
          <a:p>
            <a:pPr algn="just">
              <a:lnSpc>
                <a:spcPct val="110000"/>
              </a:lnSpc>
            </a:pPr>
            <a:endParaRPr lang="ru-RU" sz="2000" dirty="0" smtClean="0">
              <a:latin typeface="Bookman Old Style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uk-UA" sz="2000" b="1" dirty="0" smtClean="0">
                <a:latin typeface="Bookman Old Style" pitchFamily="18" charset="0"/>
              </a:rPr>
              <a:t>Закладання – </a:t>
            </a:r>
            <a:r>
              <a:rPr lang="uk-UA" sz="2000" dirty="0" smtClean="0">
                <a:latin typeface="Bookman Old Style" pitchFamily="18" charset="0"/>
              </a:rPr>
              <a:t>відстань між сусідніми горизонталями на карті</a:t>
            </a:r>
          </a:p>
          <a:p>
            <a:pPr algn="just">
              <a:lnSpc>
                <a:spcPct val="110000"/>
              </a:lnSpc>
            </a:pPr>
            <a:r>
              <a:rPr lang="ru-RU" sz="2000" dirty="0" err="1">
                <a:latin typeface="Bookman Old Style" pitchFamily="18" charset="0"/>
              </a:rPr>
              <a:t>Що</a:t>
            </a:r>
            <a:r>
              <a:rPr lang="ru-RU" sz="2000" dirty="0">
                <a:latin typeface="Bookman Old Style" pitchFamily="18" charset="0"/>
              </a:rPr>
              <a:t> </a:t>
            </a:r>
            <a:r>
              <a:rPr lang="ru-RU" sz="2000" dirty="0" err="1">
                <a:latin typeface="Bookman Old Style" pitchFamily="18" charset="0"/>
              </a:rPr>
              <a:t>ближче</a:t>
            </a:r>
            <a:r>
              <a:rPr lang="ru-RU" sz="2000" dirty="0">
                <a:latin typeface="Bookman Old Style" pitchFamily="18" charset="0"/>
              </a:rPr>
              <a:t> </a:t>
            </a:r>
            <a:r>
              <a:rPr lang="ru-RU" sz="2000" dirty="0" err="1">
                <a:latin typeface="Bookman Old Style" pitchFamily="18" charset="0"/>
              </a:rPr>
              <a:t>розташовані</a:t>
            </a:r>
            <a:r>
              <a:rPr lang="ru-RU" sz="2000" dirty="0">
                <a:latin typeface="Bookman Old Style" pitchFamily="18" charset="0"/>
              </a:rPr>
              <a:t> </a:t>
            </a:r>
            <a:r>
              <a:rPr lang="ru-RU" sz="2000" dirty="0" err="1">
                <a:latin typeface="Bookman Old Style" pitchFamily="18" charset="0"/>
              </a:rPr>
              <a:t>горизонталі</a:t>
            </a:r>
            <a:r>
              <a:rPr lang="ru-RU" sz="2000" dirty="0">
                <a:latin typeface="Bookman Old Style" pitchFamily="18" charset="0"/>
              </a:rPr>
              <a:t> одна до </a:t>
            </a:r>
            <a:r>
              <a:rPr lang="ru-RU" sz="2000" dirty="0" err="1">
                <a:latin typeface="Bookman Old Style" pitchFamily="18" charset="0"/>
              </a:rPr>
              <a:t>одної</a:t>
            </a:r>
            <a:r>
              <a:rPr lang="ru-RU" sz="2000" dirty="0">
                <a:latin typeface="Bookman Old Style" pitchFamily="18" charset="0"/>
              </a:rPr>
              <a:t>, то </a:t>
            </a:r>
            <a:r>
              <a:rPr lang="ru-RU" sz="2000" dirty="0" err="1">
                <a:latin typeface="Bookman Old Style" pitchFamily="18" charset="0"/>
              </a:rPr>
              <a:t>стрімкіший</a:t>
            </a:r>
            <a:r>
              <a:rPr lang="ru-RU" sz="2000" dirty="0">
                <a:latin typeface="Bookman Old Style" pitchFamily="18" charset="0"/>
              </a:rPr>
              <a:t> </a:t>
            </a:r>
            <a:r>
              <a:rPr lang="ru-RU" sz="2000" dirty="0" err="1">
                <a:latin typeface="Bookman Old Style" pitchFamily="18" charset="0"/>
              </a:rPr>
              <a:t>схил</a:t>
            </a:r>
            <a:r>
              <a:rPr lang="ru-RU" sz="2000" dirty="0">
                <a:latin typeface="Bookman Old Style" pitchFamily="18" charset="0"/>
              </a:rPr>
              <a:t>, </a:t>
            </a:r>
            <a:r>
              <a:rPr lang="ru-RU" sz="2000" dirty="0" err="1">
                <a:latin typeface="Bookman Old Style" pitchFamily="18" charset="0"/>
              </a:rPr>
              <a:t>що</a:t>
            </a:r>
            <a:r>
              <a:rPr lang="ru-RU" sz="2000" dirty="0">
                <a:latin typeface="Bookman Old Style" pitchFamily="18" charset="0"/>
              </a:rPr>
              <a:t> </a:t>
            </a:r>
            <a:r>
              <a:rPr lang="ru-RU" sz="2000" dirty="0" err="1">
                <a:latin typeface="Bookman Old Style" pitchFamily="18" charset="0"/>
              </a:rPr>
              <a:t>далі</a:t>
            </a:r>
            <a:r>
              <a:rPr lang="ru-RU" sz="2000" dirty="0">
                <a:latin typeface="Bookman Old Style" pitchFamily="18" charset="0"/>
              </a:rPr>
              <a:t> – то </a:t>
            </a:r>
            <a:r>
              <a:rPr lang="ru-RU" sz="2000" dirty="0" err="1">
                <a:latin typeface="Bookman Old Style" pitchFamily="18" charset="0"/>
              </a:rPr>
              <a:t>схил</a:t>
            </a:r>
            <a:r>
              <a:rPr lang="ru-RU" sz="2000" dirty="0">
                <a:latin typeface="Bookman Old Style" pitchFamily="18" charset="0"/>
              </a:rPr>
              <a:t> </a:t>
            </a:r>
            <a:r>
              <a:rPr lang="ru-RU" sz="2000" dirty="0" err="1">
                <a:latin typeface="Bookman Old Style" pitchFamily="18" charset="0"/>
              </a:rPr>
              <a:t>більш</a:t>
            </a:r>
            <a:r>
              <a:rPr lang="ru-RU" sz="2000" dirty="0">
                <a:latin typeface="Bookman Old Style" pitchFamily="18" charset="0"/>
              </a:rPr>
              <a:t> пологий.</a:t>
            </a:r>
            <a:endParaRPr lang="ru-RU" sz="2000" b="1" dirty="0">
              <a:latin typeface="Bookman Old Style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1" y="1772816"/>
            <a:ext cx="3563889" cy="458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55484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796</TotalTime>
  <Words>1576</Words>
  <Application>Microsoft Office PowerPoint</Application>
  <PresentationFormat>Экран (4:3)</PresentationFormat>
  <Paragraphs>334</Paragraphs>
  <Slides>36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Ясность</vt:lpstr>
      <vt:lpstr>     Топографічна карта</vt:lpstr>
      <vt:lpstr>Особливості топографічної  карти</vt:lpstr>
      <vt:lpstr>Проекції топографічних карт</vt:lpstr>
      <vt:lpstr>Розграфлення топографічних карт</vt:lpstr>
      <vt:lpstr>Розграфлення топографічних карт</vt:lpstr>
      <vt:lpstr>Презентация PowerPoint</vt:lpstr>
      <vt:lpstr>Елементи топографічної карти</vt:lpstr>
      <vt:lpstr>Прямокутна (кілометрова) сітка</vt:lpstr>
      <vt:lpstr>Презентация PowerPoint</vt:lpstr>
      <vt:lpstr>Географічні координати </vt:lpstr>
      <vt:lpstr>Презентация PowerPoint</vt:lpstr>
      <vt:lpstr>Презентация PowerPoint</vt:lpstr>
      <vt:lpstr>Відмітка 214,3 має координати: 54°40‘40“ пн.ш.  18°00‘43“ сх.д. </vt:lpstr>
      <vt:lpstr>Прямокутні координати</vt:lpstr>
      <vt:lpstr>Прямокутні координати</vt:lpstr>
      <vt:lpstr>Презентация PowerPoint</vt:lpstr>
      <vt:lpstr>Порядок дій для обчислення прямокутних координат об'єкта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Основні умовні позначення топографічних карт</vt:lpstr>
      <vt:lpstr>Топографічні знаки</vt:lpstr>
      <vt:lpstr>Масштабні топографічні умовні знаки</vt:lpstr>
      <vt:lpstr>Лінійні знаки  </vt:lpstr>
      <vt:lpstr>Позамасштабні знаки</vt:lpstr>
      <vt:lpstr>Презентация PowerPoint</vt:lpstr>
      <vt:lpstr>Презентация PowerPoint</vt:lpstr>
      <vt:lpstr>Презентация PowerPoint</vt:lpstr>
      <vt:lpstr>Вимірювання на топографічній карті за масштабом і кілометровою сіткою</vt:lpstr>
      <vt:lpstr>Презентация PowerPoint</vt:lpstr>
      <vt:lpstr>Презентация PowerPoint</vt:lpstr>
      <vt:lpstr>Дирекційний кут </vt:lpstr>
      <vt:lpstr>Зображення рельєфу на топографічній карті</vt:lpstr>
      <vt:lpstr>Зображення рельєфу на топографічній карті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Топографічна карта</dc:title>
  <dc:creator>Кисельова</dc:creator>
  <cp:lastModifiedBy>Кисельова</cp:lastModifiedBy>
  <cp:revision>60</cp:revision>
  <dcterms:created xsi:type="dcterms:W3CDTF">2019-09-10T09:39:22Z</dcterms:created>
  <dcterms:modified xsi:type="dcterms:W3CDTF">2019-09-21T05:33:45Z</dcterms:modified>
</cp:coreProperties>
</file>