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80" r:id="rId2"/>
    <p:sldId id="259" r:id="rId3"/>
    <p:sldId id="267" r:id="rId4"/>
    <p:sldId id="268" r:id="rId5"/>
    <p:sldId id="266" r:id="rId6"/>
    <p:sldId id="271" r:id="rId7"/>
    <p:sldId id="269" r:id="rId8"/>
    <p:sldId id="272" r:id="rId9"/>
    <p:sldId id="273" r:id="rId10"/>
    <p:sldId id="263" r:id="rId11"/>
    <p:sldId id="264" r:id="rId12"/>
    <p:sldId id="265" r:id="rId13"/>
    <p:sldId id="262" r:id="rId14"/>
    <p:sldId id="274" r:id="rId15"/>
    <p:sldId id="275" r:id="rId16"/>
    <p:sldId id="276" r:id="rId17"/>
    <p:sldId id="278" r:id="rId18"/>
    <p:sldId id="279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81" r:id="rId28"/>
    <p:sldId id="290" r:id="rId29"/>
    <p:sldId id="258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CC0099"/>
    <a:srgbClr val="96F6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E8132F-814A-448A-9F3E-878D73AB44F9}" type="doc">
      <dgm:prSet loTypeId="urn:microsoft.com/office/officeart/2005/8/layout/hierarchy4" loCatId="hierarchy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A3C4B9-7763-4542-924D-2817AECCDDD1}">
      <dgm:prSet phldrT="[Текст]"/>
      <dgm:spPr>
        <a:solidFill>
          <a:schemeClr val="bg1"/>
        </a:solidFill>
      </dgm:spPr>
      <dgm:t>
        <a:bodyPr/>
        <a:lstStyle/>
        <a:p>
          <a:r>
            <a:rPr lang="uk-UA" b="1" dirty="0" smtClean="0">
              <a:solidFill>
                <a:srgbClr val="C00000"/>
              </a:solidFill>
            </a:rPr>
            <a:t>РІВНИНИ</a:t>
          </a:r>
          <a:endParaRPr lang="ru-RU" b="1" dirty="0">
            <a:solidFill>
              <a:srgbClr val="C00000"/>
            </a:solidFill>
          </a:endParaRPr>
        </a:p>
      </dgm:t>
    </dgm:pt>
    <dgm:pt modelId="{8D062481-CA91-4B3C-9B1E-69C73E119E11}" type="parTrans" cxnId="{EA5B020C-DDBC-4095-872C-895B4951E52C}">
      <dgm:prSet/>
      <dgm:spPr/>
      <dgm:t>
        <a:bodyPr/>
        <a:lstStyle/>
        <a:p>
          <a:endParaRPr lang="ru-RU"/>
        </a:p>
      </dgm:t>
    </dgm:pt>
    <dgm:pt modelId="{E62E6565-6EC5-4A77-80E3-95874F6AEAA9}" type="sibTrans" cxnId="{EA5B020C-DDBC-4095-872C-895B4951E52C}">
      <dgm:prSet/>
      <dgm:spPr/>
      <dgm:t>
        <a:bodyPr/>
        <a:lstStyle/>
        <a:p>
          <a:endParaRPr lang="ru-RU"/>
        </a:p>
      </dgm:t>
    </dgm:pt>
    <dgm:pt modelId="{B04CBE8B-88ED-431A-9F9D-69DBC5B3966A}">
      <dgm:prSet phldrT="[Текст]" custT="1"/>
      <dgm:spPr>
        <a:solidFill>
          <a:schemeClr val="bg1"/>
        </a:solidFill>
      </dgm:spPr>
      <dgm:t>
        <a:bodyPr/>
        <a:lstStyle/>
        <a:p>
          <a:r>
            <a:rPr lang="uk-UA" sz="2500" b="1" dirty="0" smtClean="0">
              <a:solidFill>
                <a:srgbClr val="00B050"/>
              </a:solidFill>
            </a:rPr>
            <a:t>ЗА УТВОРЕННЯМ</a:t>
          </a:r>
          <a:endParaRPr lang="ru-RU" sz="2500" b="1" dirty="0">
            <a:solidFill>
              <a:srgbClr val="00B050"/>
            </a:solidFill>
          </a:endParaRPr>
        </a:p>
      </dgm:t>
    </dgm:pt>
    <dgm:pt modelId="{E8765E98-8EAC-46CF-8902-7B6F41F408D1}" type="parTrans" cxnId="{8DD63A74-104D-4259-813F-0B9809EC1777}">
      <dgm:prSet/>
      <dgm:spPr/>
      <dgm:t>
        <a:bodyPr/>
        <a:lstStyle/>
        <a:p>
          <a:endParaRPr lang="ru-RU"/>
        </a:p>
      </dgm:t>
    </dgm:pt>
    <dgm:pt modelId="{F024373F-55E2-45A2-A91A-E290AAA92CEE}" type="sibTrans" cxnId="{8DD63A74-104D-4259-813F-0B9809EC1777}">
      <dgm:prSet/>
      <dgm:spPr/>
      <dgm:t>
        <a:bodyPr/>
        <a:lstStyle/>
        <a:p>
          <a:endParaRPr lang="ru-RU"/>
        </a:p>
      </dgm:t>
    </dgm:pt>
    <dgm:pt modelId="{319659FB-92DC-4843-A373-9F02DDDC3390}">
      <dgm:prSet phldrT="[Текст]"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r>
            <a:rPr lang="uk-UA" b="1" dirty="0" smtClean="0">
              <a:solidFill>
                <a:srgbClr val="00B0F0"/>
              </a:solidFill>
            </a:rPr>
            <a:t>ЗА ВИСОТОЮ</a:t>
          </a:r>
          <a:endParaRPr lang="ru-RU" b="1" dirty="0">
            <a:solidFill>
              <a:srgbClr val="00B0F0"/>
            </a:solidFill>
          </a:endParaRPr>
        </a:p>
      </dgm:t>
    </dgm:pt>
    <dgm:pt modelId="{6D1A7848-EAE0-4577-9AEE-05F4AF1FF247}" type="parTrans" cxnId="{B0810059-6D37-4DE9-B7B6-0EE37B908AB4}">
      <dgm:prSet/>
      <dgm:spPr/>
      <dgm:t>
        <a:bodyPr/>
        <a:lstStyle/>
        <a:p>
          <a:endParaRPr lang="ru-RU"/>
        </a:p>
      </dgm:t>
    </dgm:pt>
    <dgm:pt modelId="{7D65D97F-DE72-4AED-BC47-3F9E73BD60B9}" type="sibTrans" cxnId="{B0810059-6D37-4DE9-B7B6-0EE37B908AB4}">
      <dgm:prSet/>
      <dgm:spPr/>
      <dgm:t>
        <a:bodyPr/>
        <a:lstStyle/>
        <a:p>
          <a:endParaRPr lang="ru-RU"/>
        </a:p>
      </dgm:t>
    </dgm:pt>
    <dgm:pt modelId="{FB6F5BBD-D06B-4C75-BA70-5BDC67A1BA99}">
      <dgm:prSet phldrT="[Текст]"/>
      <dgm:spPr>
        <a:solidFill>
          <a:schemeClr val="bg1"/>
        </a:solidFill>
      </dgm:spPr>
      <dgm:t>
        <a:bodyPr/>
        <a:lstStyle/>
        <a:p>
          <a:r>
            <a:rPr lang="uk-UA" b="1" dirty="0" smtClean="0">
              <a:solidFill>
                <a:schemeClr val="accent6">
                  <a:lumMod val="75000"/>
                </a:schemeClr>
              </a:solidFill>
            </a:rPr>
            <a:t>ЗА ЗОВНІШНІМ ВИГЛЯДОМ</a:t>
          </a:r>
          <a:endParaRPr lang="ru-RU" b="1" dirty="0">
            <a:solidFill>
              <a:schemeClr val="accent6">
                <a:lumMod val="75000"/>
              </a:schemeClr>
            </a:solidFill>
          </a:endParaRPr>
        </a:p>
      </dgm:t>
    </dgm:pt>
    <dgm:pt modelId="{E5F5EE7C-2CFF-4856-B17D-E76C325B1D53}" type="parTrans" cxnId="{5ED90663-B1DF-4BD1-A08D-F06F5A0C3269}">
      <dgm:prSet/>
      <dgm:spPr/>
      <dgm:t>
        <a:bodyPr/>
        <a:lstStyle/>
        <a:p>
          <a:endParaRPr lang="ru-RU"/>
        </a:p>
      </dgm:t>
    </dgm:pt>
    <dgm:pt modelId="{45803E66-17CE-4B15-945F-1136C14A39D4}" type="sibTrans" cxnId="{5ED90663-B1DF-4BD1-A08D-F06F5A0C3269}">
      <dgm:prSet/>
      <dgm:spPr/>
      <dgm:t>
        <a:bodyPr/>
        <a:lstStyle/>
        <a:p>
          <a:endParaRPr lang="ru-RU"/>
        </a:p>
      </dgm:t>
    </dgm:pt>
    <dgm:pt modelId="{EDA25A06-9D58-4BFF-B6DB-FC7DC6CB3956}" type="pres">
      <dgm:prSet presAssocID="{F7E8132F-814A-448A-9F3E-878D73AB44F9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DC157FF-C24F-493A-9088-5F71FEE7B508}" type="pres">
      <dgm:prSet presAssocID="{A3A3C4B9-7763-4542-924D-2817AECCDDD1}" presName="vertOne" presStyleCnt="0"/>
      <dgm:spPr/>
    </dgm:pt>
    <dgm:pt modelId="{87D1AC4A-DCE1-4E6A-818A-14547E9E9850}" type="pres">
      <dgm:prSet presAssocID="{A3A3C4B9-7763-4542-924D-2817AECCDDD1}" presName="txOne" presStyleLbl="node0" presStyleIdx="0" presStyleCnt="1" custScaleX="74358" custScaleY="66863" custLinFactNeighborX="337" custLinFactNeighborY="-2928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DFE4EE-7320-4875-8E72-71AE3D876F94}" type="pres">
      <dgm:prSet presAssocID="{A3A3C4B9-7763-4542-924D-2817AECCDDD1}" presName="parTransOne" presStyleCnt="0"/>
      <dgm:spPr/>
    </dgm:pt>
    <dgm:pt modelId="{7F5E5743-B8BA-47F2-9DF1-1666FE22B1FC}" type="pres">
      <dgm:prSet presAssocID="{A3A3C4B9-7763-4542-924D-2817AECCDDD1}" presName="horzOne" presStyleCnt="0"/>
      <dgm:spPr/>
    </dgm:pt>
    <dgm:pt modelId="{6F830E3F-B380-4BCC-84DB-6931E3FE398F}" type="pres">
      <dgm:prSet presAssocID="{B04CBE8B-88ED-431A-9F9D-69DBC5B3966A}" presName="vertTwo" presStyleCnt="0"/>
      <dgm:spPr/>
    </dgm:pt>
    <dgm:pt modelId="{9EA2685B-9A19-45ED-962A-37F1A2EF161B}" type="pres">
      <dgm:prSet presAssocID="{B04CBE8B-88ED-431A-9F9D-69DBC5B3966A}" presName="txTwo" presStyleLbl="node2" presStyleIdx="0" presStyleCnt="2" custScaleX="33013" custScaleY="65789" custLinFactNeighborX="-15186" custLinFactNeighborY="-52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C32767-D174-4360-B7BF-60A2D9A31DEF}" type="pres">
      <dgm:prSet presAssocID="{B04CBE8B-88ED-431A-9F9D-69DBC5B3966A}" presName="parTransTwo" presStyleCnt="0"/>
      <dgm:spPr/>
    </dgm:pt>
    <dgm:pt modelId="{AF7A76FC-27DC-4F24-AC88-D7FE223E6537}" type="pres">
      <dgm:prSet presAssocID="{B04CBE8B-88ED-431A-9F9D-69DBC5B3966A}" presName="horzTwo" presStyleCnt="0"/>
      <dgm:spPr/>
    </dgm:pt>
    <dgm:pt modelId="{E526F6C9-CA7A-4440-AD0B-0895A836C695}" type="pres">
      <dgm:prSet presAssocID="{319659FB-92DC-4843-A373-9F02DDDC3390}" presName="vertThree" presStyleCnt="0"/>
      <dgm:spPr/>
    </dgm:pt>
    <dgm:pt modelId="{1856CF3E-A82E-4273-B88E-5EDDC088EB1B}" type="pres">
      <dgm:prSet presAssocID="{319659FB-92DC-4843-A373-9F02DDDC3390}" presName="txThree" presStyleLbl="node3" presStyleIdx="0" presStyleCnt="1" custScaleX="31555" custScaleY="63418" custLinFactNeighborX="19710" custLinFactNeighborY="-600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289C24-6198-4930-8290-A6CE3E60E9F6}" type="pres">
      <dgm:prSet presAssocID="{319659FB-92DC-4843-A373-9F02DDDC3390}" presName="horzThree" presStyleCnt="0"/>
      <dgm:spPr/>
    </dgm:pt>
    <dgm:pt modelId="{CCF0F5F5-DC31-4392-9E89-E1CA750D31C5}" type="pres">
      <dgm:prSet presAssocID="{F024373F-55E2-45A2-A91A-E290AAA92CEE}" presName="sibSpaceTwo" presStyleCnt="0"/>
      <dgm:spPr/>
    </dgm:pt>
    <dgm:pt modelId="{678B3D21-5014-4FB7-B823-9DE2E3342D0D}" type="pres">
      <dgm:prSet presAssocID="{FB6F5BBD-D06B-4C75-BA70-5BDC67A1BA99}" presName="vertTwo" presStyleCnt="0"/>
      <dgm:spPr/>
    </dgm:pt>
    <dgm:pt modelId="{B7C71BE9-EA6D-47F1-99E6-00F4EA2BE783}" type="pres">
      <dgm:prSet presAssocID="{FB6F5BBD-D06B-4C75-BA70-5BDC67A1BA99}" presName="txTwo" presStyleLbl="node2" presStyleIdx="1" presStyleCnt="2" custScaleX="27595" custScaleY="61637" custLinFactNeighborX="15450" custLinFactNeighborY="-5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21A7DD-923D-485C-9AE6-50BB8F22924E}" type="pres">
      <dgm:prSet presAssocID="{FB6F5BBD-D06B-4C75-BA70-5BDC67A1BA99}" presName="horzTwo" presStyleCnt="0"/>
      <dgm:spPr/>
    </dgm:pt>
  </dgm:ptLst>
  <dgm:cxnLst>
    <dgm:cxn modelId="{B25812A5-EF04-425C-976E-9023788DA0AC}" type="presOf" srcId="{FB6F5BBD-D06B-4C75-BA70-5BDC67A1BA99}" destId="{B7C71BE9-EA6D-47F1-99E6-00F4EA2BE783}" srcOrd="0" destOrd="0" presId="urn:microsoft.com/office/officeart/2005/8/layout/hierarchy4"/>
    <dgm:cxn modelId="{EA5B020C-DDBC-4095-872C-895B4951E52C}" srcId="{F7E8132F-814A-448A-9F3E-878D73AB44F9}" destId="{A3A3C4B9-7763-4542-924D-2817AECCDDD1}" srcOrd="0" destOrd="0" parTransId="{8D062481-CA91-4B3C-9B1E-69C73E119E11}" sibTransId="{E62E6565-6EC5-4A77-80E3-95874F6AEAA9}"/>
    <dgm:cxn modelId="{7183F8CA-3959-46BA-9427-50F545B49E88}" type="presOf" srcId="{F7E8132F-814A-448A-9F3E-878D73AB44F9}" destId="{EDA25A06-9D58-4BFF-B6DB-FC7DC6CB3956}" srcOrd="0" destOrd="0" presId="urn:microsoft.com/office/officeart/2005/8/layout/hierarchy4"/>
    <dgm:cxn modelId="{B0810059-6D37-4DE9-B7B6-0EE37B908AB4}" srcId="{B04CBE8B-88ED-431A-9F9D-69DBC5B3966A}" destId="{319659FB-92DC-4843-A373-9F02DDDC3390}" srcOrd="0" destOrd="0" parTransId="{6D1A7848-EAE0-4577-9AEE-05F4AF1FF247}" sibTransId="{7D65D97F-DE72-4AED-BC47-3F9E73BD60B9}"/>
    <dgm:cxn modelId="{3DFCD22E-A32F-459D-9A9E-B1E9AD7F39A8}" type="presOf" srcId="{B04CBE8B-88ED-431A-9F9D-69DBC5B3966A}" destId="{9EA2685B-9A19-45ED-962A-37F1A2EF161B}" srcOrd="0" destOrd="0" presId="urn:microsoft.com/office/officeart/2005/8/layout/hierarchy4"/>
    <dgm:cxn modelId="{8DD63A74-104D-4259-813F-0B9809EC1777}" srcId="{A3A3C4B9-7763-4542-924D-2817AECCDDD1}" destId="{B04CBE8B-88ED-431A-9F9D-69DBC5B3966A}" srcOrd="0" destOrd="0" parTransId="{E8765E98-8EAC-46CF-8902-7B6F41F408D1}" sibTransId="{F024373F-55E2-45A2-A91A-E290AAA92CEE}"/>
    <dgm:cxn modelId="{5ED90663-B1DF-4BD1-A08D-F06F5A0C3269}" srcId="{A3A3C4B9-7763-4542-924D-2817AECCDDD1}" destId="{FB6F5BBD-D06B-4C75-BA70-5BDC67A1BA99}" srcOrd="1" destOrd="0" parTransId="{E5F5EE7C-2CFF-4856-B17D-E76C325B1D53}" sibTransId="{45803E66-17CE-4B15-945F-1136C14A39D4}"/>
    <dgm:cxn modelId="{BD7E3F08-D2CB-4779-9168-8811988B9B09}" type="presOf" srcId="{319659FB-92DC-4843-A373-9F02DDDC3390}" destId="{1856CF3E-A82E-4273-B88E-5EDDC088EB1B}" srcOrd="0" destOrd="0" presId="urn:microsoft.com/office/officeart/2005/8/layout/hierarchy4"/>
    <dgm:cxn modelId="{28E35D96-E9A2-4EDE-B787-1CF13EEF85D9}" type="presOf" srcId="{A3A3C4B9-7763-4542-924D-2817AECCDDD1}" destId="{87D1AC4A-DCE1-4E6A-818A-14547E9E9850}" srcOrd="0" destOrd="0" presId="urn:microsoft.com/office/officeart/2005/8/layout/hierarchy4"/>
    <dgm:cxn modelId="{56E05C34-F579-4158-84AB-3E1178BED712}" type="presParOf" srcId="{EDA25A06-9D58-4BFF-B6DB-FC7DC6CB3956}" destId="{5DC157FF-C24F-493A-9088-5F71FEE7B508}" srcOrd="0" destOrd="0" presId="urn:microsoft.com/office/officeart/2005/8/layout/hierarchy4"/>
    <dgm:cxn modelId="{28D4913F-0B8B-4151-A96F-3912765A180C}" type="presParOf" srcId="{5DC157FF-C24F-493A-9088-5F71FEE7B508}" destId="{87D1AC4A-DCE1-4E6A-818A-14547E9E9850}" srcOrd="0" destOrd="0" presId="urn:microsoft.com/office/officeart/2005/8/layout/hierarchy4"/>
    <dgm:cxn modelId="{22DA6E90-BB97-497D-B467-8E8A3DF8F7F2}" type="presParOf" srcId="{5DC157FF-C24F-493A-9088-5F71FEE7B508}" destId="{A0DFE4EE-7320-4875-8E72-71AE3D876F94}" srcOrd="1" destOrd="0" presId="urn:microsoft.com/office/officeart/2005/8/layout/hierarchy4"/>
    <dgm:cxn modelId="{F8BC654F-7099-4C54-AE90-22AF9377A19F}" type="presParOf" srcId="{5DC157FF-C24F-493A-9088-5F71FEE7B508}" destId="{7F5E5743-B8BA-47F2-9DF1-1666FE22B1FC}" srcOrd="2" destOrd="0" presId="urn:microsoft.com/office/officeart/2005/8/layout/hierarchy4"/>
    <dgm:cxn modelId="{6A014715-31EF-40CD-9700-9B934B7A8E0C}" type="presParOf" srcId="{7F5E5743-B8BA-47F2-9DF1-1666FE22B1FC}" destId="{6F830E3F-B380-4BCC-84DB-6931E3FE398F}" srcOrd="0" destOrd="0" presId="urn:microsoft.com/office/officeart/2005/8/layout/hierarchy4"/>
    <dgm:cxn modelId="{7EE75611-EFBC-41A8-A30A-D2B61E114B99}" type="presParOf" srcId="{6F830E3F-B380-4BCC-84DB-6931E3FE398F}" destId="{9EA2685B-9A19-45ED-962A-37F1A2EF161B}" srcOrd="0" destOrd="0" presId="urn:microsoft.com/office/officeart/2005/8/layout/hierarchy4"/>
    <dgm:cxn modelId="{26A9E0CE-CA56-4353-B89A-9841F2802F47}" type="presParOf" srcId="{6F830E3F-B380-4BCC-84DB-6931E3FE398F}" destId="{02C32767-D174-4360-B7BF-60A2D9A31DEF}" srcOrd="1" destOrd="0" presId="urn:microsoft.com/office/officeart/2005/8/layout/hierarchy4"/>
    <dgm:cxn modelId="{72D0817A-8812-47A2-9EA2-14F1923F4A43}" type="presParOf" srcId="{6F830E3F-B380-4BCC-84DB-6931E3FE398F}" destId="{AF7A76FC-27DC-4F24-AC88-D7FE223E6537}" srcOrd="2" destOrd="0" presId="urn:microsoft.com/office/officeart/2005/8/layout/hierarchy4"/>
    <dgm:cxn modelId="{42D8FA6D-00E9-4274-B75F-1BABD456352B}" type="presParOf" srcId="{AF7A76FC-27DC-4F24-AC88-D7FE223E6537}" destId="{E526F6C9-CA7A-4440-AD0B-0895A836C695}" srcOrd="0" destOrd="0" presId="urn:microsoft.com/office/officeart/2005/8/layout/hierarchy4"/>
    <dgm:cxn modelId="{EDE7B359-778E-4184-832C-3A8C1A5A200A}" type="presParOf" srcId="{E526F6C9-CA7A-4440-AD0B-0895A836C695}" destId="{1856CF3E-A82E-4273-B88E-5EDDC088EB1B}" srcOrd="0" destOrd="0" presId="urn:microsoft.com/office/officeart/2005/8/layout/hierarchy4"/>
    <dgm:cxn modelId="{AEE25770-D41B-437C-964E-6A71943E9A94}" type="presParOf" srcId="{E526F6C9-CA7A-4440-AD0B-0895A836C695}" destId="{2B289C24-6198-4930-8290-A6CE3E60E9F6}" srcOrd="1" destOrd="0" presId="urn:microsoft.com/office/officeart/2005/8/layout/hierarchy4"/>
    <dgm:cxn modelId="{7E4DCF64-E27B-421B-A46E-8E88B15FBA7A}" type="presParOf" srcId="{7F5E5743-B8BA-47F2-9DF1-1666FE22B1FC}" destId="{CCF0F5F5-DC31-4392-9E89-E1CA750D31C5}" srcOrd="1" destOrd="0" presId="urn:microsoft.com/office/officeart/2005/8/layout/hierarchy4"/>
    <dgm:cxn modelId="{8828E666-3E29-444A-985C-4A6980ED59A0}" type="presParOf" srcId="{7F5E5743-B8BA-47F2-9DF1-1666FE22B1FC}" destId="{678B3D21-5014-4FB7-B823-9DE2E3342D0D}" srcOrd="2" destOrd="0" presId="urn:microsoft.com/office/officeart/2005/8/layout/hierarchy4"/>
    <dgm:cxn modelId="{5440C363-9257-446F-BD42-64E9F3D1FE3B}" type="presParOf" srcId="{678B3D21-5014-4FB7-B823-9DE2E3342D0D}" destId="{B7C71BE9-EA6D-47F1-99E6-00F4EA2BE783}" srcOrd="0" destOrd="0" presId="urn:microsoft.com/office/officeart/2005/8/layout/hierarchy4"/>
    <dgm:cxn modelId="{CF846B7A-311E-45E2-A3C6-4F81B7C5069D}" type="presParOf" srcId="{678B3D21-5014-4FB7-B823-9DE2E3342D0D}" destId="{5921A7DD-923D-485C-9AE6-50BB8F22924E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94141C-EDC4-471B-936D-DE57CD735E93}" type="doc">
      <dgm:prSet loTypeId="urn:microsoft.com/office/officeart/2005/8/layout/hierarchy2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6CE0E1D-89EF-4EB0-A759-2670DF57B662}">
      <dgm:prSet phldrT="[Текст]"/>
      <dgm:spPr/>
      <dgm:t>
        <a:bodyPr/>
        <a:lstStyle/>
        <a:p>
          <a:pPr algn="l"/>
          <a:r>
            <a:rPr lang="uk-UA" dirty="0" smtClean="0"/>
            <a:t>Гори </a:t>
          </a:r>
          <a:endParaRPr lang="ru-RU" dirty="0"/>
        </a:p>
      </dgm:t>
    </dgm:pt>
    <dgm:pt modelId="{2E10CD1C-D617-41D5-AB7E-1248883425EF}" type="parTrans" cxnId="{8776C152-19F9-46AE-BD54-FEB807A3EE64}">
      <dgm:prSet/>
      <dgm:spPr/>
      <dgm:t>
        <a:bodyPr/>
        <a:lstStyle/>
        <a:p>
          <a:pPr algn="l"/>
          <a:endParaRPr lang="ru-RU"/>
        </a:p>
      </dgm:t>
    </dgm:pt>
    <dgm:pt modelId="{408768E8-90C5-4DB7-B4EC-2265B5651056}" type="sibTrans" cxnId="{8776C152-19F9-46AE-BD54-FEB807A3EE64}">
      <dgm:prSet/>
      <dgm:spPr/>
      <dgm:t>
        <a:bodyPr/>
        <a:lstStyle/>
        <a:p>
          <a:pPr algn="l"/>
          <a:endParaRPr lang="ru-RU"/>
        </a:p>
      </dgm:t>
    </dgm:pt>
    <dgm:pt modelId="{173EFBF8-6066-4BC4-96E6-115CFE5A802E}">
      <dgm:prSet phldrT="[Текст]" custT="1"/>
      <dgm:spPr>
        <a:solidFill>
          <a:schemeClr val="bg1"/>
        </a:solidFill>
      </dgm:spPr>
      <dgm:t>
        <a:bodyPr/>
        <a:lstStyle/>
        <a:p>
          <a:pPr algn="ctr"/>
          <a:r>
            <a:rPr lang="uk-UA" sz="2400" b="1" dirty="0" smtClean="0"/>
            <a:t>За висотою</a:t>
          </a:r>
          <a:endParaRPr lang="ru-RU" sz="2400" b="1" dirty="0"/>
        </a:p>
      </dgm:t>
    </dgm:pt>
    <dgm:pt modelId="{98455BBE-88F9-4477-9E6F-2F8D49F4ACF9}" type="parTrans" cxnId="{269B4938-700F-4448-BC53-D818B8CF90F7}">
      <dgm:prSet/>
      <dgm:spPr/>
      <dgm:t>
        <a:bodyPr/>
        <a:lstStyle/>
        <a:p>
          <a:pPr algn="l"/>
          <a:endParaRPr lang="ru-RU"/>
        </a:p>
      </dgm:t>
    </dgm:pt>
    <dgm:pt modelId="{5EB0AE7E-8029-4617-A5DA-057B9C2C0A48}" type="sibTrans" cxnId="{269B4938-700F-4448-BC53-D818B8CF90F7}">
      <dgm:prSet/>
      <dgm:spPr/>
      <dgm:t>
        <a:bodyPr/>
        <a:lstStyle/>
        <a:p>
          <a:pPr algn="l"/>
          <a:endParaRPr lang="ru-RU"/>
        </a:p>
      </dgm:t>
    </dgm:pt>
    <dgm:pt modelId="{7A7B5329-A48D-4F67-8073-D419D62C71F0}">
      <dgm:prSet phldrT="[Текст]" custT="1"/>
      <dgm:spPr>
        <a:solidFill>
          <a:schemeClr val="bg1"/>
        </a:solidFill>
      </dgm:spPr>
      <dgm:t>
        <a:bodyPr/>
        <a:lstStyle/>
        <a:p>
          <a:pPr algn="ctr"/>
          <a:r>
            <a:rPr lang="uk-UA" sz="2000" b="1" dirty="0" smtClean="0">
              <a:solidFill>
                <a:schemeClr val="tx1"/>
              </a:solidFill>
            </a:rPr>
            <a:t>За походженням</a:t>
          </a:r>
          <a:endParaRPr lang="ru-RU" sz="2000" b="1" dirty="0">
            <a:solidFill>
              <a:schemeClr val="tx1"/>
            </a:solidFill>
          </a:endParaRPr>
        </a:p>
      </dgm:t>
    </dgm:pt>
    <dgm:pt modelId="{A24180B4-E69C-407C-A8B4-3CE35E4C9103}" type="parTrans" cxnId="{D6D43D20-F024-4A5F-AFE2-1300E1A8873F}">
      <dgm:prSet/>
      <dgm:spPr/>
      <dgm:t>
        <a:bodyPr/>
        <a:lstStyle/>
        <a:p>
          <a:pPr algn="l"/>
          <a:endParaRPr lang="ru-RU"/>
        </a:p>
      </dgm:t>
    </dgm:pt>
    <dgm:pt modelId="{A1881807-8CA0-4791-8D20-58F74BA69324}" type="sibTrans" cxnId="{D6D43D20-F024-4A5F-AFE2-1300E1A8873F}">
      <dgm:prSet/>
      <dgm:spPr/>
      <dgm:t>
        <a:bodyPr/>
        <a:lstStyle/>
        <a:p>
          <a:pPr algn="l"/>
          <a:endParaRPr lang="ru-RU"/>
        </a:p>
      </dgm:t>
    </dgm:pt>
    <dgm:pt modelId="{BC393A14-7B1E-45DB-8DDB-85D9480CCDDC}">
      <dgm:prSet custT="1"/>
      <dgm:spPr>
        <a:solidFill>
          <a:schemeClr val="bg1"/>
        </a:solidFill>
      </dgm:spPr>
      <dgm:t>
        <a:bodyPr/>
        <a:lstStyle/>
        <a:p>
          <a:pPr algn="ctr"/>
          <a:r>
            <a:rPr lang="uk-UA" sz="2800" b="1" dirty="0" smtClean="0"/>
            <a:t>За </a:t>
          </a:r>
          <a:r>
            <a:rPr lang="uk-UA" sz="2000" b="1" dirty="0" smtClean="0"/>
            <a:t>будовою</a:t>
          </a:r>
          <a:endParaRPr lang="ru-RU" sz="2800" b="1" dirty="0"/>
        </a:p>
      </dgm:t>
    </dgm:pt>
    <dgm:pt modelId="{66070AB5-E646-4CD6-9BC6-2F8BCB17850A}" type="parTrans" cxnId="{08983518-6FAD-4395-B0E1-F4C42C2F0C4F}">
      <dgm:prSet/>
      <dgm:spPr/>
      <dgm:t>
        <a:bodyPr/>
        <a:lstStyle/>
        <a:p>
          <a:pPr algn="l"/>
          <a:endParaRPr lang="ru-RU"/>
        </a:p>
      </dgm:t>
    </dgm:pt>
    <dgm:pt modelId="{894BABD1-CA0D-48C4-9CAA-83579F0DD57B}" type="sibTrans" cxnId="{08983518-6FAD-4395-B0E1-F4C42C2F0C4F}">
      <dgm:prSet/>
      <dgm:spPr/>
      <dgm:t>
        <a:bodyPr/>
        <a:lstStyle/>
        <a:p>
          <a:pPr algn="l"/>
          <a:endParaRPr lang="ru-RU"/>
        </a:p>
      </dgm:t>
    </dgm:pt>
    <dgm:pt modelId="{28EDFBB5-86B5-4BAD-A3EB-75FC13D6FC08}">
      <dgm:prSet custT="1"/>
      <dgm:spPr>
        <a:solidFill>
          <a:schemeClr val="bg1"/>
        </a:solidFill>
      </dgm:spPr>
      <dgm:t>
        <a:bodyPr/>
        <a:lstStyle/>
        <a:p>
          <a:pPr algn="ctr"/>
          <a:r>
            <a:rPr lang="uk-UA" sz="3200" b="1" dirty="0" smtClean="0"/>
            <a:t>за </a:t>
          </a:r>
          <a:r>
            <a:rPr lang="uk-UA" sz="2400" b="1" dirty="0" smtClean="0"/>
            <a:t>віком</a:t>
          </a:r>
          <a:endParaRPr lang="ru-RU" sz="3200" b="1" dirty="0"/>
        </a:p>
      </dgm:t>
    </dgm:pt>
    <dgm:pt modelId="{C00D7495-3033-41E3-ACAE-77A8E0CDEC14}" type="parTrans" cxnId="{7E28393A-9FB0-4A11-8F4A-459383C8CB05}">
      <dgm:prSet/>
      <dgm:spPr/>
      <dgm:t>
        <a:bodyPr/>
        <a:lstStyle/>
        <a:p>
          <a:pPr algn="l"/>
          <a:endParaRPr lang="ru-RU"/>
        </a:p>
      </dgm:t>
    </dgm:pt>
    <dgm:pt modelId="{4FAF4787-E831-4B81-B330-91CE06EC0120}" type="sibTrans" cxnId="{7E28393A-9FB0-4A11-8F4A-459383C8CB05}">
      <dgm:prSet/>
      <dgm:spPr/>
      <dgm:t>
        <a:bodyPr/>
        <a:lstStyle/>
        <a:p>
          <a:pPr algn="l"/>
          <a:endParaRPr lang="ru-RU"/>
        </a:p>
      </dgm:t>
    </dgm:pt>
    <dgm:pt modelId="{3FB2FABD-43A7-47E5-B10C-0892FD13B05F}" type="pres">
      <dgm:prSet presAssocID="{4E94141C-EDC4-471B-936D-DE57CD735E9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597E91-7034-4921-9029-4C11CC268503}" type="pres">
      <dgm:prSet presAssocID="{56CE0E1D-89EF-4EB0-A759-2670DF57B662}" presName="root1" presStyleCnt="0"/>
      <dgm:spPr/>
    </dgm:pt>
    <dgm:pt modelId="{5091CC4F-3C32-4B93-A5A9-6E6DB7F029D2}" type="pres">
      <dgm:prSet presAssocID="{56CE0E1D-89EF-4EB0-A759-2670DF57B662}" presName="LevelOneTextNode" presStyleLbl="node0" presStyleIdx="0" presStyleCnt="1" custScaleX="51245" custScaleY="43915" custLinFactNeighborX="3833" custLinFactNeighborY="-697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F4FC33-7782-4854-92B6-F6F3B06BFED9}" type="pres">
      <dgm:prSet presAssocID="{56CE0E1D-89EF-4EB0-A759-2670DF57B662}" presName="level2hierChild" presStyleCnt="0"/>
      <dgm:spPr/>
    </dgm:pt>
    <dgm:pt modelId="{B5654621-BDDB-436E-8636-743AFFDBCE1C}" type="pres">
      <dgm:prSet presAssocID="{98455BBE-88F9-4477-9E6F-2F8D49F4ACF9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873798F2-5908-4FDC-9F11-8581E5CABC6C}" type="pres">
      <dgm:prSet presAssocID="{98455BBE-88F9-4477-9E6F-2F8D49F4ACF9}" presName="connTx" presStyleLbl="parChTrans1D2" presStyleIdx="0" presStyleCnt="4"/>
      <dgm:spPr/>
      <dgm:t>
        <a:bodyPr/>
        <a:lstStyle/>
        <a:p>
          <a:endParaRPr lang="ru-RU"/>
        </a:p>
      </dgm:t>
    </dgm:pt>
    <dgm:pt modelId="{279BDDD0-155C-4290-A149-14FB11585BB9}" type="pres">
      <dgm:prSet presAssocID="{173EFBF8-6066-4BC4-96E6-115CFE5A802E}" presName="root2" presStyleCnt="0"/>
      <dgm:spPr/>
    </dgm:pt>
    <dgm:pt modelId="{9B6DE3BF-33A3-404E-872B-607A1C8F0E64}" type="pres">
      <dgm:prSet presAssocID="{173EFBF8-6066-4BC4-96E6-115CFE5A802E}" presName="LevelTwoTextNode" presStyleLbl="node2" presStyleIdx="0" presStyleCnt="4" custScaleX="46297" custScaleY="21146" custLinFactNeighborX="-32260" custLinFactNeighborY="-28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206A8C-6E38-476E-BDA9-156E47B77BA2}" type="pres">
      <dgm:prSet presAssocID="{173EFBF8-6066-4BC4-96E6-115CFE5A802E}" presName="level3hierChild" presStyleCnt="0"/>
      <dgm:spPr/>
    </dgm:pt>
    <dgm:pt modelId="{D9FDDDBF-D25F-4DDA-B55F-860812D1C5F7}" type="pres">
      <dgm:prSet presAssocID="{A24180B4-E69C-407C-A8B4-3CE35E4C9103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1CC76DB9-F5C1-440B-AE80-4BBFA45A0623}" type="pres">
      <dgm:prSet presAssocID="{A24180B4-E69C-407C-A8B4-3CE35E4C9103}" presName="connTx" presStyleLbl="parChTrans1D2" presStyleIdx="1" presStyleCnt="4"/>
      <dgm:spPr/>
      <dgm:t>
        <a:bodyPr/>
        <a:lstStyle/>
        <a:p>
          <a:endParaRPr lang="ru-RU"/>
        </a:p>
      </dgm:t>
    </dgm:pt>
    <dgm:pt modelId="{A6443AFB-B266-4075-872F-680EE19A829D}" type="pres">
      <dgm:prSet presAssocID="{7A7B5329-A48D-4F67-8073-D419D62C71F0}" presName="root2" presStyleCnt="0"/>
      <dgm:spPr/>
    </dgm:pt>
    <dgm:pt modelId="{10D89395-F2E1-4448-BACA-11169143A2F9}" type="pres">
      <dgm:prSet presAssocID="{7A7B5329-A48D-4F67-8073-D419D62C71F0}" presName="LevelTwoTextNode" presStyleLbl="node2" presStyleIdx="1" presStyleCnt="4" custScaleX="47369" custScaleY="28456" custLinFactNeighborX="-15311" custLinFactNeighborY="-1001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9D4EF0-9C5E-43B1-A188-61E439777DD3}" type="pres">
      <dgm:prSet presAssocID="{7A7B5329-A48D-4F67-8073-D419D62C71F0}" presName="level3hierChild" presStyleCnt="0"/>
      <dgm:spPr/>
    </dgm:pt>
    <dgm:pt modelId="{A7E288FC-C90B-4118-9A53-86642679363D}" type="pres">
      <dgm:prSet presAssocID="{66070AB5-E646-4CD6-9BC6-2F8BCB17850A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5FA624BB-AF3C-4077-B9FA-ADB0C9BF5180}" type="pres">
      <dgm:prSet presAssocID="{66070AB5-E646-4CD6-9BC6-2F8BCB17850A}" presName="connTx" presStyleLbl="parChTrans1D2" presStyleIdx="2" presStyleCnt="4"/>
      <dgm:spPr/>
      <dgm:t>
        <a:bodyPr/>
        <a:lstStyle/>
        <a:p>
          <a:endParaRPr lang="ru-RU"/>
        </a:p>
      </dgm:t>
    </dgm:pt>
    <dgm:pt modelId="{41EDFE50-808E-476B-9686-F7A66B4B93C5}" type="pres">
      <dgm:prSet presAssocID="{BC393A14-7B1E-45DB-8DDB-85D9480CCDDC}" presName="root2" presStyleCnt="0"/>
      <dgm:spPr/>
    </dgm:pt>
    <dgm:pt modelId="{197D277A-C396-48B4-8E1A-763A1E4C4A4F}" type="pres">
      <dgm:prSet presAssocID="{BC393A14-7B1E-45DB-8DDB-85D9480CCDDC}" presName="LevelTwoTextNode" presStyleLbl="node2" presStyleIdx="2" presStyleCnt="4" custScaleX="38822" custScaleY="32601" custLinFactNeighborX="-19533" custLinFactNeighborY="-130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989B3B6-F2F8-4229-8A4C-87D2ACF73CFE}" type="pres">
      <dgm:prSet presAssocID="{BC393A14-7B1E-45DB-8DDB-85D9480CCDDC}" presName="level3hierChild" presStyleCnt="0"/>
      <dgm:spPr/>
    </dgm:pt>
    <dgm:pt modelId="{AF589779-89BA-4710-8261-F45E764A18D5}" type="pres">
      <dgm:prSet presAssocID="{C00D7495-3033-41E3-ACAE-77A8E0CDEC14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5689691D-BA1C-4407-AAF7-7899E1A0BE15}" type="pres">
      <dgm:prSet presAssocID="{C00D7495-3033-41E3-ACAE-77A8E0CDEC14}" presName="connTx" presStyleLbl="parChTrans1D2" presStyleIdx="3" presStyleCnt="4"/>
      <dgm:spPr/>
      <dgm:t>
        <a:bodyPr/>
        <a:lstStyle/>
        <a:p>
          <a:endParaRPr lang="ru-RU"/>
        </a:p>
      </dgm:t>
    </dgm:pt>
    <dgm:pt modelId="{FC891366-CDCD-4716-B9E3-67BAFDD5B82E}" type="pres">
      <dgm:prSet presAssocID="{28EDFBB5-86B5-4BAD-A3EB-75FC13D6FC08}" presName="root2" presStyleCnt="0"/>
      <dgm:spPr/>
    </dgm:pt>
    <dgm:pt modelId="{E06963D2-9BB7-4842-ABE4-24FE11CB58B0}" type="pres">
      <dgm:prSet presAssocID="{28EDFBB5-86B5-4BAD-A3EB-75FC13D6FC08}" presName="LevelTwoTextNode" presStyleLbl="node2" presStyleIdx="3" presStyleCnt="4" custScaleX="44803" custScaleY="29017" custLinFactNeighborX="-20245" custLinFactNeighborY="-14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7F2C430-2944-471E-ACFC-B7AA627BAA52}" type="pres">
      <dgm:prSet presAssocID="{28EDFBB5-86B5-4BAD-A3EB-75FC13D6FC08}" presName="level3hierChild" presStyleCnt="0"/>
      <dgm:spPr/>
    </dgm:pt>
  </dgm:ptLst>
  <dgm:cxnLst>
    <dgm:cxn modelId="{7B631D81-1007-4E87-BCDC-7F2A36E161B9}" type="presOf" srcId="{66070AB5-E646-4CD6-9BC6-2F8BCB17850A}" destId="{A7E288FC-C90B-4118-9A53-86642679363D}" srcOrd="0" destOrd="0" presId="urn:microsoft.com/office/officeart/2005/8/layout/hierarchy2"/>
    <dgm:cxn modelId="{5C4FFBB8-A546-440B-AFF1-83F3BCF6F02D}" type="presOf" srcId="{28EDFBB5-86B5-4BAD-A3EB-75FC13D6FC08}" destId="{E06963D2-9BB7-4842-ABE4-24FE11CB58B0}" srcOrd="0" destOrd="0" presId="urn:microsoft.com/office/officeart/2005/8/layout/hierarchy2"/>
    <dgm:cxn modelId="{44D0BA0B-0160-403D-9A12-2C73DD6B6D99}" type="presOf" srcId="{66070AB5-E646-4CD6-9BC6-2F8BCB17850A}" destId="{5FA624BB-AF3C-4077-B9FA-ADB0C9BF5180}" srcOrd="1" destOrd="0" presId="urn:microsoft.com/office/officeart/2005/8/layout/hierarchy2"/>
    <dgm:cxn modelId="{D6D43D20-F024-4A5F-AFE2-1300E1A8873F}" srcId="{56CE0E1D-89EF-4EB0-A759-2670DF57B662}" destId="{7A7B5329-A48D-4F67-8073-D419D62C71F0}" srcOrd="1" destOrd="0" parTransId="{A24180B4-E69C-407C-A8B4-3CE35E4C9103}" sibTransId="{A1881807-8CA0-4791-8D20-58F74BA69324}"/>
    <dgm:cxn modelId="{228A4300-844E-493C-8EB2-48CBAD04B3C6}" type="presOf" srcId="{98455BBE-88F9-4477-9E6F-2F8D49F4ACF9}" destId="{873798F2-5908-4FDC-9F11-8581E5CABC6C}" srcOrd="1" destOrd="0" presId="urn:microsoft.com/office/officeart/2005/8/layout/hierarchy2"/>
    <dgm:cxn modelId="{7A0E68D1-5653-4D37-92C9-DE397E20392C}" type="presOf" srcId="{C00D7495-3033-41E3-ACAE-77A8E0CDEC14}" destId="{5689691D-BA1C-4407-AAF7-7899E1A0BE15}" srcOrd="1" destOrd="0" presId="urn:microsoft.com/office/officeart/2005/8/layout/hierarchy2"/>
    <dgm:cxn modelId="{8776C152-19F9-46AE-BD54-FEB807A3EE64}" srcId="{4E94141C-EDC4-471B-936D-DE57CD735E93}" destId="{56CE0E1D-89EF-4EB0-A759-2670DF57B662}" srcOrd="0" destOrd="0" parTransId="{2E10CD1C-D617-41D5-AB7E-1248883425EF}" sibTransId="{408768E8-90C5-4DB7-B4EC-2265B5651056}"/>
    <dgm:cxn modelId="{D6A9869D-7CFF-4865-BF68-BA5906F278BB}" type="presOf" srcId="{173EFBF8-6066-4BC4-96E6-115CFE5A802E}" destId="{9B6DE3BF-33A3-404E-872B-607A1C8F0E64}" srcOrd="0" destOrd="0" presId="urn:microsoft.com/office/officeart/2005/8/layout/hierarchy2"/>
    <dgm:cxn modelId="{08983518-6FAD-4395-B0E1-F4C42C2F0C4F}" srcId="{56CE0E1D-89EF-4EB0-A759-2670DF57B662}" destId="{BC393A14-7B1E-45DB-8DDB-85D9480CCDDC}" srcOrd="2" destOrd="0" parTransId="{66070AB5-E646-4CD6-9BC6-2F8BCB17850A}" sibTransId="{894BABD1-CA0D-48C4-9CAA-83579F0DD57B}"/>
    <dgm:cxn modelId="{A92F93AC-D640-4B3A-B9D6-5AAE5F34E587}" type="presOf" srcId="{BC393A14-7B1E-45DB-8DDB-85D9480CCDDC}" destId="{197D277A-C396-48B4-8E1A-763A1E4C4A4F}" srcOrd="0" destOrd="0" presId="urn:microsoft.com/office/officeart/2005/8/layout/hierarchy2"/>
    <dgm:cxn modelId="{CEC1EE42-B8FA-45B9-97C3-308F0BC533BC}" type="presOf" srcId="{A24180B4-E69C-407C-A8B4-3CE35E4C9103}" destId="{D9FDDDBF-D25F-4DDA-B55F-860812D1C5F7}" srcOrd="0" destOrd="0" presId="urn:microsoft.com/office/officeart/2005/8/layout/hierarchy2"/>
    <dgm:cxn modelId="{F6256D03-60EF-4F14-9158-B57B366CB972}" type="presOf" srcId="{98455BBE-88F9-4477-9E6F-2F8D49F4ACF9}" destId="{B5654621-BDDB-436E-8636-743AFFDBCE1C}" srcOrd="0" destOrd="0" presId="urn:microsoft.com/office/officeart/2005/8/layout/hierarchy2"/>
    <dgm:cxn modelId="{269B4938-700F-4448-BC53-D818B8CF90F7}" srcId="{56CE0E1D-89EF-4EB0-A759-2670DF57B662}" destId="{173EFBF8-6066-4BC4-96E6-115CFE5A802E}" srcOrd="0" destOrd="0" parTransId="{98455BBE-88F9-4477-9E6F-2F8D49F4ACF9}" sibTransId="{5EB0AE7E-8029-4617-A5DA-057B9C2C0A48}"/>
    <dgm:cxn modelId="{8BED12A1-2244-457C-A882-3C5C9655BAD7}" type="presOf" srcId="{7A7B5329-A48D-4F67-8073-D419D62C71F0}" destId="{10D89395-F2E1-4448-BACA-11169143A2F9}" srcOrd="0" destOrd="0" presId="urn:microsoft.com/office/officeart/2005/8/layout/hierarchy2"/>
    <dgm:cxn modelId="{7709AE80-F8C8-46B2-8481-589CD29898B3}" type="presOf" srcId="{56CE0E1D-89EF-4EB0-A759-2670DF57B662}" destId="{5091CC4F-3C32-4B93-A5A9-6E6DB7F029D2}" srcOrd="0" destOrd="0" presId="urn:microsoft.com/office/officeart/2005/8/layout/hierarchy2"/>
    <dgm:cxn modelId="{2255CA07-E43F-49F2-8CD5-D337EB71045A}" type="presOf" srcId="{4E94141C-EDC4-471B-936D-DE57CD735E93}" destId="{3FB2FABD-43A7-47E5-B10C-0892FD13B05F}" srcOrd="0" destOrd="0" presId="urn:microsoft.com/office/officeart/2005/8/layout/hierarchy2"/>
    <dgm:cxn modelId="{FF2E54BF-3AC5-4DEB-8870-0088D53F54AA}" type="presOf" srcId="{A24180B4-E69C-407C-A8B4-3CE35E4C9103}" destId="{1CC76DB9-F5C1-440B-AE80-4BBFA45A0623}" srcOrd="1" destOrd="0" presId="urn:microsoft.com/office/officeart/2005/8/layout/hierarchy2"/>
    <dgm:cxn modelId="{83E20D1E-2E60-4FB8-971D-C197A6840AFD}" type="presOf" srcId="{C00D7495-3033-41E3-ACAE-77A8E0CDEC14}" destId="{AF589779-89BA-4710-8261-F45E764A18D5}" srcOrd="0" destOrd="0" presId="urn:microsoft.com/office/officeart/2005/8/layout/hierarchy2"/>
    <dgm:cxn modelId="{7E28393A-9FB0-4A11-8F4A-459383C8CB05}" srcId="{56CE0E1D-89EF-4EB0-A759-2670DF57B662}" destId="{28EDFBB5-86B5-4BAD-A3EB-75FC13D6FC08}" srcOrd="3" destOrd="0" parTransId="{C00D7495-3033-41E3-ACAE-77A8E0CDEC14}" sibTransId="{4FAF4787-E831-4B81-B330-91CE06EC0120}"/>
    <dgm:cxn modelId="{D41B471C-6FA6-4315-872B-E9F2B903188C}" type="presParOf" srcId="{3FB2FABD-43A7-47E5-B10C-0892FD13B05F}" destId="{8D597E91-7034-4921-9029-4C11CC268503}" srcOrd="0" destOrd="0" presId="urn:microsoft.com/office/officeart/2005/8/layout/hierarchy2"/>
    <dgm:cxn modelId="{4AA0B1CF-B78D-4184-B46C-A969F0066038}" type="presParOf" srcId="{8D597E91-7034-4921-9029-4C11CC268503}" destId="{5091CC4F-3C32-4B93-A5A9-6E6DB7F029D2}" srcOrd="0" destOrd="0" presId="urn:microsoft.com/office/officeart/2005/8/layout/hierarchy2"/>
    <dgm:cxn modelId="{8B7BCAB4-EA1E-4C0C-8BF7-D350D17CEB2A}" type="presParOf" srcId="{8D597E91-7034-4921-9029-4C11CC268503}" destId="{4BF4FC33-7782-4854-92B6-F6F3B06BFED9}" srcOrd="1" destOrd="0" presId="urn:microsoft.com/office/officeart/2005/8/layout/hierarchy2"/>
    <dgm:cxn modelId="{AE86FF9A-FFD7-4427-9632-006C46D78572}" type="presParOf" srcId="{4BF4FC33-7782-4854-92B6-F6F3B06BFED9}" destId="{B5654621-BDDB-436E-8636-743AFFDBCE1C}" srcOrd="0" destOrd="0" presId="urn:microsoft.com/office/officeart/2005/8/layout/hierarchy2"/>
    <dgm:cxn modelId="{9B6DBA9B-F997-4BA3-876E-CEE08B303E5A}" type="presParOf" srcId="{B5654621-BDDB-436E-8636-743AFFDBCE1C}" destId="{873798F2-5908-4FDC-9F11-8581E5CABC6C}" srcOrd="0" destOrd="0" presId="urn:microsoft.com/office/officeart/2005/8/layout/hierarchy2"/>
    <dgm:cxn modelId="{F0ED3647-D9D8-4A81-B5B9-905E154A53EC}" type="presParOf" srcId="{4BF4FC33-7782-4854-92B6-F6F3B06BFED9}" destId="{279BDDD0-155C-4290-A149-14FB11585BB9}" srcOrd="1" destOrd="0" presId="urn:microsoft.com/office/officeart/2005/8/layout/hierarchy2"/>
    <dgm:cxn modelId="{71D2279B-676F-47EA-890D-DE36E6EDADFC}" type="presParOf" srcId="{279BDDD0-155C-4290-A149-14FB11585BB9}" destId="{9B6DE3BF-33A3-404E-872B-607A1C8F0E64}" srcOrd="0" destOrd="0" presId="urn:microsoft.com/office/officeart/2005/8/layout/hierarchy2"/>
    <dgm:cxn modelId="{3B418A97-16EC-4C69-9282-95DE94EC4A95}" type="presParOf" srcId="{279BDDD0-155C-4290-A149-14FB11585BB9}" destId="{27206A8C-6E38-476E-BDA9-156E47B77BA2}" srcOrd="1" destOrd="0" presId="urn:microsoft.com/office/officeart/2005/8/layout/hierarchy2"/>
    <dgm:cxn modelId="{AC9A66CC-1CD4-441B-BF41-069B11FF6420}" type="presParOf" srcId="{4BF4FC33-7782-4854-92B6-F6F3B06BFED9}" destId="{D9FDDDBF-D25F-4DDA-B55F-860812D1C5F7}" srcOrd="2" destOrd="0" presId="urn:microsoft.com/office/officeart/2005/8/layout/hierarchy2"/>
    <dgm:cxn modelId="{4E297885-529B-4F2D-805E-022474B41D37}" type="presParOf" srcId="{D9FDDDBF-D25F-4DDA-B55F-860812D1C5F7}" destId="{1CC76DB9-F5C1-440B-AE80-4BBFA45A0623}" srcOrd="0" destOrd="0" presId="urn:microsoft.com/office/officeart/2005/8/layout/hierarchy2"/>
    <dgm:cxn modelId="{A55A00A8-1F4B-42EC-A8AF-57A0EC794A9C}" type="presParOf" srcId="{4BF4FC33-7782-4854-92B6-F6F3B06BFED9}" destId="{A6443AFB-B266-4075-872F-680EE19A829D}" srcOrd="3" destOrd="0" presId="urn:microsoft.com/office/officeart/2005/8/layout/hierarchy2"/>
    <dgm:cxn modelId="{9856B4D3-7892-42CF-9CE6-1ED7F663367E}" type="presParOf" srcId="{A6443AFB-B266-4075-872F-680EE19A829D}" destId="{10D89395-F2E1-4448-BACA-11169143A2F9}" srcOrd="0" destOrd="0" presId="urn:microsoft.com/office/officeart/2005/8/layout/hierarchy2"/>
    <dgm:cxn modelId="{E35ED032-490E-40D5-A1C2-7122BB8AA469}" type="presParOf" srcId="{A6443AFB-B266-4075-872F-680EE19A829D}" destId="{F49D4EF0-9C5E-43B1-A188-61E439777DD3}" srcOrd="1" destOrd="0" presId="urn:microsoft.com/office/officeart/2005/8/layout/hierarchy2"/>
    <dgm:cxn modelId="{C001C294-9552-4B6C-A078-F77C7C9026FF}" type="presParOf" srcId="{4BF4FC33-7782-4854-92B6-F6F3B06BFED9}" destId="{A7E288FC-C90B-4118-9A53-86642679363D}" srcOrd="4" destOrd="0" presId="urn:microsoft.com/office/officeart/2005/8/layout/hierarchy2"/>
    <dgm:cxn modelId="{1046B7F5-1914-4617-9650-6CF327EDE50A}" type="presParOf" srcId="{A7E288FC-C90B-4118-9A53-86642679363D}" destId="{5FA624BB-AF3C-4077-B9FA-ADB0C9BF5180}" srcOrd="0" destOrd="0" presId="urn:microsoft.com/office/officeart/2005/8/layout/hierarchy2"/>
    <dgm:cxn modelId="{38838730-4818-4EE6-81BA-2CE5D16475A0}" type="presParOf" srcId="{4BF4FC33-7782-4854-92B6-F6F3B06BFED9}" destId="{41EDFE50-808E-476B-9686-F7A66B4B93C5}" srcOrd="5" destOrd="0" presId="urn:microsoft.com/office/officeart/2005/8/layout/hierarchy2"/>
    <dgm:cxn modelId="{B2A54E9F-71BB-4355-BA4E-F38593C168B3}" type="presParOf" srcId="{41EDFE50-808E-476B-9686-F7A66B4B93C5}" destId="{197D277A-C396-48B4-8E1A-763A1E4C4A4F}" srcOrd="0" destOrd="0" presId="urn:microsoft.com/office/officeart/2005/8/layout/hierarchy2"/>
    <dgm:cxn modelId="{2F14672B-B95A-4B71-AE91-01DE60ADC4CF}" type="presParOf" srcId="{41EDFE50-808E-476B-9686-F7A66B4B93C5}" destId="{7989B3B6-F2F8-4229-8A4C-87D2ACF73CFE}" srcOrd="1" destOrd="0" presId="urn:microsoft.com/office/officeart/2005/8/layout/hierarchy2"/>
    <dgm:cxn modelId="{8A1A1267-243C-426A-8BF7-5ED70F78E379}" type="presParOf" srcId="{4BF4FC33-7782-4854-92B6-F6F3B06BFED9}" destId="{AF589779-89BA-4710-8261-F45E764A18D5}" srcOrd="6" destOrd="0" presId="urn:microsoft.com/office/officeart/2005/8/layout/hierarchy2"/>
    <dgm:cxn modelId="{2D0B0E90-D12E-4915-8D0F-AAA0005204C7}" type="presParOf" srcId="{AF589779-89BA-4710-8261-F45E764A18D5}" destId="{5689691D-BA1C-4407-AAF7-7899E1A0BE15}" srcOrd="0" destOrd="0" presId="urn:microsoft.com/office/officeart/2005/8/layout/hierarchy2"/>
    <dgm:cxn modelId="{53E00396-692F-4091-9791-07F4C153A119}" type="presParOf" srcId="{4BF4FC33-7782-4854-92B6-F6F3B06BFED9}" destId="{FC891366-CDCD-4716-B9E3-67BAFDD5B82E}" srcOrd="7" destOrd="0" presId="urn:microsoft.com/office/officeart/2005/8/layout/hierarchy2"/>
    <dgm:cxn modelId="{DE699041-5D2B-4FEF-8171-E4217B88CCD7}" type="presParOf" srcId="{FC891366-CDCD-4716-B9E3-67BAFDD5B82E}" destId="{E06963D2-9BB7-4842-ABE4-24FE11CB58B0}" srcOrd="0" destOrd="0" presId="urn:microsoft.com/office/officeart/2005/8/layout/hierarchy2"/>
    <dgm:cxn modelId="{AE3CF58F-08FD-4BD5-9752-30F2F6198893}" type="presParOf" srcId="{FC891366-CDCD-4716-B9E3-67BAFDD5B82E}" destId="{37F2C430-2944-471E-ACFC-B7AA627BAA52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D1AC4A-DCE1-4E6A-818A-14547E9E9850}">
      <dsp:nvSpPr>
        <dsp:cNvPr id="0" name=""/>
        <dsp:cNvSpPr/>
      </dsp:nvSpPr>
      <dsp:spPr>
        <a:xfrm>
          <a:off x="1085811" y="0"/>
          <a:ext cx="6113390" cy="1397841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100" b="1" kern="1200" dirty="0" smtClean="0">
              <a:solidFill>
                <a:srgbClr val="C00000"/>
              </a:solidFill>
            </a:rPr>
            <a:t>РІВНИНИ</a:t>
          </a:r>
          <a:endParaRPr lang="ru-RU" sz="6100" b="1" kern="1200" dirty="0">
            <a:solidFill>
              <a:srgbClr val="C00000"/>
            </a:solidFill>
          </a:endParaRPr>
        </a:p>
      </dsp:txBody>
      <dsp:txXfrm>
        <a:off x="1085811" y="0"/>
        <a:ext cx="6113390" cy="1397841"/>
      </dsp:txXfrm>
    </dsp:sp>
    <dsp:sp modelId="{9EA2685B-9A19-45ED-962A-37F1A2EF161B}">
      <dsp:nvSpPr>
        <dsp:cNvPr id="0" name=""/>
        <dsp:cNvSpPr/>
      </dsp:nvSpPr>
      <dsp:spPr>
        <a:xfrm>
          <a:off x="37480" y="1600193"/>
          <a:ext cx="2708886" cy="1375388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b="1" kern="1200" dirty="0" smtClean="0">
              <a:solidFill>
                <a:srgbClr val="00B050"/>
              </a:solidFill>
            </a:rPr>
            <a:t>ЗА УТВОРЕННЯМ</a:t>
          </a:r>
          <a:endParaRPr lang="ru-RU" sz="2500" b="1" kern="1200" dirty="0">
            <a:solidFill>
              <a:srgbClr val="00B050"/>
            </a:solidFill>
          </a:endParaRPr>
        </a:p>
      </dsp:txBody>
      <dsp:txXfrm>
        <a:off x="37480" y="1600193"/>
        <a:ext cx="2708886" cy="1375388"/>
      </dsp:txXfrm>
    </dsp:sp>
    <dsp:sp modelId="{1856CF3E-A82E-4273-B88E-5EDDC088EB1B}">
      <dsp:nvSpPr>
        <dsp:cNvPr id="0" name=""/>
        <dsp:cNvSpPr/>
      </dsp:nvSpPr>
      <dsp:spPr>
        <a:xfrm>
          <a:off x="2960694" y="1944697"/>
          <a:ext cx="2589249" cy="1325820"/>
        </a:xfrm>
        <a:prstGeom prst="roundRect">
          <a:avLst>
            <a:gd name="adj" fmla="val 10000"/>
          </a:avLst>
        </a:prstGeom>
        <a:solidFill>
          <a:schemeClr val="bg1"/>
        </a:soli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rgbClr val="00B0F0"/>
              </a:solidFill>
            </a:rPr>
            <a:t>ЗА ВИСОТОЮ</a:t>
          </a:r>
          <a:endParaRPr lang="ru-RU" sz="2400" b="1" kern="1200" dirty="0">
            <a:solidFill>
              <a:srgbClr val="00B0F0"/>
            </a:solidFill>
          </a:endParaRPr>
        </a:p>
      </dsp:txBody>
      <dsp:txXfrm>
        <a:off x="2960694" y="1944697"/>
        <a:ext cx="2589249" cy="1325820"/>
      </dsp:txXfrm>
    </dsp:sp>
    <dsp:sp modelId="{B7C71BE9-EA6D-47F1-99E6-00F4EA2BE783}">
      <dsp:nvSpPr>
        <dsp:cNvPr id="0" name=""/>
        <dsp:cNvSpPr/>
      </dsp:nvSpPr>
      <dsp:spPr>
        <a:xfrm>
          <a:off x="5949470" y="1600196"/>
          <a:ext cx="2264311" cy="1288586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chemeClr val="accent6">
                  <a:lumMod val="75000"/>
                </a:schemeClr>
              </a:solidFill>
            </a:rPr>
            <a:t>ЗА ЗОВНІШНІМ ВИГЛЯДОМ</a:t>
          </a:r>
          <a:endParaRPr lang="ru-RU" sz="2400" b="1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5949470" y="1600196"/>
        <a:ext cx="2264311" cy="12885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91CC4F-3C32-4B93-A5A9-6E6DB7F029D2}">
      <dsp:nvSpPr>
        <dsp:cNvPr id="0" name=""/>
        <dsp:cNvSpPr/>
      </dsp:nvSpPr>
      <dsp:spPr>
        <a:xfrm>
          <a:off x="253250" y="0"/>
          <a:ext cx="3296329" cy="1412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500" kern="1200" dirty="0" smtClean="0"/>
            <a:t>Гори </a:t>
          </a:r>
          <a:endParaRPr lang="ru-RU" sz="6500" kern="1200" dirty="0"/>
        </a:p>
      </dsp:txBody>
      <dsp:txXfrm>
        <a:off x="294618" y="41368"/>
        <a:ext cx="3213593" cy="1329677"/>
      </dsp:txXfrm>
    </dsp:sp>
    <dsp:sp modelId="{B5654621-BDDB-436E-8636-743AFFDBCE1C}">
      <dsp:nvSpPr>
        <dsp:cNvPr id="0" name=""/>
        <dsp:cNvSpPr/>
      </dsp:nvSpPr>
      <dsp:spPr>
        <a:xfrm rot="18448515">
          <a:off x="3468705" y="487542"/>
          <a:ext cx="413066" cy="109511"/>
        </a:xfrm>
        <a:custGeom>
          <a:avLst/>
          <a:gdLst/>
          <a:ahLst/>
          <a:cxnLst/>
          <a:rect l="0" t="0" r="0" b="0"/>
          <a:pathLst>
            <a:path>
              <a:moveTo>
                <a:pt x="0" y="54755"/>
              </a:moveTo>
              <a:lnTo>
                <a:pt x="413066" y="547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664912" y="531972"/>
        <a:ext cx="20653" cy="20653"/>
      </dsp:txXfrm>
    </dsp:sp>
    <dsp:sp modelId="{9B6DE3BF-33A3-404E-872B-607A1C8F0E64}">
      <dsp:nvSpPr>
        <dsp:cNvPr id="0" name=""/>
        <dsp:cNvSpPr/>
      </dsp:nvSpPr>
      <dsp:spPr>
        <a:xfrm>
          <a:off x="3800897" y="38337"/>
          <a:ext cx="2978049" cy="680107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/>
            <a:t>За висотою</a:t>
          </a:r>
          <a:endParaRPr lang="ru-RU" sz="2400" b="1" kern="1200" dirty="0"/>
        </a:p>
      </dsp:txBody>
      <dsp:txXfrm>
        <a:off x="3820817" y="58257"/>
        <a:ext cx="2938209" cy="640267"/>
      </dsp:txXfrm>
    </dsp:sp>
    <dsp:sp modelId="{D9FDDDBF-D25F-4DDA-B55F-860812D1C5F7}">
      <dsp:nvSpPr>
        <dsp:cNvPr id="0" name=""/>
        <dsp:cNvSpPr/>
      </dsp:nvSpPr>
      <dsp:spPr>
        <a:xfrm rot="1698823">
          <a:off x="3458425" y="1012836"/>
          <a:ext cx="1523870" cy="109511"/>
        </a:xfrm>
        <a:custGeom>
          <a:avLst/>
          <a:gdLst/>
          <a:ahLst/>
          <a:cxnLst/>
          <a:rect l="0" t="0" r="0" b="0"/>
          <a:pathLst>
            <a:path>
              <a:moveTo>
                <a:pt x="0" y="54755"/>
              </a:moveTo>
              <a:lnTo>
                <a:pt x="1523870" y="547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182263" y="1029495"/>
        <a:ext cx="76193" cy="76193"/>
      </dsp:txXfrm>
    </dsp:sp>
    <dsp:sp modelId="{10D89395-F2E1-4448-BACA-11169143A2F9}">
      <dsp:nvSpPr>
        <dsp:cNvPr id="0" name=""/>
        <dsp:cNvSpPr/>
      </dsp:nvSpPr>
      <dsp:spPr>
        <a:xfrm>
          <a:off x="4891140" y="971369"/>
          <a:ext cx="3047005" cy="915214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chemeClr val="tx1"/>
              </a:solidFill>
            </a:rPr>
            <a:t>За походженням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917946" y="998175"/>
        <a:ext cx="2993393" cy="861602"/>
      </dsp:txXfrm>
    </dsp:sp>
    <dsp:sp modelId="{A7E288FC-C90B-4118-9A53-86642679363D}">
      <dsp:nvSpPr>
        <dsp:cNvPr id="0" name=""/>
        <dsp:cNvSpPr/>
      </dsp:nvSpPr>
      <dsp:spPr>
        <a:xfrm rot="3772811">
          <a:off x="2910966" y="1696022"/>
          <a:ext cx="2347206" cy="109511"/>
        </a:xfrm>
        <a:custGeom>
          <a:avLst/>
          <a:gdLst/>
          <a:ahLst/>
          <a:cxnLst/>
          <a:rect l="0" t="0" r="0" b="0"/>
          <a:pathLst>
            <a:path>
              <a:moveTo>
                <a:pt x="0" y="54755"/>
              </a:moveTo>
              <a:lnTo>
                <a:pt x="2347206" y="547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4025890" y="1692098"/>
        <a:ext cx="117360" cy="117360"/>
      </dsp:txXfrm>
    </dsp:sp>
    <dsp:sp modelId="{197D277A-C396-48B4-8E1A-763A1E4C4A4F}">
      <dsp:nvSpPr>
        <dsp:cNvPr id="0" name=""/>
        <dsp:cNvSpPr/>
      </dsp:nvSpPr>
      <dsp:spPr>
        <a:xfrm>
          <a:off x="4619560" y="2271086"/>
          <a:ext cx="2497221" cy="1048527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 smtClean="0"/>
            <a:t>За </a:t>
          </a:r>
          <a:r>
            <a:rPr lang="uk-UA" sz="2000" b="1" kern="1200" dirty="0" smtClean="0"/>
            <a:t>будовою</a:t>
          </a:r>
          <a:endParaRPr lang="ru-RU" sz="2800" b="1" kern="1200" dirty="0"/>
        </a:p>
      </dsp:txBody>
      <dsp:txXfrm>
        <a:off x="4650270" y="2301796"/>
        <a:ext cx="2435801" cy="987107"/>
      </dsp:txXfrm>
    </dsp:sp>
    <dsp:sp modelId="{AF589779-89BA-4710-8261-F45E764A18D5}">
      <dsp:nvSpPr>
        <dsp:cNvPr id="0" name=""/>
        <dsp:cNvSpPr/>
      </dsp:nvSpPr>
      <dsp:spPr>
        <a:xfrm rot="4525062">
          <a:off x="2027712" y="2619889"/>
          <a:ext cx="4067915" cy="109511"/>
        </a:xfrm>
        <a:custGeom>
          <a:avLst/>
          <a:gdLst/>
          <a:ahLst/>
          <a:cxnLst/>
          <a:rect l="0" t="0" r="0" b="0"/>
          <a:pathLst>
            <a:path>
              <a:moveTo>
                <a:pt x="0" y="54755"/>
              </a:moveTo>
              <a:lnTo>
                <a:pt x="4067915" y="547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3959972" y="2572947"/>
        <a:ext cx="203395" cy="203395"/>
      </dsp:txXfrm>
    </dsp:sp>
    <dsp:sp modelId="{E06963D2-9BB7-4842-ABE4-24FE11CB58B0}">
      <dsp:nvSpPr>
        <dsp:cNvPr id="0" name=""/>
        <dsp:cNvSpPr/>
      </dsp:nvSpPr>
      <dsp:spPr>
        <a:xfrm>
          <a:off x="4573761" y="4176454"/>
          <a:ext cx="2881948" cy="933257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/>
            <a:t>за </a:t>
          </a:r>
          <a:r>
            <a:rPr lang="uk-UA" sz="2400" b="1" kern="1200" dirty="0" smtClean="0"/>
            <a:t>віком</a:t>
          </a:r>
          <a:endParaRPr lang="ru-RU" sz="3200" b="1" kern="1200" dirty="0"/>
        </a:p>
      </dsp:txBody>
      <dsp:txXfrm>
        <a:off x="4601095" y="4203788"/>
        <a:ext cx="2827280" cy="8785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6B6192-5186-4EC4-A7E2-F5A80E6CA1AD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D73FAE-C8D5-42BF-827C-5D6744C0A36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A17856-0CD9-4934-BC85-E0BF9DABB67B}" type="slidenum">
              <a:rPr lang="ru-RU"/>
              <a:pPr/>
              <a:t>2</a:t>
            </a:fld>
            <a:endParaRPr lang="ru-RU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9D86D0-372D-4DFD-A4B7-6539D1767EA0}" type="slidenum">
              <a:rPr lang="ru-RU"/>
              <a:pPr/>
              <a:t>10</a:t>
            </a:fld>
            <a:endParaRPr lang="ru-RU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397091-7D88-4562-9899-998B41F1D0E2}" type="slidenum">
              <a:rPr lang="ru-RU"/>
              <a:pPr/>
              <a:t>11</a:t>
            </a:fld>
            <a:endParaRPr lang="ru-RU"/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B526F2-1946-40AC-BF93-5FEAC2DD8398}" type="slidenum">
              <a:rPr lang="ru-RU"/>
              <a:pPr/>
              <a:t>12</a:t>
            </a:fld>
            <a:endParaRPr lang="ru-RU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EAC42E-9F9F-433E-AB29-C6402AF5CC06}" type="slidenum">
              <a:rPr lang="ru-RU"/>
              <a:pPr/>
              <a:t>13</a:t>
            </a:fld>
            <a:endParaRPr lang="ru-RU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F0DB9-8FD8-46DF-BA8E-CAC7EF25F39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0D241-CA44-4490-9D1E-8E72A6F782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F0DB9-8FD8-46DF-BA8E-CAC7EF25F39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0D241-CA44-4490-9D1E-8E72A6F782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F0DB9-8FD8-46DF-BA8E-CAC7EF25F39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0D241-CA44-4490-9D1E-8E72A6F782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F0DB9-8FD8-46DF-BA8E-CAC7EF25F39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0D241-CA44-4490-9D1E-8E72A6F782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F0DB9-8FD8-46DF-BA8E-CAC7EF25F39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0D241-CA44-4490-9D1E-8E72A6F782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F0DB9-8FD8-46DF-BA8E-CAC7EF25F39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0D241-CA44-4490-9D1E-8E72A6F782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F0DB9-8FD8-46DF-BA8E-CAC7EF25F39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0D241-CA44-4490-9D1E-8E72A6F782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F0DB9-8FD8-46DF-BA8E-CAC7EF25F39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0D241-CA44-4490-9D1E-8E72A6F782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F0DB9-8FD8-46DF-BA8E-CAC7EF25F39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0D241-CA44-4490-9D1E-8E72A6F782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F0DB9-8FD8-46DF-BA8E-CAC7EF25F39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0D241-CA44-4490-9D1E-8E72A6F782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F0DB9-8FD8-46DF-BA8E-CAC7EF25F39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0D241-CA44-4490-9D1E-8E72A6F782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F0DB9-8FD8-46DF-BA8E-CAC7EF25F39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0D241-CA44-4490-9D1E-8E72A6F7822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heel spokes="8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D:\картинки\01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0"/>
            <a:ext cx="7772400" cy="1630041"/>
          </a:xfrm>
          <a:solidFill>
            <a:srgbClr val="660066"/>
          </a:solidFill>
          <a:ln>
            <a:solidFill>
              <a:schemeClr val="tx1"/>
            </a:solidFill>
            <a:prstDash val="sysDot"/>
          </a:ln>
          <a:effectLst>
            <a:softEdge rad="317500"/>
          </a:effectLst>
        </p:spPr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</a:rPr>
              <a:t>ТЕМА:ОСНОВНІ ФОРМИ </a:t>
            </a:r>
            <a:br>
              <a:rPr lang="uk-UA" b="1" dirty="0" smtClean="0"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</a:rPr>
            </a:br>
            <a:r>
              <a:rPr lang="uk-UA" b="1" dirty="0" smtClean="0"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</a:rPr>
              <a:t>РЕЛЬЄФУ СУХОДОЛУ</a:t>
            </a:r>
            <a:endParaRPr lang="ru-RU" b="1" dirty="0">
              <a:solidFill>
                <a:schemeClr val="bg1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6021288"/>
            <a:ext cx="352839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Вчитель географії Стойка Р.Й. 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2"/>
          <p:cNvSpPr txBox="1">
            <a:spLocks noChangeArrowheads="1"/>
          </p:cNvSpPr>
          <p:nvPr/>
        </p:nvSpPr>
        <p:spPr bwMode="auto">
          <a:xfrm>
            <a:off x="539750" y="836613"/>
            <a:ext cx="820896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3200" b="1" dirty="0" smtClean="0">
                <a:solidFill>
                  <a:srgbClr val="FF0000"/>
                </a:solidFill>
              </a:rPr>
              <a:t>!!Рельєф </a:t>
            </a:r>
            <a:r>
              <a:rPr lang="uk-UA" sz="3200" b="1" dirty="0">
                <a:solidFill>
                  <a:srgbClr val="FF0000"/>
                </a:solidFill>
              </a:rPr>
              <a:t>- це с</a:t>
            </a:r>
            <a:r>
              <a:rPr lang="uk-UA" sz="3200" b="1" dirty="0" smtClean="0">
                <a:solidFill>
                  <a:srgbClr val="FF0000"/>
                </a:solidFill>
              </a:rPr>
              <a:t>укупність форм земної поверхні.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73731" name="Picture 3" descr="qwe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906284"/>
            <a:ext cx="3960118" cy="1835032"/>
          </a:xfrm>
          <a:prstGeom prst="rect">
            <a:avLst/>
          </a:prstGeom>
          <a:noFill/>
        </p:spPr>
      </p:pic>
      <p:pic>
        <p:nvPicPr>
          <p:cNvPr id="73732" name="Picture 4" descr="0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4077072"/>
            <a:ext cx="4248150" cy="2228850"/>
          </a:xfrm>
          <a:prstGeom prst="rect">
            <a:avLst/>
          </a:prstGeom>
          <a:noFill/>
        </p:spPr>
      </p:pic>
      <p:pic>
        <p:nvPicPr>
          <p:cNvPr id="73733" name="Picture 5" descr="IMG_938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1772816"/>
            <a:ext cx="2814638" cy="446405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3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5816" y="404664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РЕЛЬЄФ</a:t>
            </a:r>
          </a:p>
          <a:p>
            <a:endParaRPr lang="ru-RU" dirty="0"/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2915816" y="1052736"/>
            <a:ext cx="504056" cy="792088"/>
          </a:xfrm>
          <a:prstGeom prst="straightConnector1">
            <a:avLst/>
          </a:prstGeom>
          <a:ln w="38100">
            <a:solidFill>
              <a:schemeClr val="accent4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355976" y="1052736"/>
            <a:ext cx="504056" cy="792088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115616" y="1988840"/>
            <a:ext cx="252028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Внутрішні сили</a:t>
            </a:r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(ендогенні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-Тектонічні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рухи</a:t>
            </a:r>
          </a:p>
          <a:p>
            <a:pPr algn="ctr"/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-Магматизм</a:t>
            </a:r>
            <a:endParaRPr lang="uk-UA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-Вулканізм</a:t>
            </a:r>
            <a:endParaRPr lang="uk-UA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55976" y="2060848"/>
            <a:ext cx="331236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/>
              <a:t>З</a:t>
            </a:r>
            <a:r>
              <a:rPr lang="uk-UA" sz="2800" b="1" dirty="0" smtClean="0"/>
              <a:t>овнішні сили</a:t>
            </a:r>
          </a:p>
          <a:p>
            <a:pPr algn="ctr"/>
            <a:r>
              <a:rPr lang="uk-UA" sz="2800" b="1" dirty="0" smtClean="0"/>
              <a:t>(екзогенні):</a:t>
            </a:r>
          </a:p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Вивітрювання</a:t>
            </a:r>
          </a:p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Робота текучих вод,морів, льодовиків,вітру, живих організмів</a:t>
            </a:r>
          </a:p>
          <a:p>
            <a:pPr algn="ctr"/>
            <a:endParaRPr lang="ru-RU" sz="2800" b="1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2339752" y="4509120"/>
            <a:ext cx="0" cy="504056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9552" y="5157192"/>
            <a:ext cx="35283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Великі форми рельєфу:</a:t>
            </a:r>
          </a:p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Рівнини, Гори,Океанічні западини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6084168" y="4149080"/>
            <a:ext cx="0" cy="792088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788024" y="4941168"/>
            <a:ext cx="38164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Дрібні форми рельєфу: </a:t>
            </a: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яри, балки, печери,</a:t>
            </a: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річкові долини,дюни, бархани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548680"/>
            <a:ext cx="8208912" cy="3697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Класифікація форм рельєфу</a:t>
            </a:r>
          </a:p>
          <a:p>
            <a:pPr>
              <a:lnSpc>
                <a:spcPct val="150000"/>
              </a:lnSpc>
            </a:pPr>
            <a:r>
              <a:rPr lang="uk-UA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1.Планетарні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– Материки, Океанічні западини</a:t>
            </a:r>
          </a:p>
          <a:p>
            <a:pPr>
              <a:lnSpc>
                <a:spcPct val="150000"/>
              </a:lnSpc>
            </a:pPr>
            <a:r>
              <a:rPr lang="uk-UA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2.Основні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– Материкові рівнини, Гори, </a:t>
            </a:r>
          </a:p>
          <a:p>
            <a:pPr>
              <a:lnSpc>
                <a:spcPct val="150000"/>
              </a:lnSpc>
            </a:pP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Серединно-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Океанічні хребти,Глибоководні жолоби</a:t>
            </a:r>
          </a:p>
          <a:p>
            <a:pPr>
              <a:lnSpc>
                <a:spcPct val="150000"/>
              </a:lnSpc>
            </a:pPr>
            <a:r>
              <a:rPr lang="uk-UA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Дрібні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– Яри, Балки, Пляжі, Дюни, Печери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7" descr="gora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021755">
            <a:off x="694141" y="4590239"/>
            <a:ext cx="2592387" cy="2065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11" descr="350px-Siberian_pla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41285">
            <a:off x="3736855" y="4568173"/>
            <a:ext cx="2376487" cy="2087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6" descr="belize-blue-hole-reef-731526-g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283644">
            <a:off x="6461033" y="4479793"/>
            <a:ext cx="2592388" cy="2090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Зображення </a:t>
            </a:r>
            <a:r>
              <a:rPr lang="uk-UA" dirty="0" smtClean="0"/>
              <a:t>РЕЛЬЄФУ на </a:t>
            </a:r>
            <a:r>
              <a:rPr lang="uk-UA" dirty="0"/>
              <a:t>карті</a:t>
            </a:r>
            <a:endParaRPr lang="ru-RU" dirty="0"/>
          </a:p>
        </p:txBody>
      </p:sp>
      <p:pic>
        <p:nvPicPr>
          <p:cNvPr id="13316" name="Picture 4" descr="image00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19200" y="1524000"/>
            <a:ext cx="7178675" cy="4525963"/>
          </a:xfrm>
          <a:noFill/>
          <a:ln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dirty="0" smtClean="0"/>
              <a:t>КЛАСИФІКАЦІЯ РІВНИН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8313" y="1484313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Прямая со стрелкой 5"/>
          <p:cNvCxnSpPr/>
          <p:nvPr/>
        </p:nvCxnSpPr>
        <p:spPr>
          <a:xfrm rot="10800000" flipV="1">
            <a:off x="2428860" y="2857496"/>
            <a:ext cx="500066" cy="21431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16200000" flipH="1">
            <a:off x="6750859" y="2821777"/>
            <a:ext cx="357190" cy="285752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5400000">
            <a:off x="4464843" y="3178967"/>
            <a:ext cx="500066" cy="158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4" grpId="1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dirty="0" smtClean="0"/>
              <a:t>ПОНЯТТЯ ПРО РІВНИНИ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714488"/>
            <a:ext cx="8229600" cy="1944687"/>
          </a:xfrm>
          <a:solidFill>
            <a:schemeClr val="bg1"/>
          </a:solidFill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Рівнини </a:t>
            </a:r>
            <a:r>
              <a:rPr lang="uk-UA" b="1" dirty="0" smtClean="0"/>
              <a:t>– відносно рівні ділянки земної поверхні, що мають перепади відносних висот не більше за 200 м.</a:t>
            </a:r>
            <a:endParaRPr lang="ru-RU" b="1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31" descr="https://encrypted-tbn0.gstatic.com/images?q=tbn:ANd9GcTp6y-BoMc6mlLBvgcTeaClGgIYRsQim9OyjuFT0F5xaQ7_cO__"/>
          <p:cNvPicPr>
            <a:picLocks noChangeAspect="1" noChangeArrowheads="1"/>
          </p:cNvPicPr>
          <p:nvPr/>
        </p:nvPicPr>
        <p:blipFill>
          <a:blip r:embed="rId2" cstate="print"/>
          <a:srcRect b="25674"/>
          <a:stretch>
            <a:fillRect/>
          </a:stretch>
        </p:blipFill>
        <p:spPr bwMode="auto">
          <a:xfrm>
            <a:off x="0" y="0"/>
            <a:ext cx="4333790" cy="928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Рисунок 34" descr="https://encrypted-tbn1.gstatic.com/images?q=tbn:ANd9GcSRe10wkwzv1Tk1xqbfQ7ES9k0T2oK6Mbe6MdoDH3vUDsG28BwC1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8" y="3500438"/>
            <a:ext cx="2676525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Рисунок 43" descr="http://m.io.ua/img_aa/medium/0516/67/0516679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63" y="4214813"/>
            <a:ext cx="2287587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Рисунок 46" descr="https://encrypted-tbn1.gstatic.com/images?q=tbn:ANd9GcS5m5SPZ5GpWb6C05TUS_9UnchfYKZP4gOUPYpRtV2NJMT_LRgOHQ"/>
          <p:cNvPicPr>
            <a:picLocks noChangeAspect="1" noChangeArrowheads="1"/>
          </p:cNvPicPr>
          <p:nvPr/>
        </p:nvPicPr>
        <p:blipFill>
          <a:blip r:embed="rId5" cstate="print"/>
          <a:srcRect l="5829" r="6735" b="35121"/>
          <a:stretch>
            <a:fillRect/>
          </a:stretch>
        </p:blipFill>
        <p:spPr bwMode="auto">
          <a:xfrm>
            <a:off x="5857884" y="3571876"/>
            <a:ext cx="28575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Овал 5"/>
          <p:cNvSpPr/>
          <p:nvPr/>
        </p:nvSpPr>
        <p:spPr>
          <a:xfrm>
            <a:off x="3131840" y="1268760"/>
            <a:ext cx="28575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srgbClr val="FF0000"/>
                </a:solidFill>
              </a:rPr>
              <a:t>За висотою над рівнем моря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 rot="1788364">
            <a:off x="2639876" y="1841580"/>
            <a:ext cx="484187" cy="977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4214813" y="2143125"/>
            <a:ext cx="484187" cy="977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20180355">
            <a:off x="5738131" y="1915487"/>
            <a:ext cx="484188" cy="9286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214438" y="2857500"/>
            <a:ext cx="1843087" cy="5715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dirty="0"/>
              <a:t>Низовини </a:t>
            </a:r>
          </a:p>
          <a:p>
            <a:pPr algn="ctr">
              <a:defRPr/>
            </a:pPr>
            <a:r>
              <a:rPr lang="uk-UA" dirty="0"/>
              <a:t>( до 200 м)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714750" y="3143250"/>
            <a:ext cx="1557338" cy="9144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dirty="0"/>
              <a:t>Височини</a:t>
            </a:r>
          </a:p>
          <a:p>
            <a:pPr algn="ctr">
              <a:defRPr/>
            </a:pPr>
            <a:r>
              <a:rPr lang="uk-UA" dirty="0"/>
              <a:t> ( 200-500 м)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786446" y="2857496"/>
            <a:ext cx="1571625" cy="71438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dirty="0" smtClean="0"/>
              <a:t>Плоскогір'я</a:t>
            </a:r>
          </a:p>
          <a:p>
            <a:pPr algn="ctr">
              <a:defRPr/>
            </a:pPr>
            <a:r>
              <a:rPr lang="uk-UA" dirty="0" smtClean="0"/>
              <a:t>(вище 500 м)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11560" y="5301208"/>
            <a:ext cx="2143125" cy="5000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000" b="1" dirty="0">
                <a:solidFill>
                  <a:srgbClr val="FF0000"/>
                </a:solidFill>
              </a:rPr>
              <a:t>Амазонська низовина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875" y="6072188"/>
            <a:ext cx="2152253" cy="7858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000" b="1" dirty="0">
                <a:solidFill>
                  <a:srgbClr val="FF0000"/>
                </a:solidFill>
              </a:rPr>
              <a:t>Придніпровська</a:t>
            </a:r>
            <a:r>
              <a:rPr lang="uk-UA" dirty="0"/>
              <a:t> </a:t>
            </a:r>
            <a:r>
              <a:rPr lang="uk-UA" b="1" dirty="0">
                <a:solidFill>
                  <a:srgbClr val="FF0000"/>
                </a:solidFill>
              </a:rPr>
              <a:t>височина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588224" y="5229200"/>
            <a:ext cx="1700213" cy="5000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000" b="1" dirty="0">
                <a:solidFill>
                  <a:srgbClr val="FF0000"/>
                </a:solidFill>
              </a:rPr>
              <a:t>Плоскогір'я</a:t>
            </a:r>
            <a:r>
              <a:rPr lang="uk-UA" dirty="0">
                <a:solidFill>
                  <a:srgbClr val="FF0000"/>
                </a:solidFill>
              </a:rPr>
              <a:t> </a:t>
            </a:r>
            <a:r>
              <a:rPr lang="uk-UA" b="1" dirty="0">
                <a:solidFill>
                  <a:srgbClr val="FF0000"/>
                </a:solidFill>
              </a:rPr>
              <a:t>Декан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7424" name="Прямоугольник 15"/>
          <p:cNvSpPr>
            <a:spLocks noChangeArrowheads="1"/>
          </p:cNvSpPr>
          <p:nvPr/>
        </p:nvSpPr>
        <p:spPr bwMode="auto">
          <a:xfrm>
            <a:off x="2714612" y="785794"/>
            <a:ext cx="37147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 b="1" dirty="0"/>
              <a:t>Класифікація рівнин</a:t>
            </a:r>
            <a:endParaRPr lang="ru-RU" sz="2400" b="1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3286125" y="500063"/>
            <a:ext cx="2786063" cy="9144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dirty="0"/>
              <a:t>За способом утворення</a:t>
            </a:r>
            <a:endParaRPr lang="ru-RU" dirty="0"/>
          </a:p>
        </p:txBody>
      </p:sp>
      <p:sp>
        <p:nvSpPr>
          <p:cNvPr id="3" name="Стрелка вниз 2"/>
          <p:cNvSpPr/>
          <p:nvPr/>
        </p:nvSpPr>
        <p:spPr>
          <a:xfrm rot="1892456">
            <a:off x="3214688" y="1285875"/>
            <a:ext cx="484187" cy="977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Стрелка вниз 3"/>
          <p:cNvSpPr/>
          <p:nvPr/>
        </p:nvSpPr>
        <p:spPr>
          <a:xfrm rot="19700998">
            <a:off x="5715000" y="1285875"/>
            <a:ext cx="484188" cy="977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928688" y="2286000"/>
            <a:ext cx="2851224" cy="1714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srgbClr val="FF0000"/>
                </a:solidFill>
              </a:rPr>
              <a:t>Первинні ( утворення внаслідок тектонічних рухів при піднятті прибережних ділянок морів та океанів)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29313" y="2286000"/>
            <a:ext cx="2500312" cy="12144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srgbClr val="FF0000"/>
                </a:solidFill>
              </a:rPr>
              <a:t>Вторинні (утворення на місці колишніх гір або внаслідок річкових наносів)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8439" name="Picture 2" descr="http://dok.znaimo.com.ua/pars_docs/refs/9/8417/img30.jpg"/>
          <p:cNvPicPr>
            <a:picLocks noChangeAspect="1" noChangeArrowheads="1"/>
          </p:cNvPicPr>
          <p:nvPr/>
        </p:nvPicPr>
        <p:blipFill>
          <a:blip r:embed="rId2" cstate="print"/>
          <a:srcRect l="11365" t="9091" r="6818" b="18182"/>
          <a:stretch>
            <a:fillRect/>
          </a:stretch>
        </p:blipFill>
        <p:spPr bwMode="auto">
          <a:xfrm>
            <a:off x="857250" y="4143375"/>
            <a:ext cx="257175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857224" y="5857892"/>
            <a:ext cx="2500313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dirty="0">
                <a:solidFill>
                  <a:srgbClr val="FF0000"/>
                </a:solidFill>
              </a:rPr>
              <a:t>Причорноморська низовина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8441" name="Picture 4" descr="http://znaimo.com.ua/images/rubase_2_335168209_67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13" y="3857625"/>
            <a:ext cx="2659062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000750" y="5929313"/>
            <a:ext cx="2414588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dirty="0">
                <a:solidFill>
                  <a:srgbClr val="FF0000"/>
                </a:solidFill>
              </a:rPr>
              <a:t>Східносибірське плоскогір'я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2"/>
          <p:cNvSpPr txBox="1">
            <a:spLocks noChangeArrowheads="1"/>
          </p:cNvSpPr>
          <p:nvPr/>
        </p:nvSpPr>
        <p:spPr bwMode="auto">
          <a:xfrm>
            <a:off x="468313" y="404813"/>
            <a:ext cx="81375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uk-UA" sz="3600" b="1"/>
              <a:t>Низовини (0м-200м), позначаються зеленим</a:t>
            </a:r>
            <a:r>
              <a:rPr lang="en-US" sz="3600" b="1"/>
              <a:t> </a:t>
            </a:r>
            <a:r>
              <a:rPr lang="uk-UA" sz="3600" b="1"/>
              <a:t>кольором</a:t>
            </a:r>
            <a:endParaRPr lang="ru-RU" sz="3600" b="1"/>
          </a:p>
        </p:txBody>
      </p:sp>
      <p:pic>
        <p:nvPicPr>
          <p:cNvPr id="83971" name="Picture 3" descr="0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628775"/>
            <a:ext cx="7993063" cy="482441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39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9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2"/>
          <p:cNvSpPr txBox="1">
            <a:spLocks noChangeArrowheads="1"/>
          </p:cNvSpPr>
          <p:nvPr/>
        </p:nvSpPr>
        <p:spPr bwMode="auto">
          <a:xfrm>
            <a:off x="592138" y="352425"/>
            <a:ext cx="822801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uk-UA" sz="3600" b="1"/>
              <a:t>Височини (200м-500м), позначаються бежевим кольором</a:t>
            </a:r>
            <a:endParaRPr lang="ru-RU" sz="3600" b="1"/>
          </a:p>
        </p:txBody>
      </p:sp>
      <p:pic>
        <p:nvPicPr>
          <p:cNvPr id="86019" name="Picture 3" descr="0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1557338"/>
            <a:ext cx="7993062" cy="4824412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800"/>
                            </p:stCondLst>
                            <p:childTnLst>
                              <p:par>
                                <p:cTn id="11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3" dur="10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2"/>
          <p:cNvSpPr txBox="1">
            <a:spLocks noChangeArrowheads="1"/>
          </p:cNvSpPr>
          <p:nvPr/>
        </p:nvSpPr>
        <p:spPr bwMode="auto">
          <a:xfrm>
            <a:off x="250825" y="280988"/>
            <a:ext cx="849788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uk-UA" sz="3200" b="1"/>
              <a:t>Плоскогір’я (500м-1000м), позначаються світло-коричневим кольором</a:t>
            </a:r>
            <a:endParaRPr lang="ru-RU" sz="3200" b="1"/>
          </a:p>
        </p:txBody>
      </p:sp>
      <p:pic>
        <p:nvPicPr>
          <p:cNvPr id="88067" name="Picture 3" descr="800px-AthertonTablela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1773238"/>
            <a:ext cx="7704137" cy="4702175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8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/>
          <p:cNvSpPr txBox="1">
            <a:spLocks noChangeArrowheads="1"/>
          </p:cNvSpPr>
          <p:nvPr/>
        </p:nvSpPr>
        <p:spPr bwMode="auto">
          <a:xfrm>
            <a:off x="323850" y="333375"/>
            <a:ext cx="8424863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uk-UA" sz="3600" b="1"/>
              <a:t>Западини (менше 0 м), позначаються темно-зеленим кольором</a:t>
            </a:r>
            <a:endParaRPr lang="ru-RU" sz="3600" b="1"/>
          </a:p>
        </p:txBody>
      </p:sp>
      <p:pic>
        <p:nvPicPr>
          <p:cNvPr id="79875" name="Picture 3" descr="13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2133600"/>
            <a:ext cx="7991475" cy="446405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8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Амазонська низовина</a:t>
            </a:r>
            <a:endParaRPr lang="ru-RU" dirty="0"/>
          </a:p>
        </p:txBody>
      </p:sp>
      <p:pic>
        <p:nvPicPr>
          <p:cNvPr id="4098" name="Picture 2" descr="C:\Users\User\Desktop\158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19" y="1142984"/>
            <a:ext cx="8596777" cy="5072098"/>
          </a:xfrm>
          <a:prstGeom prst="rect">
            <a:avLst/>
          </a:prstGeom>
          <a:noFill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09550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dirty="0" smtClean="0"/>
              <a:t>Причорноморська низовина</a:t>
            </a:r>
            <a:endParaRPr lang="ru-RU" dirty="0"/>
          </a:p>
        </p:txBody>
      </p:sp>
      <p:pic>
        <p:nvPicPr>
          <p:cNvPr id="6146" name="Picture 2" descr="C:\Users\User\Desktop\600px-Khomutovsky_Step_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357298"/>
            <a:ext cx="8572560" cy="4914934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dirty="0" smtClean="0"/>
              <a:t>Придніпровська низовина</a:t>
            </a:r>
            <a:endParaRPr lang="ru-RU" dirty="0"/>
          </a:p>
        </p:txBody>
      </p:sp>
      <p:pic>
        <p:nvPicPr>
          <p:cNvPr id="8194" name="Picture 2" descr="C:\Users\User\Desktop\14674673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3" y="1000108"/>
            <a:ext cx="8371641" cy="535785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050" y="285728"/>
            <a:ext cx="6646863" cy="695347"/>
          </a:xfrm>
        </p:spPr>
        <p:txBody>
          <a:bodyPr>
            <a:normAutofit fontScale="90000"/>
          </a:bodyPr>
          <a:lstStyle/>
          <a:p>
            <a:r>
              <a:rPr lang="uk-UA" dirty="0" err="1"/>
              <a:t>Лаврентійська</a:t>
            </a:r>
            <a:r>
              <a:rPr lang="uk-UA" dirty="0"/>
              <a:t> височина</a:t>
            </a:r>
            <a:r>
              <a:rPr lang="uk-UA" b="0" dirty="0"/>
              <a:t/>
            </a:r>
            <a:br>
              <a:rPr lang="uk-UA" b="0" dirty="0"/>
            </a:br>
            <a:endParaRPr lang="ru-RU" dirty="0"/>
          </a:p>
        </p:txBody>
      </p:sp>
      <p:pic>
        <p:nvPicPr>
          <p:cNvPr id="9218" name="Picture 2" descr="D:\картинки\1200px-Laurentides_(Parc_des_Hautes-Gorges,_Charlevoix,_Quebec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6280"/>
            <a:ext cx="9144000" cy="614172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Ефіопське </a:t>
            </a:r>
            <a:r>
              <a:rPr lang="uk-UA" dirty="0" err="1" smtClean="0"/>
              <a:t>плоскогіря</a:t>
            </a:r>
            <a:endParaRPr lang="ru-RU" dirty="0"/>
          </a:p>
        </p:txBody>
      </p:sp>
      <p:pic>
        <p:nvPicPr>
          <p:cNvPr id="15362" name="Picture 2" descr="D:\картинки\0019b91eca3913571aaf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142983"/>
            <a:ext cx="8715436" cy="4716589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08175" y="274638"/>
            <a:ext cx="5688013" cy="777875"/>
          </a:xfrm>
        </p:spPr>
        <p:txBody>
          <a:bodyPr/>
          <a:lstStyle/>
          <a:p>
            <a:r>
              <a:rPr lang="uk-UA" dirty="0" smtClean="0">
                <a:solidFill>
                  <a:schemeClr val="bg1"/>
                </a:solidFill>
              </a:rPr>
              <a:t>Поняття про гори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476672"/>
            <a:ext cx="8291264" cy="5649491"/>
          </a:xfrm>
        </p:spPr>
        <p:txBody>
          <a:bodyPr/>
          <a:lstStyle/>
          <a:p>
            <a:r>
              <a:rPr lang="ru-RU" b="1" i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Гори</a:t>
            </a:r>
            <a:r>
              <a:rPr lang="ru-RU" sz="2800" b="1" i="1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800" b="1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—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ділянки</a:t>
            </a:r>
            <a:r>
              <a:rPr lang="ru-RU" sz="2800" b="1" dirty="0">
                <a:latin typeface="+mn-lt"/>
                <a:ea typeface="+mn-ea"/>
                <a:cs typeface="+mn-cs"/>
              </a:rPr>
              <a:t>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земної</a:t>
            </a:r>
            <a:r>
              <a:rPr lang="ru-RU" sz="2800" b="1" dirty="0">
                <a:latin typeface="+mn-lt"/>
                <a:ea typeface="+mn-ea"/>
                <a:cs typeface="+mn-cs"/>
              </a:rPr>
              <a:t>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поверхні</a:t>
            </a:r>
            <a:r>
              <a:rPr lang="ru-RU" sz="2800" b="1" dirty="0">
                <a:latin typeface="+mn-lt"/>
                <a:ea typeface="+mn-ea"/>
                <a:cs typeface="+mn-cs"/>
              </a:rPr>
              <a:t>,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що</a:t>
            </a:r>
            <a:r>
              <a:rPr lang="ru-RU" sz="2800" b="1" dirty="0">
                <a:latin typeface="+mn-lt"/>
                <a:ea typeface="+mn-ea"/>
                <a:cs typeface="+mn-cs"/>
              </a:rPr>
              <a:t>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високо</a:t>
            </a:r>
            <a:r>
              <a:rPr lang="ru-RU" sz="2800" b="1" dirty="0">
                <a:latin typeface="+mn-lt"/>
                <a:ea typeface="+mn-ea"/>
                <a:cs typeface="+mn-cs"/>
              </a:rPr>
              <a:t>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підіймаються</a:t>
            </a:r>
            <a:r>
              <a:rPr lang="ru-RU" sz="2800" b="1" dirty="0">
                <a:latin typeface="+mn-lt"/>
                <a:ea typeface="+mn-ea"/>
                <a:cs typeface="+mn-cs"/>
              </a:rPr>
              <a:t> над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прилеглими</a:t>
            </a:r>
            <a:r>
              <a:rPr lang="ru-RU" sz="2800" b="1" dirty="0">
                <a:latin typeface="+mn-lt"/>
                <a:ea typeface="+mn-ea"/>
                <a:cs typeface="+mn-cs"/>
              </a:rPr>
              <a:t>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рівнинами</a:t>
            </a:r>
            <a:r>
              <a:rPr lang="ru-RU" sz="2800" b="1" dirty="0">
                <a:latin typeface="+mn-lt"/>
                <a:ea typeface="+mn-ea"/>
                <a:cs typeface="+mn-cs"/>
              </a:rPr>
              <a:t> та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мають</a:t>
            </a:r>
            <a:r>
              <a:rPr lang="ru-RU" sz="2800" b="1" dirty="0">
                <a:latin typeface="+mn-lt"/>
                <a:ea typeface="+mn-ea"/>
                <a:cs typeface="+mn-cs"/>
              </a:rPr>
              <a:t> сильно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розчленований</a:t>
            </a:r>
            <a:r>
              <a:rPr lang="ru-RU" sz="2800" b="1" dirty="0">
                <a:latin typeface="+mn-lt"/>
                <a:ea typeface="+mn-ea"/>
                <a:cs typeface="+mn-cs"/>
              </a:rPr>
              <a:t>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рельєф</a:t>
            </a:r>
            <a:r>
              <a:rPr lang="ru-RU" sz="2800" b="1" dirty="0" smtClean="0">
                <a:latin typeface="+mn-lt"/>
                <a:ea typeface="+mn-ea"/>
                <a:cs typeface="+mn-cs"/>
              </a:rPr>
              <a:t>.</a:t>
            </a:r>
          </a:p>
          <a:p>
            <a:endParaRPr lang="ru-RU" sz="2800" b="1" dirty="0">
              <a:latin typeface="+mn-lt"/>
              <a:ea typeface="+mn-ea"/>
              <a:cs typeface="+mn-cs"/>
            </a:endParaRPr>
          </a:p>
          <a:p>
            <a:r>
              <a:rPr lang="ru-RU" sz="2800" b="1" i="1" dirty="0">
                <a:latin typeface="+mn-lt"/>
                <a:ea typeface="+mn-ea"/>
                <a:cs typeface="+mn-cs"/>
              </a:rPr>
              <a:t>Вони </a:t>
            </a:r>
            <a:r>
              <a:rPr lang="ru-RU" sz="2800" b="1" i="1" dirty="0" err="1">
                <a:latin typeface="+mn-lt"/>
                <a:ea typeface="+mn-ea"/>
                <a:cs typeface="+mn-cs"/>
              </a:rPr>
              <a:t>утворюються</a:t>
            </a:r>
            <a:r>
              <a:rPr lang="ru-RU" sz="2800" b="1" i="1" dirty="0">
                <a:latin typeface="+mn-lt"/>
                <a:ea typeface="+mn-ea"/>
                <a:cs typeface="+mn-cs"/>
              </a:rPr>
              <a:t> в </a:t>
            </a:r>
            <a:r>
              <a:rPr lang="ru-RU" sz="2800" b="1" i="1" dirty="0" err="1">
                <a:latin typeface="+mn-lt"/>
                <a:ea typeface="+mn-ea"/>
                <a:cs typeface="+mn-cs"/>
              </a:rPr>
              <a:t>результаті</a:t>
            </a:r>
            <a:r>
              <a:rPr lang="ru-RU" sz="2800" b="1" i="1" dirty="0">
                <a:latin typeface="+mn-lt"/>
                <a:ea typeface="+mn-ea"/>
                <a:cs typeface="+mn-cs"/>
              </a:rPr>
              <a:t> </a:t>
            </a:r>
            <a:r>
              <a:rPr lang="ru-RU" sz="2800" b="1" i="1" dirty="0" err="1">
                <a:latin typeface="+mn-lt"/>
                <a:ea typeface="+mn-ea"/>
                <a:cs typeface="+mn-cs"/>
              </a:rPr>
              <a:t>взаємодії</a:t>
            </a:r>
            <a:r>
              <a:rPr lang="ru-RU" sz="2800" b="1" i="1" dirty="0">
                <a:latin typeface="+mn-lt"/>
                <a:ea typeface="+mn-ea"/>
                <a:cs typeface="+mn-cs"/>
              </a:rPr>
              <a:t> </a:t>
            </a:r>
            <a:r>
              <a:rPr lang="ru-RU" sz="2800" b="1" i="1" dirty="0" err="1">
                <a:latin typeface="+mn-lt"/>
                <a:ea typeface="+mn-ea"/>
                <a:cs typeface="+mn-cs"/>
              </a:rPr>
              <a:t>рухомих</a:t>
            </a:r>
            <a:r>
              <a:rPr lang="ru-RU" sz="2800" b="1" i="1" dirty="0">
                <a:latin typeface="+mn-lt"/>
                <a:ea typeface="+mn-ea"/>
                <a:cs typeface="+mn-cs"/>
              </a:rPr>
              <a:t> </a:t>
            </a:r>
            <a:r>
              <a:rPr lang="ru-RU" sz="2800" b="1" i="1" dirty="0" err="1">
                <a:latin typeface="+mn-lt"/>
                <a:ea typeface="+mn-ea"/>
                <a:cs typeface="+mn-cs"/>
              </a:rPr>
              <a:t>літосферних</a:t>
            </a:r>
            <a:r>
              <a:rPr lang="ru-RU" sz="2800" b="1" i="1" dirty="0">
                <a:latin typeface="+mn-lt"/>
                <a:ea typeface="+mn-ea"/>
                <a:cs typeface="+mn-cs"/>
              </a:rPr>
              <a:t> плит у </a:t>
            </a:r>
            <a:r>
              <a:rPr lang="ru-RU" sz="2800" b="1" i="1" dirty="0" err="1">
                <a:latin typeface="+mn-lt"/>
                <a:ea typeface="+mn-ea"/>
                <a:cs typeface="+mn-cs"/>
              </a:rPr>
              <a:t>місцях</a:t>
            </a:r>
            <a:r>
              <a:rPr lang="ru-RU" sz="2800" b="1" i="1" dirty="0">
                <a:latin typeface="+mn-lt"/>
                <a:ea typeface="+mn-ea"/>
                <a:cs typeface="+mn-cs"/>
              </a:rPr>
              <a:t> </a:t>
            </a:r>
            <a:r>
              <a:rPr lang="ru-RU" sz="2800" b="1" i="1" dirty="0" err="1">
                <a:latin typeface="+mn-lt"/>
                <a:ea typeface="+mn-ea"/>
                <a:cs typeface="+mn-cs"/>
              </a:rPr>
              <a:t>їхнього</a:t>
            </a:r>
            <a:r>
              <a:rPr lang="ru-RU" sz="2800" b="1" i="1" dirty="0">
                <a:latin typeface="+mn-lt"/>
                <a:ea typeface="+mn-ea"/>
                <a:cs typeface="+mn-cs"/>
              </a:rPr>
              <a:t> </a:t>
            </a:r>
            <a:r>
              <a:rPr lang="ru-RU" sz="2800" b="1" i="1" dirty="0" err="1">
                <a:latin typeface="+mn-lt"/>
                <a:ea typeface="+mn-ea"/>
                <a:cs typeface="+mn-cs"/>
              </a:rPr>
              <a:t>зіткнення</a:t>
            </a:r>
            <a:r>
              <a:rPr lang="ru-RU" sz="2800" b="1" i="1" dirty="0" smtClean="0">
                <a:latin typeface="+mn-lt"/>
                <a:ea typeface="+mn-ea"/>
                <a:cs typeface="+mn-cs"/>
              </a:rPr>
              <a:t>.</a:t>
            </a:r>
          </a:p>
          <a:p>
            <a:pPr>
              <a:buNone/>
            </a:pPr>
            <a:endParaRPr lang="ru-RU" sz="2800" b="1" i="1" dirty="0">
              <a:latin typeface="+mn-lt"/>
              <a:ea typeface="+mn-ea"/>
              <a:cs typeface="+mn-cs"/>
            </a:endParaRPr>
          </a:p>
          <a:p>
            <a:r>
              <a:rPr lang="ru-RU" sz="2800" b="1" i="1" dirty="0">
                <a:latin typeface="+mn-lt"/>
                <a:ea typeface="+mn-ea"/>
                <a:cs typeface="+mn-cs"/>
              </a:rPr>
              <a:t>У </a:t>
            </a:r>
            <a:r>
              <a:rPr lang="ru-RU" sz="2800" b="1" i="1" dirty="0" err="1">
                <a:latin typeface="+mn-lt"/>
                <a:ea typeface="+mn-ea"/>
                <a:cs typeface="+mn-cs"/>
              </a:rPr>
              <a:t>тектонічному</a:t>
            </a:r>
            <a:r>
              <a:rPr lang="ru-RU" sz="2800" b="1" i="1" dirty="0">
                <a:latin typeface="+mn-lt"/>
                <a:ea typeface="+mn-ea"/>
                <a:cs typeface="+mn-cs"/>
              </a:rPr>
              <a:t> </a:t>
            </a:r>
            <a:r>
              <a:rPr lang="ru-RU" sz="2800" b="1" i="1" dirty="0" err="1">
                <a:latin typeface="+mn-lt"/>
                <a:ea typeface="+mn-ea"/>
                <a:cs typeface="+mn-cs"/>
              </a:rPr>
              <a:t>відношенні</a:t>
            </a:r>
            <a:r>
              <a:rPr lang="ru-RU" sz="2800" b="1" i="1" dirty="0">
                <a:latin typeface="+mn-lt"/>
                <a:ea typeface="+mn-ea"/>
                <a:cs typeface="+mn-cs"/>
              </a:rPr>
              <a:t> гори, як правило, </a:t>
            </a:r>
            <a:r>
              <a:rPr lang="ru-RU" sz="2800" b="1" i="1" dirty="0" err="1">
                <a:latin typeface="+mn-lt"/>
                <a:ea typeface="+mn-ea"/>
                <a:cs typeface="+mn-cs"/>
              </a:rPr>
              <a:t>відповідають</a:t>
            </a:r>
            <a:r>
              <a:rPr lang="ru-RU" sz="2800" b="1" i="1" dirty="0">
                <a:latin typeface="+mn-lt"/>
                <a:ea typeface="+mn-ea"/>
                <a:cs typeface="+mn-cs"/>
              </a:rPr>
              <a:t> поясам </a:t>
            </a:r>
            <a:r>
              <a:rPr lang="ru-RU" sz="2800" b="1" i="1" dirty="0" err="1">
                <a:latin typeface="+mn-lt"/>
                <a:ea typeface="+mn-ea"/>
                <a:cs typeface="+mn-cs"/>
              </a:rPr>
              <a:t>складчастості</a:t>
            </a:r>
            <a:r>
              <a:rPr lang="ru-RU" sz="2800" b="1" i="1" dirty="0">
                <a:latin typeface="+mn-lt"/>
                <a:ea typeface="+mn-ea"/>
                <a:cs typeface="+mn-cs"/>
              </a:rPr>
              <a:t>.</a:t>
            </a:r>
          </a:p>
          <a:p>
            <a:endParaRPr lang="ru-RU"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wheel spokes="8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8175" y="274638"/>
            <a:ext cx="5688013" cy="777875"/>
          </a:xfrm>
        </p:spPr>
        <p:txBody>
          <a:bodyPr/>
          <a:lstStyle/>
          <a:p>
            <a:r>
              <a:rPr lang="uk-UA" dirty="0" smtClean="0">
                <a:solidFill>
                  <a:schemeClr val="bg1"/>
                </a:solidFill>
              </a:rPr>
              <a:t>Класифікація гір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214282" y="476672"/>
          <a:ext cx="8929718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08175" y="274638"/>
            <a:ext cx="5688013" cy="777875"/>
          </a:xfrm>
        </p:spPr>
        <p:txBody>
          <a:bodyPr/>
          <a:lstStyle/>
          <a:p>
            <a:r>
              <a:rPr lang="uk-UA" sz="3200" b="1" dirty="0" smtClean="0">
                <a:solidFill>
                  <a:srgbClr val="FF0000"/>
                </a:solidFill>
              </a:rPr>
              <a:t>Класифікація за висотою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rgbClr val="003366"/>
              </a:solidFill>
            </a:endParaRPr>
          </a:p>
        </p:txBody>
      </p:sp>
      <p:pic>
        <p:nvPicPr>
          <p:cNvPr id="8196" name="Picture 4" descr="D:\картинки\image1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11019"/>
            <a:ext cx="9144000" cy="5546981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b="1" dirty="0" smtClean="0">
                <a:solidFill>
                  <a:schemeClr val="tx1"/>
                </a:solidFill>
              </a:rPr>
              <a:t>Класифікація гір за способом утворення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4525963"/>
          </a:xfrm>
        </p:spPr>
        <p:txBody>
          <a:bodyPr/>
          <a:lstStyle/>
          <a:p>
            <a:pPr algn="ctr">
              <a:buNone/>
            </a:pPr>
            <a:r>
              <a:rPr lang="uk-UA" dirty="0" smtClean="0"/>
              <a:t>1.Складчасті 2. </a:t>
            </a:r>
            <a:r>
              <a:rPr lang="uk-UA" dirty="0" err="1" smtClean="0"/>
              <a:t>Складчасто</a:t>
            </a:r>
            <a:r>
              <a:rPr lang="uk-UA" dirty="0" smtClean="0"/>
              <a:t> </a:t>
            </a:r>
            <a:r>
              <a:rPr lang="uk-UA" dirty="0" err="1" smtClean="0"/>
              <a:t>–брилові</a:t>
            </a:r>
            <a:endParaRPr lang="uk-UA" dirty="0" smtClean="0"/>
          </a:p>
          <a:p>
            <a:pPr algn="ctr">
              <a:buNone/>
            </a:pPr>
            <a:r>
              <a:rPr lang="uk-UA" dirty="0" smtClean="0"/>
              <a:t> 3. Вулканічні</a:t>
            </a:r>
            <a:endParaRPr lang="ru-RU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996952"/>
            <a:ext cx="429241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 descr="D:\картинки\Elbrus_Nort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852936"/>
            <a:ext cx="3905277" cy="2928958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8175" y="274638"/>
            <a:ext cx="5688013" cy="777875"/>
          </a:xfrm>
        </p:spPr>
        <p:txBody>
          <a:bodyPr/>
          <a:lstStyle/>
          <a:p>
            <a:endParaRPr lang="ru-RU">
              <a:solidFill>
                <a:schemeClr val="bg1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>
              <a:solidFill>
                <a:srgbClr val="003366"/>
              </a:solidFill>
            </a:endParaRPr>
          </a:p>
        </p:txBody>
      </p:sp>
      <p:pic>
        <p:nvPicPr>
          <p:cNvPr id="9220" name="Picture 4" descr="D:\картинки\img4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extBox 4"/>
          <p:cNvSpPr txBox="1"/>
          <p:nvPr/>
        </p:nvSpPr>
        <p:spPr>
          <a:xfrm>
            <a:off x="179512" y="1484784"/>
            <a:ext cx="363138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uk-UA" sz="2000" b="1" dirty="0" err="1" smtClean="0"/>
              <a:t>Молоді-</a:t>
            </a:r>
            <a:r>
              <a:rPr lang="uk-UA" sz="2000" b="1" dirty="0" smtClean="0"/>
              <a:t> молодші 60 </a:t>
            </a:r>
            <a:r>
              <a:rPr lang="uk-UA" sz="2000" b="1" dirty="0" err="1" smtClean="0"/>
              <a:t>млн.років</a:t>
            </a:r>
            <a:endParaRPr lang="ru-RU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788024" y="1772816"/>
            <a:ext cx="352084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uk-UA" sz="2000" b="1" dirty="0" err="1" smtClean="0"/>
              <a:t>Старі-</a:t>
            </a:r>
            <a:r>
              <a:rPr lang="uk-UA" sz="2000" b="1" dirty="0" smtClean="0"/>
              <a:t> більше 60 </a:t>
            </a:r>
            <a:r>
              <a:rPr lang="uk-UA" sz="2000" b="1" dirty="0" err="1" smtClean="0"/>
              <a:t>млн.років</a:t>
            </a:r>
            <a:endParaRPr lang="ru-RU" b="1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908175" y="274638"/>
            <a:ext cx="5688013" cy="777875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Гімалаї 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ru-RU" dirty="0">
              <a:solidFill>
                <a:srgbClr val="003366"/>
              </a:solidFill>
            </a:endParaRPr>
          </a:p>
        </p:txBody>
      </p:sp>
      <p:pic>
        <p:nvPicPr>
          <p:cNvPr id="11268" name="Picture 4" descr="D:\картинки\2937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71546"/>
            <a:ext cx="9144000" cy="5590408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uk-U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Анди 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86" name="Picture 2" descr="D:\картинки\geo_Andy_new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864" y="1484784"/>
            <a:ext cx="6722027" cy="47950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7" name="Picture 3" descr="D:\картинки\3441f2312180f7768b73d3b62625af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1695" y="1071547"/>
            <a:ext cx="2122305" cy="5786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uk-U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Карпати 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2" name="Picture 2" descr="D:\картинки\maxresdefault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" y="1357298"/>
            <a:ext cx="9144063" cy="5143536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08175" y="274638"/>
            <a:ext cx="5688013" cy="777875"/>
          </a:xfrm>
        </p:spPr>
        <p:txBody>
          <a:bodyPr/>
          <a:lstStyle/>
          <a:p>
            <a:r>
              <a:rPr lang="uk-UA" b="1" i="1" dirty="0" smtClean="0">
                <a:solidFill>
                  <a:srgbClr val="002060"/>
                </a:solidFill>
              </a:rPr>
              <a:t>Географічний крос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 b="1" dirty="0" err="1">
                <a:latin typeface="+mn-lt"/>
                <a:ea typeface="+mn-ea"/>
                <a:cs typeface="+mn-cs"/>
              </a:rPr>
              <a:t>Рівнини</a:t>
            </a:r>
            <a:r>
              <a:rPr lang="ru-RU" sz="2800" b="1" dirty="0">
                <a:latin typeface="+mn-lt"/>
                <a:ea typeface="+mn-ea"/>
                <a:cs typeface="+mn-cs"/>
              </a:rPr>
              <a:t>, абсолютна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висота</a:t>
            </a:r>
            <a:r>
              <a:rPr lang="ru-RU" sz="2800" b="1" dirty="0">
                <a:latin typeface="+mn-lt"/>
                <a:ea typeface="+mn-ea"/>
                <a:cs typeface="+mn-cs"/>
              </a:rPr>
              <a:t>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яких</a:t>
            </a:r>
            <a:r>
              <a:rPr lang="ru-RU" sz="2800" b="1" dirty="0">
                <a:latin typeface="+mn-lt"/>
                <a:ea typeface="+mn-ea"/>
                <a:cs typeface="+mn-cs"/>
              </a:rPr>
              <a:t> не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перевищує</a:t>
            </a:r>
            <a:r>
              <a:rPr lang="ru-RU" sz="2800" b="1" dirty="0">
                <a:latin typeface="+mn-lt"/>
                <a:ea typeface="+mn-ea"/>
                <a:cs typeface="+mn-cs"/>
              </a:rPr>
              <a:t> 200 м, </a:t>
            </a:r>
            <a:r>
              <a:rPr lang="ru-RU" sz="2800" b="1" smtClean="0">
                <a:latin typeface="+mn-lt"/>
                <a:ea typeface="+mn-ea"/>
                <a:cs typeface="+mn-cs"/>
              </a:rPr>
              <a:t>називають</a:t>
            </a:r>
            <a:r>
              <a:rPr lang="ru-RU" sz="2800" b="1" dirty="0">
                <a:latin typeface="+mn-lt"/>
                <a:ea typeface="+mn-ea"/>
                <a:cs typeface="+mn-cs"/>
              </a:rPr>
              <a:t>...</a:t>
            </a:r>
          </a:p>
          <a:p>
            <a:r>
              <a:rPr lang="ru-RU" sz="2800" b="1" dirty="0" err="1">
                <a:latin typeface="+mn-lt"/>
                <a:ea typeface="+mn-ea"/>
                <a:cs typeface="+mn-cs"/>
              </a:rPr>
              <a:t>Вторинні</a:t>
            </a:r>
            <a:r>
              <a:rPr lang="ru-RU" sz="2800" b="1" dirty="0">
                <a:latin typeface="+mn-lt"/>
                <a:ea typeface="+mn-ea"/>
                <a:cs typeface="+mn-cs"/>
              </a:rPr>
              <a:t>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рівнини</a:t>
            </a:r>
            <a:r>
              <a:rPr lang="ru-RU" sz="2800" b="1" dirty="0">
                <a:latin typeface="+mn-lt"/>
                <a:ea typeface="+mn-ea"/>
                <a:cs typeface="+mn-cs"/>
              </a:rPr>
              <a:t>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утворюються</a:t>
            </a:r>
            <a:r>
              <a:rPr lang="ru-RU" sz="2800" b="1" dirty="0">
                <a:latin typeface="+mn-lt"/>
                <a:ea typeface="+mn-ea"/>
                <a:cs typeface="+mn-cs"/>
              </a:rPr>
              <a:t> на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місці</a:t>
            </a:r>
            <a:r>
              <a:rPr lang="ru-RU" sz="2800" b="1" dirty="0">
                <a:latin typeface="+mn-lt"/>
                <a:ea typeface="+mn-ea"/>
                <a:cs typeface="+mn-cs"/>
              </a:rPr>
              <a:t>...</a:t>
            </a:r>
          </a:p>
          <a:p>
            <a:r>
              <a:rPr lang="ru-RU" sz="2800" b="1" dirty="0" err="1">
                <a:latin typeface="+mn-lt"/>
                <a:ea typeface="+mn-ea"/>
                <a:cs typeface="+mn-cs"/>
              </a:rPr>
              <a:t>Нанесеннями</a:t>
            </a:r>
            <a:r>
              <a:rPr lang="ru-RU" sz="2800" b="1" dirty="0">
                <a:latin typeface="+mn-lt"/>
                <a:ea typeface="+mn-ea"/>
                <a:cs typeface="+mn-cs"/>
              </a:rPr>
              <a:t>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річок</a:t>
            </a:r>
            <a:r>
              <a:rPr lang="ru-RU" sz="2800" b="1" dirty="0">
                <a:latin typeface="+mn-lt"/>
                <a:ea typeface="+mn-ea"/>
                <a:cs typeface="+mn-cs"/>
              </a:rPr>
              <a:t>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утворені</a:t>
            </a:r>
            <a:r>
              <a:rPr lang="ru-RU" sz="2800" b="1" dirty="0">
                <a:latin typeface="+mn-lt"/>
                <a:ea typeface="+mn-ea"/>
                <a:cs typeface="+mn-cs"/>
              </a:rPr>
              <a:t>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такі</a:t>
            </a:r>
            <a:r>
              <a:rPr lang="ru-RU" sz="2800" b="1" dirty="0">
                <a:latin typeface="+mn-lt"/>
                <a:ea typeface="+mn-ea"/>
                <a:cs typeface="+mn-cs"/>
              </a:rPr>
              <a:t>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рівнини</a:t>
            </a:r>
            <a:r>
              <a:rPr lang="ru-RU" sz="2800" b="1" dirty="0">
                <a:latin typeface="+mn-lt"/>
                <a:ea typeface="+mn-ea"/>
                <a:cs typeface="+mn-cs"/>
              </a:rPr>
              <a:t>, як...</a:t>
            </a:r>
          </a:p>
          <a:p>
            <a:r>
              <a:rPr lang="ru-RU" sz="2800" b="1" dirty="0">
                <a:latin typeface="+mn-lt"/>
                <a:ea typeface="+mn-ea"/>
                <a:cs typeface="+mn-cs"/>
              </a:rPr>
              <a:t>На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території</a:t>
            </a:r>
            <a:r>
              <a:rPr lang="ru-RU" sz="2800" b="1" dirty="0">
                <a:latin typeface="+mn-lt"/>
                <a:ea typeface="+mn-ea"/>
                <a:cs typeface="+mn-cs"/>
              </a:rPr>
              <a:t>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України</a:t>
            </a:r>
            <a:r>
              <a:rPr lang="ru-RU" sz="2800" b="1" dirty="0">
                <a:latin typeface="+mn-lt"/>
                <a:ea typeface="+mn-ea"/>
                <a:cs typeface="+mn-cs"/>
              </a:rPr>
              <a:t>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найбільшими</a:t>
            </a:r>
            <a:r>
              <a:rPr lang="ru-RU" sz="2800" b="1" dirty="0">
                <a:latin typeface="+mn-lt"/>
                <a:ea typeface="+mn-ea"/>
                <a:cs typeface="+mn-cs"/>
              </a:rPr>
              <a:t>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низовинами</a:t>
            </a:r>
            <a:r>
              <a:rPr lang="ru-RU" sz="2800" b="1" dirty="0">
                <a:latin typeface="+mn-lt"/>
                <a:ea typeface="+mn-ea"/>
                <a:cs typeface="+mn-cs"/>
              </a:rPr>
              <a:t>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є</a:t>
            </a:r>
            <a:r>
              <a:rPr lang="ru-RU" sz="2800" b="1" dirty="0">
                <a:latin typeface="+mn-lt"/>
                <a:ea typeface="+mn-ea"/>
                <a:cs typeface="+mn-cs"/>
              </a:rPr>
              <a:t>...</a:t>
            </a:r>
          </a:p>
          <a:p>
            <a:r>
              <a:rPr lang="ru-RU" sz="2800" b="1" dirty="0" err="1">
                <a:latin typeface="+mn-lt"/>
                <a:ea typeface="+mn-ea"/>
                <a:cs typeface="+mn-cs"/>
              </a:rPr>
              <a:t>Гірські</a:t>
            </a:r>
            <a:r>
              <a:rPr lang="ru-RU" sz="2800" b="1" dirty="0">
                <a:latin typeface="+mn-lt"/>
                <a:ea typeface="+mn-ea"/>
                <a:cs typeface="+mn-cs"/>
              </a:rPr>
              <a:t> породи,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що</a:t>
            </a:r>
            <a:r>
              <a:rPr lang="ru-RU" sz="2800" b="1" dirty="0">
                <a:latin typeface="+mn-lt"/>
                <a:ea typeface="+mn-ea"/>
                <a:cs typeface="+mn-cs"/>
              </a:rPr>
              <a:t>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складають</a:t>
            </a:r>
            <a:r>
              <a:rPr lang="ru-RU" sz="2800" b="1" dirty="0">
                <a:latin typeface="+mn-lt"/>
                <a:ea typeface="+mn-ea"/>
                <a:cs typeface="+mn-cs"/>
              </a:rPr>
              <a:t>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рівнини</a:t>
            </a:r>
            <a:r>
              <a:rPr lang="ru-RU" sz="2800" b="1" dirty="0">
                <a:latin typeface="+mn-lt"/>
                <a:ea typeface="+mn-ea"/>
                <a:cs typeface="+mn-cs"/>
              </a:rPr>
              <a:t>,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мають</a:t>
            </a:r>
            <a:r>
              <a:rPr lang="ru-RU" sz="2800" b="1" dirty="0">
                <a:latin typeface="+mn-lt"/>
                <a:ea typeface="+mn-ea"/>
                <a:cs typeface="+mn-cs"/>
              </a:rPr>
              <a:t>, як правило, </a:t>
            </a:r>
            <a:r>
              <a:rPr lang="ru-RU" sz="2800" b="1" dirty="0" err="1">
                <a:latin typeface="+mn-lt"/>
                <a:ea typeface="+mn-ea"/>
                <a:cs typeface="+mn-cs"/>
              </a:rPr>
              <a:t>походження</a:t>
            </a:r>
            <a:r>
              <a:rPr lang="ru-RU" sz="2800" b="1" dirty="0">
                <a:latin typeface="+mn-lt"/>
                <a:ea typeface="+mn-ea"/>
                <a:cs typeface="+mn-cs"/>
              </a:rPr>
              <a:t>...</a:t>
            </a:r>
          </a:p>
          <a:p>
            <a:endParaRPr lang="ru-RU" sz="2800" b="1" dirty="0">
              <a:solidFill>
                <a:srgbClr val="003366"/>
              </a:solidFill>
            </a:endParaRPr>
          </a:p>
        </p:txBody>
      </p:sp>
    </p:spTree>
  </p:cSld>
  <p:clrMapOvr>
    <a:masterClrMapping/>
  </p:clrMapOvr>
  <p:transition>
    <p:wheel spokes="8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uk-U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Робота з картою в атласі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6772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6187">
                <a:tc>
                  <a:txBody>
                    <a:bodyPr/>
                    <a:lstStyle/>
                    <a:p>
                      <a:r>
                        <a:rPr lang="uk-UA" dirty="0" smtClean="0"/>
                        <a:t>Гори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Вершина</a:t>
                      </a:r>
                      <a:r>
                        <a:rPr lang="uk-UA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Висота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Материк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6187"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Гімалії</a:t>
                      </a:r>
                      <a:r>
                        <a:rPr lang="uk-UA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618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Г. </a:t>
                      </a:r>
                      <a:r>
                        <a:rPr lang="uk-UA" dirty="0" err="1" smtClean="0"/>
                        <a:t>Деналі</a:t>
                      </a:r>
                      <a:r>
                        <a:rPr lang="uk-UA" dirty="0" smtClean="0"/>
                        <a:t> (Мак-Кінлі)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Північна Америка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6187">
                <a:tc>
                  <a:txBody>
                    <a:bodyPr/>
                    <a:lstStyle/>
                    <a:p>
                      <a:r>
                        <a:rPr lang="uk-UA" dirty="0" smtClean="0"/>
                        <a:t>Анди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618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618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Масив </a:t>
                      </a:r>
                      <a:r>
                        <a:rPr lang="uk-UA" dirty="0" err="1" smtClean="0"/>
                        <a:t>Вінсон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618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Австралія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heel spokes="8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620688"/>
            <a:ext cx="81800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/>
              <a:t>Домашнє завдання</a:t>
            </a:r>
          </a:p>
          <a:p>
            <a:r>
              <a:rPr lang="uk-UA" sz="2800" b="1" dirty="0" smtClean="0"/>
              <a:t>1.Параграф № 25, 26</a:t>
            </a:r>
          </a:p>
          <a:p>
            <a:r>
              <a:rPr lang="uk-UA" sz="2800" b="1" dirty="0" smtClean="0"/>
              <a:t>2.Атлас ст. 16-17 виписати найбільші рівнини  світу  на кожному материку.</a:t>
            </a:r>
          </a:p>
          <a:p>
            <a:r>
              <a:rPr lang="uk-UA" sz="2800" b="1" dirty="0" smtClean="0"/>
              <a:t>3.Атлас ст.18-19 виписати рівнини території України.</a:t>
            </a:r>
            <a:endParaRPr lang="ru-RU" sz="2800" b="1" dirty="0"/>
          </a:p>
        </p:txBody>
      </p:sp>
    </p:spTree>
  </p:cSld>
  <p:clrMapOvr>
    <a:masterClrMapping/>
  </p:clrMapOvr>
  <p:transition>
    <p:wheel spokes="8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694</TotalTime>
  <Words>427</Words>
  <Application>Microsoft Office PowerPoint</Application>
  <PresentationFormat>Экран (4:3)</PresentationFormat>
  <Paragraphs>104</Paragraphs>
  <Slides>29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3" baseType="lpstr">
      <vt:lpstr>Arial</vt:lpstr>
      <vt:lpstr>Calibri</vt:lpstr>
      <vt:lpstr>Times New Roman</vt:lpstr>
      <vt:lpstr>Тема Office</vt:lpstr>
      <vt:lpstr>ТЕМА:ОСНОВНІ ФОРМИ  РЕЛЬЄФУ СУХОДОЛУ</vt:lpstr>
      <vt:lpstr>Презентация PowerPoint</vt:lpstr>
      <vt:lpstr>Презентация PowerPoint</vt:lpstr>
      <vt:lpstr>Презентация PowerPoint</vt:lpstr>
      <vt:lpstr>Зображення РЕЛЬЄФУ на карті</vt:lpstr>
      <vt:lpstr>КЛАСИФІКАЦІЯ РІВНИН</vt:lpstr>
      <vt:lpstr>ПОНЯТТЯ ПРО РІВНИНИ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Амазонська низовина</vt:lpstr>
      <vt:lpstr>Причорноморська низовина</vt:lpstr>
      <vt:lpstr>Придніпровська низовина</vt:lpstr>
      <vt:lpstr>Лаврентійська височина </vt:lpstr>
      <vt:lpstr>Ефіопське плоскогіря</vt:lpstr>
      <vt:lpstr>Поняття про гори</vt:lpstr>
      <vt:lpstr>Класифікація гір</vt:lpstr>
      <vt:lpstr>Класифікація за висотою</vt:lpstr>
      <vt:lpstr>Класифікація гір за способом утворення</vt:lpstr>
      <vt:lpstr>Презентация PowerPoint</vt:lpstr>
      <vt:lpstr>Гімалаї </vt:lpstr>
      <vt:lpstr>Анди </vt:lpstr>
      <vt:lpstr>Карпати </vt:lpstr>
      <vt:lpstr>Географічний крос</vt:lpstr>
      <vt:lpstr>Робота з картою в атласі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Рома</cp:lastModifiedBy>
  <cp:revision>46</cp:revision>
  <dcterms:created xsi:type="dcterms:W3CDTF">2020-12-03T18:34:45Z</dcterms:created>
  <dcterms:modified xsi:type="dcterms:W3CDTF">2022-11-28T10:47:08Z</dcterms:modified>
</cp:coreProperties>
</file>