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82" r:id="rId6"/>
    <p:sldId id="260" r:id="rId7"/>
    <p:sldId id="261" r:id="rId8"/>
    <p:sldId id="274" r:id="rId9"/>
    <p:sldId id="284" r:id="rId10"/>
    <p:sldId id="285" r:id="rId11"/>
    <p:sldId id="262" r:id="rId12"/>
    <p:sldId id="283" r:id="rId13"/>
    <p:sldId id="263" r:id="rId14"/>
    <p:sldId id="275" r:id="rId15"/>
    <p:sldId id="264" r:id="rId16"/>
    <p:sldId id="271" r:id="rId17"/>
    <p:sldId id="265" r:id="rId18"/>
    <p:sldId id="276" r:id="rId19"/>
    <p:sldId id="277" r:id="rId20"/>
    <p:sldId id="278" r:id="rId21"/>
    <p:sldId id="279" r:id="rId22"/>
    <p:sldId id="280" r:id="rId23"/>
    <p:sldId id="287" r:id="rId24"/>
    <p:sldId id="286" r:id="rId25"/>
    <p:sldId id="281" r:id="rId26"/>
    <p:sldId id="266" r:id="rId27"/>
    <p:sldId id="267" r:id="rId28"/>
    <p:sldId id="272" r:id="rId29"/>
    <p:sldId id="273" r:id="rId30"/>
    <p:sldId id="268" r:id="rId31"/>
    <p:sldId id="269" r:id="rId32"/>
    <p:sldId id="270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1E0FAF-7E3E-4B2B-89E2-FA514BB7497D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9E30707-DB29-42FA-9832-C9C9D4A88AA4}">
      <dgm:prSet phldrT="[Текст]" custT="1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r>
            <a:rPr lang="uk-UA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Основи вчення Августина Великого</a:t>
          </a:r>
          <a:endParaRPr lang="ru-RU" sz="20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9FE878A8-F000-43DE-8B91-CD25A9B57C54}" type="parTrans" cxnId="{40D5F2C9-2F76-4288-A02B-4A5FDEF3FA94}">
      <dgm:prSet/>
      <dgm:spPr/>
      <dgm:t>
        <a:bodyPr/>
        <a:lstStyle/>
        <a:p>
          <a:endParaRPr lang="ru-RU"/>
        </a:p>
      </dgm:t>
    </dgm:pt>
    <dgm:pt modelId="{3E2A6453-0A21-4B8E-866A-BC41A00F80E0}" type="sibTrans" cxnId="{40D5F2C9-2F76-4288-A02B-4A5FDEF3FA94}">
      <dgm:prSet/>
      <dgm:spPr/>
      <dgm:t>
        <a:bodyPr/>
        <a:lstStyle/>
        <a:p>
          <a:endParaRPr lang="ru-RU"/>
        </a:p>
      </dgm:t>
    </dgm:pt>
    <dgm:pt modelId="{7C30C63F-206E-4C15-9938-ED75BFBA4D17}">
      <dgm:prSet phldrT="[Текст]"/>
      <dgm:spPr>
        <a:solidFill>
          <a:schemeClr val="tx1">
            <a:lumMod val="75000"/>
          </a:schemeClr>
        </a:solidFill>
      </dgm:spPr>
      <dgm:t>
        <a:bodyPr/>
        <a:lstStyle/>
        <a:p>
          <a:r>
            <a:rPr lang="uk-UA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Град Божий – належить Богові</a:t>
          </a:r>
        </a:p>
        <a:p>
          <a:r>
            <a:rPr lang="uk-UA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а град Земний – його прибічникам на землі</a:t>
          </a:r>
          <a:endParaRPr lang="ru-RU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61696F83-A490-4012-A3A5-C28C7A86ABFB}" type="parTrans" cxnId="{1C3EF551-D11B-48AF-917D-8123307AA097}">
      <dgm:prSet/>
      <dgm:spPr>
        <a:solidFill>
          <a:schemeClr val="tx1"/>
        </a:solidFill>
      </dgm:spPr>
      <dgm:t>
        <a:bodyPr/>
        <a:lstStyle/>
        <a:p>
          <a:endParaRPr lang="ru-RU"/>
        </a:p>
      </dgm:t>
    </dgm:pt>
    <dgm:pt modelId="{497E73A9-8BDB-4679-90DD-4E5D5D43BAB3}" type="sibTrans" cxnId="{1C3EF551-D11B-48AF-917D-8123307AA097}">
      <dgm:prSet/>
      <dgm:spPr/>
      <dgm:t>
        <a:bodyPr/>
        <a:lstStyle/>
        <a:p>
          <a:endParaRPr lang="ru-RU"/>
        </a:p>
      </dgm:t>
    </dgm:pt>
    <dgm:pt modelId="{BFC42B39-34BD-49B4-AF25-3B1772F90522}">
      <dgm:prSet phldrT="[Текст]" custT="1"/>
      <dgm:spPr>
        <a:solidFill>
          <a:schemeClr val="tx1">
            <a:lumMod val="75000"/>
          </a:schemeClr>
        </a:solidFill>
      </dgm:spPr>
      <dgm:t>
        <a:bodyPr/>
        <a:lstStyle/>
        <a:p>
          <a:r>
            <a:rPr lang="uk-UA" sz="16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Епископ</a:t>
          </a:r>
          <a:r>
            <a:rPr lang="uk-UA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граду земного – Риму – намісник  Христа на  землі</a:t>
          </a:r>
          <a:endParaRPr lang="ru-RU" sz="16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65851993-8B62-4067-95E1-139D06090DE8}" type="parTrans" cxnId="{14D8B05B-2C27-486B-B24B-1CC05BFCF4E6}">
      <dgm:prSet/>
      <dgm:spPr>
        <a:solidFill>
          <a:schemeClr val="tx1"/>
        </a:solidFill>
      </dgm:spPr>
      <dgm:t>
        <a:bodyPr/>
        <a:lstStyle/>
        <a:p>
          <a:endParaRPr lang="ru-RU"/>
        </a:p>
      </dgm:t>
    </dgm:pt>
    <dgm:pt modelId="{8E3F20D2-EAA9-4DF1-9E0B-0F0D98FBFAC1}" type="sibTrans" cxnId="{14D8B05B-2C27-486B-B24B-1CC05BFCF4E6}">
      <dgm:prSet/>
      <dgm:spPr/>
      <dgm:t>
        <a:bodyPr/>
        <a:lstStyle/>
        <a:p>
          <a:endParaRPr lang="ru-RU"/>
        </a:p>
      </dgm:t>
    </dgm:pt>
    <dgm:pt modelId="{0D790E79-41D7-4117-A9DA-E0D0F4777BAD}">
      <dgm:prSet phldrT="[Текст]"/>
      <dgm:spPr>
        <a:solidFill>
          <a:schemeClr val="tx1">
            <a:lumMod val="75000"/>
          </a:schemeClr>
        </a:solidFill>
      </dgm:spPr>
      <dgm:t>
        <a:bodyPr/>
        <a:lstStyle/>
        <a:p>
          <a:r>
            <a:rPr lang="uk-UA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Церква готує необхідне для встановлення Царства Небесного на землі</a:t>
          </a:r>
          <a:endParaRPr lang="ru-RU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9566BC8C-67CA-421E-9799-A649AFE2AE41}" type="parTrans" cxnId="{49120091-1F0B-41C1-8718-5FC19323F392}">
      <dgm:prSet/>
      <dgm:spPr>
        <a:solidFill>
          <a:schemeClr val="tx1"/>
        </a:solidFill>
      </dgm:spPr>
      <dgm:t>
        <a:bodyPr/>
        <a:lstStyle/>
        <a:p>
          <a:endParaRPr lang="ru-RU"/>
        </a:p>
      </dgm:t>
    </dgm:pt>
    <dgm:pt modelId="{3EFF99E1-CD3A-4733-AE9C-7A5148541DDC}" type="sibTrans" cxnId="{49120091-1F0B-41C1-8718-5FC19323F392}">
      <dgm:prSet/>
      <dgm:spPr/>
      <dgm:t>
        <a:bodyPr/>
        <a:lstStyle/>
        <a:p>
          <a:endParaRPr lang="ru-RU"/>
        </a:p>
      </dgm:t>
    </dgm:pt>
    <dgm:pt modelId="{4313357B-758B-46E7-B5C3-223262CC02CA}">
      <dgm:prSet phldrT="[Текст]"/>
      <dgm:spPr>
        <a:solidFill>
          <a:srgbClr val="FFC000"/>
        </a:solidFill>
      </dgm:spPr>
      <dgm:t>
        <a:bodyPr/>
        <a:lstStyle/>
        <a:p>
          <a:r>
            <a:rPr lang="uk-UA" dirty="0" smtClean="0">
              <a:solidFill>
                <a:schemeClr val="bg1"/>
              </a:solidFill>
              <a:latin typeface="Arial Black" pitchFamily="34" charset="0"/>
            </a:rPr>
            <a:t>Спасіння настає через Церкву Божу</a:t>
          </a:r>
          <a:endParaRPr lang="ru-RU" dirty="0">
            <a:solidFill>
              <a:schemeClr val="bg1"/>
            </a:solidFill>
            <a:latin typeface="Arial Black" pitchFamily="34" charset="0"/>
          </a:endParaRPr>
        </a:p>
      </dgm:t>
    </dgm:pt>
    <dgm:pt modelId="{0BCF3DDD-F427-4AF9-8B48-BA61B2C53C25}" type="parTrans" cxnId="{4B6BEB48-D536-432B-91B4-A0B9ACFC8513}">
      <dgm:prSet/>
      <dgm:spPr>
        <a:solidFill>
          <a:schemeClr val="tx1"/>
        </a:solidFill>
      </dgm:spPr>
      <dgm:t>
        <a:bodyPr/>
        <a:lstStyle/>
        <a:p>
          <a:endParaRPr lang="ru-RU"/>
        </a:p>
      </dgm:t>
    </dgm:pt>
    <dgm:pt modelId="{54746ECC-00AB-4971-A5C0-607700538631}" type="sibTrans" cxnId="{4B6BEB48-D536-432B-91B4-A0B9ACFC8513}">
      <dgm:prSet/>
      <dgm:spPr/>
      <dgm:t>
        <a:bodyPr/>
        <a:lstStyle/>
        <a:p>
          <a:endParaRPr lang="ru-RU"/>
        </a:p>
      </dgm:t>
    </dgm:pt>
    <dgm:pt modelId="{8B097913-AD96-4871-B87F-B6CFD1434C77}" type="pres">
      <dgm:prSet presAssocID="{1D1E0FAF-7E3E-4B2B-89E2-FA514BB7497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C287DF-7740-4E34-AD7E-425D7B54C6AD}" type="pres">
      <dgm:prSet presAssocID="{09E30707-DB29-42FA-9832-C9C9D4A88AA4}" presName="centerShape" presStyleLbl="node0" presStyleIdx="0" presStyleCnt="1" custScaleX="258176" custScaleY="134771" custLinFactNeighborX="-8822" custLinFactNeighborY="-708"/>
      <dgm:spPr/>
      <dgm:t>
        <a:bodyPr/>
        <a:lstStyle/>
        <a:p>
          <a:endParaRPr lang="ru-RU"/>
        </a:p>
      </dgm:t>
    </dgm:pt>
    <dgm:pt modelId="{A9A54A45-2C77-4E9B-9676-5516B4F56ACF}" type="pres">
      <dgm:prSet presAssocID="{61696F83-A490-4012-A3A5-C28C7A86ABFB}" presName="parTrans" presStyleLbl="sibTrans2D1" presStyleIdx="0" presStyleCnt="4"/>
      <dgm:spPr/>
      <dgm:t>
        <a:bodyPr/>
        <a:lstStyle/>
        <a:p>
          <a:endParaRPr lang="ru-RU"/>
        </a:p>
      </dgm:t>
    </dgm:pt>
    <dgm:pt modelId="{8F474441-22A2-44DC-817E-A05CAE41C5C6}" type="pres">
      <dgm:prSet presAssocID="{61696F83-A490-4012-A3A5-C28C7A86ABFB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44DFC029-0587-4F58-B5BC-4F3C9F912593}" type="pres">
      <dgm:prSet presAssocID="{7C30C63F-206E-4C15-9938-ED75BFBA4D17}" presName="node" presStyleLbl="node1" presStyleIdx="0" presStyleCnt="4" custScaleX="255280" custRadScaleRad="154706" custRadScaleInc="1135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05BF00-05B3-401E-9272-3DD5CDB94C8C}" type="pres">
      <dgm:prSet presAssocID="{65851993-8B62-4067-95E1-139D06090DE8}" presName="parTrans" presStyleLbl="sibTrans2D1" presStyleIdx="1" presStyleCnt="4"/>
      <dgm:spPr/>
      <dgm:t>
        <a:bodyPr/>
        <a:lstStyle/>
        <a:p>
          <a:endParaRPr lang="ru-RU"/>
        </a:p>
      </dgm:t>
    </dgm:pt>
    <dgm:pt modelId="{8A271F1F-F88C-473D-B7A6-0D97E9214515}" type="pres">
      <dgm:prSet presAssocID="{65851993-8B62-4067-95E1-139D06090DE8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2D3ECD01-0BF9-4A91-898D-443EBFCF9882}" type="pres">
      <dgm:prSet presAssocID="{BFC42B39-34BD-49B4-AF25-3B1772F90522}" presName="node" presStyleLbl="node1" presStyleIdx="1" presStyleCnt="4" custScaleX="193031" custRadScaleRad="190801" custRadScaleInc="-30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807942-F070-4D39-88AB-834F38A0832D}" type="pres">
      <dgm:prSet presAssocID="{9566BC8C-67CA-421E-9799-A649AFE2AE41}" presName="parTrans" presStyleLbl="sibTrans2D1" presStyleIdx="2" presStyleCnt="4"/>
      <dgm:spPr/>
      <dgm:t>
        <a:bodyPr/>
        <a:lstStyle/>
        <a:p>
          <a:endParaRPr lang="ru-RU"/>
        </a:p>
      </dgm:t>
    </dgm:pt>
    <dgm:pt modelId="{A51AA177-EB80-40D4-A055-A42C4E4B0AB9}" type="pres">
      <dgm:prSet presAssocID="{9566BC8C-67CA-421E-9799-A649AFE2AE41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6504597A-DB98-47A3-ACAA-BF833620334F}" type="pres">
      <dgm:prSet presAssocID="{0D790E79-41D7-4117-A9DA-E0D0F4777BAD}" presName="node" presStyleLbl="node1" presStyleIdx="2" presStyleCnt="4" custScaleX="223052" custScaleY="115367" custRadScaleRad="153573" custRadScaleInc="-1223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8D1413-4EB1-440C-BCCA-2DEA0E99A6D9}" type="pres">
      <dgm:prSet presAssocID="{0BCF3DDD-F427-4AF9-8B48-BA61B2C53C25}" presName="parTrans" presStyleLbl="sibTrans2D1" presStyleIdx="3" presStyleCnt="4"/>
      <dgm:spPr/>
      <dgm:t>
        <a:bodyPr/>
        <a:lstStyle/>
        <a:p>
          <a:endParaRPr lang="ru-RU"/>
        </a:p>
      </dgm:t>
    </dgm:pt>
    <dgm:pt modelId="{45081E87-1115-4F06-BD2A-DA978301E039}" type="pres">
      <dgm:prSet presAssocID="{0BCF3DDD-F427-4AF9-8B48-BA61B2C53C25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E4193039-C3DD-4DCC-9E26-3F3608505C8D}" type="pres">
      <dgm:prSet presAssocID="{4313357B-758B-46E7-B5C3-223262CC02CA}" presName="node" presStyleLbl="node1" presStyleIdx="3" presStyleCnt="4" custScaleX="218452" custRadScaleRad="175758" custRadScaleInc="-704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7692B3-FF14-46CE-91DF-339DCA00F86D}" type="presOf" srcId="{9566BC8C-67CA-421E-9799-A649AFE2AE41}" destId="{1E807942-F070-4D39-88AB-834F38A0832D}" srcOrd="0" destOrd="0" presId="urn:microsoft.com/office/officeart/2005/8/layout/radial5"/>
    <dgm:cxn modelId="{CE78F110-B457-46A0-B947-1705763DCFBD}" type="presOf" srcId="{65851993-8B62-4067-95E1-139D06090DE8}" destId="{8A271F1F-F88C-473D-B7A6-0D97E9214515}" srcOrd="1" destOrd="0" presId="urn:microsoft.com/office/officeart/2005/8/layout/radial5"/>
    <dgm:cxn modelId="{1C3EF551-D11B-48AF-917D-8123307AA097}" srcId="{09E30707-DB29-42FA-9832-C9C9D4A88AA4}" destId="{7C30C63F-206E-4C15-9938-ED75BFBA4D17}" srcOrd="0" destOrd="0" parTransId="{61696F83-A490-4012-A3A5-C28C7A86ABFB}" sibTransId="{497E73A9-8BDB-4679-90DD-4E5D5D43BAB3}"/>
    <dgm:cxn modelId="{D853BAE2-928C-419C-8CDD-B09364871AF5}" type="presOf" srcId="{7C30C63F-206E-4C15-9938-ED75BFBA4D17}" destId="{44DFC029-0587-4F58-B5BC-4F3C9F912593}" srcOrd="0" destOrd="0" presId="urn:microsoft.com/office/officeart/2005/8/layout/radial5"/>
    <dgm:cxn modelId="{CBCE9620-BE0C-4D2F-BB6B-BBA7A29CB2A4}" type="presOf" srcId="{1D1E0FAF-7E3E-4B2B-89E2-FA514BB7497D}" destId="{8B097913-AD96-4871-B87F-B6CFD1434C77}" srcOrd="0" destOrd="0" presId="urn:microsoft.com/office/officeart/2005/8/layout/radial5"/>
    <dgm:cxn modelId="{14D8B05B-2C27-486B-B24B-1CC05BFCF4E6}" srcId="{09E30707-DB29-42FA-9832-C9C9D4A88AA4}" destId="{BFC42B39-34BD-49B4-AF25-3B1772F90522}" srcOrd="1" destOrd="0" parTransId="{65851993-8B62-4067-95E1-139D06090DE8}" sibTransId="{8E3F20D2-EAA9-4DF1-9E0B-0F0D98FBFAC1}"/>
    <dgm:cxn modelId="{40D5F2C9-2F76-4288-A02B-4A5FDEF3FA94}" srcId="{1D1E0FAF-7E3E-4B2B-89E2-FA514BB7497D}" destId="{09E30707-DB29-42FA-9832-C9C9D4A88AA4}" srcOrd="0" destOrd="0" parTransId="{9FE878A8-F000-43DE-8B91-CD25A9B57C54}" sibTransId="{3E2A6453-0A21-4B8E-866A-BC41A00F80E0}"/>
    <dgm:cxn modelId="{B108BF40-054F-4F76-89D4-2DA0CCB04421}" type="presOf" srcId="{0BCF3DDD-F427-4AF9-8B48-BA61B2C53C25}" destId="{45081E87-1115-4F06-BD2A-DA978301E039}" srcOrd="1" destOrd="0" presId="urn:microsoft.com/office/officeart/2005/8/layout/radial5"/>
    <dgm:cxn modelId="{49120091-1F0B-41C1-8718-5FC19323F392}" srcId="{09E30707-DB29-42FA-9832-C9C9D4A88AA4}" destId="{0D790E79-41D7-4117-A9DA-E0D0F4777BAD}" srcOrd="2" destOrd="0" parTransId="{9566BC8C-67CA-421E-9799-A649AFE2AE41}" sibTransId="{3EFF99E1-CD3A-4733-AE9C-7A5148541DDC}"/>
    <dgm:cxn modelId="{135759E1-BE0B-438A-A6E0-6E8AB3D18CA8}" type="presOf" srcId="{65851993-8B62-4067-95E1-139D06090DE8}" destId="{3805BF00-05B3-401E-9272-3DD5CDB94C8C}" srcOrd="0" destOrd="0" presId="urn:microsoft.com/office/officeart/2005/8/layout/radial5"/>
    <dgm:cxn modelId="{30A64E21-D098-485D-AEEB-F2C90AE673BE}" type="presOf" srcId="{BFC42B39-34BD-49B4-AF25-3B1772F90522}" destId="{2D3ECD01-0BF9-4A91-898D-443EBFCF9882}" srcOrd="0" destOrd="0" presId="urn:microsoft.com/office/officeart/2005/8/layout/radial5"/>
    <dgm:cxn modelId="{F8DAEABE-A150-4DAA-B49F-907B0E32FA46}" type="presOf" srcId="{0D790E79-41D7-4117-A9DA-E0D0F4777BAD}" destId="{6504597A-DB98-47A3-ACAA-BF833620334F}" srcOrd="0" destOrd="0" presId="urn:microsoft.com/office/officeart/2005/8/layout/radial5"/>
    <dgm:cxn modelId="{8FE9E4B5-FD48-4032-9843-C38E66F68B6D}" type="presOf" srcId="{0BCF3DDD-F427-4AF9-8B48-BA61B2C53C25}" destId="{AA8D1413-4EB1-440C-BCCA-2DEA0E99A6D9}" srcOrd="0" destOrd="0" presId="urn:microsoft.com/office/officeart/2005/8/layout/radial5"/>
    <dgm:cxn modelId="{E0E145F4-9431-4106-9B45-160C2937FA58}" type="presOf" srcId="{9566BC8C-67CA-421E-9799-A649AFE2AE41}" destId="{A51AA177-EB80-40D4-A055-A42C4E4B0AB9}" srcOrd="1" destOrd="0" presId="urn:microsoft.com/office/officeart/2005/8/layout/radial5"/>
    <dgm:cxn modelId="{4B6BEB48-D536-432B-91B4-A0B9ACFC8513}" srcId="{09E30707-DB29-42FA-9832-C9C9D4A88AA4}" destId="{4313357B-758B-46E7-B5C3-223262CC02CA}" srcOrd="3" destOrd="0" parTransId="{0BCF3DDD-F427-4AF9-8B48-BA61B2C53C25}" sibTransId="{54746ECC-00AB-4971-A5C0-607700538631}"/>
    <dgm:cxn modelId="{FEA3E43F-283E-4351-967F-10A3AA8C4148}" type="presOf" srcId="{61696F83-A490-4012-A3A5-C28C7A86ABFB}" destId="{A9A54A45-2C77-4E9B-9676-5516B4F56ACF}" srcOrd="0" destOrd="0" presId="urn:microsoft.com/office/officeart/2005/8/layout/radial5"/>
    <dgm:cxn modelId="{8B342315-C3D4-4540-8A8E-36D5A819C0DD}" type="presOf" srcId="{09E30707-DB29-42FA-9832-C9C9D4A88AA4}" destId="{89C287DF-7740-4E34-AD7E-425D7B54C6AD}" srcOrd="0" destOrd="0" presId="urn:microsoft.com/office/officeart/2005/8/layout/radial5"/>
    <dgm:cxn modelId="{279D1DD4-3AAA-45CE-82F6-6F9DABF3C5CD}" type="presOf" srcId="{4313357B-758B-46E7-B5C3-223262CC02CA}" destId="{E4193039-C3DD-4DCC-9E26-3F3608505C8D}" srcOrd="0" destOrd="0" presId="urn:microsoft.com/office/officeart/2005/8/layout/radial5"/>
    <dgm:cxn modelId="{BDBA9B00-8B7F-4170-90C2-1CA7AE104364}" type="presOf" srcId="{61696F83-A490-4012-A3A5-C28C7A86ABFB}" destId="{8F474441-22A2-44DC-817E-A05CAE41C5C6}" srcOrd="1" destOrd="0" presId="urn:microsoft.com/office/officeart/2005/8/layout/radial5"/>
    <dgm:cxn modelId="{D3601C1D-1BF0-407A-9C55-2943CFC23AD7}" type="presParOf" srcId="{8B097913-AD96-4871-B87F-B6CFD1434C77}" destId="{89C287DF-7740-4E34-AD7E-425D7B54C6AD}" srcOrd="0" destOrd="0" presId="urn:microsoft.com/office/officeart/2005/8/layout/radial5"/>
    <dgm:cxn modelId="{9D122868-49EA-49F7-92D5-7155CD28C328}" type="presParOf" srcId="{8B097913-AD96-4871-B87F-B6CFD1434C77}" destId="{A9A54A45-2C77-4E9B-9676-5516B4F56ACF}" srcOrd="1" destOrd="0" presId="urn:microsoft.com/office/officeart/2005/8/layout/radial5"/>
    <dgm:cxn modelId="{B43206E7-559F-4153-8562-FA5F3C180E8B}" type="presParOf" srcId="{A9A54A45-2C77-4E9B-9676-5516B4F56ACF}" destId="{8F474441-22A2-44DC-817E-A05CAE41C5C6}" srcOrd="0" destOrd="0" presId="urn:microsoft.com/office/officeart/2005/8/layout/radial5"/>
    <dgm:cxn modelId="{2F38FFBF-7A5C-4747-B96F-5EFDF5928D99}" type="presParOf" srcId="{8B097913-AD96-4871-B87F-B6CFD1434C77}" destId="{44DFC029-0587-4F58-B5BC-4F3C9F912593}" srcOrd="2" destOrd="0" presId="urn:microsoft.com/office/officeart/2005/8/layout/radial5"/>
    <dgm:cxn modelId="{6BCC44C4-E0AA-4059-BA27-2B84CAF9B3B7}" type="presParOf" srcId="{8B097913-AD96-4871-B87F-B6CFD1434C77}" destId="{3805BF00-05B3-401E-9272-3DD5CDB94C8C}" srcOrd="3" destOrd="0" presId="urn:microsoft.com/office/officeart/2005/8/layout/radial5"/>
    <dgm:cxn modelId="{EC7FD2B2-5F48-4241-AA90-D3B4C4ED6EB2}" type="presParOf" srcId="{3805BF00-05B3-401E-9272-3DD5CDB94C8C}" destId="{8A271F1F-F88C-473D-B7A6-0D97E9214515}" srcOrd="0" destOrd="0" presId="urn:microsoft.com/office/officeart/2005/8/layout/radial5"/>
    <dgm:cxn modelId="{9BE74898-C1A6-46D3-827A-99BEB893CF26}" type="presParOf" srcId="{8B097913-AD96-4871-B87F-B6CFD1434C77}" destId="{2D3ECD01-0BF9-4A91-898D-443EBFCF9882}" srcOrd="4" destOrd="0" presId="urn:microsoft.com/office/officeart/2005/8/layout/radial5"/>
    <dgm:cxn modelId="{6E8C751B-C3E2-4055-B067-0D8067FF6EDC}" type="presParOf" srcId="{8B097913-AD96-4871-B87F-B6CFD1434C77}" destId="{1E807942-F070-4D39-88AB-834F38A0832D}" srcOrd="5" destOrd="0" presId="urn:microsoft.com/office/officeart/2005/8/layout/radial5"/>
    <dgm:cxn modelId="{C270282E-F0AA-4F47-BBFC-D47C5662C6DE}" type="presParOf" srcId="{1E807942-F070-4D39-88AB-834F38A0832D}" destId="{A51AA177-EB80-40D4-A055-A42C4E4B0AB9}" srcOrd="0" destOrd="0" presId="urn:microsoft.com/office/officeart/2005/8/layout/radial5"/>
    <dgm:cxn modelId="{0B9E51BF-E7D4-4A73-AB34-49B090A21ECA}" type="presParOf" srcId="{8B097913-AD96-4871-B87F-B6CFD1434C77}" destId="{6504597A-DB98-47A3-ACAA-BF833620334F}" srcOrd="6" destOrd="0" presId="urn:microsoft.com/office/officeart/2005/8/layout/radial5"/>
    <dgm:cxn modelId="{FD0FC563-BDCD-4DD6-8D7B-29FC99A7479D}" type="presParOf" srcId="{8B097913-AD96-4871-B87F-B6CFD1434C77}" destId="{AA8D1413-4EB1-440C-BCCA-2DEA0E99A6D9}" srcOrd="7" destOrd="0" presId="urn:microsoft.com/office/officeart/2005/8/layout/radial5"/>
    <dgm:cxn modelId="{CDCA8E24-E387-418F-8238-DA924F0E8D73}" type="presParOf" srcId="{AA8D1413-4EB1-440C-BCCA-2DEA0E99A6D9}" destId="{45081E87-1115-4F06-BD2A-DA978301E039}" srcOrd="0" destOrd="0" presId="urn:microsoft.com/office/officeart/2005/8/layout/radial5"/>
    <dgm:cxn modelId="{0259844C-28D3-4D04-BA4C-498A4E9CB3ED}" type="presParOf" srcId="{8B097913-AD96-4871-B87F-B6CFD1434C77}" destId="{E4193039-C3DD-4DCC-9E26-3F3608505C8D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7C4D11-9BF7-429F-9651-5DB427CD918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0C17E23F-22FB-4E3D-B2EC-C7024BBF8079}">
      <dgm:prSet phldrT="[Текст]" custT="1"/>
      <dgm:spPr/>
      <dgm:t>
        <a:bodyPr/>
        <a:lstStyle/>
        <a:p>
          <a:r>
            <a:rPr lang="uk-UA" sz="1600" dirty="0" smtClean="0">
              <a:latin typeface="Arial" pitchFamily="34" charset="0"/>
              <a:cs typeface="Arial" pitchFamily="34" charset="0"/>
            </a:rPr>
            <a:t>Голови церкви – єпископи Риму та Константинополя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815FD8CC-E577-4A36-AFD2-4E0A3CCF6AE8}" type="parTrans" cxnId="{98AB566D-46DA-4371-B353-BCB3EA8DF0A2}">
      <dgm:prSet/>
      <dgm:spPr/>
      <dgm:t>
        <a:bodyPr/>
        <a:lstStyle/>
        <a:p>
          <a:endParaRPr lang="ru-RU"/>
        </a:p>
      </dgm:t>
    </dgm:pt>
    <dgm:pt modelId="{2534AF36-18D4-4C75-9D7B-FD4A29710FA9}" type="sibTrans" cxnId="{98AB566D-46DA-4371-B353-BCB3EA8DF0A2}">
      <dgm:prSet/>
      <dgm:spPr/>
      <dgm:t>
        <a:bodyPr/>
        <a:lstStyle/>
        <a:p>
          <a:endParaRPr lang="ru-RU"/>
        </a:p>
      </dgm:t>
    </dgm:pt>
    <dgm:pt modelId="{54F11159-AE60-4483-819C-114266CCAD1C}">
      <dgm:prSet phldrT="[Текст]" custT="1"/>
      <dgm:spPr/>
      <dgm:t>
        <a:bodyPr/>
        <a:lstStyle/>
        <a:p>
          <a:r>
            <a:rPr lang="uk-UA" sz="1600" dirty="0" smtClean="0">
              <a:latin typeface="Arial" pitchFamily="34" charset="0"/>
              <a:cs typeface="Arial" pitchFamily="34" charset="0"/>
            </a:rPr>
            <a:t>Призначені керівники церкви в країнах та державах – </a:t>
          </a:r>
          <a:r>
            <a:rPr lang="uk-UA" sz="1600" b="1" i="1" dirty="0" smtClean="0">
              <a:latin typeface="Arial" pitchFamily="34" charset="0"/>
              <a:cs typeface="Arial" pitchFamily="34" charset="0"/>
            </a:rPr>
            <a:t>архієпископи та митрополити</a:t>
          </a:r>
          <a:endParaRPr lang="ru-RU" sz="1600" b="1" i="1" dirty="0">
            <a:latin typeface="Arial" pitchFamily="34" charset="0"/>
            <a:cs typeface="Arial" pitchFamily="34" charset="0"/>
          </a:endParaRPr>
        </a:p>
      </dgm:t>
    </dgm:pt>
    <dgm:pt modelId="{1576DA20-FC3C-4C2B-8279-FA3477E4B7CD}" type="parTrans" cxnId="{375B1E36-E67E-49FC-9ACD-6C37B8761852}">
      <dgm:prSet/>
      <dgm:spPr/>
      <dgm:t>
        <a:bodyPr/>
        <a:lstStyle/>
        <a:p>
          <a:endParaRPr lang="ru-RU"/>
        </a:p>
      </dgm:t>
    </dgm:pt>
    <dgm:pt modelId="{416BBE83-D121-4849-92E0-6413C3A0CFC4}" type="sibTrans" cxnId="{375B1E36-E67E-49FC-9ACD-6C37B8761852}">
      <dgm:prSet/>
      <dgm:spPr/>
      <dgm:t>
        <a:bodyPr/>
        <a:lstStyle/>
        <a:p>
          <a:endParaRPr lang="ru-RU"/>
        </a:p>
      </dgm:t>
    </dgm:pt>
    <dgm:pt modelId="{89FE293F-D0B0-4F97-8750-D993A2EB0D75}">
      <dgm:prSet phldrT="[Текст]"/>
      <dgm:spPr/>
      <dgm:t>
        <a:bodyPr/>
        <a:lstStyle/>
        <a:p>
          <a:r>
            <a:rPr lang="uk-UA" dirty="0" smtClean="0">
              <a:latin typeface="Arial" pitchFamily="34" charset="0"/>
              <a:cs typeface="Arial" pitchFamily="34" charset="0"/>
            </a:rPr>
            <a:t>Призначені керівники церковних громад в областях - </a:t>
          </a:r>
          <a:r>
            <a:rPr lang="uk-UA" b="1" i="1" dirty="0" smtClean="0">
              <a:latin typeface="Arial" pitchFamily="34" charset="0"/>
              <a:cs typeface="Arial" pitchFamily="34" charset="0"/>
            </a:rPr>
            <a:t>єпископи</a:t>
          </a:r>
          <a:endParaRPr lang="ru-RU" b="1" i="1" dirty="0">
            <a:latin typeface="Arial" pitchFamily="34" charset="0"/>
            <a:cs typeface="Arial" pitchFamily="34" charset="0"/>
          </a:endParaRPr>
        </a:p>
      </dgm:t>
    </dgm:pt>
    <dgm:pt modelId="{2C1AC84D-7B22-4084-A49B-0F3C59A76064}" type="parTrans" cxnId="{885B38C9-9B18-4F00-BC11-73D05432F058}">
      <dgm:prSet/>
      <dgm:spPr/>
      <dgm:t>
        <a:bodyPr/>
        <a:lstStyle/>
        <a:p>
          <a:endParaRPr lang="ru-RU"/>
        </a:p>
      </dgm:t>
    </dgm:pt>
    <dgm:pt modelId="{4D1D3DAF-158E-427C-B525-85064AA5721D}" type="sibTrans" cxnId="{885B38C9-9B18-4F00-BC11-73D05432F058}">
      <dgm:prSet/>
      <dgm:spPr/>
      <dgm:t>
        <a:bodyPr/>
        <a:lstStyle/>
        <a:p>
          <a:endParaRPr lang="ru-RU"/>
        </a:p>
      </dgm:t>
    </dgm:pt>
    <dgm:pt modelId="{37070C11-CE20-4A06-99FC-8D75C1EFFB30}">
      <dgm:prSet custT="1"/>
      <dgm:spPr/>
      <dgm:t>
        <a:bodyPr/>
        <a:lstStyle/>
        <a:p>
          <a:r>
            <a:rPr lang="uk-UA" sz="2000" dirty="0" smtClean="0">
              <a:latin typeface="Arial" pitchFamily="34" charset="0"/>
              <a:cs typeface="Arial" pitchFamily="34" charset="0"/>
            </a:rPr>
            <a:t>Громади </a:t>
          </a:r>
          <a:r>
            <a:rPr lang="uk-UA" sz="2000" dirty="0" err="1" smtClean="0">
              <a:latin typeface="Arial" pitchFamily="34" charset="0"/>
              <a:cs typeface="Arial" pitchFamily="34" charset="0"/>
            </a:rPr>
            <a:t>вірян</a:t>
          </a:r>
          <a:r>
            <a:rPr lang="uk-UA" sz="2000" dirty="0" smtClean="0">
              <a:latin typeface="Arial" pitchFamily="34" charset="0"/>
              <a:cs typeface="Arial" pitchFamily="34" charset="0"/>
            </a:rPr>
            <a:t> в містах, селах та окремих територій (</a:t>
          </a:r>
          <a:r>
            <a:rPr lang="uk-UA" sz="2000" b="1" i="1" dirty="0" smtClean="0">
              <a:latin typeface="Arial" pitchFamily="34" charset="0"/>
              <a:cs typeface="Arial" pitchFamily="34" charset="0"/>
            </a:rPr>
            <a:t>парафії</a:t>
          </a:r>
          <a:r>
            <a:rPr lang="uk-UA" sz="2000" dirty="0" smtClean="0">
              <a:latin typeface="Arial" pitchFamily="34" charset="0"/>
              <a:cs typeface="Arial" pitchFamily="34" charset="0"/>
            </a:rPr>
            <a:t>)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EF539BAA-979A-40A8-929B-E2B905A18121}" type="parTrans" cxnId="{B609CCFE-5504-436B-BB6E-B25E782C69E0}">
      <dgm:prSet/>
      <dgm:spPr/>
      <dgm:t>
        <a:bodyPr/>
        <a:lstStyle/>
        <a:p>
          <a:endParaRPr lang="ru-RU"/>
        </a:p>
      </dgm:t>
    </dgm:pt>
    <dgm:pt modelId="{8FCA30FF-3C22-47EE-9A3C-C2197F819670}" type="sibTrans" cxnId="{B609CCFE-5504-436B-BB6E-B25E782C69E0}">
      <dgm:prSet/>
      <dgm:spPr/>
      <dgm:t>
        <a:bodyPr/>
        <a:lstStyle/>
        <a:p>
          <a:endParaRPr lang="ru-RU"/>
        </a:p>
      </dgm:t>
    </dgm:pt>
    <dgm:pt modelId="{EEED5982-83A2-46AC-A1F0-F284838EF5F3}">
      <dgm:prSet custT="1"/>
      <dgm:spPr/>
      <dgm:t>
        <a:bodyPr/>
        <a:lstStyle/>
        <a:p>
          <a:r>
            <a:rPr lang="uk-UA" sz="1600" dirty="0" smtClean="0">
              <a:latin typeface="Arial" pitchFamily="34" charset="0"/>
              <a:cs typeface="Arial" pitchFamily="34" charset="0"/>
            </a:rPr>
            <a:t>Обрані монахами керівники громад – </a:t>
          </a:r>
          <a:r>
            <a:rPr lang="uk-UA" sz="1600" b="1" i="1" dirty="0" smtClean="0">
              <a:latin typeface="Arial" pitchFamily="34" charset="0"/>
              <a:cs typeface="Arial" pitchFamily="34" charset="0"/>
            </a:rPr>
            <a:t>абати та ігумени</a:t>
          </a:r>
          <a:endParaRPr lang="ru-RU" sz="1600" b="1" i="1" dirty="0">
            <a:latin typeface="Arial" pitchFamily="34" charset="0"/>
            <a:cs typeface="Arial" pitchFamily="34" charset="0"/>
          </a:endParaRPr>
        </a:p>
      </dgm:t>
    </dgm:pt>
    <dgm:pt modelId="{60CA67E5-FEE1-4D56-8A55-35B1880364A7}" type="parTrans" cxnId="{35EBC0AF-25D9-4DCB-8285-F2DC54E91DEB}">
      <dgm:prSet/>
      <dgm:spPr/>
      <dgm:t>
        <a:bodyPr/>
        <a:lstStyle/>
        <a:p>
          <a:endParaRPr lang="ru-RU"/>
        </a:p>
      </dgm:t>
    </dgm:pt>
    <dgm:pt modelId="{4A2F6449-E618-44B9-A064-19EBFA42B327}" type="sibTrans" cxnId="{35EBC0AF-25D9-4DCB-8285-F2DC54E91DEB}">
      <dgm:prSet/>
      <dgm:spPr/>
      <dgm:t>
        <a:bodyPr/>
        <a:lstStyle/>
        <a:p>
          <a:endParaRPr lang="ru-RU"/>
        </a:p>
      </dgm:t>
    </dgm:pt>
    <dgm:pt modelId="{FFF2AA09-E25D-49E5-A9F0-6F63CB245AF1}" type="pres">
      <dgm:prSet presAssocID="{877C4D11-9BF7-429F-9651-5DB427CD918C}" presName="compositeShape" presStyleCnt="0">
        <dgm:presLayoutVars>
          <dgm:dir/>
          <dgm:resizeHandles/>
        </dgm:presLayoutVars>
      </dgm:prSet>
      <dgm:spPr/>
    </dgm:pt>
    <dgm:pt modelId="{09C47973-DC26-4F19-BF1E-ED29B64D4E2B}" type="pres">
      <dgm:prSet presAssocID="{877C4D11-9BF7-429F-9651-5DB427CD918C}" presName="pyramid" presStyleLbl="node1" presStyleIdx="0" presStyleCnt="1"/>
      <dgm:spPr/>
    </dgm:pt>
    <dgm:pt modelId="{32453C4C-6C13-4578-A8D6-48981279671C}" type="pres">
      <dgm:prSet presAssocID="{877C4D11-9BF7-429F-9651-5DB427CD918C}" presName="theList" presStyleCnt="0"/>
      <dgm:spPr/>
    </dgm:pt>
    <dgm:pt modelId="{7F963C04-2D03-442F-B0DA-6448BCE95D51}" type="pres">
      <dgm:prSet presAssocID="{0C17E23F-22FB-4E3D-B2EC-C7024BBF8079}" presName="aNode" presStyleLbl="fgAcc1" presStyleIdx="0" presStyleCnt="5" custScaleX="100481" custScaleY="163494" custLinFactY="-54385" custLinFactNeighborX="-48318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C94323-9751-4DBA-A36A-C42ED717F2EF}" type="pres">
      <dgm:prSet presAssocID="{0C17E23F-22FB-4E3D-B2EC-C7024BBF8079}" presName="aSpace" presStyleCnt="0"/>
      <dgm:spPr/>
    </dgm:pt>
    <dgm:pt modelId="{C847E01E-C2A7-41D7-B2CE-4F1A9B39D301}" type="pres">
      <dgm:prSet presAssocID="{54F11159-AE60-4483-819C-114266CCAD1C}" presName="aNode" presStyleLbl="fgAcc1" presStyleIdx="1" presStyleCnt="5" custScaleX="187501" custScaleY="111638" custLinFactY="-32847" custLinFactNeighborX="-3125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B4D3DF-314E-49FA-AE3A-FDA60E7449B8}" type="pres">
      <dgm:prSet presAssocID="{54F11159-AE60-4483-819C-114266CCAD1C}" presName="aSpace" presStyleCnt="0"/>
      <dgm:spPr/>
    </dgm:pt>
    <dgm:pt modelId="{DD11A8AC-FA9A-426C-8F1B-33CD0AD6650C}" type="pres">
      <dgm:prSet presAssocID="{EEED5982-83A2-46AC-A1F0-F284838EF5F3}" presName="aNode" presStyleLbl="fgAcc1" presStyleIdx="2" presStyleCnt="5" custScaleX="197958" custScaleY="104903" custLinFactY="-1781" custLinFactNeighborX="-2602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570FC4-D1E8-4C51-9B54-0FB3108BE43F}" type="pres">
      <dgm:prSet presAssocID="{EEED5982-83A2-46AC-A1F0-F284838EF5F3}" presName="aSpace" presStyleCnt="0"/>
      <dgm:spPr/>
    </dgm:pt>
    <dgm:pt modelId="{48EA4E4C-62E6-42CD-9CEB-9D1F1651A664}" type="pres">
      <dgm:prSet presAssocID="{89FE293F-D0B0-4F97-8750-D993A2EB0D75}" presName="aNode" presStyleLbl="fgAcc1" presStyleIdx="3" presStyleCnt="5" custScaleX="250843" custScaleY="141751" custLinFactY="2555" custLinFactNeighborX="421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9038FB-1A50-404D-8336-AE8AAAEE8D37}" type="pres">
      <dgm:prSet presAssocID="{89FE293F-D0B0-4F97-8750-D993A2EB0D75}" presName="aSpace" presStyleCnt="0"/>
      <dgm:spPr/>
    </dgm:pt>
    <dgm:pt modelId="{45F5A3E2-5121-4B16-A0E2-944F022B7D4B}" type="pres">
      <dgm:prSet presAssocID="{37070C11-CE20-4A06-99FC-8D75C1EFFB30}" presName="aNode" presStyleLbl="fgAcc1" presStyleIdx="4" presStyleCnt="5" custScaleX="270734" custScaleY="137915" custLinFactY="25241" custLinFactNeighborX="751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7994C7-CC14-4E68-9340-8C33FC2AA6FE}" type="pres">
      <dgm:prSet presAssocID="{37070C11-CE20-4A06-99FC-8D75C1EFFB30}" presName="aSpace" presStyleCnt="0"/>
      <dgm:spPr/>
    </dgm:pt>
  </dgm:ptLst>
  <dgm:cxnLst>
    <dgm:cxn modelId="{C01C0F4E-0484-4313-A7E0-A80AD9D23DCA}" type="presOf" srcId="{EEED5982-83A2-46AC-A1F0-F284838EF5F3}" destId="{DD11A8AC-FA9A-426C-8F1B-33CD0AD6650C}" srcOrd="0" destOrd="0" presId="urn:microsoft.com/office/officeart/2005/8/layout/pyramid2"/>
    <dgm:cxn modelId="{DAE3D1B4-797A-4D8F-A40B-EE1741FE5435}" type="presOf" srcId="{89FE293F-D0B0-4F97-8750-D993A2EB0D75}" destId="{48EA4E4C-62E6-42CD-9CEB-9D1F1651A664}" srcOrd="0" destOrd="0" presId="urn:microsoft.com/office/officeart/2005/8/layout/pyramid2"/>
    <dgm:cxn modelId="{375B1E36-E67E-49FC-9ACD-6C37B8761852}" srcId="{877C4D11-9BF7-429F-9651-5DB427CD918C}" destId="{54F11159-AE60-4483-819C-114266CCAD1C}" srcOrd="1" destOrd="0" parTransId="{1576DA20-FC3C-4C2B-8279-FA3477E4B7CD}" sibTransId="{416BBE83-D121-4849-92E0-6413C3A0CFC4}"/>
    <dgm:cxn modelId="{24988A04-735C-4210-BC9F-CE74C9ED0458}" type="presOf" srcId="{0C17E23F-22FB-4E3D-B2EC-C7024BBF8079}" destId="{7F963C04-2D03-442F-B0DA-6448BCE95D51}" srcOrd="0" destOrd="0" presId="urn:microsoft.com/office/officeart/2005/8/layout/pyramid2"/>
    <dgm:cxn modelId="{35EBC0AF-25D9-4DCB-8285-F2DC54E91DEB}" srcId="{877C4D11-9BF7-429F-9651-5DB427CD918C}" destId="{EEED5982-83A2-46AC-A1F0-F284838EF5F3}" srcOrd="2" destOrd="0" parTransId="{60CA67E5-FEE1-4D56-8A55-35B1880364A7}" sibTransId="{4A2F6449-E618-44B9-A064-19EBFA42B327}"/>
    <dgm:cxn modelId="{98AB566D-46DA-4371-B353-BCB3EA8DF0A2}" srcId="{877C4D11-9BF7-429F-9651-5DB427CD918C}" destId="{0C17E23F-22FB-4E3D-B2EC-C7024BBF8079}" srcOrd="0" destOrd="0" parTransId="{815FD8CC-E577-4A36-AFD2-4E0A3CCF6AE8}" sibTransId="{2534AF36-18D4-4C75-9D7B-FD4A29710FA9}"/>
    <dgm:cxn modelId="{885B38C9-9B18-4F00-BC11-73D05432F058}" srcId="{877C4D11-9BF7-429F-9651-5DB427CD918C}" destId="{89FE293F-D0B0-4F97-8750-D993A2EB0D75}" srcOrd="3" destOrd="0" parTransId="{2C1AC84D-7B22-4084-A49B-0F3C59A76064}" sibTransId="{4D1D3DAF-158E-427C-B525-85064AA5721D}"/>
    <dgm:cxn modelId="{B609CCFE-5504-436B-BB6E-B25E782C69E0}" srcId="{877C4D11-9BF7-429F-9651-5DB427CD918C}" destId="{37070C11-CE20-4A06-99FC-8D75C1EFFB30}" srcOrd="4" destOrd="0" parTransId="{EF539BAA-979A-40A8-929B-E2B905A18121}" sibTransId="{8FCA30FF-3C22-47EE-9A3C-C2197F819670}"/>
    <dgm:cxn modelId="{6D4F9F4E-DF07-4CFD-A004-5FFAAD352335}" type="presOf" srcId="{54F11159-AE60-4483-819C-114266CCAD1C}" destId="{C847E01E-C2A7-41D7-B2CE-4F1A9B39D301}" srcOrd="0" destOrd="0" presId="urn:microsoft.com/office/officeart/2005/8/layout/pyramid2"/>
    <dgm:cxn modelId="{4819F52E-BC99-4C70-8970-F8BE8DD0A8CD}" type="presOf" srcId="{37070C11-CE20-4A06-99FC-8D75C1EFFB30}" destId="{45F5A3E2-5121-4B16-A0E2-944F022B7D4B}" srcOrd="0" destOrd="0" presId="urn:microsoft.com/office/officeart/2005/8/layout/pyramid2"/>
    <dgm:cxn modelId="{6FF427C6-9B81-4B21-9538-CE4F6DB2040A}" type="presOf" srcId="{877C4D11-9BF7-429F-9651-5DB427CD918C}" destId="{FFF2AA09-E25D-49E5-A9F0-6F63CB245AF1}" srcOrd="0" destOrd="0" presId="urn:microsoft.com/office/officeart/2005/8/layout/pyramid2"/>
    <dgm:cxn modelId="{6E16E3BD-DE19-4E93-8F82-EE51A02896F7}" type="presParOf" srcId="{FFF2AA09-E25D-49E5-A9F0-6F63CB245AF1}" destId="{09C47973-DC26-4F19-BF1E-ED29B64D4E2B}" srcOrd="0" destOrd="0" presId="urn:microsoft.com/office/officeart/2005/8/layout/pyramid2"/>
    <dgm:cxn modelId="{B72E9CAC-B92F-4793-B18F-D1B5001A5DE9}" type="presParOf" srcId="{FFF2AA09-E25D-49E5-A9F0-6F63CB245AF1}" destId="{32453C4C-6C13-4578-A8D6-48981279671C}" srcOrd="1" destOrd="0" presId="urn:microsoft.com/office/officeart/2005/8/layout/pyramid2"/>
    <dgm:cxn modelId="{D4D9216E-1DF1-4728-A398-B483C7F3B777}" type="presParOf" srcId="{32453C4C-6C13-4578-A8D6-48981279671C}" destId="{7F963C04-2D03-442F-B0DA-6448BCE95D51}" srcOrd="0" destOrd="0" presId="urn:microsoft.com/office/officeart/2005/8/layout/pyramid2"/>
    <dgm:cxn modelId="{28078B86-6F70-4739-89BD-684F39FF869E}" type="presParOf" srcId="{32453C4C-6C13-4578-A8D6-48981279671C}" destId="{EAC94323-9751-4DBA-A36A-C42ED717F2EF}" srcOrd="1" destOrd="0" presId="urn:microsoft.com/office/officeart/2005/8/layout/pyramid2"/>
    <dgm:cxn modelId="{4DE45F9D-B664-4327-93CF-794D36377733}" type="presParOf" srcId="{32453C4C-6C13-4578-A8D6-48981279671C}" destId="{C847E01E-C2A7-41D7-B2CE-4F1A9B39D301}" srcOrd="2" destOrd="0" presId="urn:microsoft.com/office/officeart/2005/8/layout/pyramid2"/>
    <dgm:cxn modelId="{FF3CA3CA-AF21-4D26-BB89-26A8991976FB}" type="presParOf" srcId="{32453C4C-6C13-4578-A8D6-48981279671C}" destId="{0CB4D3DF-314E-49FA-AE3A-FDA60E7449B8}" srcOrd="3" destOrd="0" presId="urn:microsoft.com/office/officeart/2005/8/layout/pyramid2"/>
    <dgm:cxn modelId="{B0C77150-C07C-4E20-8428-6663306E6C14}" type="presParOf" srcId="{32453C4C-6C13-4578-A8D6-48981279671C}" destId="{DD11A8AC-FA9A-426C-8F1B-33CD0AD6650C}" srcOrd="4" destOrd="0" presId="urn:microsoft.com/office/officeart/2005/8/layout/pyramid2"/>
    <dgm:cxn modelId="{057ED2C9-FFBE-435F-9754-89B7175B59E6}" type="presParOf" srcId="{32453C4C-6C13-4578-A8D6-48981279671C}" destId="{DD570FC4-D1E8-4C51-9B54-0FB3108BE43F}" srcOrd="5" destOrd="0" presId="urn:microsoft.com/office/officeart/2005/8/layout/pyramid2"/>
    <dgm:cxn modelId="{B82C9C71-038B-4F0D-91A4-A767E8F29FD5}" type="presParOf" srcId="{32453C4C-6C13-4578-A8D6-48981279671C}" destId="{48EA4E4C-62E6-42CD-9CEB-9D1F1651A664}" srcOrd="6" destOrd="0" presId="urn:microsoft.com/office/officeart/2005/8/layout/pyramid2"/>
    <dgm:cxn modelId="{A5B249A6-049A-4EE6-B864-9B1917460CD5}" type="presParOf" srcId="{32453C4C-6C13-4578-A8D6-48981279671C}" destId="{8A9038FB-1A50-404D-8336-AE8AAAEE8D37}" srcOrd="7" destOrd="0" presId="urn:microsoft.com/office/officeart/2005/8/layout/pyramid2"/>
    <dgm:cxn modelId="{BC116EEA-7694-4557-865C-11A901E6615C}" type="presParOf" srcId="{32453C4C-6C13-4578-A8D6-48981279671C}" destId="{45F5A3E2-5121-4B16-A0E2-944F022B7D4B}" srcOrd="8" destOrd="0" presId="urn:microsoft.com/office/officeart/2005/8/layout/pyramid2"/>
    <dgm:cxn modelId="{C9A0E398-ACC3-43DA-9503-FDC951858787}" type="presParOf" srcId="{32453C4C-6C13-4578-A8D6-48981279671C}" destId="{CF7994C7-CC14-4E68-9340-8C33FC2AA6FE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600794-9ECA-4D36-96A5-6DEB5C7B8DAA}" type="doc">
      <dgm:prSet loTypeId="urn:microsoft.com/office/officeart/2005/8/layout/cycle7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F5B87AD-DBE6-45D8-926D-F9BD7201B268}">
      <dgm:prSet phldrT="[Текст]"/>
      <dgm:spPr/>
      <dgm:t>
        <a:bodyPr/>
        <a:lstStyle/>
        <a:p>
          <a:r>
            <a:rPr lang="uk-UA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ХРИСТИЯНСЬКА ЦЕРКВА</a:t>
          </a:r>
          <a:endParaRPr lang="ru-RU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4E8291B5-2089-4496-9142-113CF5BB0F21}" type="parTrans" cxnId="{AB5B747F-8574-4C98-981D-07E3670E9AE0}">
      <dgm:prSet/>
      <dgm:spPr/>
      <dgm:t>
        <a:bodyPr/>
        <a:lstStyle/>
        <a:p>
          <a:endParaRPr lang="ru-RU"/>
        </a:p>
      </dgm:t>
    </dgm:pt>
    <dgm:pt modelId="{6B25DAD7-D159-4235-BC1C-93DCFC11B208}" type="sibTrans" cxnId="{AB5B747F-8574-4C98-981D-07E3670E9AE0}">
      <dgm:prSet/>
      <dgm:spPr/>
      <dgm:t>
        <a:bodyPr/>
        <a:lstStyle/>
        <a:p>
          <a:endParaRPr lang="ru-RU"/>
        </a:p>
      </dgm:t>
    </dgm:pt>
    <dgm:pt modelId="{14ECBE7A-4998-4C90-82DA-D637D8AEA49A}">
      <dgm:prSet phldrT="[Текст]"/>
      <dgm:spPr/>
      <dgm:t>
        <a:bodyPr/>
        <a:lstStyle/>
        <a:p>
          <a:r>
            <a:rPr lang="uk-UA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ЦЕРКОВНА ОРГАНІЗАЦІЯ</a:t>
          </a:r>
          <a:endParaRPr lang="ru-RU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D2F41CCD-8D80-4CD5-9706-1241A65F920A}" type="parTrans" cxnId="{413C6F15-FE64-4F07-8FCD-AD9FA6B43035}">
      <dgm:prSet/>
      <dgm:spPr/>
      <dgm:t>
        <a:bodyPr/>
        <a:lstStyle/>
        <a:p>
          <a:endParaRPr lang="ru-RU"/>
        </a:p>
      </dgm:t>
    </dgm:pt>
    <dgm:pt modelId="{F78E006F-493B-4C18-AA44-50621DECFD22}" type="sibTrans" cxnId="{413C6F15-FE64-4F07-8FCD-AD9FA6B43035}">
      <dgm:prSet/>
      <dgm:spPr/>
      <dgm:t>
        <a:bodyPr/>
        <a:lstStyle/>
        <a:p>
          <a:endParaRPr lang="ru-RU"/>
        </a:p>
      </dgm:t>
    </dgm:pt>
    <dgm:pt modelId="{95B233EA-A863-432F-9ED7-D45A79008C72}">
      <dgm:prSet phldrT="[Текст]"/>
      <dgm:spPr/>
      <dgm:t>
        <a:bodyPr/>
        <a:lstStyle/>
        <a:p>
          <a:r>
            <a:rPr lang="uk-UA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ГРОМАДА ХРИСТИЯН</a:t>
          </a:r>
          <a:endParaRPr lang="ru-RU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2BBB930B-85A3-43E2-B478-0FBE9E6FAC61}" type="parTrans" cxnId="{E7831621-9844-4112-AA00-C586EE21E514}">
      <dgm:prSet/>
      <dgm:spPr/>
      <dgm:t>
        <a:bodyPr/>
        <a:lstStyle/>
        <a:p>
          <a:endParaRPr lang="ru-RU"/>
        </a:p>
      </dgm:t>
    </dgm:pt>
    <dgm:pt modelId="{2F50A743-2A5F-4AFD-BF22-D265E3A4DF85}" type="sibTrans" cxnId="{E7831621-9844-4112-AA00-C586EE21E514}">
      <dgm:prSet/>
      <dgm:spPr/>
      <dgm:t>
        <a:bodyPr/>
        <a:lstStyle/>
        <a:p>
          <a:endParaRPr lang="ru-RU"/>
        </a:p>
      </dgm:t>
    </dgm:pt>
    <dgm:pt modelId="{A6C8F90B-6FDC-4A2B-92C6-983529916559}" type="pres">
      <dgm:prSet presAssocID="{F9600794-9ECA-4D36-96A5-6DEB5C7B8DA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17E258-CBC7-462F-BF36-84261269C1BB}" type="pres">
      <dgm:prSet presAssocID="{FF5B87AD-DBE6-45D8-926D-F9BD7201B268}" presName="node" presStyleLbl="node1" presStyleIdx="0" presStyleCnt="3" custScaleX="144879" custScaleY="801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CFE263-C9D1-47E5-BC57-5BEC6A78FC36}" type="pres">
      <dgm:prSet presAssocID="{6B25DAD7-D159-4235-BC1C-93DCFC11B208}" presName="sibTrans" presStyleLbl="sibTrans2D1" presStyleIdx="0" presStyleCnt="3"/>
      <dgm:spPr/>
      <dgm:t>
        <a:bodyPr/>
        <a:lstStyle/>
        <a:p>
          <a:endParaRPr lang="ru-RU"/>
        </a:p>
      </dgm:t>
    </dgm:pt>
    <dgm:pt modelId="{61AAFA34-7DB1-4DE2-88C7-E7D0AA6D8135}" type="pres">
      <dgm:prSet presAssocID="{6B25DAD7-D159-4235-BC1C-93DCFC11B208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2BA4E221-9967-4C38-B056-71A4D72AFD07}" type="pres">
      <dgm:prSet presAssocID="{14ECBE7A-4998-4C90-82DA-D637D8AEA49A}" presName="node" presStyleLbl="node1" presStyleIdx="1" presStyleCnt="3" custRadScaleRad="113089" custRadScaleInc="-255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D112DA-CDF4-4A40-B028-AF8148DA2A3E}" type="pres">
      <dgm:prSet presAssocID="{F78E006F-493B-4C18-AA44-50621DECFD22}" presName="sibTrans" presStyleLbl="sibTrans2D1" presStyleIdx="1" presStyleCnt="3"/>
      <dgm:spPr/>
      <dgm:t>
        <a:bodyPr/>
        <a:lstStyle/>
        <a:p>
          <a:endParaRPr lang="ru-RU"/>
        </a:p>
      </dgm:t>
    </dgm:pt>
    <dgm:pt modelId="{9913A57D-96EB-4EF9-AEDD-440C3B68B91E}" type="pres">
      <dgm:prSet presAssocID="{F78E006F-493B-4C18-AA44-50621DECFD22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2F77AFDE-80D3-4B0D-A4FB-928D2BE5A863}" type="pres">
      <dgm:prSet presAssocID="{95B233EA-A863-432F-9ED7-D45A79008C72}" presName="node" presStyleLbl="node1" presStyleIdx="2" presStyleCnt="3" custRadScaleRad="110499" custRadScaleInc="221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C5CA26-B35B-46C6-B02F-D53A9C82EF32}" type="pres">
      <dgm:prSet presAssocID="{2F50A743-2A5F-4AFD-BF22-D265E3A4DF85}" presName="sibTrans" presStyleLbl="sibTrans2D1" presStyleIdx="2" presStyleCnt="3"/>
      <dgm:spPr/>
      <dgm:t>
        <a:bodyPr/>
        <a:lstStyle/>
        <a:p>
          <a:endParaRPr lang="ru-RU"/>
        </a:p>
      </dgm:t>
    </dgm:pt>
    <dgm:pt modelId="{234BD691-B91F-45C0-B87B-E7610A24C7F1}" type="pres">
      <dgm:prSet presAssocID="{2F50A743-2A5F-4AFD-BF22-D265E3A4DF85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6D2C45BF-971D-4BED-A5E8-F49EB822BC3C}" type="presOf" srcId="{6B25DAD7-D159-4235-BC1C-93DCFC11B208}" destId="{61AAFA34-7DB1-4DE2-88C7-E7D0AA6D8135}" srcOrd="1" destOrd="0" presId="urn:microsoft.com/office/officeart/2005/8/layout/cycle7"/>
    <dgm:cxn modelId="{7547CAC9-D4EE-412B-A931-C4A5F6FFCE5E}" type="presOf" srcId="{FF5B87AD-DBE6-45D8-926D-F9BD7201B268}" destId="{7217E258-CBC7-462F-BF36-84261269C1BB}" srcOrd="0" destOrd="0" presId="urn:microsoft.com/office/officeart/2005/8/layout/cycle7"/>
    <dgm:cxn modelId="{A320461F-8F75-419F-B5CF-6E3D9BA3B848}" type="presOf" srcId="{2F50A743-2A5F-4AFD-BF22-D265E3A4DF85}" destId="{234BD691-B91F-45C0-B87B-E7610A24C7F1}" srcOrd="1" destOrd="0" presId="urn:microsoft.com/office/officeart/2005/8/layout/cycle7"/>
    <dgm:cxn modelId="{14F8BFA0-EB87-4D57-8C94-45334F407E25}" type="presOf" srcId="{2F50A743-2A5F-4AFD-BF22-D265E3A4DF85}" destId="{24C5CA26-B35B-46C6-B02F-D53A9C82EF32}" srcOrd="0" destOrd="0" presId="urn:microsoft.com/office/officeart/2005/8/layout/cycle7"/>
    <dgm:cxn modelId="{AB5B747F-8574-4C98-981D-07E3670E9AE0}" srcId="{F9600794-9ECA-4D36-96A5-6DEB5C7B8DAA}" destId="{FF5B87AD-DBE6-45D8-926D-F9BD7201B268}" srcOrd="0" destOrd="0" parTransId="{4E8291B5-2089-4496-9142-113CF5BB0F21}" sibTransId="{6B25DAD7-D159-4235-BC1C-93DCFC11B208}"/>
    <dgm:cxn modelId="{2781DB50-D67A-4B0D-B83B-564ED5B1DF8B}" type="presOf" srcId="{95B233EA-A863-432F-9ED7-D45A79008C72}" destId="{2F77AFDE-80D3-4B0D-A4FB-928D2BE5A863}" srcOrd="0" destOrd="0" presId="urn:microsoft.com/office/officeart/2005/8/layout/cycle7"/>
    <dgm:cxn modelId="{186BD581-E7CE-44FD-AAFE-5BCF25AEF0EB}" type="presOf" srcId="{6B25DAD7-D159-4235-BC1C-93DCFC11B208}" destId="{30CFE263-C9D1-47E5-BC57-5BEC6A78FC36}" srcOrd="0" destOrd="0" presId="urn:microsoft.com/office/officeart/2005/8/layout/cycle7"/>
    <dgm:cxn modelId="{68CD753A-59E4-4392-AAF5-E7664D007B93}" type="presOf" srcId="{F78E006F-493B-4C18-AA44-50621DECFD22}" destId="{29D112DA-CDF4-4A40-B028-AF8148DA2A3E}" srcOrd="0" destOrd="0" presId="urn:microsoft.com/office/officeart/2005/8/layout/cycle7"/>
    <dgm:cxn modelId="{D2D18CCD-6F47-413A-A4C5-4DD7F1013A74}" type="presOf" srcId="{F78E006F-493B-4C18-AA44-50621DECFD22}" destId="{9913A57D-96EB-4EF9-AEDD-440C3B68B91E}" srcOrd="1" destOrd="0" presId="urn:microsoft.com/office/officeart/2005/8/layout/cycle7"/>
    <dgm:cxn modelId="{E54102BA-49C6-48E9-886F-FC1C9BCF6BDE}" type="presOf" srcId="{F9600794-9ECA-4D36-96A5-6DEB5C7B8DAA}" destId="{A6C8F90B-6FDC-4A2B-92C6-983529916559}" srcOrd="0" destOrd="0" presId="urn:microsoft.com/office/officeart/2005/8/layout/cycle7"/>
    <dgm:cxn modelId="{413C6F15-FE64-4F07-8FCD-AD9FA6B43035}" srcId="{F9600794-9ECA-4D36-96A5-6DEB5C7B8DAA}" destId="{14ECBE7A-4998-4C90-82DA-D637D8AEA49A}" srcOrd="1" destOrd="0" parTransId="{D2F41CCD-8D80-4CD5-9706-1241A65F920A}" sibTransId="{F78E006F-493B-4C18-AA44-50621DECFD22}"/>
    <dgm:cxn modelId="{84574210-BE38-4640-9395-31DD1E91EBDD}" type="presOf" srcId="{14ECBE7A-4998-4C90-82DA-D637D8AEA49A}" destId="{2BA4E221-9967-4C38-B056-71A4D72AFD07}" srcOrd="0" destOrd="0" presId="urn:microsoft.com/office/officeart/2005/8/layout/cycle7"/>
    <dgm:cxn modelId="{E7831621-9844-4112-AA00-C586EE21E514}" srcId="{F9600794-9ECA-4D36-96A5-6DEB5C7B8DAA}" destId="{95B233EA-A863-432F-9ED7-D45A79008C72}" srcOrd="2" destOrd="0" parTransId="{2BBB930B-85A3-43E2-B478-0FBE9E6FAC61}" sibTransId="{2F50A743-2A5F-4AFD-BF22-D265E3A4DF85}"/>
    <dgm:cxn modelId="{DDE7B4BA-760F-4612-A62C-5F776D18E77B}" type="presParOf" srcId="{A6C8F90B-6FDC-4A2B-92C6-983529916559}" destId="{7217E258-CBC7-462F-BF36-84261269C1BB}" srcOrd="0" destOrd="0" presId="urn:microsoft.com/office/officeart/2005/8/layout/cycle7"/>
    <dgm:cxn modelId="{878B8E40-C63E-4B54-BC85-2EDDBD8F069F}" type="presParOf" srcId="{A6C8F90B-6FDC-4A2B-92C6-983529916559}" destId="{30CFE263-C9D1-47E5-BC57-5BEC6A78FC36}" srcOrd="1" destOrd="0" presId="urn:microsoft.com/office/officeart/2005/8/layout/cycle7"/>
    <dgm:cxn modelId="{C188B7C5-0B4A-407B-8EF6-EF6832C640F2}" type="presParOf" srcId="{30CFE263-C9D1-47E5-BC57-5BEC6A78FC36}" destId="{61AAFA34-7DB1-4DE2-88C7-E7D0AA6D8135}" srcOrd="0" destOrd="0" presId="urn:microsoft.com/office/officeart/2005/8/layout/cycle7"/>
    <dgm:cxn modelId="{58D17652-A302-40A9-872B-D94FEA6E97FD}" type="presParOf" srcId="{A6C8F90B-6FDC-4A2B-92C6-983529916559}" destId="{2BA4E221-9967-4C38-B056-71A4D72AFD07}" srcOrd="2" destOrd="0" presId="urn:microsoft.com/office/officeart/2005/8/layout/cycle7"/>
    <dgm:cxn modelId="{2FB1386E-CC86-4F5E-B55D-46EF209FF5EF}" type="presParOf" srcId="{A6C8F90B-6FDC-4A2B-92C6-983529916559}" destId="{29D112DA-CDF4-4A40-B028-AF8148DA2A3E}" srcOrd="3" destOrd="0" presId="urn:microsoft.com/office/officeart/2005/8/layout/cycle7"/>
    <dgm:cxn modelId="{17DFC595-2AF4-492F-9C15-0A6512DF13EB}" type="presParOf" srcId="{29D112DA-CDF4-4A40-B028-AF8148DA2A3E}" destId="{9913A57D-96EB-4EF9-AEDD-440C3B68B91E}" srcOrd="0" destOrd="0" presId="urn:microsoft.com/office/officeart/2005/8/layout/cycle7"/>
    <dgm:cxn modelId="{7727A822-E802-4499-997B-827C5F36E14C}" type="presParOf" srcId="{A6C8F90B-6FDC-4A2B-92C6-983529916559}" destId="{2F77AFDE-80D3-4B0D-A4FB-928D2BE5A863}" srcOrd="4" destOrd="0" presId="urn:microsoft.com/office/officeart/2005/8/layout/cycle7"/>
    <dgm:cxn modelId="{12168201-A4E7-430C-8312-295C2889CB37}" type="presParOf" srcId="{A6C8F90B-6FDC-4A2B-92C6-983529916559}" destId="{24C5CA26-B35B-46C6-B02F-D53A9C82EF32}" srcOrd="5" destOrd="0" presId="urn:microsoft.com/office/officeart/2005/8/layout/cycle7"/>
    <dgm:cxn modelId="{F6286B42-2194-4821-91E0-EDBF8E826026}" type="presParOf" srcId="{24C5CA26-B35B-46C6-B02F-D53A9C82EF32}" destId="{234BD691-B91F-45C0-B87B-E7610A24C7F1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7AB6FB-2CEB-4F0B-8C15-33394C644E65}" type="doc">
      <dgm:prSet loTypeId="urn:microsoft.com/office/officeart/2005/8/layout/arrow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72C9341-B735-4316-83F7-588369BA82AC}">
      <dgm:prSet phldrT="[Текст]" custT="1"/>
      <dgm:spPr/>
      <dgm:t>
        <a:bodyPr/>
        <a:lstStyle/>
        <a:p>
          <a:r>
            <a:rPr lang="uk-UA" sz="1800" i="1" dirty="0" smtClean="0">
              <a:solidFill>
                <a:schemeClr val="bg1"/>
              </a:solidFill>
              <a:latin typeface="Arial Black" pitchFamily="34" charset="0"/>
            </a:rPr>
            <a:t>східний </a:t>
          </a:r>
          <a:r>
            <a:rPr lang="uk-UA" sz="1800" i="1" dirty="0" err="1" smtClean="0">
              <a:solidFill>
                <a:schemeClr val="bg1"/>
              </a:solidFill>
              <a:latin typeface="Arial Black" pitchFamily="34" charset="0"/>
            </a:rPr>
            <a:t>очільник</a:t>
          </a:r>
          <a:r>
            <a:rPr lang="uk-UA" sz="1800" i="1" dirty="0" smtClean="0">
              <a:solidFill>
                <a:schemeClr val="bg1"/>
              </a:solidFill>
              <a:latin typeface="Arial Black" pitchFamily="34" charset="0"/>
            </a:rPr>
            <a:t> церкви – </a:t>
          </a:r>
          <a:r>
            <a:rPr lang="uk-UA" sz="2400" b="1" dirty="0" err="1" smtClean="0">
              <a:solidFill>
                <a:schemeClr val="bg1"/>
              </a:solidFill>
              <a:latin typeface="Arial Black" pitchFamily="34" charset="0"/>
            </a:rPr>
            <a:t>константинополь</a:t>
          </a:r>
          <a:r>
            <a:rPr lang="uk-UA" sz="2400" b="1" dirty="0" smtClean="0">
              <a:solidFill>
                <a:schemeClr val="bg1"/>
              </a:solidFill>
              <a:latin typeface="Arial Black" pitchFamily="34" charset="0"/>
            </a:rPr>
            <a:t> </a:t>
          </a:r>
          <a:r>
            <a:rPr lang="uk-UA" sz="2400" b="1" dirty="0" err="1" smtClean="0">
              <a:solidFill>
                <a:schemeClr val="bg1"/>
              </a:solidFill>
              <a:latin typeface="Arial Black" pitchFamily="34" charset="0"/>
            </a:rPr>
            <a:t>ський</a:t>
          </a:r>
          <a:r>
            <a:rPr lang="uk-UA" sz="2400" b="1" dirty="0" smtClean="0">
              <a:solidFill>
                <a:schemeClr val="bg1"/>
              </a:solidFill>
              <a:latin typeface="Arial Black" pitchFamily="34" charset="0"/>
            </a:rPr>
            <a:t> патріарх</a:t>
          </a:r>
          <a:endParaRPr lang="ru-RU" sz="2400" b="1" dirty="0">
            <a:solidFill>
              <a:schemeClr val="bg1"/>
            </a:solidFill>
            <a:latin typeface="Arial Black" pitchFamily="34" charset="0"/>
          </a:endParaRPr>
        </a:p>
      </dgm:t>
    </dgm:pt>
    <dgm:pt modelId="{B8B68D8D-53CE-44FF-A9C7-DE83DCCA024B}" type="parTrans" cxnId="{419F0853-91BA-4324-9196-68C66BD6EF23}">
      <dgm:prSet/>
      <dgm:spPr/>
      <dgm:t>
        <a:bodyPr/>
        <a:lstStyle/>
        <a:p>
          <a:endParaRPr lang="ru-RU"/>
        </a:p>
      </dgm:t>
    </dgm:pt>
    <dgm:pt modelId="{3D76DECC-F44C-4ED5-AD0B-FD3F2F1020DF}" type="sibTrans" cxnId="{419F0853-91BA-4324-9196-68C66BD6EF23}">
      <dgm:prSet/>
      <dgm:spPr/>
      <dgm:t>
        <a:bodyPr/>
        <a:lstStyle/>
        <a:p>
          <a:endParaRPr lang="ru-RU"/>
        </a:p>
      </dgm:t>
    </dgm:pt>
    <dgm:pt modelId="{911244A4-0C56-47FC-A909-5A09AB0A6C15}">
      <dgm:prSet phldrT="[Текст]"/>
      <dgm:spPr/>
      <dgm:t>
        <a:bodyPr/>
        <a:lstStyle/>
        <a:p>
          <a:r>
            <a:rPr lang="uk-UA" i="1" dirty="0" err="1" smtClean="0">
              <a:solidFill>
                <a:schemeClr val="bg1"/>
              </a:solidFill>
              <a:latin typeface="Arial Black" pitchFamily="34" charset="0"/>
            </a:rPr>
            <a:t>очільник</a:t>
          </a:r>
          <a:r>
            <a:rPr lang="uk-UA" i="1" dirty="0" smtClean="0">
              <a:solidFill>
                <a:schemeClr val="bg1"/>
              </a:solidFill>
              <a:latin typeface="Arial Black" pitchFamily="34" charset="0"/>
            </a:rPr>
            <a:t> західної церкви </a:t>
          </a:r>
          <a:r>
            <a:rPr lang="uk-UA" dirty="0" smtClean="0">
              <a:solidFill>
                <a:schemeClr val="bg1"/>
              </a:solidFill>
              <a:latin typeface="Arial Black" pitchFamily="34" charset="0"/>
            </a:rPr>
            <a:t>– римський папа</a:t>
          </a:r>
          <a:endParaRPr lang="ru-RU" dirty="0">
            <a:solidFill>
              <a:schemeClr val="bg1"/>
            </a:solidFill>
            <a:latin typeface="Arial Black" pitchFamily="34" charset="0"/>
          </a:endParaRPr>
        </a:p>
      </dgm:t>
    </dgm:pt>
    <dgm:pt modelId="{E58EA5B0-0EF0-4893-939F-573456EBB8D7}" type="parTrans" cxnId="{7EA966D7-A4A9-4A78-9526-F69F6D5D3FC6}">
      <dgm:prSet/>
      <dgm:spPr/>
      <dgm:t>
        <a:bodyPr/>
        <a:lstStyle/>
        <a:p>
          <a:endParaRPr lang="ru-RU"/>
        </a:p>
      </dgm:t>
    </dgm:pt>
    <dgm:pt modelId="{859E473B-2253-4691-A34B-A7FC6F0C2DD9}" type="sibTrans" cxnId="{7EA966D7-A4A9-4A78-9526-F69F6D5D3FC6}">
      <dgm:prSet/>
      <dgm:spPr/>
      <dgm:t>
        <a:bodyPr/>
        <a:lstStyle/>
        <a:p>
          <a:endParaRPr lang="ru-RU"/>
        </a:p>
      </dgm:t>
    </dgm:pt>
    <dgm:pt modelId="{98E68830-5AC2-4DD2-8CD7-3DC61BA3ED04}" type="pres">
      <dgm:prSet presAssocID="{F37AB6FB-2CEB-4F0B-8C15-33394C644E6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8BD8D8-5791-487C-AE3F-49A56A30D0A7}" type="pres">
      <dgm:prSet presAssocID="{672C9341-B735-4316-83F7-588369BA82AC}" presName="arrow" presStyleLbl="node1" presStyleIdx="0" presStyleCnt="2" custScaleY="105587" custRadScaleRad="100544" custRadScaleInc="46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F1D9F8-5D3D-4F1E-B380-67E1F4B924BE}" type="pres">
      <dgm:prSet presAssocID="{911244A4-0C56-47FC-A909-5A09AB0A6C15}" presName="arrow" presStyleLbl="node1" presStyleIdx="1" presStyleCnt="2" custScaleX="85722" custRadScaleRad="92171" custRadScaleInc="43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9F0853-91BA-4324-9196-68C66BD6EF23}" srcId="{F37AB6FB-2CEB-4F0B-8C15-33394C644E65}" destId="{672C9341-B735-4316-83F7-588369BA82AC}" srcOrd="0" destOrd="0" parTransId="{B8B68D8D-53CE-44FF-A9C7-DE83DCCA024B}" sibTransId="{3D76DECC-F44C-4ED5-AD0B-FD3F2F1020DF}"/>
    <dgm:cxn modelId="{D3848B84-F1D3-4CAA-9316-C40DB63D2E3D}" type="presOf" srcId="{672C9341-B735-4316-83F7-588369BA82AC}" destId="{248BD8D8-5791-487C-AE3F-49A56A30D0A7}" srcOrd="0" destOrd="0" presId="urn:microsoft.com/office/officeart/2005/8/layout/arrow5"/>
    <dgm:cxn modelId="{087FEEA6-37D0-483B-93CD-0B4F5EF07B82}" type="presOf" srcId="{911244A4-0C56-47FC-A909-5A09AB0A6C15}" destId="{B4F1D9F8-5D3D-4F1E-B380-67E1F4B924BE}" srcOrd="0" destOrd="0" presId="urn:microsoft.com/office/officeart/2005/8/layout/arrow5"/>
    <dgm:cxn modelId="{7EA966D7-A4A9-4A78-9526-F69F6D5D3FC6}" srcId="{F37AB6FB-2CEB-4F0B-8C15-33394C644E65}" destId="{911244A4-0C56-47FC-A909-5A09AB0A6C15}" srcOrd="1" destOrd="0" parTransId="{E58EA5B0-0EF0-4893-939F-573456EBB8D7}" sibTransId="{859E473B-2253-4691-A34B-A7FC6F0C2DD9}"/>
    <dgm:cxn modelId="{4B943C1D-E7F1-4290-B468-8436EA202380}" type="presOf" srcId="{F37AB6FB-2CEB-4F0B-8C15-33394C644E65}" destId="{98E68830-5AC2-4DD2-8CD7-3DC61BA3ED04}" srcOrd="0" destOrd="0" presId="urn:microsoft.com/office/officeart/2005/8/layout/arrow5"/>
    <dgm:cxn modelId="{CBFACC74-86FC-44E6-91F9-1489B476004D}" type="presParOf" srcId="{98E68830-5AC2-4DD2-8CD7-3DC61BA3ED04}" destId="{248BD8D8-5791-487C-AE3F-49A56A30D0A7}" srcOrd="0" destOrd="0" presId="urn:microsoft.com/office/officeart/2005/8/layout/arrow5"/>
    <dgm:cxn modelId="{D08973FF-282B-4211-B72A-FF16053DBD8A}" type="presParOf" srcId="{98E68830-5AC2-4DD2-8CD7-3DC61BA3ED04}" destId="{B4F1D9F8-5D3D-4F1E-B380-67E1F4B924BE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F339739-6D1F-4AB3-8C9A-4201905D040F}" type="doc">
      <dgm:prSet loTypeId="urn:microsoft.com/office/officeart/2005/8/layout/hierarchy4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2612F3-685E-490E-AD6A-6C58C0B82A57}">
      <dgm:prSet phldrT="[Текст]"/>
      <dgm:spPr/>
      <dgm:t>
        <a:bodyPr/>
        <a:lstStyle/>
        <a:p>
          <a:r>
            <a:rPr lang="uk-UA" dirty="0" smtClean="0"/>
            <a:t>Церковний розкол (</a:t>
          </a:r>
          <a:r>
            <a:rPr lang="uk-UA" b="1" dirty="0" smtClean="0">
              <a:solidFill>
                <a:srgbClr val="002060"/>
              </a:solidFill>
            </a:rPr>
            <a:t>схизма</a:t>
          </a:r>
          <a:r>
            <a:rPr lang="uk-UA" dirty="0" smtClean="0"/>
            <a:t>)</a:t>
          </a:r>
          <a:r>
            <a:rPr lang="uk-UA" dirty="0" smtClean="0">
              <a:solidFill>
                <a:srgbClr val="002060"/>
              </a:solidFill>
            </a:rPr>
            <a:t> </a:t>
          </a:r>
          <a:r>
            <a:rPr lang="uk-UA" b="1" dirty="0" smtClean="0">
              <a:solidFill>
                <a:srgbClr val="002060"/>
              </a:solidFill>
            </a:rPr>
            <a:t>1054</a:t>
          </a:r>
          <a:r>
            <a:rPr lang="uk-UA" dirty="0" smtClean="0">
              <a:solidFill>
                <a:srgbClr val="002060"/>
              </a:solidFill>
            </a:rPr>
            <a:t> </a:t>
          </a:r>
          <a:r>
            <a:rPr lang="uk-UA" dirty="0" smtClean="0"/>
            <a:t>р</a:t>
          </a:r>
        </a:p>
        <a:p>
          <a:r>
            <a:rPr lang="uk-UA" b="1" dirty="0" smtClean="0">
              <a:solidFill>
                <a:srgbClr val="002060"/>
              </a:solidFill>
            </a:rPr>
            <a:t>Х Р ИС Т И Я Н С ТВ О</a:t>
          </a:r>
          <a:endParaRPr lang="ru-RU" b="1" dirty="0">
            <a:solidFill>
              <a:srgbClr val="002060"/>
            </a:solidFill>
          </a:endParaRPr>
        </a:p>
      </dgm:t>
    </dgm:pt>
    <dgm:pt modelId="{6EBD7F2E-A2FC-431F-AB6A-A5E7BEC27CFD}" type="parTrans" cxnId="{F4A41E2E-EC32-453D-AB8D-79B4EF80E7CA}">
      <dgm:prSet/>
      <dgm:spPr/>
      <dgm:t>
        <a:bodyPr/>
        <a:lstStyle/>
        <a:p>
          <a:endParaRPr lang="ru-RU"/>
        </a:p>
      </dgm:t>
    </dgm:pt>
    <dgm:pt modelId="{4E93D876-1997-4570-9BAB-31D60C83DE8A}" type="sibTrans" cxnId="{F4A41E2E-EC32-453D-AB8D-79B4EF80E7CA}">
      <dgm:prSet/>
      <dgm:spPr/>
      <dgm:t>
        <a:bodyPr/>
        <a:lstStyle/>
        <a:p>
          <a:endParaRPr lang="ru-RU"/>
        </a:p>
      </dgm:t>
    </dgm:pt>
    <dgm:pt modelId="{D808A06E-5AD9-4599-AF38-A60815F86692}">
      <dgm:prSet phldrT="[Текст]"/>
      <dgm:spPr/>
      <dgm:t>
        <a:bodyPr/>
        <a:lstStyle/>
        <a:p>
          <a:r>
            <a:rPr lang="uk-UA" dirty="0" smtClean="0"/>
            <a:t>Західна церква</a:t>
          </a:r>
        </a:p>
        <a:p>
          <a:r>
            <a:rPr lang="uk-UA" b="1" dirty="0" smtClean="0">
              <a:solidFill>
                <a:srgbClr val="002060"/>
              </a:solidFill>
            </a:rPr>
            <a:t>К А Т О Л ИК И</a:t>
          </a:r>
        </a:p>
        <a:p>
          <a:r>
            <a:rPr lang="uk-UA" i="1" dirty="0" smtClean="0">
              <a:solidFill>
                <a:schemeClr val="bg1"/>
              </a:solidFill>
            </a:rPr>
            <a:t>(вселенська церква)</a:t>
          </a:r>
          <a:endParaRPr lang="ru-RU" i="1" dirty="0">
            <a:solidFill>
              <a:schemeClr val="bg1"/>
            </a:solidFill>
          </a:endParaRPr>
        </a:p>
      </dgm:t>
    </dgm:pt>
    <dgm:pt modelId="{5F2FA237-A8D4-4E4F-BFF2-1B7C86D5FD8C}" type="parTrans" cxnId="{75A1767C-BAB8-4AF4-95AD-79C67D329418}">
      <dgm:prSet/>
      <dgm:spPr/>
      <dgm:t>
        <a:bodyPr/>
        <a:lstStyle/>
        <a:p>
          <a:endParaRPr lang="ru-RU"/>
        </a:p>
      </dgm:t>
    </dgm:pt>
    <dgm:pt modelId="{B2841845-4E1D-4591-8442-4BDAEAAEDFCE}" type="sibTrans" cxnId="{75A1767C-BAB8-4AF4-95AD-79C67D329418}">
      <dgm:prSet/>
      <dgm:spPr/>
      <dgm:t>
        <a:bodyPr/>
        <a:lstStyle/>
        <a:p>
          <a:endParaRPr lang="ru-RU"/>
        </a:p>
      </dgm:t>
    </dgm:pt>
    <dgm:pt modelId="{402E2CAC-88F4-40F9-BF1A-EFCA7E9AA09C}">
      <dgm:prSet phldrT="[Текст]"/>
      <dgm:spPr/>
      <dgm:t>
        <a:bodyPr/>
        <a:lstStyle/>
        <a:p>
          <a:r>
            <a:rPr lang="uk-UA" dirty="0" smtClean="0"/>
            <a:t>Східна церква</a:t>
          </a:r>
        </a:p>
        <a:p>
          <a:r>
            <a:rPr lang="uk-UA" b="1" dirty="0" smtClean="0">
              <a:solidFill>
                <a:srgbClr val="7030A0"/>
              </a:solidFill>
            </a:rPr>
            <a:t>П Р АВ О С Л А В Н І</a:t>
          </a:r>
        </a:p>
        <a:p>
          <a:r>
            <a:rPr lang="uk-UA" i="1" dirty="0" smtClean="0">
              <a:solidFill>
                <a:schemeClr val="bg1"/>
              </a:solidFill>
            </a:rPr>
            <a:t>(істинна церква)</a:t>
          </a:r>
          <a:endParaRPr lang="ru-RU" i="1" dirty="0">
            <a:solidFill>
              <a:schemeClr val="bg1"/>
            </a:solidFill>
          </a:endParaRPr>
        </a:p>
      </dgm:t>
    </dgm:pt>
    <dgm:pt modelId="{1121CA31-8B75-46DC-B667-AF9792D39601}" type="parTrans" cxnId="{BC1526F5-70F7-4B1B-8099-588AB657A61B}">
      <dgm:prSet/>
      <dgm:spPr/>
      <dgm:t>
        <a:bodyPr/>
        <a:lstStyle/>
        <a:p>
          <a:endParaRPr lang="ru-RU"/>
        </a:p>
      </dgm:t>
    </dgm:pt>
    <dgm:pt modelId="{94E0C5A7-65DA-4E62-821C-1FCA554D76E4}" type="sibTrans" cxnId="{BC1526F5-70F7-4B1B-8099-588AB657A61B}">
      <dgm:prSet/>
      <dgm:spPr/>
      <dgm:t>
        <a:bodyPr/>
        <a:lstStyle/>
        <a:p>
          <a:endParaRPr lang="ru-RU"/>
        </a:p>
      </dgm:t>
    </dgm:pt>
    <dgm:pt modelId="{F35D3837-4653-464F-AA5C-1D7F1361CB14}" type="pres">
      <dgm:prSet presAssocID="{3F339739-6D1F-4AB3-8C9A-4201905D040F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A8199C1-F309-431D-ACFE-253258A8C0CD}" type="pres">
      <dgm:prSet presAssocID="{B72612F3-685E-490E-AD6A-6C58C0B82A57}" presName="vertOne" presStyleCnt="0"/>
      <dgm:spPr/>
    </dgm:pt>
    <dgm:pt modelId="{044FD5E4-BF10-44EA-A1A6-9E038B4A5982}" type="pres">
      <dgm:prSet presAssocID="{B72612F3-685E-490E-AD6A-6C58C0B82A57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DE1555-AAC8-47A3-AFB5-B94789F6498B}" type="pres">
      <dgm:prSet presAssocID="{B72612F3-685E-490E-AD6A-6C58C0B82A57}" presName="parTransOne" presStyleCnt="0"/>
      <dgm:spPr/>
    </dgm:pt>
    <dgm:pt modelId="{25949980-DC42-4C06-98EF-0B75D27E4058}" type="pres">
      <dgm:prSet presAssocID="{B72612F3-685E-490E-AD6A-6C58C0B82A57}" presName="horzOne" presStyleCnt="0"/>
      <dgm:spPr/>
    </dgm:pt>
    <dgm:pt modelId="{77643B50-C47B-4F2E-A7CE-43CEE0A59CC8}" type="pres">
      <dgm:prSet presAssocID="{D808A06E-5AD9-4599-AF38-A60815F86692}" presName="vertTwo" presStyleCnt="0"/>
      <dgm:spPr/>
    </dgm:pt>
    <dgm:pt modelId="{03241410-3D3B-4B98-8DB2-5E1095259A26}" type="pres">
      <dgm:prSet presAssocID="{D808A06E-5AD9-4599-AF38-A60815F86692}" presName="txTwo" presStyleLbl="node2" presStyleIdx="0" presStyleCnt="2" custLinFactNeighborX="-6233" custLinFactNeighborY="4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6B42E5-473C-412C-8B92-05BD12C2ADBC}" type="pres">
      <dgm:prSet presAssocID="{D808A06E-5AD9-4599-AF38-A60815F86692}" presName="horzTwo" presStyleCnt="0"/>
      <dgm:spPr/>
    </dgm:pt>
    <dgm:pt modelId="{535CD346-E5BC-4B18-ABF0-01EA98F5D18E}" type="pres">
      <dgm:prSet presAssocID="{B2841845-4E1D-4591-8442-4BDAEAAEDFCE}" presName="sibSpaceTwo" presStyleCnt="0"/>
      <dgm:spPr/>
    </dgm:pt>
    <dgm:pt modelId="{984706C5-D574-40FC-BA26-FBECF73B9128}" type="pres">
      <dgm:prSet presAssocID="{402E2CAC-88F4-40F9-BF1A-EFCA7E9AA09C}" presName="vertTwo" presStyleCnt="0"/>
      <dgm:spPr/>
    </dgm:pt>
    <dgm:pt modelId="{A74B82CE-7B82-45C3-9651-27028732378A}" type="pres">
      <dgm:prSet presAssocID="{402E2CAC-88F4-40F9-BF1A-EFCA7E9AA09C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22EB7A-7646-49F0-86AA-B4134F1B9BCA}" type="pres">
      <dgm:prSet presAssocID="{402E2CAC-88F4-40F9-BF1A-EFCA7E9AA09C}" presName="horzTwo" presStyleCnt="0"/>
      <dgm:spPr/>
    </dgm:pt>
  </dgm:ptLst>
  <dgm:cxnLst>
    <dgm:cxn modelId="{F4A41E2E-EC32-453D-AB8D-79B4EF80E7CA}" srcId="{3F339739-6D1F-4AB3-8C9A-4201905D040F}" destId="{B72612F3-685E-490E-AD6A-6C58C0B82A57}" srcOrd="0" destOrd="0" parTransId="{6EBD7F2E-A2FC-431F-AB6A-A5E7BEC27CFD}" sibTransId="{4E93D876-1997-4570-9BAB-31D60C83DE8A}"/>
    <dgm:cxn modelId="{A9D12469-35AE-4459-A0DF-BA7C1E7387E0}" type="presOf" srcId="{B72612F3-685E-490E-AD6A-6C58C0B82A57}" destId="{044FD5E4-BF10-44EA-A1A6-9E038B4A5982}" srcOrd="0" destOrd="0" presId="urn:microsoft.com/office/officeart/2005/8/layout/hierarchy4"/>
    <dgm:cxn modelId="{75A1767C-BAB8-4AF4-95AD-79C67D329418}" srcId="{B72612F3-685E-490E-AD6A-6C58C0B82A57}" destId="{D808A06E-5AD9-4599-AF38-A60815F86692}" srcOrd="0" destOrd="0" parTransId="{5F2FA237-A8D4-4E4F-BFF2-1B7C86D5FD8C}" sibTransId="{B2841845-4E1D-4591-8442-4BDAEAAEDFCE}"/>
    <dgm:cxn modelId="{7D15B3B0-F81D-4911-9FCB-AF189E58E5BC}" type="presOf" srcId="{D808A06E-5AD9-4599-AF38-A60815F86692}" destId="{03241410-3D3B-4B98-8DB2-5E1095259A26}" srcOrd="0" destOrd="0" presId="urn:microsoft.com/office/officeart/2005/8/layout/hierarchy4"/>
    <dgm:cxn modelId="{50A02D07-3F9A-46CD-95E9-143417909445}" type="presOf" srcId="{3F339739-6D1F-4AB3-8C9A-4201905D040F}" destId="{F35D3837-4653-464F-AA5C-1D7F1361CB14}" srcOrd="0" destOrd="0" presId="urn:microsoft.com/office/officeart/2005/8/layout/hierarchy4"/>
    <dgm:cxn modelId="{BC1526F5-70F7-4B1B-8099-588AB657A61B}" srcId="{B72612F3-685E-490E-AD6A-6C58C0B82A57}" destId="{402E2CAC-88F4-40F9-BF1A-EFCA7E9AA09C}" srcOrd="1" destOrd="0" parTransId="{1121CA31-8B75-46DC-B667-AF9792D39601}" sibTransId="{94E0C5A7-65DA-4E62-821C-1FCA554D76E4}"/>
    <dgm:cxn modelId="{DE9D067F-57D1-48FE-B3AF-CFC3ADFDBFEF}" type="presOf" srcId="{402E2CAC-88F4-40F9-BF1A-EFCA7E9AA09C}" destId="{A74B82CE-7B82-45C3-9651-27028732378A}" srcOrd="0" destOrd="0" presId="urn:microsoft.com/office/officeart/2005/8/layout/hierarchy4"/>
    <dgm:cxn modelId="{06BDF014-1FEB-4DD0-8D78-7D0BDCA1C5E9}" type="presParOf" srcId="{F35D3837-4653-464F-AA5C-1D7F1361CB14}" destId="{EA8199C1-F309-431D-ACFE-253258A8C0CD}" srcOrd="0" destOrd="0" presId="urn:microsoft.com/office/officeart/2005/8/layout/hierarchy4"/>
    <dgm:cxn modelId="{C66B4414-7C81-40E9-8118-4FB62D291465}" type="presParOf" srcId="{EA8199C1-F309-431D-ACFE-253258A8C0CD}" destId="{044FD5E4-BF10-44EA-A1A6-9E038B4A5982}" srcOrd="0" destOrd="0" presId="urn:microsoft.com/office/officeart/2005/8/layout/hierarchy4"/>
    <dgm:cxn modelId="{9172E80E-0106-4DBE-93C8-A01D87BF5677}" type="presParOf" srcId="{EA8199C1-F309-431D-ACFE-253258A8C0CD}" destId="{91DE1555-AAC8-47A3-AFB5-B94789F6498B}" srcOrd="1" destOrd="0" presId="urn:microsoft.com/office/officeart/2005/8/layout/hierarchy4"/>
    <dgm:cxn modelId="{2B6CDFB7-D306-4C6C-A63F-4909751C558A}" type="presParOf" srcId="{EA8199C1-F309-431D-ACFE-253258A8C0CD}" destId="{25949980-DC42-4C06-98EF-0B75D27E4058}" srcOrd="2" destOrd="0" presId="urn:microsoft.com/office/officeart/2005/8/layout/hierarchy4"/>
    <dgm:cxn modelId="{B3F1CFD1-EE1D-4F52-BCF3-91D41B13F472}" type="presParOf" srcId="{25949980-DC42-4C06-98EF-0B75D27E4058}" destId="{77643B50-C47B-4F2E-A7CE-43CEE0A59CC8}" srcOrd="0" destOrd="0" presId="urn:microsoft.com/office/officeart/2005/8/layout/hierarchy4"/>
    <dgm:cxn modelId="{589E11C3-BF62-4A28-87C2-AAF782E6D034}" type="presParOf" srcId="{77643B50-C47B-4F2E-A7CE-43CEE0A59CC8}" destId="{03241410-3D3B-4B98-8DB2-5E1095259A26}" srcOrd="0" destOrd="0" presId="urn:microsoft.com/office/officeart/2005/8/layout/hierarchy4"/>
    <dgm:cxn modelId="{02982C25-1B2B-4652-A6E6-070F77F01ED7}" type="presParOf" srcId="{77643B50-C47B-4F2E-A7CE-43CEE0A59CC8}" destId="{A46B42E5-473C-412C-8B92-05BD12C2ADBC}" srcOrd="1" destOrd="0" presId="urn:microsoft.com/office/officeart/2005/8/layout/hierarchy4"/>
    <dgm:cxn modelId="{8B97EBB0-2586-4829-8852-85109831BA1D}" type="presParOf" srcId="{25949980-DC42-4C06-98EF-0B75D27E4058}" destId="{535CD346-E5BC-4B18-ABF0-01EA98F5D18E}" srcOrd="1" destOrd="0" presId="urn:microsoft.com/office/officeart/2005/8/layout/hierarchy4"/>
    <dgm:cxn modelId="{E4475493-9C8B-4E36-B7DD-670871D19905}" type="presParOf" srcId="{25949980-DC42-4C06-98EF-0B75D27E4058}" destId="{984706C5-D574-40FC-BA26-FBECF73B9128}" srcOrd="2" destOrd="0" presId="urn:microsoft.com/office/officeart/2005/8/layout/hierarchy4"/>
    <dgm:cxn modelId="{252AC534-687A-4F30-A198-959ECD328F87}" type="presParOf" srcId="{984706C5-D574-40FC-BA26-FBECF73B9128}" destId="{A74B82CE-7B82-45C3-9651-27028732378A}" srcOrd="0" destOrd="0" presId="urn:microsoft.com/office/officeart/2005/8/layout/hierarchy4"/>
    <dgm:cxn modelId="{46172EF3-BB72-4B9F-93CC-1C92E6CA6B59}" type="presParOf" srcId="{984706C5-D574-40FC-BA26-FBECF73B9128}" destId="{7022EB7A-7646-49F0-86AA-B4134F1B9BC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B3E4A69-D4AE-4639-9549-223DDA10E4D4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69F5B5EA-E394-4E41-9A6B-C62056639978}">
      <dgm:prSet phldrT="[Текст]"/>
      <dgm:spPr/>
      <dgm:t>
        <a:bodyPr/>
        <a:lstStyle/>
        <a:p>
          <a:r>
            <a:rPr lang="uk-UA" b="1" dirty="0" smtClean="0">
              <a:solidFill>
                <a:schemeClr val="bg1"/>
              </a:solidFill>
            </a:rPr>
            <a:t>Орден бенедиктинців</a:t>
          </a:r>
        </a:p>
        <a:p>
          <a:r>
            <a:rPr lang="uk-UA" b="1" dirty="0" smtClean="0">
              <a:solidFill>
                <a:schemeClr val="bg1"/>
              </a:solidFill>
            </a:rPr>
            <a:t>530 р</a:t>
          </a:r>
        </a:p>
        <a:p>
          <a:r>
            <a:rPr lang="uk-UA" b="1" dirty="0" smtClean="0">
              <a:solidFill>
                <a:schemeClr val="bg1"/>
              </a:solidFill>
            </a:rPr>
            <a:t>Св. </a:t>
          </a:r>
          <a:r>
            <a:rPr lang="uk-UA" b="1" dirty="0" err="1" smtClean="0">
              <a:solidFill>
                <a:schemeClr val="bg1"/>
              </a:solidFill>
            </a:rPr>
            <a:t>Бендикт</a:t>
          </a:r>
          <a:r>
            <a:rPr lang="uk-UA" b="1" dirty="0" smtClean="0">
              <a:solidFill>
                <a:schemeClr val="bg1"/>
              </a:solidFill>
            </a:rPr>
            <a:t> </a:t>
          </a:r>
          <a:r>
            <a:rPr lang="uk-UA" b="1" dirty="0" err="1" smtClean="0">
              <a:solidFill>
                <a:schemeClr val="bg1"/>
              </a:solidFill>
            </a:rPr>
            <a:t>Нурсійський</a:t>
          </a:r>
          <a:endParaRPr lang="uk-UA" b="1" dirty="0" smtClean="0">
            <a:solidFill>
              <a:schemeClr val="bg1"/>
            </a:solidFill>
          </a:endParaRPr>
        </a:p>
        <a:p>
          <a:r>
            <a:rPr lang="uk-UA" i="1" dirty="0" err="1" smtClean="0">
              <a:solidFill>
                <a:schemeClr val="bg1"/>
              </a:solidFill>
            </a:rPr>
            <a:t>“Молись</a:t>
          </a:r>
          <a:r>
            <a:rPr lang="uk-UA" i="1" dirty="0" smtClean="0">
              <a:solidFill>
                <a:schemeClr val="bg1"/>
              </a:solidFill>
            </a:rPr>
            <a:t> і </a:t>
          </a:r>
          <a:r>
            <a:rPr lang="uk-UA" i="1" dirty="0" err="1" smtClean="0">
              <a:solidFill>
                <a:schemeClr val="bg1"/>
              </a:solidFill>
            </a:rPr>
            <a:t>працюй”</a:t>
          </a:r>
          <a:endParaRPr lang="ru-RU" i="1" dirty="0">
            <a:solidFill>
              <a:schemeClr val="bg1"/>
            </a:solidFill>
          </a:endParaRPr>
        </a:p>
      </dgm:t>
    </dgm:pt>
    <dgm:pt modelId="{A67F4533-3A41-46B1-90EC-9CA1278E379E}" type="parTrans" cxnId="{D02FE411-FBDC-4B28-876C-FA9A1400650F}">
      <dgm:prSet/>
      <dgm:spPr/>
    </dgm:pt>
    <dgm:pt modelId="{D9EEFF9F-BA3C-439B-B661-A6C8B39140E5}" type="sibTrans" cxnId="{D02FE411-FBDC-4B28-876C-FA9A1400650F}">
      <dgm:prSet/>
      <dgm:spPr/>
    </dgm:pt>
    <dgm:pt modelId="{CC7EF26C-294A-4778-962C-ABBA7571BA32}">
      <dgm:prSet phldrT="[Текст]" custT="1"/>
      <dgm:spPr/>
      <dgm:t>
        <a:bodyPr/>
        <a:lstStyle/>
        <a:p>
          <a:r>
            <a:rPr lang="uk-UA" sz="1500" b="1" dirty="0" smtClean="0">
              <a:solidFill>
                <a:schemeClr val="bg1"/>
              </a:solidFill>
            </a:rPr>
            <a:t>Орден</a:t>
          </a:r>
        </a:p>
        <a:p>
          <a:r>
            <a:rPr lang="uk-UA" sz="1500" b="1" dirty="0" err="1" smtClean="0">
              <a:solidFill>
                <a:schemeClr val="bg1"/>
              </a:solidFill>
            </a:rPr>
            <a:t>цистерианців</a:t>
          </a:r>
          <a:endParaRPr lang="uk-UA" sz="1500" b="1" dirty="0" smtClean="0">
            <a:solidFill>
              <a:schemeClr val="bg1"/>
            </a:solidFill>
          </a:endParaRPr>
        </a:p>
        <a:p>
          <a:r>
            <a:rPr lang="uk-UA" sz="1500" b="1" dirty="0" smtClean="0">
              <a:solidFill>
                <a:schemeClr val="bg1"/>
              </a:solidFill>
            </a:rPr>
            <a:t>1098 р</a:t>
          </a:r>
        </a:p>
        <a:p>
          <a:r>
            <a:rPr lang="uk-UA" sz="1800" b="1" dirty="0" smtClean="0">
              <a:solidFill>
                <a:schemeClr val="bg1"/>
              </a:solidFill>
            </a:rPr>
            <a:t>Бернард </a:t>
          </a:r>
          <a:r>
            <a:rPr lang="uk-UA" sz="1800" b="1" dirty="0" err="1" smtClean="0">
              <a:solidFill>
                <a:schemeClr val="bg1"/>
              </a:solidFill>
            </a:rPr>
            <a:t>Клервоський</a:t>
          </a:r>
          <a:endParaRPr lang="uk-UA" sz="1800" b="1" dirty="0" smtClean="0">
            <a:solidFill>
              <a:schemeClr val="bg1"/>
            </a:solidFill>
          </a:endParaRPr>
        </a:p>
        <a:p>
          <a:endParaRPr lang="ru-RU" sz="1500" dirty="0"/>
        </a:p>
      </dgm:t>
    </dgm:pt>
    <dgm:pt modelId="{CA1975B0-7186-409D-B266-F68A8A83E163}" type="parTrans" cxnId="{8D5082A8-16C2-455A-B970-CACF38CDCC47}">
      <dgm:prSet/>
      <dgm:spPr/>
    </dgm:pt>
    <dgm:pt modelId="{E0717829-1835-4CCF-B40E-07E9CC39D896}" type="sibTrans" cxnId="{8D5082A8-16C2-455A-B970-CACF38CDCC47}">
      <dgm:prSet/>
      <dgm:spPr/>
    </dgm:pt>
    <dgm:pt modelId="{152663D0-81E9-4236-87A3-BC2C7BBD04DA}">
      <dgm:prSet phldrT="[Текст]" custT="1"/>
      <dgm:spPr/>
      <dgm:t>
        <a:bodyPr/>
        <a:lstStyle/>
        <a:p>
          <a:r>
            <a:rPr lang="uk-UA" sz="1500" b="1" dirty="0" smtClean="0">
              <a:solidFill>
                <a:schemeClr val="bg1"/>
              </a:solidFill>
            </a:rPr>
            <a:t>Орден францисканців</a:t>
          </a:r>
        </a:p>
        <a:p>
          <a:r>
            <a:rPr lang="uk-UA" sz="1500" b="1" dirty="0" smtClean="0">
              <a:solidFill>
                <a:schemeClr val="bg1"/>
              </a:solidFill>
            </a:rPr>
            <a:t>1208 р</a:t>
          </a:r>
        </a:p>
        <a:p>
          <a:r>
            <a:rPr lang="uk-UA" sz="1800" b="1" dirty="0" smtClean="0">
              <a:solidFill>
                <a:schemeClr val="bg1"/>
              </a:solidFill>
            </a:rPr>
            <a:t>Св. Франциск </a:t>
          </a:r>
          <a:r>
            <a:rPr lang="uk-UA" sz="1800" b="1" dirty="0" err="1" smtClean="0">
              <a:solidFill>
                <a:schemeClr val="bg1"/>
              </a:solidFill>
            </a:rPr>
            <a:t>Ассізький</a:t>
          </a:r>
          <a:endParaRPr lang="uk-UA" sz="1800" b="1" dirty="0" smtClean="0">
            <a:solidFill>
              <a:schemeClr val="bg1"/>
            </a:solidFill>
          </a:endParaRPr>
        </a:p>
        <a:p>
          <a:endParaRPr lang="ru-RU" sz="1500" dirty="0"/>
        </a:p>
      </dgm:t>
    </dgm:pt>
    <dgm:pt modelId="{7EAEE4E9-6980-43D8-AF5D-722E5484D0C1}" type="parTrans" cxnId="{07AEBAAF-2B93-43A2-AC19-B5437EB1D8DC}">
      <dgm:prSet/>
      <dgm:spPr/>
    </dgm:pt>
    <dgm:pt modelId="{5FF01EB6-6760-49C9-80B3-B04DA7250391}" type="sibTrans" cxnId="{07AEBAAF-2B93-43A2-AC19-B5437EB1D8DC}">
      <dgm:prSet/>
      <dgm:spPr/>
    </dgm:pt>
    <dgm:pt modelId="{E2151B8C-3F74-430D-A666-42DB16F698CD}">
      <dgm:prSet custT="1"/>
      <dgm:spPr/>
      <dgm:t>
        <a:bodyPr/>
        <a:lstStyle/>
        <a:p>
          <a:r>
            <a:rPr lang="uk-UA" sz="1500" b="1" dirty="0" smtClean="0">
              <a:solidFill>
                <a:schemeClr val="bg1"/>
              </a:solidFill>
            </a:rPr>
            <a:t>Орден домініканців</a:t>
          </a:r>
        </a:p>
        <a:p>
          <a:r>
            <a:rPr lang="uk-UA" sz="1800" b="1" dirty="0" smtClean="0">
              <a:solidFill>
                <a:schemeClr val="bg1"/>
              </a:solidFill>
            </a:rPr>
            <a:t>1216 р</a:t>
          </a:r>
        </a:p>
        <a:p>
          <a:r>
            <a:rPr lang="uk-UA" sz="1800" b="1" dirty="0" smtClean="0">
              <a:solidFill>
                <a:schemeClr val="bg1"/>
              </a:solidFill>
            </a:rPr>
            <a:t>Св. Домінік </a:t>
          </a:r>
          <a:r>
            <a:rPr lang="uk-UA" sz="1800" b="1" dirty="0" err="1" smtClean="0">
              <a:solidFill>
                <a:schemeClr val="bg1"/>
              </a:solidFill>
            </a:rPr>
            <a:t>Гусман</a:t>
          </a:r>
          <a:endParaRPr lang="ru-RU" sz="1800" b="1" dirty="0">
            <a:solidFill>
              <a:schemeClr val="bg1"/>
            </a:solidFill>
          </a:endParaRPr>
        </a:p>
      </dgm:t>
    </dgm:pt>
    <dgm:pt modelId="{ADAE6D41-4C4E-4C79-9346-2B0069F267E8}" type="parTrans" cxnId="{28399906-A809-499F-949F-B1E91EF7D619}">
      <dgm:prSet/>
      <dgm:spPr/>
    </dgm:pt>
    <dgm:pt modelId="{847446B1-95C2-41D7-BFF1-C61CBF3B964C}" type="sibTrans" cxnId="{28399906-A809-499F-949F-B1E91EF7D619}">
      <dgm:prSet/>
      <dgm:spPr/>
    </dgm:pt>
    <dgm:pt modelId="{2E025D37-E539-4D35-ABC0-514D6CCD1ED5}" type="pres">
      <dgm:prSet presAssocID="{7B3E4A69-D4AE-4639-9549-223DDA10E4D4}" presName="Name0" presStyleCnt="0">
        <dgm:presLayoutVars>
          <dgm:dir/>
          <dgm:resizeHandles val="exact"/>
        </dgm:presLayoutVars>
      </dgm:prSet>
      <dgm:spPr/>
    </dgm:pt>
    <dgm:pt modelId="{E4138467-4DDA-45E7-BF48-D9B11860EDF1}" type="pres">
      <dgm:prSet presAssocID="{7B3E4A69-D4AE-4639-9549-223DDA10E4D4}" presName="fgShape" presStyleLbl="fgShp" presStyleIdx="0" presStyleCnt="1"/>
      <dgm:spPr/>
    </dgm:pt>
    <dgm:pt modelId="{F740F6A2-D1F2-4A4F-B6DF-04278AC4C82B}" type="pres">
      <dgm:prSet presAssocID="{7B3E4A69-D4AE-4639-9549-223DDA10E4D4}" presName="linComp" presStyleCnt="0"/>
      <dgm:spPr/>
    </dgm:pt>
    <dgm:pt modelId="{E42D566E-AF8B-4E40-A1D7-CDF48D04F3A5}" type="pres">
      <dgm:prSet presAssocID="{69F5B5EA-E394-4E41-9A6B-C62056639978}" presName="compNode" presStyleCnt="0"/>
      <dgm:spPr/>
    </dgm:pt>
    <dgm:pt modelId="{FBA0FB73-FEDA-4655-B3AE-B50C86CB5BAD}" type="pres">
      <dgm:prSet presAssocID="{69F5B5EA-E394-4E41-9A6B-C62056639978}" presName="bkgdShape" presStyleLbl="node1" presStyleIdx="0" presStyleCnt="4"/>
      <dgm:spPr/>
      <dgm:t>
        <a:bodyPr/>
        <a:lstStyle/>
        <a:p>
          <a:endParaRPr lang="ru-RU"/>
        </a:p>
      </dgm:t>
    </dgm:pt>
    <dgm:pt modelId="{8EE62E2E-CD67-49B2-918A-5151740B1969}" type="pres">
      <dgm:prSet presAssocID="{69F5B5EA-E394-4E41-9A6B-C62056639978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131590-802C-4243-BC9B-370A915B5A2C}" type="pres">
      <dgm:prSet presAssocID="{69F5B5EA-E394-4E41-9A6B-C62056639978}" presName="invisiNode" presStyleLbl="node1" presStyleIdx="0" presStyleCnt="4"/>
      <dgm:spPr/>
    </dgm:pt>
    <dgm:pt modelId="{0B6D1F4C-1C96-4321-B25D-6F2BB91123C6}" type="pres">
      <dgm:prSet presAssocID="{69F5B5EA-E394-4E41-9A6B-C62056639978}" presName="imagNode" presStyleLbl="fgImgPlace1" presStyleIdx="0" presStyleCnt="4"/>
      <dgm:spPr>
        <a:blipFill rotWithShape="0">
          <a:blip xmlns:r="http://schemas.openxmlformats.org/officeDocument/2006/relationships" r:embed="rId1">
            <a:lum bright="10000"/>
          </a:blip>
          <a:stretch>
            <a:fillRect/>
          </a:stretch>
        </a:blipFill>
      </dgm:spPr>
    </dgm:pt>
    <dgm:pt modelId="{E49C7554-3329-4FC7-8B17-596627B615AD}" type="pres">
      <dgm:prSet presAssocID="{D9EEFF9F-BA3C-439B-B661-A6C8B39140E5}" presName="sibTrans" presStyleLbl="sibTrans2D1" presStyleIdx="0" presStyleCnt="0"/>
      <dgm:spPr/>
    </dgm:pt>
    <dgm:pt modelId="{7062D0A9-7224-49D8-B606-91E200245919}" type="pres">
      <dgm:prSet presAssocID="{CC7EF26C-294A-4778-962C-ABBA7571BA32}" presName="compNode" presStyleCnt="0"/>
      <dgm:spPr/>
    </dgm:pt>
    <dgm:pt modelId="{3B9A892C-F42B-48DA-BBDF-9A671BBE7FD8}" type="pres">
      <dgm:prSet presAssocID="{CC7EF26C-294A-4778-962C-ABBA7571BA32}" presName="bkgdShape" presStyleLbl="node1" presStyleIdx="1" presStyleCnt="4"/>
      <dgm:spPr/>
      <dgm:t>
        <a:bodyPr/>
        <a:lstStyle/>
        <a:p>
          <a:endParaRPr lang="ru-RU"/>
        </a:p>
      </dgm:t>
    </dgm:pt>
    <dgm:pt modelId="{750B9A05-4B73-4045-B3A2-516A840FDFF2}" type="pres">
      <dgm:prSet presAssocID="{CC7EF26C-294A-4778-962C-ABBA7571BA32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78C4CF-5577-4DAD-8AA8-7316F81A0A8C}" type="pres">
      <dgm:prSet presAssocID="{CC7EF26C-294A-4778-962C-ABBA7571BA32}" presName="invisiNode" presStyleLbl="node1" presStyleIdx="1" presStyleCnt="4"/>
      <dgm:spPr/>
    </dgm:pt>
    <dgm:pt modelId="{8C20B6BA-EF45-4757-B74D-CAC24EE35216}" type="pres">
      <dgm:prSet presAssocID="{CC7EF26C-294A-4778-962C-ABBA7571BA32}" presName="imagNode" presStyleLbl="fgImgPlace1" presStyleIdx="1" presStyleCnt="4"/>
      <dgm:spPr>
        <a:blipFill rotWithShape="0">
          <a:blip xmlns:r="http://schemas.openxmlformats.org/officeDocument/2006/relationships" r:embed="rId2">
            <a:lum bright="10000"/>
          </a:blip>
          <a:stretch>
            <a:fillRect/>
          </a:stretch>
        </a:blipFill>
      </dgm:spPr>
    </dgm:pt>
    <dgm:pt modelId="{817AFF6D-7000-49A9-99D3-50F1CF89A6A9}" type="pres">
      <dgm:prSet presAssocID="{E0717829-1835-4CCF-B40E-07E9CC39D896}" presName="sibTrans" presStyleLbl="sibTrans2D1" presStyleIdx="0" presStyleCnt="0"/>
      <dgm:spPr/>
    </dgm:pt>
    <dgm:pt modelId="{2F5B527B-F409-445F-85EA-BF31A4F04869}" type="pres">
      <dgm:prSet presAssocID="{152663D0-81E9-4236-87A3-BC2C7BBD04DA}" presName="compNode" presStyleCnt="0"/>
      <dgm:spPr/>
    </dgm:pt>
    <dgm:pt modelId="{423807C8-5BE9-42BF-8957-086843FE9CF7}" type="pres">
      <dgm:prSet presAssocID="{152663D0-81E9-4236-87A3-BC2C7BBD04DA}" presName="bkgdShape" presStyleLbl="node1" presStyleIdx="2" presStyleCnt="4"/>
      <dgm:spPr/>
      <dgm:t>
        <a:bodyPr/>
        <a:lstStyle/>
        <a:p>
          <a:endParaRPr lang="ru-RU"/>
        </a:p>
      </dgm:t>
    </dgm:pt>
    <dgm:pt modelId="{26475963-2674-4288-AB70-E5DEA6368624}" type="pres">
      <dgm:prSet presAssocID="{152663D0-81E9-4236-87A3-BC2C7BBD04DA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0EDBCA-0B8C-4C04-991C-364F467ED53A}" type="pres">
      <dgm:prSet presAssocID="{152663D0-81E9-4236-87A3-BC2C7BBD04DA}" presName="invisiNode" presStyleLbl="node1" presStyleIdx="2" presStyleCnt="4"/>
      <dgm:spPr/>
    </dgm:pt>
    <dgm:pt modelId="{E954F053-93B7-4E59-AA46-8ABD792073CC}" type="pres">
      <dgm:prSet presAssocID="{152663D0-81E9-4236-87A3-BC2C7BBD04DA}" presName="imagNode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54317A1-46A1-4804-9CE3-8667C99A3156}" type="pres">
      <dgm:prSet presAssocID="{5FF01EB6-6760-49C9-80B3-B04DA7250391}" presName="sibTrans" presStyleLbl="sibTrans2D1" presStyleIdx="0" presStyleCnt="0"/>
      <dgm:spPr/>
    </dgm:pt>
    <dgm:pt modelId="{48E340A5-8BD0-4B3B-9C0B-89E5D459E08B}" type="pres">
      <dgm:prSet presAssocID="{E2151B8C-3F74-430D-A666-42DB16F698CD}" presName="compNode" presStyleCnt="0"/>
      <dgm:spPr/>
    </dgm:pt>
    <dgm:pt modelId="{8483DE51-B251-44E5-89D0-3B7A29AF2532}" type="pres">
      <dgm:prSet presAssocID="{E2151B8C-3F74-430D-A666-42DB16F698CD}" presName="bkgdShape" presStyleLbl="node1" presStyleIdx="3" presStyleCnt="4"/>
      <dgm:spPr/>
      <dgm:t>
        <a:bodyPr/>
        <a:lstStyle/>
        <a:p>
          <a:endParaRPr lang="ru-RU"/>
        </a:p>
      </dgm:t>
    </dgm:pt>
    <dgm:pt modelId="{344EF130-FE33-44FB-A67F-0C87BD57C13E}" type="pres">
      <dgm:prSet presAssocID="{E2151B8C-3F74-430D-A666-42DB16F698CD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64563-9685-4D62-902B-F59F51BD6210}" type="pres">
      <dgm:prSet presAssocID="{E2151B8C-3F74-430D-A666-42DB16F698CD}" presName="invisiNode" presStyleLbl="node1" presStyleIdx="3" presStyleCnt="4"/>
      <dgm:spPr/>
    </dgm:pt>
    <dgm:pt modelId="{3BE633B2-A2BB-4E3C-BE6B-6D673C0D2ED8}" type="pres">
      <dgm:prSet presAssocID="{E2151B8C-3F74-430D-A666-42DB16F698CD}" presName="imagNode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5223D883-A201-41F0-8C2B-0BE4B1A084C3}" type="presOf" srcId="{CC7EF26C-294A-4778-962C-ABBA7571BA32}" destId="{3B9A892C-F42B-48DA-BBDF-9A671BBE7FD8}" srcOrd="0" destOrd="0" presId="urn:microsoft.com/office/officeart/2005/8/layout/hList7"/>
    <dgm:cxn modelId="{27161488-4D3B-453E-8D9B-0050AE59807F}" type="presOf" srcId="{152663D0-81E9-4236-87A3-BC2C7BBD04DA}" destId="{26475963-2674-4288-AB70-E5DEA6368624}" srcOrd="1" destOrd="0" presId="urn:microsoft.com/office/officeart/2005/8/layout/hList7"/>
    <dgm:cxn modelId="{315DE32E-4C0A-4711-A554-F13F0456E87B}" type="presOf" srcId="{7B3E4A69-D4AE-4639-9549-223DDA10E4D4}" destId="{2E025D37-E539-4D35-ABC0-514D6CCD1ED5}" srcOrd="0" destOrd="0" presId="urn:microsoft.com/office/officeart/2005/8/layout/hList7"/>
    <dgm:cxn modelId="{8D5082A8-16C2-455A-B970-CACF38CDCC47}" srcId="{7B3E4A69-D4AE-4639-9549-223DDA10E4D4}" destId="{CC7EF26C-294A-4778-962C-ABBA7571BA32}" srcOrd="1" destOrd="0" parTransId="{CA1975B0-7186-409D-B266-F68A8A83E163}" sibTransId="{E0717829-1835-4CCF-B40E-07E9CC39D896}"/>
    <dgm:cxn modelId="{B7BB89B4-CD27-4A74-A049-ABD3D781695D}" type="presOf" srcId="{E0717829-1835-4CCF-B40E-07E9CC39D896}" destId="{817AFF6D-7000-49A9-99D3-50F1CF89A6A9}" srcOrd="0" destOrd="0" presId="urn:microsoft.com/office/officeart/2005/8/layout/hList7"/>
    <dgm:cxn modelId="{2D2BDCCF-6633-4B20-87E2-00A84FBAB9A0}" type="presOf" srcId="{5FF01EB6-6760-49C9-80B3-B04DA7250391}" destId="{554317A1-46A1-4804-9CE3-8667C99A3156}" srcOrd="0" destOrd="0" presId="urn:microsoft.com/office/officeart/2005/8/layout/hList7"/>
    <dgm:cxn modelId="{5B109DAA-65C5-4D1D-B7CD-0F441E0BB79A}" type="presOf" srcId="{CC7EF26C-294A-4778-962C-ABBA7571BA32}" destId="{750B9A05-4B73-4045-B3A2-516A840FDFF2}" srcOrd="1" destOrd="0" presId="urn:microsoft.com/office/officeart/2005/8/layout/hList7"/>
    <dgm:cxn modelId="{07AEBAAF-2B93-43A2-AC19-B5437EB1D8DC}" srcId="{7B3E4A69-D4AE-4639-9549-223DDA10E4D4}" destId="{152663D0-81E9-4236-87A3-BC2C7BBD04DA}" srcOrd="2" destOrd="0" parTransId="{7EAEE4E9-6980-43D8-AF5D-722E5484D0C1}" sibTransId="{5FF01EB6-6760-49C9-80B3-B04DA7250391}"/>
    <dgm:cxn modelId="{A1D4F8DC-78FA-42B6-9959-0AC8975928AC}" type="presOf" srcId="{152663D0-81E9-4236-87A3-BC2C7BBD04DA}" destId="{423807C8-5BE9-42BF-8957-086843FE9CF7}" srcOrd="0" destOrd="0" presId="urn:microsoft.com/office/officeart/2005/8/layout/hList7"/>
    <dgm:cxn modelId="{423EC709-701C-4644-8C8B-3D7A95752A7D}" type="presOf" srcId="{E2151B8C-3F74-430D-A666-42DB16F698CD}" destId="{8483DE51-B251-44E5-89D0-3B7A29AF2532}" srcOrd="0" destOrd="0" presId="urn:microsoft.com/office/officeart/2005/8/layout/hList7"/>
    <dgm:cxn modelId="{D02FE411-FBDC-4B28-876C-FA9A1400650F}" srcId="{7B3E4A69-D4AE-4639-9549-223DDA10E4D4}" destId="{69F5B5EA-E394-4E41-9A6B-C62056639978}" srcOrd="0" destOrd="0" parTransId="{A67F4533-3A41-46B1-90EC-9CA1278E379E}" sibTransId="{D9EEFF9F-BA3C-439B-B661-A6C8B39140E5}"/>
    <dgm:cxn modelId="{397ED58D-23DB-4488-B9E1-5C3022D69675}" type="presOf" srcId="{D9EEFF9F-BA3C-439B-B661-A6C8B39140E5}" destId="{E49C7554-3329-4FC7-8B17-596627B615AD}" srcOrd="0" destOrd="0" presId="urn:microsoft.com/office/officeart/2005/8/layout/hList7"/>
    <dgm:cxn modelId="{B0C1B77C-6D8A-4CA8-9E22-49753966F0B8}" type="presOf" srcId="{69F5B5EA-E394-4E41-9A6B-C62056639978}" destId="{FBA0FB73-FEDA-4655-B3AE-B50C86CB5BAD}" srcOrd="0" destOrd="0" presId="urn:microsoft.com/office/officeart/2005/8/layout/hList7"/>
    <dgm:cxn modelId="{4C84CD59-66D3-4180-B6B8-E4FA135EBAF1}" type="presOf" srcId="{69F5B5EA-E394-4E41-9A6B-C62056639978}" destId="{8EE62E2E-CD67-49B2-918A-5151740B1969}" srcOrd="1" destOrd="0" presId="urn:microsoft.com/office/officeart/2005/8/layout/hList7"/>
    <dgm:cxn modelId="{EE973972-494D-43B1-B8E9-CCA52AF6332F}" type="presOf" srcId="{E2151B8C-3F74-430D-A666-42DB16F698CD}" destId="{344EF130-FE33-44FB-A67F-0C87BD57C13E}" srcOrd="1" destOrd="0" presId="urn:microsoft.com/office/officeart/2005/8/layout/hList7"/>
    <dgm:cxn modelId="{28399906-A809-499F-949F-B1E91EF7D619}" srcId="{7B3E4A69-D4AE-4639-9549-223DDA10E4D4}" destId="{E2151B8C-3F74-430D-A666-42DB16F698CD}" srcOrd="3" destOrd="0" parTransId="{ADAE6D41-4C4E-4C79-9346-2B0069F267E8}" sibTransId="{847446B1-95C2-41D7-BFF1-C61CBF3B964C}"/>
    <dgm:cxn modelId="{D1067CE3-C8D7-478A-A83B-9474084F0906}" type="presParOf" srcId="{2E025D37-E539-4D35-ABC0-514D6CCD1ED5}" destId="{E4138467-4DDA-45E7-BF48-D9B11860EDF1}" srcOrd="0" destOrd="0" presId="urn:microsoft.com/office/officeart/2005/8/layout/hList7"/>
    <dgm:cxn modelId="{F1BB221D-7AC0-4328-BC40-F306BDC7893D}" type="presParOf" srcId="{2E025D37-E539-4D35-ABC0-514D6CCD1ED5}" destId="{F740F6A2-D1F2-4A4F-B6DF-04278AC4C82B}" srcOrd="1" destOrd="0" presId="urn:microsoft.com/office/officeart/2005/8/layout/hList7"/>
    <dgm:cxn modelId="{AF0EAF93-BC84-42FF-8AA6-0AFA0083BB15}" type="presParOf" srcId="{F740F6A2-D1F2-4A4F-B6DF-04278AC4C82B}" destId="{E42D566E-AF8B-4E40-A1D7-CDF48D04F3A5}" srcOrd="0" destOrd="0" presId="urn:microsoft.com/office/officeart/2005/8/layout/hList7"/>
    <dgm:cxn modelId="{BE6E21BB-F384-4E31-AE0C-E59DF4C47262}" type="presParOf" srcId="{E42D566E-AF8B-4E40-A1D7-CDF48D04F3A5}" destId="{FBA0FB73-FEDA-4655-B3AE-B50C86CB5BAD}" srcOrd="0" destOrd="0" presId="urn:microsoft.com/office/officeart/2005/8/layout/hList7"/>
    <dgm:cxn modelId="{250605DF-6FEA-482C-931E-8801EDB959F1}" type="presParOf" srcId="{E42D566E-AF8B-4E40-A1D7-CDF48D04F3A5}" destId="{8EE62E2E-CD67-49B2-918A-5151740B1969}" srcOrd="1" destOrd="0" presId="urn:microsoft.com/office/officeart/2005/8/layout/hList7"/>
    <dgm:cxn modelId="{A3AD7822-7DC2-427A-ABF4-2A80F816945C}" type="presParOf" srcId="{E42D566E-AF8B-4E40-A1D7-CDF48D04F3A5}" destId="{AF131590-802C-4243-BC9B-370A915B5A2C}" srcOrd="2" destOrd="0" presId="urn:microsoft.com/office/officeart/2005/8/layout/hList7"/>
    <dgm:cxn modelId="{2FE31942-D034-4CA5-8770-7D739EA217A0}" type="presParOf" srcId="{E42D566E-AF8B-4E40-A1D7-CDF48D04F3A5}" destId="{0B6D1F4C-1C96-4321-B25D-6F2BB91123C6}" srcOrd="3" destOrd="0" presId="urn:microsoft.com/office/officeart/2005/8/layout/hList7"/>
    <dgm:cxn modelId="{5F3A55A1-9BA0-4D38-92C5-7953FF11E0E1}" type="presParOf" srcId="{F740F6A2-D1F2-4A4F-B6DF-04278AC4C82B}" destId="{E49C7554-3329-4FC7-8B17-596627B615AD}" srcOrd="1" destOrd="0" presId="urn:microsoft.com/office/officeart/2005/8/layout/hList7"/>
    <dgm:cxn modelId="{3C9BCAF6-9BEF-4F71-B7FD-1A538839D3E1}" type="presParOf" srcId="{F740F6A2-D1F2-4A4F-B6DF-04278AC4C82B}" destId="{7062D0A9-7224-49D8-B606-91E200245919}" srcOrd="2" destOrd="0" presId="urn:microsoft.com/office/officeart/2005/8/layout/hList7"/>
    <dgm:cxn modelId="{2FE18BC1-F13B-4BB4-BB01-9998A036B816}" type="presParOf" srcId="{7062D0A9-7224-49D8-B606-91E200245919}" destId="{3B9A892C-F42B-48DA-BBDF-9A671BBE7FD8}" srcOrd="0" destOrd="0" presId="urn:microsoft.com/office/officeart/2005/8/layout/hList7"/>
    <dgm:cxn modelId="{ED60C522-CD9E-435D-81FB-D6229210B34F}" type="presParOf" srcId="{7062D0A9-7224-49D8-B606-91E200245919}" destId="{750B9A05-4B73-4045-B3A2-516A840FDFF2}" srcOrd="1" destOrd="0" presId="urn:microsoft.com/office/officeart/2005/8/layout/hList7"/>
    <dgm:cxn modelId="{1CE1B84C-0314-4C19-AFF8-40859A3053E2}" type="presParOf" srcId="{7062D0A9-7224-49D8-B606-91E200245919}" destId="{9978C4CF-5577-4DAD-8AA8-7316F81A0A8C}" srcOrd="2" destOrd="0" presId="urn:microsoft.com/office/officeart/2005/8/layout/hList7"/>
    <dgm:cxn modelId="{71941E96-C7DE-44B0-9A46-8FF82C26F8ED}" type="presParOf" srcId="{7062D0A9-7224-49D8-B606-91E200245919}" destId="{8C20B6BA-EF45-4757-B74D-CAC24EE35216}" srcOrd="3" destOrd="0" presId="urn:microsoft.com/office/officeart/2005/8/layout/hList7"/>
    <dgm:cxn modelId="{C4159CF4-24F0-42A8-AF26-41830A569167}" type="presParOf" srcId="{F740F6A2-D1F2-4A4F-B6DF-04278AC4C82B}" destId="{817AFF6D-7000-49A9-99D3-50F1CF89A6A9}" srcOrd="3" destOrd="0" presId="urn:microsoft.com/office/officeart/2005/8/layout/hList7"/>
    <dgm:cxn modelId="{302ECC58-2B8B-4DFE-A759-A32F0894E630}" type="presParOf" srcId="{F740F6A2-D1F2-4A4F-B6DF-04278AC4C82B}" destId="{2F5B527B-F409-445F-85EA-BF31A4F04869}" srcOrd="4" destOrd="0" presId="urn:microsoft.com/office/officeart/2005/8/layout/hList7"/>
    <dgm:cxn modelId="{2538B735-F093-4B1A-81F4-914A748C0B54}" type="presParOf" srcId="{2F5B527B-F409-445F-85EA-BF31A4F04869}" destId="{423807C8-5BE9-42BF-8957-086843FE9CF7}" srcOrd="0" destOrd="0" presId="urn:microsoft.com/office/officeart/2005/8/layout/hList7"/>
    <dgm:cxn modelId="{235C8BD9-E8E2-48D0-8C56-CB0DF1CEBD42}" type="presParOf" srcId="{2F5B527B-F409-445F-85EA-BF31A4F04869}" destId="{26475963-2674-4288-AB70-E5DEA6368624}" srcOrd="1" destOrd="0" presId="urn:microsoft.com/office/officeart/2005/8/layout/hList7"/>
    <dgm:cxn modelId="{590A6529-94F9-45E9-8CE2-F07BCE427D54}" type="presParOf" srcId="{2F5B527B-F409-445F-85EA-BF31A4F04869}" destId="{500EDBCA-0B8C-4C04-991C-364F467ED53A}" srcOrd="2" destOrd="0" presId="urn:microsoft.com/office/officeart/2005/8/layout/hList7"/>
    <dgm:cxn modelId="{AF845677-D4EF-416C-9783-D6F189596409}" type="presParOf" srcId="{2F5B527B-F409-445F-85EA-BF31A4F04869}" destId="{E954F053-93B7-4E59-AA46-8ABD792073CC}" srcOrd="3" destOrd="0" presId="urn:microsoft.com/office/officeart/2005/8/layout/hList7"/>
    <dgm:cxn modelId="{CA08F65D-3C22-47C5-BBCA-AE5EDA1CFDEA}" type="presParOf" srcId="{F740F6A2-D1F2-4A4F-B6DF-04278AC4C82B}" destId="{554317A1-46A1-4804-9CE3-8667C99A3156}" srcOrd="5" destOrd="0" presId="urn:microsoft.com/office/officeart/2005/8/layout/hList7"/>
    <dgm:cxn modelId="{4A918CF0-427C-4486-ABC1-AE323D6F66D3}" type="presParOf" srcId="{F740F6A2-D1F2-4A4F-B6DF-04278AC4C82B}" destId="{48E340A5-8BD0-4B3B-9C0B-89E5D459E08B}" srcOrd="6" destOrd="0" presId="urn:microsoft.com/office/officeart/2005/8/layout/hList7"/>
    <dgm:cxn modelId="{EFFD424B-EB45-4FF9-A06A-E766C68811E2}" type="presParOf" srcId="{48E340A5-8BD0-4B3B-9C0B-89E5D459E08B}" destId="{8483DE51-B251-44E5-89D0-3B7A29AF2532}" srcOrd="0" destOrd="0" presId="urn:microsoft.com/office/officeart/2005/8/layout/hList7"/>
    <dgm:cxn modelId="{ABB2C4B2-2D3D-4AC6-AA00-6921AB84B937}" type="presParOf" srcId="{48E340A5-8BD0-4B3B-9C0B-89E5D459E08B}" destId="{344EF130-FE33-44FB-A67F-0C87BD57C13E}" srcOrd="1" destOrd="0" presId="urn:microsoft.com/office/officeart/2005/8/layout/hList7"/>
    <dgm:cxn modelId="{B92EFB77-3EF1-4718-BE55-66A3F165F975}" type="presParOf" srcId="{48E340A5-8BD0-4B3B-9C0B-89E5D459E08B}" destId="{55364563-9685-4D62-902B-F59F51BD6210}" srcOrd="2" destOrd="0" presId="urn:microsoft.com/office/officeart/2005/8/layout/hList7"/>
    <dgm:cxn modelId="{07D6425A-F8AA-4628-8903-B56B2A8A33A1}" type="presParOf" srcId="{48E340A5-8BD0-4B3B-9C0B-89E5D459E08B}" destId="{3BE633B2-A2BB-4E3C-BE6B-6D673C0D2ED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C287DF-7740-4E34-AD7E-425D7B54C6AD}">
      <dsp:nvSpPr>
        <dsp:cNvPr id="0" name=""/>
        <dsp:cNvSpPr/>
      </dsp:nvSpPr>
      <dsp:spPr>
        <a:xfrm>
          <a:off x="2543151" y="1496830"/>
          <a:ext cx="2740408" cy="1430526"/>
        </a:xfrm>
        <a:prstGeom prst="ellipse">
          <a:avLst/>
        </a:prstGeom>
        <a:solidFill>
          <a:schemeClr val="bg2">
            <a:lumMod val="60000"/>
            <a:lumOff val="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Основи вчення Августина Великого</a:t>
          </a:r>
          <a:endParaRPr lang="ru-RU" sz="20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944474" y="1706326"/>
        <a:ext cx="1937762" cy="1011534"/>
      </dsp:txXfrm>
    </dsp:sp>
    <dsp:sp modelId="{A9A54A45-2C77-4E9B-9676-5516B4F56ACF}">
      <dsp:nvSpPr>
        <dsp:cNvPr id="0" name=""/>
        <dsp:cNvSpPr/>
      </dsp:nvSpPr>
      <dsp:spPr>
        <a:xfrm rot="19515071">
          <a:off x="4831303" y="1265344"/>
          <a:ext cx="373441" cy="360892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4840957" y="1368377"/>
        <a:ext cx="265173" cy="216536"/>
      </dsp:txXfrm>
    </dsp:sp>
    <dsp:sp modelId="{44DFC029-0587-4F58-B5BC-4F3C9F912593}">
      <dsp:nvSpPr>
        <dsp:cNvPr id="0" name=""/>
        <dsp:cNvSpPr/>
      </dsp:nvSpPr>
      <dsp:spPr>
        <a:xfrm>
          <a:off x="4455376" y="-2110"/>
          <a:ext cx="3387085" cy="1326812"/>
        </a:xfrm>
        <a:prstGeom prst="ellipse">
          <a:avLst/>
        </a:prstGeom>
        <a:solidFill>
          <a:schemeClr val="tx1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Град Божий – належить Богові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а град Земний – його прибічникам на землі</a:t>
          </a:r>
          <a:endParaRPr lang="ru-RU" sz="15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4951403" y="192197"/>
        <a:ext cx="2395031" cy="938198"/>
      </dsp:txXfrm>
    </dsp:sp>
    <dsp:sp modelId="{3805BF00-05B3-401E-9272-3DD5CDB94C8C}">
      <dsp:nvSpPr>
        <dsp:cNvPr id="0" name=""/>
        <dsp:cNvSpPr/>
      </dsp:nvSpPr>
      <dsp:spPr>
        <a:xfrm rot="21541275">
          <a:off x="5367799" y="2005049"/>
          <a:ext cx="204774" cy="360892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5367803" y="2077752"/>
        <a:ext cx="143342" cy="216536"/>
      </dsp:txXfrm>
    </dsp:sp>
    <dsp:sp modelId="{2D3ECD01-0BF9-4A91-898D-443EBFCF9882}">
      <dsp:nvSpPr>
        <dsp:cNvPr id="0" name=""/>
        <dsp:cNvSpPr/>
      </dsp:nvSpPr>
      <dsp:spPr>
        <a:xfrm>
          <a:off x="5668441" y="1496825"/>
          <a:ext cx="2561158" cy="1326812"/>
        </a:xfrm>
        <a:prstGeom prst="ellipse">
          <a:avLst/>
        </a:prstGeom>
        <a:solidFill>
          <a:schemeClr val="tx1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Епископ</a:t>
          </a:r>
          <a:r>
            <a:rPr lang="uk-UA" sz="16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граду земного – Риму – намісник  Христа на  землі</a:t>
          </a:r>
          <a:endParaRPr lang="ru-RU" sz="16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6043514" y="1691132"/>
        <a:ext cx="1811012" cy="938198"/>
      </dsp:txXfrm>
    </dsp:sp>
    <dsp:sp modelId="{1E807942-F070-4D39-88AB-834F38A0832D}">
      <dsp:nvSpPr>
        <dsp:cNvPr id="0" name=""/>
        <dsp:cNvSpPr/>
      </dsp:nvSpPr>
      <dsp:spPr>
        <a:xfrm rot="1915825">
          <a:off x="4879457" y="2730845"/>
          <a:ext cx="311759" cy="360892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4886533" y="2778290"/>
        <a:ext cx="218231" cy="216536"/>
      </dsp:txXfrm>
    </dsp:sp>
    <dsp:sp modelId="{6504597A-DB98-47A3-ACAA-BF833620334F}">
      <dsp:nvSpPr>
        <dsp:cNvPr id="0" name=""/>
        <dsp:cNvSpPr/>
      </dsp:nvSpPr>
      <dsp:spPr>
        <a:xfrm>
          <a:off x="4757738" y="2895093"/>
          <a:ext cx="2959480" cy="1530703"/>
        </a:xfrm>
        <a:prstGeom prst="ellipse">
          <a:avLst/>
        </a:prstGeom>
        <a:solidFill>
          <a:schemeClr val="tx1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Церква готує необхідне для встановлення Царства Небесного на землі</a:t>
          </a:r>
          <a:endParaRPr lang="ru-RU" sz="15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5191144" y="3119259"/>
        <a:ext cx="2092668" cy="1082371"/>
      </dsp:txXfrm>
    </dsp:sp>
    <dsp:sp modelId="{AA8D1413-4EB1-440C-BCCA-2DEA0E99A6D9}">
      <dsp:nvSpPr>
        <dsp:cNvPr id="0" name=""/>
        <dsp:cNvSpPr/>
      </dsp:nvSpPr>
      <dsp:spPr>
        <a:xfrm rot="8673732">
          <a:off x="2664494" y="2795155"/>
          <a:ext cx="351999" cy="360892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10800000">
        <a:off x="2760313" y="2836719"/>
        <a:ext cx="246399" cy="216536"/>
      </dsp:txXfrm>
    </dsp:sp>
    <dsp:sp modelId="{E4193039-C3DD-4DCC-9E26-3F3608505C8D}">
      <dsp:nvSpPr>
        <dsp:cNvPr id="0" name=""/>
        <dsp:cNvSpPr/>
      </dsp:nvSpPr>
      <dsp:spPr>
        <a:xfrm>
          <a:off x="328587" y="3068460"/>
          <a:ext cx="2898447" cy="1326812"/>
        </a:xfrm>
        <a:prstGeom prst="ellipse">
          <a:avLst/>
        </a:prstGeom>
        <a:solidFill>
          <a:srgbClr val="FFC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>
              <a:solidFill>
                <a:schemeClr val="bg1"/>
              </a:solidFill>
              <a:latin typeface="Arial Black" pitchFamily="34" charset="0"/>
            </a:rPr>
            <a:t>Спасіння настає через Церкву Божу</a:t>
          </a:r>
          <a:endParaRPr lang="ru-RU" sz="1500" kern="1200" dirty="0">
            <a:solidFill>
              <a:schemeClr val="bg1"/>
            </a:solidFill>
            <a:latin typeface="Arial Black" pitchFamily="34" charset="0"/>
          </a:endParaRPr>
        </a:p>
      </dsp:txBody>
      <dsp:txXfrm>
        <a:off x="753055" y="3262767"/>
        <a:ext cx="2049511" cy="9381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C47973-DC26-4F19-BF1E-ED29B64D4E2B}">
      <dsp:nvSpPr>
        <dsp:cNvPr id="0" name=""/>
        <dsp:cNvSpPr/>
      </dsp:nvSpPr>
      <dsp:spPr>
        <a:xfrm>
          <a:off x="342899" y="0"/>
          <a:ext cx="4572000" cy="4572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963C04-2D03-442F-B0DA-6448BCE95D51}">
      <dsp:nvSpPr>
        <dsp:cNvPr id="0" name=""/>
        <dsp:cNvSpPr/>
      </dsp:nvSpPr>
      <dsp:spPr>
        <a:xfrm>
          <a:off x="1185838" y="119052"/>
          <a:ext cx="2986094" cy="82779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latin typeface="Arial" pitchFamily="34" charset="0"/>
              <a:cs typeface="Arial" pitchFamily="34" charset="0"/>
            </a:rPr>
            <a:t>Голови церкви – єпископи Риму та Константинополя</a:t>
          </a:r>
          <a:endParaRPr lang="ru-RU" sz="1600" kern="1200" dirty="0">
            <a:latin typeface="Arial" pitchFamily="34" charset="0"/>
            <a:cs typeface="Arial" pitchFamily="34" charset="0"/>
          </a:endParaRPr>
        </a:p>
      </dsp:txBody>
      <dsp:txXfrm>
        <a:off x="1226247" y="159461"/>
        <a:ext cx="2905276" cy="746973"/>
      </dsp:txXfrm>
    </dsp:sp>
    <dsp:sp modelId="{C847E01E-C2A7-41D7-B2CE-4F1A9B39D301}">
      <dsp:nvSpPr>
        <dsp:cNvPr id="0" name=""/>
        <dsp:cNvSpPr/>
      </dsp:nvSpPr>
      <dsp:spPr>
        <a:xfrm>
          <a:off x="400035" y="1119183"/>
          <a:ext cx="5572154" cy="56523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latin typeface="Arial" pitchFamily="34" charset="0"/>
              <a:cs typeface="Arial" pitchFamily="34" charset="0"/>
            </a:rPr>
            <a:t>Призначені керівники церкви в країнах та державах – </a:t>
          </a:r>
          <a:r>
            <a:rPr lang="uk-UA" sz="1600" b="1" i="1" kern="1200" dirty="0" smtClean="0">
              <a:latin typeface="Arial" pitchFamily="34" charset="0"/>
              <a:cs typeface="Arial" pitchFamily="34" charset="0"/>
            </a:rPr>
            <a:t>архієпископи та митрополити</a:t>
          </a:r>
          <a:endParaRPr lang="ru-RU" sz="1600" b="1" i="1" kern="1200" dirty="0">
            <a:latin typeface="Arial" pitchFamily="34" charset="0"/>
            <a:cs typeface="Arial" pitchFamily="34" charset="0"/>
          </a:endParaRPr>
        </a:p>
      </dsp:txBody>
      <dsp:txXfrm>
        <a:off x="427628" y="1146776"/>
        <a:ext cx="5516968" cy="510052"/>
      </dsp:txXfrm>
    </dsp:sp>
    <dsp:sp modelId="{DD11A8AC-FA9A-426C-8F1B-33CD0AD6650C}">
      <dsp:nvSpPr>
        <dsp:cNvPr id="0" name=""/>
        <dsp:cNvSpPr/>
      </dsp:nvSpPr>
      <dsp:spPr>
        <a:xfrm>
          <a:off x="400020" y="1905001"/>
          <a:ext cx="5882915" cy="53113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latin typeface="Arial" pitchFamily="34" charset="0"/>
              <a:cs typeface="Arial" pitchFamily="34" charset="0"/>
            </a:rPr>
            <a:t>Обрані монахами керівники громад – </a:t>
          </a:r>
          <a:r>
            <a:rPr lang="uk-UA" sz="1600" b="1" i="1" kern="1200" dirty="0" smtClean="0">
              <a:latin typeface="Arial" pitchFamily="34" charset="0"/>
              <a:cs typeface="Arial" pitchFamily="34" charset="0"/>
            </a:rPr>
            <a:t>абати та ігумени</a:t>
          </a:r>
          <a:endParaRPr lang="ru-RU" sz="1600" b="1" i="1" kern="1200" dirty="0">
            <a:latin typeface="Arial" pitchFamily="34" charset="0"/>
            <a:cs typeface="Arial" pitchFamily="34" charset="0"/>
          </a:endParaRPr>
        </a:p>
      </dsp:txBody>
      <dsp:txXfrm>
        <a:off x="425948" y="1930929"/>
        <a:ext cx="5831059" cy="479281"/>
      </dsp:txXfrm>
    </dsp:sp>
    <dsp:sp modelId="{48EA4E4C-62E6-42CD-9CEB-9D1F1651A664}">
      <dsp:nvSpPr>
        <dsp:cNvPr id="0" name=""/>
        <dsp:cNvSpPr/>
      </dsp:nvSpPr>
      <dsp:spPr>
        <a:xfrm>
          <a:off x="400035" y="2647960"/>
          <a:ext cx="7454552" cy="71770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latin typeface="Arial" pitchFamily="34" charset="0"/>
              <a:cs typeface="Arial" pitchFamily="34" charset="0"/>
            </a:rPr>
            <a:t>Призначені керівники церковних громад в областях - </a:t>
          </a:r>
          <a:r>
            <a:rPr lang="uk-UA" sz="1800" b="1" i="1" kern="1200" dirty="0" smtClean="0">
              <a:latin typeface="Arial" pitchFamily="34" charset="0"/>
              <a:cs typeface="Arial" pitchFamily="34" charset="0"/>
            </a:rPr>
            <a:t>єпископи</a:t>
          </a:r>
          <a:endParaRPr lang="ru-RU" sz="1800" b="1" i="1" kern="1200" dirty="0">
            <a:latin typeface="Arial" pitchFamily="34" charset="0"/>
            <a:cs typeface="Arial" pitchFamily="34" charset="0"/>
          </a:endParaRPr>
        </a:p>
      </dsp:txBody>
      <dsp:txXfrm>
        <a:off x="435070" y="2682995"/>
        <a:ext cx="7384482" cy="647634"/>
      </dsp:txXfrm>
    </dsp:sp>
    <dsp:sp modelId="{45F5A3E2-5121-4B16-A0E2-944F022B7D4B}">
      <dsp:nvSpPr>
        <dsp:cNvPr id="0" name=""/>
        <dsp:cNvSpPr/>
      </dsp:nvSpPr>
      <dsp:spPr>
        <a:xfrm>
          <a:off x="114281" y="3543816"/>
          <a:ext cx="8045673" cy="69828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latin typeface="Arial" pitchFamily="34" charset="0"/>
              <a:cs typeface="Arial" pitchFamily="34" charset="0"/>
            </a:rPr>
            <a:t>Громади </a:t>
          </a:r>
          <a:r>
            <a:rPr lang="uk-UA" sz="2000" kern="1200" dirty="0" err="1" smtClean="0">
              <a:latin typeface="Arial" pitchFamily="34" charset="0"/>
              <a:cs typeface="Arial" pitchFamily="34" charset="0"/>
            </a:rPr>
            <a:t>вірян</a:t>
          </a:r>
          <a:r>
            <a:rPr lang="uk-UA" sz="2000" kern="1200" dirty="0" smtClean="0">
              <a:latin typeface="Arial" pitchFamily="34" charset="0"/>
              <a:cs typeface="Arial" pitchFamily="34" charset="0"/>
            </a:rPr>
            <a:t> в містах, селах та окремих територій (</a:t>
          </a:r>
          <a:r>
            <a:rPr lang="uk-UA" sz="2000" b="1" i="1" kern="1200" dirty="0" smtClean="0">
              <a:latin typeface="Arial" pitchFamily="34" charset="0"/>
              <a:cs typeface="Arial" pitchFamily="34" charset="0"/>
            </a:rPr>
            <a:t>парафії</a:t>
          </a:r>
          <a:r>
            <a:rPr lang="uk-UA" sz="2000" kern="1200" dirty="0" smtClean="0">
              <a:latin typeface="Arial" pitchFamily="34" charset="0"/>
              <a:cs typeface="Arial" pitchFamily="34" charset="0"/>
            </a:rPr>
            <a:t>)</a:t>
          </a:r>
          <a:endParaRPr lang="ru-RU" sz="2000" kern="1200" dirty="0">
            <a:latin typeface="Arial" pitchFamily="34" charset="0"/>
            <a:cs typeface="Arial" pitchFamily="34" charset="0"/>
          </a:endParaRPr>
        </a:p>
      </dsp:txBody>
      <dsp:txXfrm>
        <a:off x="148368" y="3577903"/>
        <a:ext cx="7977499" cy="6301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7E258-CBC7-462F-BF36-84261269C1BB}">
      <dsp:nvSpPr>
        <dsp:cNvPr id="0" name=""/>
        <dsp:cNvSpPr/>
      </dsp:nvSpPr>
      <dsp:spPr>
        <a:xfrm>
          <a:off x="2400292" y="119052"/>
          <a:ext cx="3429015" cy="9482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ХРИСТИЯНСЬКА ЦЕРКВА</a:t>
          </a:r>
          <a:endParaRPr lang="ru-RU" sz="2400" b="1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428065" y="146825"/>
        <a:ext cx="3373469" cy="892682"/>
      </dsp:txXfrm>
    </dsp:sp>
    <dsp:sp modelId="{30CFE263-C9D1-47E5-BC57-5BEC6A78FC36}">
      <dsp:nvSpPr>
        <dsp:cNvPr id="0" name=""/>
        <dsp:cNvSpPr/>
      </dsp:nvSpPr>
      <dsp:spPr>
        <a:xfrm rot="2977321">
          <a:off x="4334425" y="1779113"/>
          <a:ext cx="1930049" cy="41419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458683" y="1861951"/>
        <a:ext cx="1681533" cy="248516"/>
      </dsp:txXfrm>
    </dsp:sp>
    <dsp:sp modelId="{2BA4E221-9967-4C38-B056-71A4D72AFD07}">
      <dsp:nvSpPr>
        <dsp:cNvPr id="0" name=""/>
        <dsp:cNvSpPr/>
      </dsp:nvSpPr>
      <dsp:spPr>
        <a:xfrm>
          <a:off x="5400692" y="2905139"/>
          <a:ext cx="2366813" cy="1183406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ЦЕРКОВНА ОРГАНІЗАЦІЯ</a:t>
          </a:r>
          <a:endParaRPr lang="ru-RU" sz="2400" b="1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5435353" y="2939800"/>
        <a:ext cx="2297491" cy="1114084"/>
      </dsp:txXfrm>
    </dsp:sp>
    <dsp:sp modelId="{29D112DA-CDF4-4A40-B028-AF8148DA2A3E}">
      <dsp:nvSpPr>
        <dsp:cNvPr id="0" name=""/>
        <dsp:cNvSpPr/>
      </dsp:nvSpPr>
      <dsp:spPr>
        <a:xfrm rot="10749455">
          <a:off x="3190173" y="3325461"/>
          <a:ext cx="1930049" cy="41419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314431" y="3408299"/>
        <a:ext cx="1681533" cy="248516"/>
      </dsp:txXfrm>
    </dsp:sp>
    <dsp:sp modelId="{2F77AFDE-80D3-4B0D-A4FB-928D2BE5A863}">
      <dsp:nvSpPr>
        <dsp:cNvPr id="0" name=""/>
        <dsp:cNvSpPr/>
      </dsp:nvSpPr>
      <dsp:spPr>
        <a:xfrm>
          <a:off x="542890" y="2976568"/>
          <a:ext cx="2366813" cy="1183406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ГРОМАДА ХРИСТИЯН</a:t>
          </a:r>
          <a:endParaRPr lang="ru-RU" sz="2400" b="1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577551" y="3011229"/>
        <a:ext cx="2297491" cy="1114084"/>
      </dsp:txXfrm>
    </dsp:sp>
    <dsp:sp modelId="{24C5CA26-B35B-46C6-B02F-D53A9C82EF32}">
      <dsp:nvSpPr>
        <dsp:cNvPr id="0" name=""/>
        <dsp:cNvSpPr/>
      </dsp:nvSpPr>
      <dsp:spPr>
        <a:xfrm rot="18525512">
          <a:off x="2002726" y="1814828"/>
          <a:ext cx="1930049" cy="41419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2126984" y="1897666"/>
        <a:ext cx="1681533" cy="2485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8BD8D8-5791-487C-AE3F-49A56A30D0A7}">
      <dsp:nvSpPr>
        <dsp:cNvPr id="0" name=""/>
        <dsp:cNvSpPr/>
      </dsp:nvSpPr>
      <dsp:spPr>
        <a:xfrm rot="16200000">
          <a:off x="154620" y="-111803"/>
          <a:ext cx="4002285" cy="4225893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i="1" kern="1200" dirty="0" smtClean="0">
              <a:solidFill>
                <a:schemeClr val="bg1"/>
              </a:solidFill>
              <a:latin typeface="Arial Black" pitchFamily="34" charset="0"/>
            </a:rPr>
            <a:t>східний </a:t>
          </a:r>
          <a:r>
            <a:rPr lang="uk-UA" sz="1800" i="1" kern="1200" dirty="0" err="1" smtClean="0">
              <a:solidFill>
                <a:schemeClr val="bg1"/>
              </a:solidFill>
              <a:latin typeface="Arial Black" pitchFamily="34" charset="0"/>
            </a:rPr>
            <a:t>очільник</a:t>
          </a:r>
          <a:r>
            <a:rPr lang="uk-UA" sz="1800" i="1" kern="1200" dirty="0" smtClean="0">
              <a:solidFill>
                <a:schemeClr val="bg1"/>
              </a:solidFill>
              <a:latin typeface="Arial Black" pitchFamily="34" charset="0"/>
            </a:rPr>
            <a:t> церкви – </a:t>
          </a:r>
          <a:r>
            <a:rPr lang="uk-UA" sz="2400" b="1" kern="1200" dirty="0" err="1" smtClean="0">
              <a:solidFill>
                <a:schemeClr val="bg1"/>
              </a:solidFill>
              <a:latin typeface="Arial Black" pitchFamily="34" charset="0"/>
            </a:rPr>
            <a:t>константинополь</a:t>
          </a:r>
          <a:r>
            <a:rPr lang="uk-UA" sz="2400" b="1" kern="1200" dirty="0" smtClean="0">
              <a:solidFill>
                <a:schemeClr val="bg1"/>
              </a:solidFill>
              <a:latin typeface="Arial Black" pitchFamily="34" charset="0"/>
            </a:rPr>
            <a:t> </a:t>
          </a:r>
          <a:r>
            <a:rPr lang="uk-UA" sz="2400" b="1" kern="1200" dirty="0" err="1" smtClean="0">
              <a:solidFill>
                <a:schemeClr val="bg1"/>
              </a:solidFill>
              <a:latin typeface="Arial Black" pitchFamily="34" charset="0"/>
            </a:rPr>
            <a:t>ський</a:t>
          </a:r>
          <a:r>
            <a:rPr lang="uk-UA" sz="2400" b="1" kern="1200" dirty="0" smtClean="0">
              <a:solidFill>
                <a:schemeClr val="bg1"/>
              </a:solidFill>
              <a:latin typeface="Arial Black" pitchFamily="34" charset="0"/>
            </a:rPr>
            <a:t> патріарх</a:t>
          </a:r>
          <a:endParaRPr lang="ru-RU" sz="2400" b="1" kern="1200" dirty="0">
            <a:solidFill>
              <a:schemeClr val="bg1"/>
            </a:solidFill>
            <a:latin typeface="Arial Black" pitchFamily="34" charset="0"/>
          </a:endParaRPr>
        </a:p>
      </dsp:txBody>
      <dsp:txXfrm rot="5400000">
        <a:off x="42816" y="1000572"/>
        <a:ext cx="3525493" cy="2001143"/>
      </dsp:txXfrm>
    </dsp:sp>
    <dsp:sp modelId="{B4F1D9F8-5D3D-4F1E-B380-67E1F4B924BE}">
      <dsp:nvSpPr>
        <dsp:cNvPr id="0" name=""/>
        <dsp:cNvSpPr/>
      </dsp:nvSpPr>
      <dsp:spPr>
        <a:xfrm rot="5400000">
          <a:off x="4471955" y="547692"/>
          <a:ext cx="3430839" cy="4002285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i="1" kern="1200" dirty="0" err="1" smtClean="0">
              <a:solidFill>
                <a:schemeClr val="bg1"/>
              </a:solidFill>
              <a:latin typeface="Arial Black" pitchFamily="34" charset="0"/>
            </a:rPr>
            <a:t>очільник</a:t>
          </a:r>
          <a:r>
            <a:rPr lang="uk-UA" sz="2500" i="1" kern="1200" dirty="0" smtClean="0">
              <a:solidFill>
                <a:schemeClr val="bg1"/>
              </a:solidFill>
              <a:latin typeface="Arial Black" pitchFamily="34" charset="0"/>
            </a:rPr>
            <a:t> західної церкви </a:t>
          </a:r>
          <a:r>
            <a:rPr lang="uk-UA" sz="2500" kern="1200" dirty="0" smtClean="0">
              <a:solidFill>
                <a:schemeClr val="bg1"/>
              </a:solidFill>
              <a:latin typeface="Arial Black" pitchFamily="34" charset="0"/>
            </a:rPr>
            <a:t>– римський папа</a:t>
          </a:r>
          <a:endParaRPr lang="ru-RU" sz="2500" kern="1200" dirty="0">
            <a:solidFill>
              <a:schemeClr val="bg1"/>
            </a:solidFill>
            <a:latin typeface="Arial Black" pitchFamily="34" charset="0"/>
          </a:endParaRPr>
        </a:p>
      </dsp:txBody>
      <dsp:txXfrm rot="-5400000">
        <a:off x="4786630" y="1691125"/>
        <a:ext cx="3401888" cy="17154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4FD5E4-BF10-44EA-A1A6-9E038B4A5982}">
      <dsp:nvSpPr>
        <dsp:cNvPr id="0" name=""/>
        <dsp:cNvSpPr/>
      </dsp:nvSpPr>
      <dsp:spPr>
        <a:xfrm>
          <a:off x="3037" y="2032"/>
          <a:ext cx="8223524" cy="217437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800" kern="1200" dirty="0" smtClean="0"/>
            <a:t>Церковний розкол (</a:t>
          </a:r>
          <a:r>
            <a:rPr lang="uk-UA" sz="3800" b="1" kern="1200" dirty="0" smtClean="0">
              <a:solidFill>
                <a:srgbClr val="002060"/>
              </a:solidFill>
            </a:rPr>
            <a:t>схизма</a:t>
          </a:r>
          <a:r>
            <a:rPr lang="uk-UA" sz="3800" kern="1200" dirty="0" smtClean="0"/>
            <a:t>)</a:t>
          </a:r>
          <a:r>
            <a:rPr lang="uk-UA" sz="3800" kern="1200" dirty="0" smtClean="0">
              <a:solidFill>
                <a:srgbClr val="002060"/>
              </a:solidFill>
            </a:rPr>
            <a:t> </a:t>
          </a:r>
          <a:r>
            <a:rPr lang="uk-UA" sz="3800" b="1" kern="1200" dirty="0" smtClean="0">
              <a:solidFill>
                <a:srgbClr val="002060"/>
              </a:solidFill>
            </a:rPr>
            <a:t>1054</a:t>
          </a:r>
          <a:r>
            <a:rPr lang="uk-UA" sz="3800" kern="1200" dirty="0" smtClean="0">
              <a:solidFill>
                <a:srgbClr val="002060"/>
              </a:solidFill>
            </a:rPr>
            <a:t> </a:t>
          </a:r>
          <a:r>
            <a:rPr lang="uk-UA" sz="3800" kern="1200" dirty="0" smtClean="0"/>
            <a:t>р</a:t>
          </a:r>
        </a:p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800" b="1" kern="1200" dirty="0" smtClean="0">
              <a:solidFill>
                <a:srgbClr val="002060"/>
              </a:solidFill>
            </a:rPr>
            <a:t>Х Р ИС Т И Я Н С ТВ О</a:t>
          </a:r>
          <a:endParaRPr lang="ru-RU" sz="3800" b="1" kern="1200" dirty="0">
            <a:solidFill>
              <a:srgbClr val="002060"/>
            </a:solidFill>
          </a:endParaRPr>
        </a:p>
      </dsp:txBody>
      <dsp:txXfrm>
        <a:off x="66722" y="65717"/>
        <a:ext cx="8096154" cy="2047008"/>
      </dsp:txXfrm>
    </dsp:sp>
    <dsp:sp modelId="{03241410-3D3B-4B98-8DB2-5E1095259A26}">
      <dsp:nvSpPr>
        <dsp:cNvPr id="0" name=""/>
        <dsp:cNvSpPr/>
      </dsp:nvSpPr>
      <dsp:spPr>
        <a:xfrm>
          <a:off x="0" y="2397621"/>
          <a:ext cx="3946028" cy="217437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Західна церква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b="1" kern="1200" dirty="0" smtClean="0">
              <a:solidFill>
                <a:srgbClr val="002060"/>
              </a:solidFill>
            </a:rPr>
            <a:t>К А Т О Л ИК И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i="1" kern="1200" dirty="0" smtClean="0">
              <a:solidFill>
                <a:schemeClr val="bg1"/>
              </a:solidFill>
            </a:rPr>
            <a:t>(вселенська церква)</a:t>
          </a:r>
          <a:endParaRPr lang="ru-RU" sz="2900" i="1" kern="1200" dirty="0">
            <a:solidFill>
              <a:schemeClr val="bg1"/>
            </a:solidFill>
          </a:endParaRPr>
        </a:p>
      </dsp:txBody>
      <dsp:txXfrm>
        <a:off x="63685" y="2461306"/>
        <a:ext cx="3818658" cy="2047008"/>
      </dsp:txXfrm>
    </dsp:sp>
    <dsp:sp modelId="{A74B82CE-7B82-45C3-9651-27028732378A}">
      <dsp:nvSpPr>
        <dsp:cNvPr id="0" name=""/>
        <dsp:cNvSpPr/>
      </dsp:nvSpPr>
      <dsp:spPr>
        <a:xfrm>
          <a:off x="4280533" y="2395588"/>
          <a:ext cx="3946028" cy="217437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Східна церква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b="1" kern="1200" dirty="0" smtClean="0">
              <a:solidFill>
                <a:srgbClr val="7030A0"/>
              </a:solidFill>
            </a:rPr>
            <a:t>П Р АВ О С Л А В Н І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i="1" kern="1200" dirty="0" smtClean="0">
              <a:solidFill>
                <a:schemeClr val="bg1"/>
              </a:solidFill>
            </a:rPr>
            <a:t>(істинна церква)</a:t>
          </a:r>
          <a:endParaRPr lang="ru-RU" sz="2900" i="1" kern="1200" dirty="0">
            <a:solidFill>
              <a:schemeClr val="bg1"/>
            </a:solidFill>
          </a:endParaRPr>
        </a:p>
      </dsp:txBody>
      <dsp:txXfrm>
        <a:off x="4344218" y="2459273"/>
        <a:ext cx="3818658" cy="20470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A0FB73-FEDA-4655-B3AE-B50C86CB5BAD}">
      <dsp:nvSpPr>
        <dsp:cNvPr id="0" name=""/>
        <dsp:cNvSpPr/>
      </dsp:nvSpPr>
      <dsp:spPr>
        <a:xfrm>
          <a:off x="1918" y="0"/>
          <a:ext cx="2011188" cy="4572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chemeClr val="bg1"/>
              </a:solidFill>
            </a:rPr>
            <a:t>Орден бенедиктинців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chemeClr val="bg1"/>
              </a:solidFill>
            </a:rPr>
            <a:t>530 р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chemeClr val="bg1"/>
              </a:solidFill>
            </a:rPr>
            <a:t>Св. </a:t>
          </a:r>
          <a:r>
            <a:rPr lang="uk-UA" sz="1600" b="1" kern="1200" dirty="0" err="1" smtClean="0">
              <a:solidFill>
                <a:schemeClr val="bg1"/>
              </a:solidFill>
            </a:rPr>
            <a:t>Бендикт</a:t>
          </a:r>
          <a:r>
            <a:rPr lang="uk-UA" sz="1600" b="1" kern="1200" dirty="0" smtClean="0">
              <a:solidFill>
                <a:schemeClr val="bg1"/>
              </a:solidFill>
            </a:rPr>
            <a:t> </a:t>
          </a:r>
          <a:r>
            <a:rPr lang="uk-UA" sz="1600" b="1" kern="1200" dirty="0" err="1" smtClean="0">
              <a:solidFill>
                <a:schemeClr val="bg1"/>
              </a:solidFill>
            </a:rPr>
            <a:t>Нурсійський</a:t>
          </a:r>
          <a:endParaRPr lang="uk-UA" sz="1600" b="1" kern="1200" dirty="0" smtClean="0">
            <a:solidFill>
              <a:schemeClr val="bg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i="1" kern="1200" dirty="0" err="1" smtClean="0">
              <a:solidFill>
                <a:schemeClr val="bg1"/>
              </a:solidFill>
            </a:rPr>
            <a:t>“Молись</a:t>
          </a:r>
          <a:r>
            <a:rPr lang="uk-UA" sz="1600" i="1" kern="1200" dirty="0" smtClean="0">
              <a:solidFill>
                <a:schemeClr val="bg1"/>
              </a:solidFill>
            </a:rPr>
            <a:t> і </a:t>
          </a:r>
          <a:r>
            <a:rPr lang="uk-UA" sz="1600" i="1" kern="1200" dirty="0" err="1" smtClean="0">
              <a:solidFill>
                <a:schemeClr val="bg1"/>
              </a:solidFill>
            </a:rPr>
            <a:t>працюй”</a:t>
          </a:r>
          <a:endParaRPr lang="ru-RU" sz="1600" i="1" kern="1200" dirty="0">
            <a:solidFill>
              <a:schemeClr val="bg1"/>
            </a:solidFill>
          </a:endParaRPr>
        </a:p>
      </dsp:txBody>
      <dsp:txXfrm>
        <a:off x="1918" y="1828800"/>
        <a:ext cx="2011188" cy="1828800"/>
      </dsp:txXfrm>
    </dsp:sp>
    <dsp:sp modelId="{0B6D1F4C-1C96-4321-B25D-6F2BB91123C6}">
      <dsp:nvSpPr>
        <dsp:cNvPr id="0" name=""/>
        <dsp:cNvSpPr/>
      </dsp:nvSpPr>
      <dsp:spPr>
        <a:xfrm>
          <a:off x="246275" y="274320"/>
          <a:ext cx="1522476" cy="1522476"/>
        </a:xfrm>
        <a:prstGeom prst="ellipse">
          <a:avLst/>
        </a:prstGeom>
        <a:blipFill rotWithShape="0">
          <a:blip xmlns:r="http://schemas.openxmlformats.org/officeDocument/2006/relationships" r:embed="rId1">
            <a:lum bright="10000"/>
          </a:blip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9A892C-F42B-48DA-BBDF-9A671BBE7FD8}">
      <dsp:nvSpPr>
        <dsp:cNvPr id="0" name=""/>
        <dsp:cNvSpPr/>
      </dsp:nvSpPr>
      <dsp:spPr>
        <a:xfrm>
          <a:off x="2073443" y="0"/>
          <a:ext cx="2011188" cy="4572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bg1"/>
              </a:solidFill>
            </a:rPr>
            <a:t>Орден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err="1" smtClean="0">
              <a:solidFill>
                <a:schemeClr val="bg1"/>
              </a:solidFill>
            </a:rPr>
            <a:t>цистерианців</a:t>
          </a:r>
          <a:endParaRPr lang="uk-UA" sz="1500" b="1" kern="1200" dirty="0" smtClean="0">
            <a:solidFill>
              <a:schemeClr val="bg1"/>
            </a:solidFill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bg1"/>
              </a:solidFill>
            </a:rPr>
            <a:t>1098 р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bg1"/>
              </a:solidFill>
            </a:rPr>
            <a:t>Бернард </a:t>
          </a:r>
          <a:r>
            <a:rPr lang="uk-UA" sz="1800" b="1" kern="1200" dirty="0" err="1" smtClean="0">
              <a:solidFill>
                <a:schemeClr val="bg1"/>
              </a:solidFill>
            </a:rPr>
            <a:t>Клервоський</a:t>
          </a:r>
          <a:endParaRPr lang="uk-UA" sz="1800" b="1" kern="1200" dirty="0" smtClean="0">
            <a:solidFill>
              <a:schemeClr val="bg1"/>
            </a:solidFill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2073443" y="1828800"/>
        <a:ext cx="2011188" cy="1828800"/>
      </dsp:txXfrm>
    </dsp:sp>
    <dsp:sp modelId="{8C20B6BA-EF45-4757-B74D-CAC24EE35216}">
      <dsp:nvSpPr>
        <dsp:cNvPr id="0" name=""/>
        <dsp:cNvSpPr/>
      </dsp:nvSpPr>
      <dsp:spPr>
        <a:xfrm>
          <a:off x="2317799" y="274320"/>
          <a:ext cx="1522476" cy="1522476"/>
        </a:xfrm>
        <a:prstGeom prst="ellipse">
          <a:avLst/>
        </a:prstGeom>
        <a:blipFill rotWithShape="0">
          <a:blip xmlns:r="http://schemas.openxmlformats.org/officeDocument/2006/relationships" r:embed="rId2">
            <a:lum bright="10000"/>
          </a:blip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3807C8-5BE9-42BF-8957-086843FE9CF7}">
      <dsp:nvSpPr>
        <dsp:cNvPr id="0" name=""/>
        <dsp:cNvSpPr/>
      </dsp:nvSpPr>
      <dsp:spPr>
        <a:xfrm>
          <a:off x="4144967" y="0"/>
          <a:ext cx="2011188" cy="4572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bg1"/>
              </a:solidFill>
            </a:rPr>
            <a:t>Орден францисканців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bg1"/>
              </a:solidFill>
            </a:rPr>
            <a:t>1208 р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bg1"/>
              </a:solidFill>
            </a:rPr>
            <a:t>Св. Франциск </a:t>
          </a:r>
          <a:r>
            <a:rPr lang="uk-UA" sz="1800" b="1" kern="1200" dirty="0" err="1" smtClean="0">
              <a:solidFill>
                <a:schemeClr val="bg1"/>
              </a:solidFill>
            </a:rPr>
            <a:t>Ассізький</a:t>
          </a:r>
          <a:endParaRPr lang="uk-UA" sz="1800" b="1" kern="1200" dirty="0" smtClean="0">
            <a:solidFill>
              <a:schemeClr val="bg1"/>
            </a:solidFill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4144967" y="1828800"/>
        <a:ext cx="2011188" cy="1828800"/>
      </dsp:txXfrm>
    </dsp:sp>
    <dsp:sp modelId="{E954F053-93B7-4E59-AA46-8ABD792073CC}">
      <dsp:nvSpPr>
        <dsp:cNvPr id="0" name=""/>
        <dsp:cNvSpPr/>
      </dsp:nvSpPr>
      <dsp:spPr>
        <a:xfrm>
          <a:off x="4389324" y="274320"/>
          <a:ext cx="1522476" cy="152247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83DE51-B251-44E5-89D0-3B7A29AF2532}">
      <dsp:nvSpPr>
        <dsp:cNvPr id="0" name=""/>
        <dsp:cNvSpPr/>
      </dsp:nvSpPr>
      <dsp:spPr>
        <a:xfrm>
          <a:off x="6216492" y="0"/>
          <a:ext cx="2011188" cy="4572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bg1"/>
              </a:solidFill>
            </a:rPr>
            <a:t>Орден домініканців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bg1"/>
              </a:solidFill>
            </a:rPr>
            <a:t>1216 р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bg1"/>
              </a:solidFill>
            </a:rPr>
            <a:t>Св. Домінік </a:t>
          </a:r>
          <a:r>
            <a:rPr lang="uk-UA" sz="1800" b="1" kern="1200" dirty="0" err="1" smtClean="0">
              <a:solidFill>
                <a:schemeClr val="bg1"/>
              </a:solidFill>
            </a:rPr>
            <a:t>Гусман</a:t>
          </a:r>
          <a:endParaRPr lang="ru-RU" sz="1800" b="1" kern="1200" dirty="0">
            <a:solidFill>
              <a:schemeClr val="bg1"/>
            </a:solidFill>
          </a:endParaRPr>
        </a:p>
      </dsp:txBody>
      <dsp:txXfrm>
        <a:off x="6216492" y="1828800"/>
        <a:ext cx="2011188" cy="1828800"/>
      </dsp:txXfrm>
    </dsp:sp>
    <dsp:sp modelId="{3BE633B2-A2BB-4E3C-BE6B-6D673C0D2ED8}">
      <dsp:nvSpPr>
        <dsp:cNvPr id="0" name=""/>
        <dsp:cNvSpPr/>
      </dsp:nvSpPr>
      <dsp:spPr>
        <a:xfrm>
          <a:off x="6460848" y="274320"/>
          <a:ext cx="1522476" cy="1522476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138467-4DDA-45E7-BF48-D9B11860EDF1}">
      <dsp:nvSpPr>
        <dsp:cNvPr id="0" name=""/>
        <dsp:cNvSpPr/>
      </dsp:nvSpPr>
      <dsp:spPr>
        <a:xfrm>
          <a:off x="329183" y="3657600"/>
          <a:ext cx="7571232" cy="68580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7FA7AB-37D0-4343-AE6D-2AF9C088355B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AEA802-F26B-4123-BA22-AC8E6EF80BB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AEA802-F26B-4123-BA22-AC8E6EF80BB3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14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books.google.com.ua/" TargetMode="External"/><Relationship Id="rId4" Type="http://schemas.openxmlformats.org/officeDocument/2006/relationships/hyperlink" Target="http://hrono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1295000967_36.jpg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71472" y="1285860"/>
            <a:ext cx="4000528" cy="4130415"/>
          </a:xfrm>
          <a:prstGeom prst="roundRect">
            <a:avLst/>
          </a:prstGeom>
          <a:noFill/>
          <a:scene3d>
            <a:camera prst="perspectiveHeroicExtremeRightFacing"/>
            <a:lightRig rig="threePt" dir="t"/>
          </a:scene3d>
          <a:sp3d>
            <a:bevelT prst="angle"/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2066" y="3571876"/>
            <a:ext cx="3429024" cy="2071702"/>
          </a:xfrm>
        </p:spPr>
        <p:txBody>
          <a:bodyPr/>
          <a:lstStyle/>
          <a:p>
            <a:pPr algn="just"/>
            <a:r>
              <a:rPr lang="uk-UA" sz="18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Отче наш! Нехай буде воля Твоя і хай прийде Царство Твоє на землю як і на небеса…</a:t>
            </a:r>
          </a:p>
          <a:p>
            <a:pPr algn="r"/>
            <a:r>
              <a:rPr lang="uk-UA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 Отче наша,</a:t>
            </a:r>
          </a:p>
          <a:p>
            <a:pPr algn="r"/>
            <a:r>
              <a:rPr lang="uk-UA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християнської молитви</a:t>
            </a:r>
            <a:endParaRPr lang="ru-RU" sz="1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ru-RU" sz="5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Християнська</a:t>
            </a:r>
            <a:r>
              <a:rPr lang="ru-RU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br>
              <a:rPr lang="ru-RU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церква</a:t>
            </a:r>
            <a:r>
              <a:rPr lang="ru-RU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sz="5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VI-X</a:t>
            </a:r>
            <a:r>
              <a:rPr lang="uk-UA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ІІІ</a:t>
            </a:r>
            <a:r>
              <a:rPr sz="5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 </a:t>
            </a:r>
            <a:r>
              <a:rPr lang="uk-UA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ст</a:t>
            </a:r>
            <a:r>
              <a:rPr lang="uk-UA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C:\Documents and Settings\Admin\Рабочий стол\1024px-C_o_a_Innocenzo_III.svg.png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2857488" y="3357562"/>
            <a:ext cx="1996657" cy="2143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C:\Documents and Settings\Admin\Рабочий стол\1024px-C_o_a_Onorio_IV.svg.png"/>
          <p:cNvPicPr>
            <a:picLocks noChangeAspect="1" noChangeArrowheads="1"/>
          </p:cNvPicPr>
          <p:nvPr/>
        </p:nvPicPr>
        <p:blipFill>
          <a:blip r:embed="rId4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500034" y="1142984"/>
            <a:ext cx="1304899" cy="1459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0034" y="609600"/>
            <a:ext cx="8110566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1600" b="1" i="1" dirty="0" smtClean="0">
                <a:solidFill>
                  <a:schemeClr val="bg1"/>
                </a:solidFill>
              </a:rPr>
              <a:t>Всесвітня   </a:t>
            </a:r>
            <a:r>
              <a:rPr lang="uk-UA" sz="1600" b="1" i="1" dirty="0">
                <a:solidFill>
                  <a:schemeClr val="bg1"/>
                </a:solidFill>
              </a:rPr>
              <a:t>історія    </a:t>
            </a:r>
            <a:r>
              <a:rPr lang="uk-UA" sz="1600" b="1" i="1" dirty="0" smtClean="0">
                <a:solidFill>
                  <a:schemeClr val="bg1"/>
                </a:solidFill>
              </a:rPr>
              <a:t>        7   клас             у р </a:t>
            </a:r>
            <a:r>
              <a:rPr lang="uk-UA" sz="1600" b="1" i="1" dirty="0">
                <a:solidFill>
                  <a:schemeClr val="bg1"/>
                </a:solidFill>
              </a:rPr>
              <a:t>о к  №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71472" y="5857892"/>
            <a:ext cx="8077200" cy="533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600" b="1" i="1" dirty="0">
              <a:solidFill>
                <a:srgbClr val="000000"/>
              </a:solidFill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38636"/>
          </a:xfrm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  <a:latin typeface="Arial Narrow" pitchFamily="34" charset="0"/>
              </a:rPr>
              <a:t>З'ясувати, яке місце в</a:t>
            </a:r>
            <a:r>
              <a:rPr lang="en-US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uk-UA" dirty="0" smtClean="0">
                <a:solidFill>
                  <a:schemeClr val="bg1"/>
                </a:solidFill>
                <a:latin typeface="Arial Narrow" pitchFamily="34" charset="0"/>
              </a:rPr>
              <a:t>житті середньовічної Європи займала християнська релігія та церква</a:t>
            </a:r>
          </a:p>
          <a:p>
            <a:r>
              <a:rPr lang="uk-UA" dirty="0" smtClean="0">
                <a:solidFill>
                  <a:schemeClr val="bg1"/>
                </a:solidFill>
                <a:latin typeface="Arial Narrow" pitchFamily="34" charset="0"/>
              </a:rPr>
              <a:t>Визначити головні ідеї вчення богослова Августина</a:t>
            </a:r>
          </a:p>
          <a:p>
            <a:r>
              <a:rPr lang="uk-UA" dirty="0" smtClean="0">
                <a:solidFill>
                  <a:schemeClr val="bg1"/>
                </a:solidFill>
                <a:latin typeface="Arial Narrow" pitchFamily="34" charset="0"/>
              </a:rPr>
              <a:t>З'ясувати особливості розвитку східної та західної церков та причини розколу (схизми) в християнстві</a:t>
            </a:r>
          </a:p>
          <a:p>
            <a:r>
              <a:rPr lang="uk-UA" dirty="0" smtClean="0">
                <a:solidFill>
                  <a:schemeClr val="bg1"/>
                </a:solidFill>
                <a:latin typeface="Arial Narrow" pitchFamily="34" charset="0"/>
              </a:rPr>
              <a:t>З'ясувати причини посилення влади та авторитету римських пап в Західній Європі</a:t>
            </a:r>
          </a:p>
          <a:p>
            <a:r>
              <a:rPr lang="uk-UA" dirty="0" smtClean="0">
                <a:solidFill>
                  <a:schemeClr val="bg1"/>
                </a:solidFill>
                <a:latin typeface="Arial Narrow" pitchFamily="34" charset="0"/>
              </a:rPr>
              <a:t>Визначити роль чернечих орденів у житті католицької церкви</a:t>
            </a:r>
          </a:p>
          <a:p>
            <a:r>
              <a:rPr lang="uk-UA" dirty="0" smtClean="0">
                <a:solidFill>
                  <a:schemeClr val="bg1"/>
                </a:solidFill>
                <a:latin typeface="Arial Narrow" pitchFamily="34" charset="0"/>
              </a:rPr>
              <a:t>Ознайомитися із діяльністю </a:t>
            </a:r>
            <a:r>
              <a:rPr lang="uk-UA" dirty="0" err="1" smtClean="0">
                <a:solidFill>
                  <a:schemeClr val="bg1"/>
                </a:solidFill>
                <a:latin typeface="Arial Narrow" pitchFamily="34" charset="0"/>
              </a:rPr>
              <a:t>“батьків”</a:t>
            </a:r>
            <a:r>
              <a:rPr lang="uk-UA" dirty="0" smtClean="0">
                <a:solidFill>
                  <a:schemeClr val="bg1"/>
                </a:solidFill>
                <a:latin typeface="Arial Narrow" pitchFamily="34" charset="0"/>
              </a:rPr>
              <a:t> католицької церкви</a:t>
            </a:r>
            <a:endParaRPr lang="ru-RU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bg1"/>
                </a:solidFill>
              </a:rPr>
              <a:t>Завдання та очікування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Релігія та церква в середні віки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143504" y="1524000"/>
            <a:ext cx="3564632" cy="45720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житт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народів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середньовічної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Європи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хр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стиянська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церква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релігія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відігравали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дуже</a:t>
            </a:r>
            <a:r>
              <a:rPr lang="ru-RU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важливу</a:t>
            </a:r>
            <a:r>
              <a:rPr lang="ru-RU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роль. </a:t>
            </a:r>
            <a:endParaRPr lang="en-US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Вони </a:t>
            </a:r>
            <a:r>
              <a:rPr lang="ru-RU" b="1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контролювали</a:t>
            </a:r>
            <a:r>
              <a:rPr lang="ru-RU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життя </a:t>
            </a:r>
            <a:r>
              <a:rPr lang="ru-RU" b="1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людини</a:t>
            </a:r>
            <a:r>
              <a:rPr lang="ru-RU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народження</a:t>
            </a:r>
            <a:r>
              <a:rPr lang="ru-RU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b="1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смерті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цьому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контролем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знаходились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тільки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найнижчі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верстви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,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але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феодальна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знать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Documents and Settings\Admin\Рабочий стол\1280px-AscelinOfCremone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500034" y="1643050"/>
            <a:ext cx="4652243" cy="4572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2022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 smtClean="0">
                <a:solidFill>
                  <a:schemeClr val="bg1"/>
                </a:solidFill>
              </a:rPr>
              <a:t>Блаженний  Августин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0034" y="1428736"/>
            <a:ext cx="4786346" cy="4452950"/>
          </a:xfrm>
        </p:spPr>
        <p:txBody>
          <a:bodyPr>
            <a:normAutofit/>
          </a:bodyPr>
          <a:lstStyle/>
          <a:p>
            <a:endParaRPr lang="ru-RU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епископ 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Гіппонський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(Африка), 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філософ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впливовий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талановитий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проповідник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християнський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 богослов та  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політик</a:t>
            </a:r>
            <a:endParaRPr lang="ru-RU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святий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католицької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та  право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славної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церков</a:t>
            </a:r>
            <a:endParaRPr lang="ru-RU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один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батьків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» 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християнської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церкви  (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творець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церкви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uk-U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основоположник вчення про совість та  спасіння</a:t>
            </a:r>
          </a:p>
          <a:p>
            <a:r>
              <a:rPr lang="uk-U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автор книги  </a:t>
            </a:r>
            <a:r>
              <a:rPr lang="uk-UA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“Про</a:t>
            </a:r>
            <a:r>
              <a:rPr lang="uk-U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град земний та град </a:t>
            </a:r>
            <a:r>
              <a:rPr lang="uk-UA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Божий”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 descr="C:\Documents and Settings\Admin\Рабочий стол\06-15-fericitul_augusti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5357818" y="1285860"/>
            <a:ext cx="3286148" cy="4715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Вчення  Августина  Великого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8" name="Picture 3" descr="C:\Documents and Settings\Admin\Рабочий стол\06-15-fericitul_augustin.jpg"/>
          <p:cNvPicPr>
            <a:picLocks noChangeAspect="1" noChangeArrowheads="1"/>
          </p:cNvPicPr>
          <p:nvPr/>
        </p:nvPicPr>
        <p:blipFill>
          <a:blip r:embed="rId7">
            <a:lum bright="10000" contrast="40000"/>
          </a:blip>
          <a:srcRect l="13043" t="3037" r="8696" b="9090"/>
          <a:stretch>
            <a:fillRect/>
          </a:stretch>
        </p:blipFill>
        <p:spPr bwMode="auto">
          <a:xfrm>
            <a:off x="785786" y="1500174"/>
            <a:ext cx="1857388" cy="2992458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err="1" smtClean="0">
                <a:solidFill>
                  <a:srgbClr val="002060"/>
                </a:solidFill>
              </a:rPr>
              <a:t>Християнизація</a:t>
            </a:r>
            <a:r>
              <a:rPr lang="uk-UA" b="1" dirty="0" smtClean="0">
                <a:solidFill>
                  <a:srgbClr val="002060"/>
                </a:solidFill>
              </a:rPr>
              <a:t>  Європи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57752" y="1571612"/>
            <a:ext cx="4000528" cy="4524388"/>
          </a:xfrm>
        </p:spPr>
        <p:txBody>
          <a:bodyPr>
            <a:normAutofit fontScale="62500" lnSpcReduction="20000"/>
          </a:bodyPr>
          <a:lstStyle/>
          <a:p>
            <a:r>
              <a:rPr lang="uk-UA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роцес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розпочали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 IV ст.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римські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імператори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Костянтин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  та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Феодосій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ІІ. </a:t>
            </a:r>
          </a:p>
          <a:p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Поступово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християнами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ставали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всі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варварські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племена  на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території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Римської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імперії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 ст.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прийняв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хрещення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король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франків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Хлодвіг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потім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вестготи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племена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Піренейського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півострова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лангобарди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племена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англів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саксів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народи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півночі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Європи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полабські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слав’яни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болгари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пруси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східні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слов</a:t>
            </a:r>
            <a:r>
              <a:rPr lang="ru-RU" sz="2900" dirty="0" err="1" smtClean="0">
                <a:solidFill>
                  <a:schemeClr val="bg1"/>
                </a:solidFill>
                <a:latin typeface="Corbel"/>
                <a:cs typeface="Arial" pitchFamily="34" charset="0"/>
              </a:rPr>
              <a:t>’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яни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Процес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християнизації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Європі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не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завжди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відбувався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мирно 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добровільно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а тому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завершився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лише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на початку </a:t>
            </a:r>
            <a:r>
              <a:rPr lang="ru-RU" sz="2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ХІ ст</a:t>
            </a:r>
            <a:r>
              <a:rPr lang="ru-RU" sz="2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5" name="Picture 3" descr="C:\Documents and Settings\Admin\Рабочий стол\Albigensian_Crusade_01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 l="47761" t="2859"/>
          <a:stretch>
            <a:fillRect/>
          </a:stretch>
        </p:blipFill>
        <p:spPr bwMode="auto">
          <a:xfrm>
            <a:off x="2071670" y="3071810"/>
            <a:ext cx="2786082" cy="2863912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C:\Documents and Settings\Admin\Рабочий стол\Albigensian_Crusade_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contrast="10000"/>
          </a:blip>
          <a:srcRect l="1923" t="1639" r="50004"/>
          <a:stretch>
            <a:fillRect/>
          </a:stretch>
        </p:blipFill>
        <p:spPr bwMode="auto">
          <a:xfrm>
            <a:off x="214282" y="1471599"/>
            <a:ext cx="2357454" cy="2828945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Documents and Settings\Admin\Рабочий стол\1024px-C_o_a_Celestino_IV.svg.png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2857488" y="1428736"/>
            <a:ext cx="1643074" cy="1567660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Рабочий стол\C_o_a_Niccolo_IV.svg.png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571472" y="4357694"/>
            <a:ext cx="1304899" cy="15209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Посилення папства в Італії</a:t>
            </a:r>
            <a:br>
              <a:rPr lang="uk-UA" b="1" dirty="0" smtClean="0">
                <a:solidFill>
                  <a:srgbClr val="002060"/>
                </a:solidFill>
              </a:rPr>
            </a:br>
            <a:r>
              <a:rPr lang="uk-UA" b="1" dirty="0" smtClean="0">
                <a:solidFill>
                  <a:srgbClr val="002060"/>
                </a:solidFill>
              </a:rPr>
              <a:t>Григорій Великий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0034" y="1643050"/>
            <a:ext cx="4143404" cy="452438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Скориставшись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відсутністю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в </a:t>
            </a:r>
            <a:r>
              <a:rPr lang="uk-UA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талії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сильної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державної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влади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 в V-VI ст. посилилось папство: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папи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стали не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тільки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духовними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але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світськими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володарями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Риму та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Римськой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ru-RU" b="1" i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єпархії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 algn="just"/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Дуже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багато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для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посиления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папства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зробив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папа </a:t>
            </a:r>
            <a:r>
              <a:rPr lang="ru-RU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Григорій</a:t>
            </a:r>
            <a:r>
              <a:rPr lang="ru-RU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 Великий.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Він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зміг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вмовити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лангобардів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не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нападати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на Рим,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чим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здобув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для себе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серед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королів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на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Заході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Європи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великий  авторитет</a:t>
            </a:r>
            <a:endParaRPr lang="ru-RU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26" name="Picture 2" descr="C:\Documents and Settings\Admin\Рабочий стол\pope-saint-gregory-the-great-0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bright="-10000" contrast="10000"/>
          </a:blip>
          <a:srcRect/>
          <a:stretch>
            <a:fillRect/>
          </a:stretch>
        </p:blipFill>
        <p:spPr bwMode="auto">
          <a:xfrm>
            <a:off x="4786314" y="1357298"/>
            <a:ext cx="3963694" cy="478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chemeClr val="bg1"/>
                </a:solidFill>
              </a:rPr>
              <a:t>Народження</a:t>
            </a:r>
            <a:r>
              <a:rPr lang="ru-RU" b="1" dirty="0" smtClean="0">
                <a:solidFill>
                  <a:schemeClr val="bg1"/>
                </a:solidFill>
              </a:rPr>
              <a:t>  </a:t>
            </a:r>
            <a:r>
              <a:rPr lang="ru-RU" b="1" dirty="0" err="1" smtClean="0">
                <a:solidFill>
                  <a:schemeClr val="bg1"/>
                </a:solidFill>
              </a:rPr>
              <a:t>чернецтва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vi-VN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Черне́цтво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— частина (т. зв. чорного) духовенства, складається з ченців, черниць або монахів, монашок (гре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монахос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— 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vi-VN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самітник</a:t>
            </a:r>
            <a:r>
              <a:rPr lang="uk-UA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 </a:t>
            </a:r>
            <a:endParaRPr lang="uk-UA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 особи, які, відмовившись від світського життя, перебувають у спеціальних гуртожитках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монастирях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скитах-лаврах або в цілковитому усамітненні. </a:t>
            </a:r>
            <a:endParaRPr lang="uk-UA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Вони посвячуються на службу Богові, прагнучи до досконалості життя і віддаючися молитві та покаянню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Традиція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вважає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засновниками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християнського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чернецтва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єгипетського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подвижника</a:t>
            </a:r>
            <a:r>
              <a:rPr lang="ru-RU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b="1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Антонія</a:t>
            </a:r>
            <a:r>
              <a:rPr lang="ru-RU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Великого</a:t>
            </a:r>
            <a:endParaRPr lang="ru-RU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Documents and Settings\Admin\Рабочий стол\Антоний_Великий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571472" y="1643050"/>
            <a:ext cx="2827109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C:\Documents and Settings\Admin\Рабочий стол\image067.jpg"/>
          <p:cNvPicPr>
            <a:picLocks noChangeAspect="1" noChangeArrowheads="1"/>
          </p:cNvPicPr>
          <p:nvPr/>
        </p:nvPicPr>
        <p:blipFill>
          <a:blip r:embed="rId3">
            <a:biLevel thresh="50000"/>
          </a:blip>
          <a:srcRect/>
          <a:stretch>
            <a:fillRect/>
          </a:stretch>
        </p:blipFill>
        <p:spPr bwMode="auto">
          <a:xfrm>
            <a:off x="2643174" y="4071942"/>
            <a:ext cx="2000264" cy="1935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Admin\Рабочий стол\1280px-AscelinOfCremone.jpg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r="51724"/>
          <a:stretch>
            <a:fillRect/>
          </a:stretch>
        </p:blipFill>
        <p:spPr bwMode="auto">
          <a:xfrm>
            <a:off x="6572264" y="1268399"/>
            <a:ext cx="2071702" cy="3232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2022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Організація  церкви в Європі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Поняття  “ЦЕРКВА”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:\Documents and Settings\Admin\Рабочий стол\1280px-AscelinOfCremone.jpg"/>
          <p:cNvPicPr>
            <a:picLocks noChangeAspect="1" noChangeArrowheads="1"/>
          </p:cNvPicPr>
          <p:nvPr/>
        </p:nvPicPr>
        <p:blipFill>
          <a:blip r:embed="rId7" cstate="print">
            <a:lum contrast="20000"/>
          </a:blip>
          <a:srcRect r="51724"/>
          <a:stretch>
            <a:fillRect/>
          </a:stretch>
        </p:blipFill>
        <p:spPr bwMode="auto">
          <a:xfrm>
            <a:off x="6715140" y="1500174"/>
            <a:ext cx="1785950" cy="2786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E:\Мои рисунки\MP Navigator EX\2013_02_13\2013_02_13\IMG_0020_NEW.jpg"/>
          <p:cNvPicPr>
            <a:picLocks noChangeAspect="1" noChangeArrowheads="1"/>
          </p:cNvPicPr>
          <p:nvPr/>
        </p:nvPicPr>
        <p:blipFill>
          <a:blip r:embed="rId8" cstate="print">
            <a:biLevel thresh="50000"/>
          </a:blip>
          <a:srcRect/>
          <a:stretch>
            <a:fillRect/>
          </a:stretch>
        </p:blipFill>
        <p:spPr>
          <a:xfrm>
            <a:off x="714348" y="1500174"/>
            <a:ext cx="1668058" cy="27506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33460"/>
          </a:xfrm>
        </p:spPr>
        <p:txBody>
          <a:bodyPr/>
          <a:lstStyle/>
          <a:p>
            <a:pPr algn="r"/>
            <a:r>
              <a:rPr lang="uk-UA" b="1" dirty="0" smtClean="0">
                <a:solidFill>
                  <a:srgbClr val="002060"/>
                </a:solidFill>
              </a:rPr>
              <a:t>Церковна  симонія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500174"/>
            <a:ext cx="4143404" cy="4786346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2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Симонія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( лат. </a:t>
            </a:r>
            <a:r>
              <a:rPr lang="ru-RU" sz="2400" i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simonia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 — продаж та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купівля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церковних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посад, духовного сану,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церковних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таїнств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та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священнодійств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(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причастя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сповідь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відпівання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),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священних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реліквій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тощо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Європі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середні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віки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симонія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розумілась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як </a:t>
            </a:r>
            <a:r>
              <a:rPr lang="ru-RU" sz="2400" i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надання</a:t>
            </a:r>
            <a:r>
              <a:rPr lang="ru-RU" sz="2400" i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церковної</a:t>
            </a:r>
            <a:r>
              <a:rPr lang="ru-RU" sz="2400" i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посади </a:t>
            </a:r>
            <a:r>
              <a:rPr lang="ru-RU" sz="2400" i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світською</a:t>
            </a:r>
            <a:r>
              <a:rPr lang="ru-RU" sz="2400" i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особою за </a:t>
            </a:r>
            <a:r>
              <a:rPr lang="ru-RU" sz="2400" i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гроші</a:t>
            </a:r>
            <a:r>
              <a:rPr lang="ru-RU" sz="2400" i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наприклад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призначення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єпископа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королем). </a:t>
            </a:r>
          </a:p>
          <a:p>
            <a:pPr algn="just"/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Симонія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активно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практикувалася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в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Європі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вже</a:t>
            </a:r>
            <a:r>
              <a:rPr lang="ru-RU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в X ст.</a:t>
            </a:r>
            <a:endParaRPr lang="ru-RU" sz="24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050" name="Picture 2" descr="C:\Documents and Settings\Admin\Рабочий стол\Gregory-IV_Raban-Maur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contrast="10000"/>
          </a:blip>
          <a:srcRect l="8095" t="5748" r="9191" b="6913"/>
          <a:stretch>
            <a:fillRect/>
          </a:stretch>
        </p:blipFill>
        <p:spPr bwMode="auto">
          <a:xfrm>
            <a:off x="357158" y="1428736"/>
            <a:ext cx="4096255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Боротьба  за  зверхність  над християнською  церквою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Церковний  розкол  1054  р.</a:t>
            </a:r>
            <a:endParaRPr lang="ru-RU" b="1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2214546" y="3286124"/>
            <a:ext cx="484632" cy="97840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6429388" y="3214686"/>
            <a:ext cx="484632" cy="978408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58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  <a:effectLst/>
              </a:rPr>
              <a:t>Джерела   багатства  католицької  церкви</a:t>
            </a:r>
            <a:endParaRPr lang="ru-RU" sz="3600" b="1" dirty="0">
              <a:solidFill>
                <a:schemeClr val="bg1"/>
              </a:solidFill>
              <a:effectLst/>
            </a:endParaRPr>
          </a:p>
        </p:txBody>
      </p:sp>
      <p:pic>
        <p:nvPicPr>
          <p:cNvPr id="1026" name="Picture 2" descr="C:\Documents and Settings\Admin\Рабочий стол\9 Mogytnist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14422"/>
            <a:ext cx="7519768" cy="50970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Посилення  папства  в  Європі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uk-UA" dirty="0" smtClean="0">
                <a:solidFill>
                  <a:schemeClr val="bg1"/>
                </a:solidFill>
                <a:latin typeface="Arial Narrow" pitchFamily="34" charset="0"/>
              </a:rPr>
              <a:t>За папи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Миколи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II (1059-1061)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було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видано декрет,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що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визначав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 порядок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виборів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пап: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вибори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проводились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спочатку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кардиналами-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єпископами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, а 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лише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потім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- простим духовенством та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мешканцям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 Риму</a:t>
            </a:r>
          </a:p>
          <a:p>
            <a:pPr algn="just"/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Микола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II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провів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в життя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і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інший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декрет,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згідно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якому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посвячення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в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духовний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сан,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здійснювали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лише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люди,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що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не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купували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церковних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посад, а 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зайняли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їх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 за  свою  </a:t>
            </a:r>
            <a:r>
              <a:rPr lang="ru-RU" dirty="0" err="1" smtClean="0">
                <a:solidFill>
                  <a:schemeClr val="bg1"/>
                </a:solidFill>
                <a:latin typeface="Arial Narrow" pitchFamily="34" charset="0"/>
              </a:rPr>
              <a:t>віру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 </a:t>
            </a:r>
            <a:endParaRPr lang="ru-RU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2050" name="Picture 2" descr="C:\Documents and Settings\Admin\Рабочий стол\Papa_Nicolaus_II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bright="-10000" contrast="20000"/>
          </a:blip>
          <a:srcRect l="15989" r="15828" b="9119"/>
          <a:stretch>
            <a:fillRect/>
          </a:stretch>
        </p:blipFill>
        <p:spPr bwMode="auto">
          <a:xfrm>
            <a:off x="5857884" y="1571612"/>
            <a:ext cx="2766309" cy="3286148"/>
          </a:xfrm>
          <a:prstGeom prst="ellipse">
            <a:avLst/>
          </a:prstGeom>
          <a:noFill/>
        </p:spPr>
      </p:pic>
      <p:pic>
        <p:nvPicPr>
          <p:cNvPr id="2051" name="Picture 3" descr="C:\Documents and Settings\Admin\Рабочий стол\640px-Emblem_of_the_Papacy_SE.svg.png"/>
          <p:cNvPicPr>
            <a:picLocks noChangeAspect="1" noChangeArrowheads="1"/>
          </p:cNvPicPr>
          <p:nvPr/>
        </p:nvPicPr>
        <p:blipFill>
          <a:blip r:embed="rId3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4643438" y="3286124"/>
            <a:ext cx="1643074" cy="2228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6357950" y="5000636"/>
            <a:ext cx="2286016" cy="428628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Папа Микола ІІ</a:t>
            </a:r>
            <a:endParaRPr lang="ru-RU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uk-UA" sz="4800" b="1" dirty="0" smtClean="0">
                <a:solidFill>
                  <a:schemeClr val="accent6">
                    <a:lumMod val="75000"/>
                  </a:schemeClr>
                </a:solidFill>
              </a:rPr>
              <a:t>Григорій</a:t>
            </a:r>
            <a:r>
              <a:rPr sz="4800" b="1" smtClean="0">
                <a:solidFill>
                  <a:schemeClr val="accent6">
                    <a:lumMod val="75000"/>
                  </a:schemeClr>
                </a:solidFill>
              </a:rPr>
              <a:t>  VII</a:t>
            </a:r>
            <a:endParaRPr lang="ru-RU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9124" y="1714488"/>
            <a:ext cx="4488564" cy="45720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Ставши папою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під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іменем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Григорія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VII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Гільдебранд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увірував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що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вустами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його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говорить сам св. Петро.</a:t>
            </a:r>
          </a:p>
          <a:p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Він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погоджувався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тим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що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влада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імператора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також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божественного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походження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спочатку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він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порівнював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папу та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імператора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двома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очима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пізніше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 – 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сонцем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та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місяцем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причому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роль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сонця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зрозуміло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належела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виключно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папі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Папа повинен бути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верховним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суддею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в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питаннях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моралі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а тому 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йому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належать право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скидати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імператора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якщо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він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вів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себя  аморально.  Вершиною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аморальності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оголошувався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супротив </a:t>
            </a:r>
            <a:r>
              <a:rPr lang="ru-RU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папі</a:t>
            </a:r>
            <a:r>
              <a:rPr lang="ru-RU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r>
              <a:rPr lang="uk-UA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Така позиція викликала конфлікт </a:t>
            </a:r>
            <a:r>
              <a:rPr lang="uk-UA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папии</a:t>
            </a:r>
            <a:r>
              <a:rPr lang="uk-UA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з німецькими імператорами  в ХІ ст.</a:t>
            </a:r>
            <a:endParaRPr lang="ru-RU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" name="Picture 2" descr="C:\Documents and Settings\Admin\Рабочий стол\42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lum contrast="20000"/>
          </a:blip>
          <a:srcRect l="5280" t="3077" r="3206" b="3077"/>
          <a:stretch>
            <a:fillRect/>
          </a:stretch>
        </p:blipFill>
        <p:spPr bwMode="auto">
          <a:xfrm>
            <a:off x="500034" y="1357298"/>
            <a:ext cx="3714776" cy="4714908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Могутність  пап  в  ХІІІ  ст.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00496" y="1357298"/>
            <a:ext cx="5000660" cy="4738702"/>
          </a:xfrm>
        </p:spPr>
        <p:txBody>
          <a:bodyPr>
            <a:noAutofit/>
          </a:bodyPr>
          <a:lstStyle/>
          <a:p>
            <a:r>
              <a:rPr lang="uk-UA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vi-VN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vi-VN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оке́нт</a:t>
            </a:r>
            <a:r>
              <a:rPr lang="uk-UA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vi-VN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й </a:t>
            </a:r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III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(</a:t>
            </a:r>
            <a:r>
              <a:rPr lang="vi-VN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миру — </a:t>
            </a:r>
            <a:r>
              <a:rPr lang="vi-VN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Лотар</a:t>
            </a:r>
            <a:r>
              <a:rPr lang="uk-UA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vi-VN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 Конт</a:t>
            </a:r>
            <a:r>
              <a:rPr lang="uk-UA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vi-VN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граф Сен’</a:t>
            </a:r>
            <a:r>
              <a:rPr lang="uk-UA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ї</a:t>
            </a:r>
            <a:r>
              <a:rPr lang="vi-VN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 — папа римс</a:t>
            </a:r>
            <a:r>
              <a:rPr lang="uk-U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ь</a:t>
            </a:r>
            <a:r>
              <a:rPr lang="vi-VN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кий</a:t>
            </a:r>
            <a:r>
              <a:rPr lang="uk-U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 </a:t>
            </a:r>
            <a:r>
              <a:rPr lang="vi-VN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vi-VN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1198 по 1216</a:t>
            </a:r>
            <a:endParaRPr lang="ru-RU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Васалами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папи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визнали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себе 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цар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Болгарії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королі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 Арагону  та  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Португалії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Англії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Шотландії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Будучи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опікуном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 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Фрідриха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II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Швабського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папа 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підчинив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собі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Сіцілійське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королівство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пропонував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князю Роману  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Волинському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королівську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корону.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 метою 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поширення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влади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Сх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Європі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 1202 году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заснував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Орден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мечоносців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В 1215 р.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організував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хрестовий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похід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німецьких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рицарів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проти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прусів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Інокентий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III благословив 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Альбігойський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хрестовий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похід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проти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катарів</a:t>
            </a:r>
            <a:endParaRPr lang="ru-RU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Розширив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 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Папську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область до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найбільших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розмірів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рахунок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приєднання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земель,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належали в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Італії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німецьким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імператорам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Documents and Settings\Admin\Рабочий стол\509px-Innozenz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357158" y="1000108"/>
            <a:ext cx="3571900" cy="5403272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Єретики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vi-VN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Є́ресь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(</a:t>
            </a:r>
            <a:r>
              <a:rPr lang="el-G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вибір, напрямок, вчення, секта) —релігійне вчення, що заперечує основи (догми) та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організаційні форми </a:t>
            </a:r>
            <a:r>
              <a:rPr lang="uk-UA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“панівної”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церкви.</a:t>
            </a:r>
          </a:p>
          <a:p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Засновників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єресі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називають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єресіархами</a:t>
            </a:r>
            <a:r>
              <a:rPr lang="ru-RU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l-G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прибічників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— </a:t>
            </a:r>
            <a:r>
              <a:rPr lang="ru-RU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єретиками</a:t>
            </a:r>
            <a:r>
              <a:rPr lang="el-G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Впродовж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століть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єретиків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часто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переслідували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осуджували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на соборах,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оголошували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їм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анафему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відлучали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церкви, карали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іноді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смертю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проти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них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писалися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b="1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булли</a:t>
            </a:r>
            <a:r>
              <a:rPr lang="ru-RU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b="1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енцикліки</a:t>
            </a:r>
            <a:endParaRPr lang="ru-RU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6146" name="Picture 2" descr="C:\Documents and Settings\Admin\Рабочий стол\__________________________________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4117673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err="1" smtClean="0">
                <a:solidFill>
                  <a:schemeClr val="bg1"/>
                </a:solidFill>
              </a:rPr>
              <a:t>Вальденси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3050"/>
            <a:ext cx="4059936" cy="4452950"/>
          </a:xfrm>
        </p:spPr>
        <p:txBody>
          <a:bodyPr>
            <a:normAutofit fontScale="62500" lnSpcReduction="20000"/>
          </a:bodyPr>
          <a:lstStyle/>
          <a:p>
            <a:r>
              <a:rPr lang="vi-VN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Вальде́нси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— послідовники вчення ліонського купця П'єра Вальдо (кінець ХІІ ст.), які, закликаючи до «євангельської бідності», вважали, що розбещена багатством римська церква втратила святість і її таїнства не мають сили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Вальденси стверджували, що будь-який мирянин, який, за заповідями Христа, веде жебрацьке життя, позбавлений постійного притулку, а інколи взагалі даху над головою, може здійснювати таїнства; проповідували аскетизм, відмову служителів церкви від власності, проведення богослужінь не латиною, а рідною мовою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Папа 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Луцій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III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відлучив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церкви на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соборі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Вероні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(1184)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Documents and Settings\Admin\Рабочий стол\WaldoAtLutherDenkma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18686" y="1524000"/>
            <a:ext cx="3318266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Катари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905396"/>
          </a:xfrm>
        </p:spPr>
        <p:txBody>
          <a:bodyPr>
            <a:normAutofit fontScale="62500" lnSpcReduction="20000"/>
          </a:bodyPr>
          <a:lstStyle/>
          <a:p>
            <a:r>
              <a:rPr lang="vi-VN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Ката́ри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(від грец.</a:t>
            </a:r>
            <a:r>
              <a:rPr lang="el-G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katharoi</a:t>
            </a:r>
            <a:r>
              <a:rPr lang="fr-F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«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чисті») — назва, яку дали теологи Римсько-католицької церкви середньовічному християнському релігійному рухові, організованому у релігійні спільноти та розповсюдженому у багатьох країнах та землях Західної Європи у ХІ–</a:t>
            </a:r>
            <a:r>
              <a:rPr lang="fr-F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XIV 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століттях. </a:t>
            </a:r>
            <a:endParaRPr lang="uk-UA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Вони існували у Лангедо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ці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Королівстві Арагон, Італії, 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землях Німеччини і Франції. Період розквіту руху припадає на ХІІ-</a:t>
            </a:r>
            <a:r>
              <a:rPr lang="fr-F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XIII 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століття.</a:t>
            </a:r>
            <a:endParaRPr lang="uk-UA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Абсолютизували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Новий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Заповіт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заперечували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авторитет  Старого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Заповіту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відкидаючи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частину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книг.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Катари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мали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власне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богослужіння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fr-F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consolamentum),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намагаючись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наслідувати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збори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ранніх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християн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описів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Нового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Заповіту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мали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спільні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 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трапези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2050" name="Picture 2" descr="C:\Documents and Settings\Admin\Рабочий стол\800px-Cathars_expelle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428596" y="1643050"/>
            <a:ext cx="4059238" cy="4364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Інквізиція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428736"/>
            <a:ext cx="4059936" cy="4762520"/>
          </a:xfrm>
        </p:spPr>
        <p:txBody>
          <a:bodyPr>
            <a:normAutofit fontScale="85000" lnSpcReduction="20000"/>
          </a:bodyPr>
          <a:lstStyle/>
          <a:p>
            <a:r>
              <a:rPr lang="vi-VN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Інквізи́ція</a:t>
            </a:r>
            <a:r>
              <a:rPr lang="fr-F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— 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судово-слідча організація, створена католицькою церквою в </a:t>
            </a:r>
            <a:r>
              <a:rPr lang="fr-F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XIII 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для розслідування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єресей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uk-UA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покарання єретиків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Папа 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Інокентій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IV у 1252 дозволив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інквізиції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застосовувати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тортури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fr-FR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XIII-XV 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ст. 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інквізиція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 основному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переслідувала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учасників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народних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єретичних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рухів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пізніше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впливом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світської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влади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—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виразників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антифеодальних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настроїв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експлуатованих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низів</a:t>
            </a:r>
            <a:endParaRPr lang="uk-UA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3074" name="Picture 2" descr="C:\Documents and Settings\Admin\Рабочий стол\1ma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4286248" y="1714488"/>
            <a:ext cx="4474152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Боротьба  церкви  з  єретиками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C:\Documents and Settings\Admin\Рабочий стол\l-12810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contrast="10000"/>
          </a:blip>
          <a:srcRect r="17128"/>
          <a:stretch>
            <a:fillRect/>
          </a:stretch>
        </p:blipFill>
        <p:spPr bwMode="auto">
          <a:xfrm>
            <a:off x="428596" y="1785926"/>
            <a:ext cx="4336671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Documents and Settings\Admin\Рабочий стол\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lum contrast="10000"/>
          </a:blip>
          <a:srcRect l="6922" t="5316" r="6843" b="9675"/>
          <a:stretch>
            <a:fillRect/>
          </a:stretch>
        </p:blipFill>
        <p:spPr bwMode="auto">
          <a:xfrm>
            <a:off x="4857752" y="1643050"/>
            <a:ext cx="3837045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Администратор\Desktop\anon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contrast="10000"/>
          </a:blip>
          <a:stretch>
            <a:fillRect/>
          </a:stretch>
        </p:blipFill>
        <p:spPr bwMode="auto">
          <a:xfrm>
            <a:off x="571472" y="1000108"/>
            <a:ext cx="3691583" cy="5518916"/>
          </a:xfrm>
          <a:prstGeom prst="rect">
            <a:avLst/>
          </a:prstGeom>
          <a:noFill/>
        </p:spPr>
      </p:pic>
      <p:pic>
        <p:nvPicPr>
          <p:cNvPr id="1028" name="Picture 4" descr="C:\Users\Администратор\Desktop\unname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4643438" y="1008415"/>
            <a:ext cx="4071966" cy="56075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Спалення   Дж. Бруно  в  1600 р.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Users\Администратор\Desktop\igor2-17071820440244_7.jpg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 flipH="1">
            <a:off x="285720" y="1214422"/>
            <a:ext cx="6643734" cy="5111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Администратор\Desktop\76-768x561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lum bright="-10000" contrast="20000"/>
          </a:blip>
          <a:srcRect l="58429" t="2884" r="3643" b="9134"/>
          <a:stretch>
            <a:fillRect/>
          </a:stretch>
        </p:blipFill>
        <p:spPr bwMode="auto">
          <a:xfrm>
            <a:off x="6072198" y="1428736"/>
            <a:ext cx="2824728" cy="4786346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/>
              <a:t>А</a:t>
            </a:r>
            <a:r>
              <a:rPr lang="uk-UA" b="1" dirty="0" smtClean="0">
                <a:solidFill>
                  <a:schemeClr val="bg1"/>
                </a:solidFill>
              </a:rPr>
              <a:t>льбігойські  війни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C:\Documents and Settings\Admin\Рабочий стол\Спалення альбігойців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28736"/>
            <a:ext cx="4291328" cy="3143272"/>
          </a:xfrm>
          <a:prstGeom prst="rect">
            <a:avLst/>
          </a:prstGeom>
          <a:noFill/>
        </p:spPr>
      </p:pic>
      <p:pic>
        <p:nvPicPr>
          <p:cNvPr id="5123" name="Picture 3" descr="C:\Documents and Settings\Admin\Рабочий стол\poster-guillaume-de-clermont-ptolemais-12335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357298"/>
            <a:ext cx="3643339" cy="488383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5720" y="4786322"/>
            <a:ext cx="4643470" cy="1643074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Альбіго́йські ві́йни</a:t>
            </a:r>
            <a:r>
              <a:rPr lang="vi-VN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— спровоковані католицькою церквою війни п</a:t>
            </a:r>
            <a:r>
              <a:rPr lang="uk-U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н.</a:t>
            </a:r>
            <a:r>
              <a:rPr lang="vi-VN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французьких лицарів і французького короля</a:t>
            </a:r>
            <a:r>
              <a:rPr lang="uk-U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проти </a:t>
            </a:r>
            <a:r>
              <a:rPr lang="uk-U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єретиків</a:t>
            </a:r>
            <a:r>
              <a:rPr lang="vi-VN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Лангедоку наприкінці </a:t>
            </a:r>
            <a:r>
              <a:rPr lang="fr-F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XII — </a:t>
            </a:r>
            <a:r>
              <a:rPr lang="vi-VN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 початку </a:t>
            </a:r>
            <a:r>
              <a:rPr lang="fr-F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XIII </a:t>
            </a:r>
            <a:r>
              <a:rPr lang="vi-VN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століть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3346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Церковні  чернечі  ордени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28860" y="5357826"/>
            <a:ext cx="43577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основні  католицькі  чернечі  ордени</a:t>
            </a:r>
            <a:endParaRPr lang="ru-RU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700" i="1" dirty="0" smtClean="0">
                <a:solidFill>
                  <a:schemeClr val="tx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Цікава та повчальна історія</a:t>
            </a:r>
            <a:r>
              <a:rPr lang="uk-UA" b="1" dirty="0" smtClean="0">
                <a:solidFill>
                  <a:srgbClr val="FFFF00"/>
                </a:solidFill>
                <a:latin typeface="Arial Black" pitchFamily="34" charset="0"/>
              </a:rPr>
              <a:t/>
            </a:r>
            <a:br>
              <a:rPr lang="uk-UA" b="1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uk-UA" b="1" dirty="0" err="1" smtClean="0">
                <a:solidFill>
                  <a:srgbClr val="FFFF00"/>
                </a:solidFill>
                <a:latin typeface="Arial Black" pitchFamily="34" charset="0"/>
              </a:rPr>
              <a:t>Франціск</a:t>
            </a:r>
            <a:r>
              <a:rPr lang="uk-UA" b="1" dirty="0" smtClean="0">
                <a:solidFill>
                  <a:srgbClr val="FFFF00"/>
                </a:solidFill>
                <a:latin typeface="Arial Black" pitchFamily="34" charset="0"/>
              </a:rPr>
              <a:t>  із  </a:t>
            </a:r>
            <a:r>
              <a:rPr lang="uk-UA" b="1" dirty="0" err="1" smtClean="0">
                <a:solidFill>
                  <a:srgbClr val="FFFF00"/>
                </a:solidFill>
                <a:latin typeface="Arial Black" pitchFamily="34" charset="0"/>
              </a:rPr>
              <a:t>Ассізи</a:t>
            </a:r>
            <a:endParaRPr lang="ru-RU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42844" y="1524000"/>
            <a:ext cx="5000660" cy="4572000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(26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вересня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 1182 — 3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жовтня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 1226) — 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католицький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 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святий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,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засновник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названого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його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іменем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 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жебрущого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ордена.</a:t>
            </a:r>
          </a:p>
          <a:p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Основною 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рисою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Франціска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було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живе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і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постійне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  </a:t>
            </a:r>
            <a:r>
              <a:rPr lang="ru-RU" sz="1800" b="1" dirty="0" err="1" smtClean="0">
                <a:solidFill>
                  <a:schemeClr val="bg1"/>
                </a:solidFill>
                <a:latin typeface="Arial Narrow" pitchFamily="34" charset="0"/>
              </a:rPr>
              <a:t>співчуття</a:t>
            </a:r>
            <a:r>
              <a:rPr lang="ru-RU" sz="1800" b="1" dirty="0" smtClean="0">
                <a:solidFill>
                  <a:schemeClr val="bg1"/>
                </a:solidFill>
                <a:latin typeface="Arial Narrow" pitchFamily="34" charset="0"/>
              </a:rPr>
              <a:t> до </a:t>
            </a:r>
            <a:r>
              <a:rPr lang="ru-RU" sz="1800" b="1" dirty="0" err="1" smtClean="0">
                <a:solidFill>
                  <a:schemeClr val="bg1"/>
                </a:solidFill>
                <a:latin typeface="Arial Narrow" pitchFamily="34" charset="0"/>
              </a:rPr>
              <a:t>страждань</a:t>
            </a:r>
            <a:r>
              <a:rPr lang="ru-RU" sz="1800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b="1" dirty="0" err="1" smtClean="0">
                <a:solidFill>
                  <a:schemeClr val="bg1"/>
                </a:solidFill>
                <a:latin typeface="Arial Narrow" pitchFamily="34" charset="0"/>
              </a:rPr>
              <a:t>людини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Це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почуття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не привело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його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до 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скорботи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;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під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впливом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його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життєрадістної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натури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та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поетичного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чуття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, 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воно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перетворилося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в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ньому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в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b="1" dirty="0" err="1" smtClean="0">
                <a:solidFill>
                  <a:schemeClr val="bg1"/>
                </a:solidFill>
                <a:latin typeface="Arial Narrow" pitchFamily="34" charset="0"/>
              </a:rPr>
              <a:t>любов</a:t>
            </a:r>
            <a:r>
              <a:rPr lang="ru-RU" sz="1800" b="1" dirty="0" smtClean="0">
                <a:solidFill>
                  <a:schemeClr val="bg1"/>
                </a:solidFill>
                <a:latin typeface="Arial Narrow" pitchFamily="34" charset="0"/>
              </a:rPr>
              <a:t> та </a:t>
            </a:r>
            <a:r>
              <a:rPr lang="ru-RU" sz="1800" b="1" dirty="0" err="1" smtClean="0">
                <a:solidFill>
                  <a:schemeClr val="bg1"/>
                </a:solidFill>
                <a:latin typeface="Arial Narrow" pitchFamily="34" charset="0"/>
              </a:rPr>
              <a:t>співчуття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,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що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охоплювало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всю природу, живу та не живу,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скрізь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надавала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йому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, за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його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словами, 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гімн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Богові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від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менших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братів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та сестер. Образ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жебручого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та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стражденного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Ісуса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 Христа,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що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кликав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всіх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слідувати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за ним, став для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Франціска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джерелом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 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одкровення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,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надав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змісту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його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особистому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життю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та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напрям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його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подальшої</a:t>
            </a:r>
            <a:r>
              <a:rPr lang="ru-RU" sz="18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  <a:latin typeface="Arial Narrow" pitchFamily="34" charset="0"/>
              </a:rPr>
              <a:t>діяльності</a:t>
            </a:r>
            <a:endParaRPr lang="ru-RU" sz="1800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2050" name="Picture 2" descr="C:\Documents and Settings\Admin\Рабочий стол\2213_origina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5357818" y="1541180"/>
            <a:ext cx="3349620" cy="4537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3600" i="1" dirty="0" smtClean="0">
                <a:solidFill>
                  <a:schemeClr val="tx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Цікава та повчальна історія</a:t>
            </a:r>
            <a:r>
              <a:rPr sz="3600" i="1" smtClean="0">
                <a:solidFill>
                  <a:schemeClr val="tx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sz="3600" i="1" smtClean="0">
                <a:solidFill>
                  <a:schemeClr val="tx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uk-UA" sz="3600" i="1" dirty="0" smtClean="0">
                <a:solidFill>
                  <a:schemeClr val="tx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Александр </a:t>
            </a:r>
            <a:r>
              <a:rPr b="1" smtClean="0">
                <a:solidFill>
                  <a:schemeClr val="bg1"/>
                </a:solidFill>
              </a:rPr>
              <a:t>VI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Борж</a:t>
            </a:r>
            <a:r>
              <a:rPr lang="uk-UA" b="1" dirty="0" err="1" smtClean="0">
                <a:solidFill>
                  <a:schemeClr val="bg1"/>
                </a:solidFill>
              </a:rPr>
              <a:t>іа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857364"/>
            <a:ext cx="4257676" cy="4238636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Александр VI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 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інтронизац</a:t>
            </a:r>
            <a:r>
              <a:rPr lang="uk-UA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ії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—</a:t>
            </a:r>
            <a:r>
              <a:rPr lang="ru-RU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Родріго</a:t>
            </a: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Бóрджіа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—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другий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папа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римський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іспанського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роду  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Борджіа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 1492  року. </a:t>
            </a:r>
          </a:p>
          <a:p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Значно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расширив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територ</a:t>
            </a:r>
            <a:r>
              <a:rPr lang="uk-UA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ію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підвладних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папі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земель в  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Папській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області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перетворивши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її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централізовану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державу. </a:t>
            </a:r>
          </a:p>
          <a:p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Захист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світських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інтересів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папства,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піднесення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власної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рідні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розвиток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ватиканської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дипломатії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були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нього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більш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нагальними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інтересами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ніж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реформа Церкви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збереженн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її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морального авторитету. </a:t>
            </a:r>
          </a:p>
          <a:p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Скандали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шо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супроводжували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11-річне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володарювання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сильно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підірвали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моральний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авторитет папства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напередодні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Реформації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(1517)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Documents and Settings\Admin\Рабочий стол\cb0d70dccb0884695c228d0b0745774d_RSZ_690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64784" y="1524000"/>
            <a:ext cx="3626069" cy="4572000"/>
          </a:xfrm>
          <a:prstGeom prst="ellipse">
            <a:avLst/>
          </a:prstGeom>
          <a:noFill/>
        </p:spPr>
      </p:pic>
      <p:pic>
        <p:nvPicPr>
          <p:cNvPr id="1027" name="Picture 3" descr="C:\Documents and Settings\Admin\Рабочий стол\C_o_a_Alessandro_VI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000240"/>
            <a:ext cx="1272868" cy="1214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600" i="1" dirty="0" smtClean="0">
                <a:solidFill>
                  <a:schemeClr val="tx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Цікава та повчальна історія </a:t>
            </a:r>
            <a:r>
              <a:rPr lang="uk-UA" sz="4400" i="1" dirty="0" smtClean="0">
                <a:solidFill>
                  <a:schemeClr val="tx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sz="4400" i="1" dirty="0" smtClean="0">
                <a:solidFill>
                  <a:schemeClr val="tx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uk-UA" b="1" dirty="0" smtClean="0">
                <a:solidFill>
                  <a:schemeClr val="bg1"/>
                </a:solidFill>
              </a:rPr>
              <a:t>Юлій ІІ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29058" y="785794"/>
            <a:ext cx="4786346" cy="5072098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Юлій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II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( в миру — </a:t>
            </a:r>
            <a:r>
              <a:rPr lang="ru-RU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Джуліано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делла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Ровере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— папа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римський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1503  по  1513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рр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Фактично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правління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безперервний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ланцюг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війн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в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яких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папа часто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приймав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особисту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участь,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</a:t>
            </a:r>
            <a:r>
              <a:rPr lang="ru-RU" sz="2000" dirty="0" err="1" smtClean="0">
                <a:solidFill>
                  <a:schemeClr val="bg1"/>
                </a:solidFill>
                <a:latin typeface="Georgia"/>
                <a:cs typeface="Arial" pitchFamily="34" charset="0"/>
              </a:rPr>
              <a:t>’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ючись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в перших шеренгах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армії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час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військових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походів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Юлій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II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наказував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нести перед собою дарохранительницу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зі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Святими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Дарами.</a:t>
            </a:r>
            <a:endParaRPr lang="en-US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Юлій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II покровительствовал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своїм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родакам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(непотизм),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призначаючи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єпіскопами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uk-U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кардиналами 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членів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своєї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спородненої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ним 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сім</a:t>
            </a:r>
            <a:r>
              <a:rPr lang="ru-RU" sz="2000" dirty="0" err="1" smtClean="0">
                <a:solidFill>
                  <a:schemeClr val="bg1"/>
                </a:solidFill>
                <a:latin typeface="Georgia"/>
                <a:cs typeface="Arial" pitchFamily="34" charset="0"/>
              </a:rPr>
              <a:t>’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ї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Орсіні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Pope_Julius_I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71612"/>
            <a:ext cx="3364857" cy="4572000"/>
          </a:xfrm>
          <a:prstGeom prst="ellipse">
            <a:avLst/>
          </a:prstGeom>
          <a:noFill/>
        </p:spPr>
      </p:pic>
      <p:pic>
        <p:nvPicPr>
          <p:cNvPr id="1026" name="Picture 2" descr="C:\Users\Администратор\Desktop\CoA_della_Rovere_popes.svg.png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2571736" y="1357298"/>
            <a:ext cx="1422618" cy="1357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Християнізація Пізньої Римської імперії привела до поширення християнства серед варварів, що воювали з нею або розселилися на її руїнах.</a:t>
            </a:r>
          </a:p>
          <a:p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Творцями організації  християнської церкви в Європі стали т.зв. </a:t>
            </a:r>
            <a:r>
              <a:rPr lang="uk-UA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”батьки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церкви”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Августин та Антоній.</a:t>
            </a:r>
          </a:p>
          <a:p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ІХ ст. християнська церква стала могутньою силою на теренах Європи. ЇЇ </a:t>
            </a:r>
            <a:r>
              <a:rPr lang="uk-UA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очільник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римський папа – став претендувати на владу над всією Європою (папізм).</a:t>
            </a:r>
          </a:p>
          <a:p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Основи могутності та впливу пап в Європі заклали Микола ІІ, Григорій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VII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uk-UA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Іннокентій</a:t>
            </a:r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ІІІ (ІХ-ХІІІ ст.)</a:t>
            </a:r>
          </a:p>
          <a:p>
            <a:r>
              <a:rPr lang="uk-UA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Противників папізму в Європі називали єретиками. Церква вела з ними нищівну боротьбу за допомогою інквізиції, анафем та хрестових походів (ХІ-ХІІІ ст.)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bg1"/>
                </a:solidFill>
              </a:rPr>
              <a:t>узагальнення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bg1"/>
                </a:solidFill>
                <a:latin typeface="Arial Narrow" pitchFamily="34" charset="0"/>
              </a:rPr>
              <a:t>Яке місце в житті середньовічної людини відігравала релігія та церква ?</a:t>
            </a:r>
          </a:p>
          <a:p>
            <a:r>
              <a:rPr lang="uk-UA" dirty="0" smtClean="0">
                <a:solidFill>
                  <a:schemeClr val="bg1"/>
                </a:solidFill>
                <a:latin typeface="Arial Narrow" pitchFamily="34" charset="0"/>
              </a:rPr>
              <a:t>Що сприяло поширенню християнства в Європі ?</a:t>
            </a:r>
          </a:p>
          <a:p>
            <a:r>
              <a:rPr lang="uk-UA" dirty="0" smtClean="0">
                <a:solidFill>
                  <a:schemeClr val="bg1"/>
                </a:solidFill>
                <a:latin typeface="Arial Narrow" pitchFamily="34" charset="0"/>
              </a:rPr>
              <a:t>Чому посилюється влада і авторитет римських епіскопів в Італії ?</a:t>
            </a:r>
          </a:p>
          <a:p>
            <a:r>
              <a:rPr lang="uk-UA" dirty="0" smtClean="0">
                <a:solidFill>
                  <a:schemeClr val="bg1"/>
                </a:solidFill>
                <a:latin typeface="Arial Narrow" pitchFamily="34" charset="0"/>
              </a:rPr>
              <a:t>За що папу Григорія І прозвали </a:t>
            </a:r>
            <a:r>
              <a:rPr lang="uk-UA" dirty="0" err="1" smtClean="0">
                <a:solidFill>
                  <a:schemeClr val="bg1"/>
                </a:solidFill>
                <a:latin typeface="Arial Narrow" pitchFamily="34" charset="0"/>
              </a:rPr>
              <a:t>“Великим”</a:t>
            </a:r>
            <a:r>
              <a:rPr lang="uk-UA" dirty="0" smtClean="0">
                <a:solidFill>
                  <a:schemeClr val="bg1"/>
                </a:solidFill>
                <a:latin typeface="Arial Narrow" pitchFamily="34" charset="0"/>
              </a:rPr>
              <a:t> ?</a:t>
            </a:r>
          </a:p>
          <a:p>
            <a:r>
              <a:rPr lang="uk-UA" dirty="0" smtClean="0">
                <a:solidFill>
                  <a:schemeClr val="bg1"/>
                </a:solidFill>
                <a:latin typeface="Arial Narrow" pitchFamily="34" charset="0"/>
              </a:rPr>
              <a:t>Що таке </a:t>
            </a:r>
            <a:r>
              <a:rPr lang="uk-UA" dirty="0" err="1" smtClean="0">
                <a:solidFill>
                  <a:schemeClr val="bg1"/>
                </a:solidFill>
                <a:latin typeface="Arial Narrow" pitchFamily="34" charset="0"/>
              </a:rPr>
              <a:t>“схизма”</a:t>
            </a:r>
            <a:r>
              <a:rPr lang="uk-UA" dirty="0" smtClean="0">
                <a:solidFill>
                  <a:schemeClr val="bg1"/>
                </a:solidFill>
                <a:latin typeface="Arial Narrow" pitchFamily="34" charset="0"/>
              </a:rPr>
              <a:t> і коли вона сталася в Європі?</a:t>
            </a:r>
          </a:p>
          <a:p>
            <a:r>
              <a:rPr lang="uk-UA" dirty="0" smtClean="0">
                <a:solidFill>
                  <a:schemeClr val="bg1"/>
                </a:solidFill>
                <a:latin typeface="Arial Narrow" pitchFamily="34" charset="0"/>
              </a:rPr>
              <a:t>Що сприяло посиленню влади пап в Західній Європі ?</a:t>
            </a:r>
          </a:p>
          <a:p>
            <a:r>
              <a:rPr lang="uk-UA" dirty="0" smtClean="0">
                <a:solidFill>
                  <a:schemeClr val="bg1"/>
                </a:solidFill>
                <a:latin typeface="Arial Narrow" pitchFamily="34" charset="0"/>
              </a:rPr>
              <a:t>Назвіть головні чернечі ордени в середньовічній Європі</a:t>
            </a:r>
            <a:endParaRPr lang="ru-RU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bg1"/>
                </a:solidFill>
              </a:rPr>
              <a:t>Закріплення  та рефлексія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Admin\Рабочий стол\424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280" t="3279" r="4966" b="4918"/>
          <a:stretch>
            <a:fillRect/>
          </a:stretch>
        </p:blipFill>
        <p:spPr bwMode="auto">
          <a:xfrm>
            <a:off x="2571736" y="1071546"/>
            <a:ext cx="3643338" cy="4000528"/>
          </a:xfrm>
          <a:prstGeom prst="ellipse">
            <a:avLst/>
          </a:prstGeom>
          <a:noFill/>
          <a:scene3d>
            <a:camera prst="perspectiveAbove"/>
            <a:lightRig rig="threePt" dir="t"/>
          </a:scene3d>
          <a:sp3d>
            <a:bevelT/>
          </a:sp3d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28596" y="4143380"/>
            <a:ext cx="8305800" cy="2500330"/>
          </a:xfrm>
        </p:spPr>
        <p:txBody>
          <a:bodyPr/>
          <a:lstStyle/>
          <a:p>
            <a:r>
              <a:rPr lang="uk-UA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Використана література та інші ресурси:</a:t>
            </a:r>
          </a:p>
          <a:p>
            <a:pPr marL="342900" indent="-342900">
              <a:buAutoNum type="arabicPeriod"/>
            </a:pP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yandex.ua</a:t>
            </a:r>
          </a:p>
          <a:p>
            <a:pPr marL="342900" indent="-342900">
              <a:buFont typeface="Wingdings 2"/>
              <a:buAutoNum type="arabicPeriod"/>
            </a:pP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3"/>
              </a:rPr>
              <a:t>https://uk.wikipedia.org</a:t>
            </a:r>
            <a:endParaRPr lang="uk-UA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 2"/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  <a:hlinkClick r:id="rId4"/>
              </a:rPr>
              <a:t>http://hrono.ru</a:t>
            </a:r>
            <a:endParaRPr lang="uk-UA" sz="16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 2"/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  <a:hlinkClick r:id="rId5"/>
              </a:rPr>
              <a:t>https://books.google.com.ua</a:t>
            </a:r>
            <a:endParaRPr lang="uk-UA" sz="16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 2"/>
              <a:buAutoNum type="arabicPeriod"/>
            </a:pPr>
            <a:endParaRPr lang="uk-UA" sz="16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 2"/>
              <a:buAutoNum type="arabicPeriod"/>
            </a:pPr>
            <a:endParaRPr lang="uk-UA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 2"/>
              <a:buAutoNum type="arabicPeriod"/>
            </a:pPr>
            <a:endParaRPr lang="en-US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 2"/>
              <a:buAutoNum type="arabicPeriod"/>
            </a:pPr>
            <a:endParaRPr lang="uk-UA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2495334"/>
          </a:xfrm>
        </p:spPr>
        <p:txBody>
          <a:bodyPr/>
          <a:lstStyle/>
          <a:p>
            <a:r>
              <a:rPr lang="uk-UA" sz="5400" dirty="0" smtClean="0">
                <a:solidFill>
                  <a:srgbClr val="002060"/>
                </a:solidFill>
              </a:rPr>
              <a:t>Дякуємо  за  увагу</a:t>
            </a:r>
            <a:endParaRPr lang="ru-RU" sz="5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500"/>
                            </p:stCondLst>
                            <p:childTnLst>
                              <p:par>
                                <p:cTn id="35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485</TotalTime>
  <Words>906</Words>
  <Application>Microsoft Office PowerPoint</Application>
  <PresentationFormat>Экран (4:3)</PresentationFormat>
  <Paragraphs>158</Paragraphs>
  <Slides>32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4" baseType="lpstr">
      <vt:lpstr>Arial Unicode MS</vt:lpstr>
      <vt:lpstr>Arial</vt:lpstr>
      <vt:lpstr>Arial Black</vt:lpstr>
      <vt:lpstr>Arial Narrow</vt:lpstr>
      <vt:lpstr>Bodoni MT Black</vt:lpstr>
      <vt:lpstr>Calibri</vt:lpstr>
      <vt:lpstr>Constantia</vt:lpstr>
      <vt:lpstr>Corbel</vt:lpstr>
      <vt:lpstr>Georgia</vt:lpstr>
      <vt:lpstr>Tahoma</vt:lpstr>
      <vt:lpstr>Wingdings 2</vt:lpstr>
      <vt:lpstr>Бумажная</vt:lpstr>
      <vt:lpstr>Християнська   церква в VI-XІІІ ст.</vt:lpstr>
      <vt:lpstr>Завдання та очікування</vt:lpstr>
      <vt:lpstr>Релігія та церква в середні віки</vt:lpstr>
      <vt:lpstr>Блаженний  Августин</vt:lpstr>
      <vt:lpstr>Вчення  Августина  Великого</vt:lpstr>
      <vt:lpstr>Християнизація  Європи</vt:lpstr>
      <vt:lpstr>Посилення папства в Італії Григорій Великий</vt:lpstr>
      <vt:lpstr>Народження  чернецтва</vt:lpstr>
      <vt:lpstr>Організація  церкви в Європі</vt:lpstr>
      <vt:lpstr>Поняття  “ЦЕРКВА”</vt:lpstr>
      <vt:lpstr>Церковна  симонія</vt:lpstr>
      <vt:lpstr>Боротьба  за  зверхність  над християнською  церквою</vt:lpstr>
      <vt:lpstr>Церковний  розкол  1054  р.</vt:lpstr>
      <vt:lpstr>Джерела   багатства  католицької  церкви</vt:lpstr>
      <vt:lpstr>Посилення  папства  в  Європі</vt:lpstr>
      <vt:lpstr>Григорій  VII</vt:lpstr>
      <vt:lpstr>Могутність  пап  в  ХІІІ  ст.</vt:lpstr>
      <vt:lpstr>Єретики</vt:lpstr>
      <vt:lpstr>Вальденси</vt:lpstr>
      <vt:lpstr>Катари</vt:lpstr>
      <vt:lpstr>Інквізиція</vt:lpstr>
      <vt:lpstr>Боротьба  церкви  з  єретиками</vt:lpstr>
      <vt:lpstr>Презентация PowerPoint</vt:lpstr>
      <vt:lpstr>Спалення   Дж. Бруно  в  1600 р.</vt:lpstr>
      <vt:lpstr>Альбігойські  війни</vt:lpstr>
      <vt:lpstr>Церковні  чернечі  ордени</vt:lpstr>
      <vt:lpstr>Цікава та повчальна історія Франціск  із  Ассізи</vt:lpstr>
      <vt:lpstr>Цікава та повчальна історія  Александр VI Боржіа</vt:lpstr>
      <vt:lpstr>Цікава та повчальна історія  Юлій ІІ </vt:lpstr>
      <vt:lpstr>узагальнення</vt:lpstr>
      <vt:lpstr>Закріплення  та рефлексія</vt:lpstr>
      <vt:lpstr>Дякуємо  за  увагу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Християнська   церква в VI-XI cт.</dc:title>
  <dc:creator>Администратор</dc:creator>
  <cp:lastModifiedBy>Рома</cp:lastModifiedBy>
  <cp:revision>140</cp:revision>
  <dcterms:modified xsi:type="dcterms:W3CDTF">2022-11-23T10:20:17Z</dcterms:modified>
</cp:coreProperties>
</file>