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96" r:id="rId3"/>
    <p:sldMasterId id="2147483720" r:id="rId4"/>
    <p:sldMasterId id="2147483733" r:id="rId5"/>
    <p:sldMasterId id="2147483745" r:id="rId6"/>
  </p:sldMasterIdLst>
  <p:notesMasterIdLst>
    <p:notesMasterId r:id="rId39"/>
  </p:notesMasterIdLst>
  <p:sldIdLst>
    <p:sldId id="325" r:id="rId7"/>
    <p:sldId id="315" r:id="rId8"/>
    <p:sldId id="319" r:id="rId9"/>
    <p:sldId id="322" r:id="rId10"/>
    <p:sldId id="318" r:id="rId11"/>
    <p:sldId id="316" r:id="rId12"/>
    <p:sldId id="320" r:id="rId13"/>
    <p:sldId id="323" r:id="rId14"/>
    <p:sldId id="327" r:id="rId15"/>
    <p:sldId id="328" r:id="rId16"/>
    <p:sldId id="330" r:id="rId17"/>
    <p:sldId id="331" r:id="rId18"/>
    <p:sldId id="276" r:id="rId19"/>
    <p:sldId id="265" r:id="rId20"/>
    <p:sldId id="272" r:id="rId21"/>
    <p:sldId id="271" r:id="rId22"/>
    <p:sldId id="273" r:id="rId23"/>
    <p:sldId id="274" r:id="rId24"/>
    <p:sldId id="275" r:id="rId25"/>
    <p:sldId id="269" r:id="rId26"/>
    <p:sldId id="278" r:id="rId27"/>
    <p:sldId id="295" r:id="rId28"/>
    <p:sldId id="298" r:id="rId29"/>
    <p:sldId id="308" r:id="rId30"/>
    <p:sldId id="300" r:id="rId31"/>
    <p:sldId id="301" r:id="rId32"/>
    <p:sldId id="302" r:id="rId33"/>
    <p:sldId id="303" r:id="rId34"/>
    <p:sldId id="293" r:id="rId35"/>
    <p:sldId id="333" r:id="rId36"/>
    <p:sldId id="264" r:id="rId37"/>
    <p:sldId id="326" r:id="rId38"/>
  </p:sldIdLst>
  <p:sldSz cx="9144000" cy="6858000" type="screen4x3"/>
  <p:notesSz cx="6858000" cy="9144000"/>
  <p:defaultTextStyle>
    <a:defPPr>
      <a:defRPr lang="ru-RU"/>
    </a:defPPr>
    <a:lvl1pPr algn="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3"/>
    <a:srgbClr val="00FFFF"/>
    <a:srgbClr val="06171C"/>
    <a:srgbClr val="0D1D25"/>
    <a:srgbClr val="0B1213"/>
    <a:srgbClr val="FF0066"/>
    <a:srgbClr val="2E2200"/>
    <a:srgbClr val="041E06"/>
    <a:srgbClr val="09190C"/>
    <a:srgbClr val="1727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077" autoAdjust="0"/>
    <p:restoredTop sz="94660" autoAdjust="0"/>
  </p:normalViewPr>
  <p:slideViewPr>
    <p:cSldViewPr>
      <p:cViewPr varScale="1">
        <p:scale>
          <a:sx n="82" d="100"/>
          <a:sy n="82" d="100"/>
        </p:scale>
        <p:origin x="1133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3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101350-3733-49EE-BB68-9CE57DB98B4D}" type="datetimeFigureOut">
              <a:rPr lang="uk-UA" smtClean="0"/>
              <a:pPr/>
              <a:t>22.11.2022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302A3-B460-431B-8220-C9FBC1275392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302A3-B460-431B-8220-C9FBC1275392}" type="slidenum">
              <a:rPr lang="uk-UA" smtClean="0"/>
              <a:pPr/>
              <a:t>3</a:t>
            </a:fld>
            <a:endParaRPr lang="uk-U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302A3-B460-431B-8220-C9FBC1275392}" type="slidenum">
              <a:rPr lang="uk-UA" smtClean="0"/>
              <a:pPr/>
              <a:t>4</a:t>
            </a:fld>
            <a:endParaRPr lang="uk-U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302A3-B460-431B-8220-C9FBC1275392}" type="slidenum">
              <a:rPr lang="uk-UA" smtClean="0"/>
              <a:pPr/>
              <a:t>6</a:t>
            </a:fld>
            <a:endParaRPr lang="uk-U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302A3-B460-431B-8220-C9FBC1275392}" type="slidenum">
              <a:rPr lang="uk-UA" smtClean="0"/>
              <a:pPr/>
              <a:t>22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283676-E245-48F6-8B4C-F127FA6B0B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C103D2-B201-4BD1-9898-AE6D81DCCF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F8C56C-6828-4DEE-B417-592D718DF1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169BDA-8C9B-4FF1-8669-03ED27E4C1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BE3CDA-35B7-432C-BBB0-EE46BFE623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03E86F-017B-40E0-8CB3-2872DE9DC7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B7B675-25A7-48CD-BF30-7F64DCE98A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87359A-7AFA-4E99-AC69-565FD426F1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9D89B3-1AFA-40B6-90C8-F963DDCE65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F04DCE-017B-4B25-89FB-B4C2AE29D5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FE61FA-E62B-432F-80D8-29735E7576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017DB1-C41C-495B-BA5D-7B9ADF12D9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1D4EE7-6D83-4C5E-AC35-19C03F1AD4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6CAFF7-4B61-4568-AAAD-3C66EA773D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990600"/>
            <a:ext cx="4038600" cy="60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990600"/>
            <a:ext cx="4038600" cy="60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70C2E1-0411-4AA4-BBA5-9A72D85D8F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5FB209-7E87-465E-99CE-30A2833E79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F9E5CA-388F-4419-BC88-B3E06A4630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822B1B-2132-403B-8180-3E1C92995D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B82D9C-7B1E-480F-A6D3-241DDA459F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8D1D57-72DF-4391-97CC-9A368F6DD1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3281A9-0F5F-4115-8B2B-CF0FD37F8A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28600"/>
            <a:ext cx="2286000" cy="1371600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0" y="228600"/>
            <a:ext cx="6705600" cy="1371600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D00935-D103-4678-A98A-671BEC9C59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FA8529-E006-4D54-B1BA-42D306AE37CC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 spd="slow"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81A86-542B-4B79-BF27-92DEF337D5E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 spd="slow"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D357DD-0401-4E0C-8C29-AA722DE2F0B6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 spd="slow"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FBEB97-3DD7-497F-B215-8A48E114DC6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 spd="slow">
    <p:fade thruBlk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B997D5-5E1A-4F21-982B-EEBA11653F3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 spd="slow"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91ABD5-6C04-4F85-A6C0-382CF0262EE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 spd="slow"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696022-36FF-491C-AD69-A1E311E2AE36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 spd="slow">
    <p:fade thruBlk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A4B1A8-DAA1-4EF0-96D3-C49D1303959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 spd="slow"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CEE5BC-AD5E-4D2F-9459-9765B569DBD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 spd="slow">
    <p:fade thruBlk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BAA122-AE37-4E5E-A72E-DCE08679478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 spd="slow">
    <p:fade thruBlk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EAA541-ECA9-4AFF-BF3A-DC64AEED705A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 spd="slow">
    <p:fade thruBlk="1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37F3D4-888C-4474-B7B1-7C33A3A49EA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 spd="slow">
    <p:fade thruBlk="1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A24EA5-B0AA-4728-85B8-1B9B0AD1F39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 spd="slow">
    <p:fade thruBlk="1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6779EA-6280-4BDF-BA81-72208B1B018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 thruBlk="1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3E96BC-3D40-44A7-AD6F-764269747AD8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 spd="slow">
    <p:fade thruBlk="1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9B425A-D559-4360-BEF8-3C7DF648AD6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 spd="slow">
    <p:fade thruBlk="1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6B344F-B12E-461C-87E6-86441D35F32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 spd="slow">
    <p:fade thruBlk="1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9A37B6-6EE7-4B0B-96F4-7C55DCDADBF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 spd="slow">
    <p:fade thruBlk="1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C5EC8-CF36-4B4E-8B1F-1B75965F8AFF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 spd="slow">
    <p:fade thruBlk="1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B6D9D-B529-4D56-93B0-6E725C88DFA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 spd="slow">
    <p:fade thruBlk="1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562E49-0124-496C-B894-1117A151A7D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 spd="slow">
    <p:fade thruBlk="1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B75943-C0F2-43F4-A9F3-6175353C80A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 spd="slow">
    <p:fade thruBlk="1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66A107-049F-4BCA-AC88-59575360D23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 spd="slow">
    <p:fade thruBlk="1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43B9FC-01DA-46B4-9ED5-6BAC6146ECC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138302-2399-44D8-BF6C-D68A78576DC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894B11-BA42-4381-BDEF-3D412B46A4F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D280FD-CFF5-4117-880B-AFC49ECC5DA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65BBE8-4542-4DD2-8390-58F5C04CA18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3C428E-E1AE-4154-A3CA-B8460A0B075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18F84C-35A6-4561-92D1-B61F77986A8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FF3519-B276-43A4-A6AE-C04E65B2D0D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C3423A-88EA-4E20-8EAC-AD4527F0ED3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40680D-B426-48BF-8DDC-F6533DE85F7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7D5DEA-E4BD-4624-92C1-42D77FCE7A1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11F785-AFE8-447E-8B86-3DF9676DE12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378A37-09C7-4B19-A675-981C7BF203B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519975-6EF9-4647-A547-EA65E25DE56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55DB92-B058-4CDB-B86A-734B6F42522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30DDF7-25A3-4885-99D8-F4DFC962F4A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A161C1-92BE-42E9-91AD-1EBDEF0B02D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B2BB3A-990D-49CF-ACBB-382DAF08D9B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E14442-44FE-4969-B87E-8625D5B6957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3C4467-A0E7-4484-8FB9-DD02C01B45C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4C2BC3-08B1-42F0-9884-25ADC431E6C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FCC3E5-E5C7-4229-B533-4A62ED9562E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fld id="{1D195063-5AF1-48DD-8B4A-B7923AE971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9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0" y="22860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заголовка</a:t>
            </a:r>
          </a:p>
        </p:txBody>
      </p:sp>
      <p:sp>
        <p:nvSpPr>
          <p:cNvPr id="5160" name="Rectangle 4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61" name="Rectangle 4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62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0DC107A9-9BCC-4402-98EB-9C05443DED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90600"/>
            <a:ext cx="822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fade thruBlk="1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E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C6D6839-8849-41DE-8B57-C9D77B34AE1D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51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CDD28E4A-C37F-4C16-93F1-8339685C3A9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</p:sldLayoutIdLst>
  <p:transition spd="slow"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76A2D44-AADF-44B6-83F7-DB95F5A3559F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transition spd="slow"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b="0" i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b="0" i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b="0" i="0">
                <a:solidFill>
                  <a:schemeClr val="tx1"/>
                </a:solidFill>
              </a:defRPr>
            </a:lvl1pPr>
          </a:lstStyle>
          <a:p>
            <a:fld id="{EE65BC7E-443F-4365-A5F1-2F0D6335B1C4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transition spd="slow"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audio8.wav"/><Relationship Id="rId3" Type="http://schemas.openxmlformats.org/officeDocument/2006/relationships/audio" Target="../media/audio4.wav"/><Relationship Id="rId7" Type="http://schemas.openxmlformats.org/officeDocument/2006/relationships/audio" Target="../media/audio7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audio" Target="../media/audio6.wav"/><Relationship Id="rId5" Type="http://schemas.openxmlformats.org/officeDocument/2006/relationships/audio" Target="../media/audio3.wav"/><Relationship Id="rId4" Type="http://schemas.openxmlformats.org/officeDocument/2006/relationships/audio" Target="../media/audio5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9.wav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audio" Target="../media/audio6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10.wav"/><Relationship Id="rId1" Type="http://schemas.openxmlformats.org/officeDocument/2006/relationships/slideLayout" Target="../slideLayouts/slideLayout63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audio" Target="../media/audio6.wav"/><Relationship Id="rId7" Type="http://schemas.openxmlformats.org/officeDocument/2006/relationships/image" Target="../media/image20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audio" Target="../media/audio11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audio" Target="../media/audio4.wav"/><Relationship Id="rId7" Type="http://schemas.openxmlformats.org/officeDocument/2006/relationships/image" Target="../media/image24.jpeg"/><Relationship Id="rId2" Type="http://schemas.openxmlformats.org/officeDocument/2006/relationships/audio" Target="../media/audio1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audio" Target="../media/audio11.wav"/><Relationship Id="rId4" Type="http://schemas.openxmlformats.org/officeDocument/2006/relationships/audio" Target="../media/audio6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audio" Target="../media/audio13.wav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audio" Target="../media/audio13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audio" Target="../media/audio13.wav"/><Relationship Id="rId1" Type="http://schemas.openxmlformats.org/officeDocument/2006/relationships/slideLayout" Target="../slideLayouts/slideLayout7.xml"/><Relationship Id="rId6" Type="http://schemas.openxmlformats.org/officeDocument/2006/relationships/slide" Target="slide1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audio" Target="../media/audio13.wav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audio" Target="../media/audio13.wav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25.xml"/><Relationship Id="rId13" Type="http://schemas.openxmlformats.org/officeDocument/2006/relationships/slide" Target="slide29.xml"/><Relationship Id="rId3" Type="http://schemas.openxmlformats.org/officeDocument/2006/relationships/audio" Target="../media/audio14.wav"/><Relationship Id="rId7" Type="http://schemas.openxmlformats.org/officeDocument/2006/relationships/image" Target="../media/image33.png"/><Relationship Id="rId12" Type="http://schemas.openxmlformats.org/officeDocument/2006/relationships/slide" Target="slide28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Relationship Id="rId6" Type="http://schemas.openxmlformats.org/officeDocument/2006/relationships/audio" Target="../media/audio6.wav"/><Relationship Id="rId11" Type="http://schemas.openxmlformats.org/officeDocument/2006/relationships/slide" Target="slide27.xml"/><Relationship Id="rId5" Type="http://schemas.openxmlformats.org/officeDocument/2006/relationships/audio" Target="../media/audio8.wav"/><Relationship Id="rId10" Type="http://schemas.openxmlformats.org/officeDocument/2006/relationships/slide" Target="slide23.xml"/><Relationship Id="rId4" Type="http://schemas.openxmlformats.org/officeDocument/2006/relationships/audio" Target="../media/audio15.wav"/><Relationship Id="rId9" Type="http://schemas.openxmlformats.org/officeDocument/2006/relationships/slide" Target="slide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29.xml"/><Relationship Id="rId4" Type="http://schemas.openxmlformats.org/officeDocument/2006/relationships/slide" Target="slide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upload.wikimedia.org/wikipedia/commons/2/20/Cotopaxi_volcano_2008-06-27T1322.jpg" TargetMode="External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40.xml"/><Relationship Id="rId5" Type="http://schemas.openxmlformats.org/officeDocument/2006/relationships/slide" Target="slide22.xml"/><Relationship Id="rId4" Type="http://schemas.openxmlformats.org/officeDocument/2006/relationships/image" Target="../media/image3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29.xml"/><Relationship Id="rId4" Type="http://schemas.openxmlformats.org/officeDocument/2006/relationships/slide" Target="slide2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29.xml"/><Relationship Id="rId4" Type="http://schemas.openxmlformats.org/officeDocument/2006/relationships/slide" Target="slide2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29.xml"/><Relationship Id="rId4" Type="http://schemas.openxmlformats.org/officeDocument/2006/relationships/slide" Target="slide2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29.xml"/><Relationship Id="rId4" Type="http://schemas.openxmlformats.org/officeDocument/2006/relationships/slide" Target="slide2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6.wav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33.png"/><Relationship Id="rId4" Type="http://schemas.openxmlformats.org/officeDocument/2006/relationships/audio" Target="../media/audio6.wav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audio" Target="../media/audio13.wav"/><Relationship Id="rId1" Type="http://schemas.openxmlformats.org/officeDocument/2006/relationships/slideLayout" Target="../slideLayouts/slideLayout7.xml"/><Relationship Id="rId6" Type="http://schemas.openxmlformats.org/officeDocument/2006/relationships/slide" Target="slide29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audio" Target="../media/audio17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audio" Target="../media/audio16.wav"/><Relationship Id="rId4" Type="http://schemas.openxmlformats.org/officeDocument/2006/relationships/audio" Target="../media/audio4.wav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7000" r="-3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986109" y="237157"/>
            <a:ext cx="5086800" cy="6620841"/>
            <a:chOff x="2205" y="1726"/>
            <a:chExt cx="1479" cy="1939"/>
          </a:xfrm>
          <a:solidFill>
            <a:srgbClr val="7EFE96">
              <a:alpha val="38824"/>
            </a:srgbClr>
          </a:solidFill>
        </p:grpSpPr>
        <p:sp>
          <p:nvSpPr>
            <p:cNvPr id="90" name="Freeform 19"/>
            <p:cNvSpPr>
              <a:spLocks/>
            </p:cNvSpPr>
            <p:nvPr/>
          </p:nvSpPr>
          <p:spPr bwMode="gray">
            <a:xfrm>
              <a:off x="2962" y="3536"/>
              <a:ext cx="36" cy="29"/>
            </a:xfrm>
            <a:custGeom>
              <a:avLst/>
              <a:gdLst>
                <a:gd name="T0" fmla="*/ 22 w 36"/>
                <a:gd name="T1" fmla="*/ 8 h 29"/>
                <a:gd name="T2" fmla="*/ 20 w 36"/>
                <a:gd name="T3" fmla="*/ 6 h 29"/>
                <a:gd name="T4" fmla="*/ 20 w 36"/>
                <a:gd name="T5" fmla="*/ 5 h 29"/>
                <a:gd name="T6" fmla="*/ 21 w 36"/>
                <a:gd name="T7" fmla="*/ 3 h 29"/>
                <a:gd name="T8" fmla="*/ 19 w 36"/>
                <a:gd name="T9" fmla="*/ 3 h 29"/>
                <a:gd name="T10" fmla="*/ 18 w 36"/>
                <a:gd name="T11" fmla="*/ 3 h 29"/>
                <a:gd name="T12" fmla="*/ 17 w 36"/>
                <a:gd name="T13" fmla="*/ 2 h 29"/>
                <a:gd name="T14" fmla="*/ 16 w 36"/>
                <a:gd name="T15" fmla="*/ 0 h 29"/>
                <a:gd name="T16" fmla="*/ 15 w 36"/>
                <a:gd name="T17" fmla="*/ 0 h 29"/>
                <a:gd name="T18" fmla="*/ 15 w 36"/>
                <a:gd name="T19" fmla="*/ 1 h 29"/>
                <a:gd name="T20" fmla="*/ 15 w 36"/>
                <a:gd name="T21" fmla="*/ 2 h 29"/>
                <a:gd name="T22" fmla="*/ 14 w 36"/>
                <a:gd name="T23" fmla="*/ 2 h 29"/>
                <a:gd name="T24" fmla="*/ 13 w 36"/>
                <a:gd name="T25" fmla="*/ 2 h 29"/>
                <a:gd name="T26" fmla="*/ 13 w 36"/>
                <a:gd name="T27" fmla="*/ 5 h 29"/>
                <a:gd name="T28" fmla="*/ 11 w 36"/>
                <a:gd name="T29" fmla="*/ 8 h 29"/>
                <a:gd name="T30" fmla="*/ 9 w 36"/>
                <a:gd name="T31" fmla="*/ 10 h 29"/>
                <a:gd name="T32" fmla="*/ 7 w 36"/>
                <a:gd name="T33" fmla="*/ 13 h 29"/>
                <a:gd name="T34" fmla="*/ 4 w 36"/>
                <a:gd name="T35" fmla="*/ 17 h 29"/>
                <a:gd name="T36" fmla="*/ 2 w 36"/>
                <a:gd name="T37" fmla="*/ 20 h 29"/>
                <a:gd name="T38" fmla="*/ 1 w 36"/>
                <a:gd name="T39" fmla="*/ 23 h 29"/>
                <a:gd name="T40" fmla="*/ 0 w 36"/>
                <a:gd name="T41" fmla="*/ 27 h 29"/>
                <a:gd name="T42" fmla="*/ 1 w 36"/>
                <a:gd name="T43" fmla="*/ 28 h 29"/>
                <a:gd name="T44" fmla="*/ 2 w 36"/>
                <a:gd name="T45" fmla="*/ 29 h 29"/>
                <a:gd name="T46" fmla="*/ 3 w 36"/>
                <a:gd name="T47" fmla="*/ 29 h 29"/>
                <a:gd name="T48" fmla="*/ 4 w 36"/>
                <a:gd name="T49" fmla="*/ 29 h 29"/>
                <a:gd name="T50" fmla="*/ 5 w 36"/>
                <a:gd name="T51" fmla="*/ 27 h 29"/>
                <a:gd name="T52" fmla="*/ 8 w 36"/>
                <a:gd name="T53" fmla="*/ 27 h 29"/>
                <a:gd name="T54" fmla="*/ 10 w 36"/>
                <a:gd name="T55" fmla="*/ 26 h 29"/>
                <a:gd name="T56" fmla="*/ 12 w 36"/>
                <a:gd name="T57" fmla="*/ 26 h 29"/>
                <a:gd name="T58" fmla="*/ 15 w 36"/>
                <a:gd name="T59" fmla="*/ 26 h 29"/>
                <a:gd name="T60" fmla="*/ 16 w 36"/>
                <a:gd name="T61" fmla="*/ 25 h 29"/>
                <a:gd name="T62" fmla="*/ 16 w 36"/>
                <a:gd name="T63" fmla="*/ 24 h 29"/>
                <a:gd name="T64" fmla="*/ 15 w 36"/>
                <a:gd name="T65" fmla="*/ 22 h 29"/>
                <a:gd name="T66" fmla="*/ 14 w 36"/>
                <a:gd name="T67" fmla="*/ 21 h 29"/>
                <a:gd name="T68" fmla="*/ 14 w 36"/>
                <a:gd name="T69" fmla="*/ 20 h 29"/>
                <a:gd name="T70" fmla="*/ 14 w 36"/>
                <a:gd name="T71" fmla="*/ 20 h 29"/>
                <a:gd name="T72" fmla="*/ 15 w 36"/>
                <a:gd name="T73" fmla="*/ 19 h 29"/>
                <a:gd name="T74" fmla="*/ 15 w 36"/>
                <a:gd name="T75" fmla="*/ 19 h 29"/>
                <a:gd name="T76" fmla="*/ 22 w 36"/>
                <a:gd name="T77" fmla="*/ 20 h 29"/>
                <a:gd name="T78" fmla="*/ 29 w 36"/>
                <a:gd name="T79" fmla="*/ 20 h 29"/>
                <a:gd name="T80" fmla="*/ 35 w 36"/>
                <a:gd name="T81" fmla="*/ 18 h 29"/>
                <a:gd name="T82" fmla="*/ 36 w 36"/>
                <a:gd name="T83" fmla="*/ 17 h 29"/>
                <a:gd name="T84" fmla="*/ 36 w 36"/>
                <a:gd name="T85" fmla="*/ 15 h 29"/>
                <a:gd name="T86" fmla="*/ 35 w 36"/>
                <a:gd name="T87" fmla="*/ 14 h 29"/>
                <a:gd name="T88" fmla="*/ 34 w 36"/>
                <a:gd name="T89" fmla="*/ 14 h 29"/>
                <a:gd name="T90" fmla="*/ 33 w 36"/>
                <a:gd name="T91" fmla="*/ 13 h 29"/>
                <a:gd name="T92" fmla="*/ 31 w 36"/>
                <a:gd name="T93" fmla="*/ 12 h 29"/>
                <a:gd name="T94" fmla="*/ 31 w 36"/>
                <a:gd name="T95" fmla="*/ 11 h 29"/>
                <a:gd name="T96" fmla="*/ 32 w 36"/>
                <a:gd name="T97" fmla="*/ 10 h 29"/>
                <a:gd name="T98" fmla="*/ 32 w 36"/>
                <a:gd name="T99" fmla="*/ 9 h 29"/>
                <a:gd name="T100" fmla="*/ 33 w 36"/>
                <a:gd name="T101" fmla="*/ 8 h 29"/>
                <a:gd name="T102" fmla="*/ 32 w 36"/>
                <a:gd name="T103" fmla="*/ 7 h 29"/>
                <a:gd name="T104" fmla="*/ 30 w 36"/>
                <a:gd name="T105" fmla="*/ 6 h 29"/>
                <a:gd name="T106" fmla="*/ 27 w 36"/>
                <a:gd name="T107" fmla="*/ 4 h 29"/>
                <a:gd name="T108" fmla="*/ 25 w 36"/>
                <a:gd name="T109" fmla="*/ 4 h 29"/>
                <a:gd name="T110" fmla="*/ 24 w 36"/>
                <a:gd name="T111" fmla="*/ 5 h 29"/>
                <a:gd name="T112" fmla="*/ 22 w 36"/>
                <a:gd name="T113" fmla="*/ 6 h 29"/>
                <a:gd name="T114" fmla="*/ 23 w 36"/>
                <a:gd name="T115" fmla="*/ 6 h 29"/>
                <a:gd name="T116" fmla="*/ 22 w 36"/>
                <a:gd name="T117" fmla="*/ 7 h 29"/>
                <a:gd name="T118" fmla="*/ 21 w 36"/>
                <a:gd name="T119" fmla="*/ 7 h 29"/>
                <a:gd name="T120" fmla="*/ 21 w 36"/>
                <a:gd name="T121" fmla="*/ 7 h 29"/>
                <a:gd name="T122" fmla="*/ 22 w 36"/>
                <a:gd name="T123" fmla="*/ 8 h 2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6"/>
                <a:gd name="T187" fmla="*/ 0 h 29"/>
                <a:gd name="T188" fmla="*/ 36 w 36"/>
                <a:gd name="T189" fmla="*/ 29 h 29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6" h="29">
                  <a:moveTo>
                    <a:pt x="22" y="8"/>
                  </a:moveTo>
                  <a:lnTo>
                    <a:pt x="20" y="6"/>
                  </a:lnTo>
                  <a:lnTo>
                    <a:pt x="20" y="5"/>
                  </a:lnTo>
                  <a:lnTo>
                    <a:pt x="21" y="3"/>
                  </a:lnTo>
                  <a:lnTo>
                    <a:pt x="19" y="3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5" y="1"/>
                  </a:lnTo>
                  <a:lnTo>
                    <a:pt x="15" y="2"/>
                  </a:lnTo>
                  <a:lnTo>
                    <a:pt x="14" y="2"/>
                  </a:lnTo>
                  <a:lnTo>
                    <a:pt x="13" y="2"/>
                  </a:lnTo>
                  <a:lnTo>
                    <a:pt x="13" y="5"/>
                  </a:lnTo>
                  <a:lnTo>
                    <a:pt x="11" y="8"/>
                  </a:lnTo>
                  <a:lnTo>
                    <a:pt x="9" y="10"/>
                  </a:lnTo>
                  <a:lnTo>
                    <a:pt x="7" y="13"/>
                  </a:lnTo>
                  <a:lnTo>
                    <a:pt x="4" y="17"/>
                  </a:lnTo>
                  <a:lnTo>
                    <a:pt x="2" y="20"/>
                  </a:lnTo>
                  <a:lnTo>
                    <a:pt x="1" y="23"/>
                  </a:lnTo>
                  <a:lnTo>
                    <a:pt x="0" y="27"/>
                  </a:lnTo>
                  <a:lnTo>
                    <a:pt x="1" y="28"/>
                  </a:lnTo>
                  <a:lnTo>
                    <a:pt x="2" y="29"/>
                  </a:lnTo>
                  <a:lnTo>
                    <a:pt x="3" y="29"/>
                  </a:lnTo>
                  <a:lnTo>
                    <a:pt x="4" y="29"/>
                  </a:lnTo>
                  <a:lnTo>
                    <a:pt x="5" y="27"/>
                  </a:lnTo>
                  <a:lnTo>
                    <a:pt x="8" y="27"/>
                  </a:lnTo>
                  <a:lnTo>
                    <a:pt x="10" y="26"/>
                  </a:lnTo>
                  <a:lnTo>
                    <a:pt x="12" y="26"/>
                  </a:lnTo>
                  <a:lnTo>
                    <a:pt x="15" y="26"/>
                  </a:lnTo>
                  <a:lnTo>
                    <a:pt x="16" y="25"/>
                  </a:lnTo>
                  <a:lnTo>
                    <a:pt x="16" y="24"/>
                  </a:lnTo>
                  <a:lnTo>
                    <a:pt x="15" y="22"/>
                  </a:lnTo>
                  <a:lnTo>
                    <a:pt x="14" y="21"/>
                  </a:lnTo>
                  <a:lnTo>
                    <a:pt x="14" y="20"/>
                  </a:lnTo>
                  <a:lnTo>
                    <a:pt x="15" y="19"/>
                  </a:lnTo>
                  <a:lnTo>
                    <a:pt x="22" y="20"/>
                  </a:lnTo>
                  <a:lnTo>
                    <a:pt x="29" y="20"/>
                  </a:lnTo>
                  <a:lnTo>
                    <a:pt x="35" y="18"/>
                  </a:lnTo>
                  <a:lnTo>
                    <a:pt x="36" y="17"/>
                  </a:lnTo>
                  <a:lnTo>
                    <a:pt x="36" y="15"/>
                  </a:lnTo>
                  <a:lnTo>
                    <a:pt x="35" y="14"/>
                  </a:lnTo>
                  <a:lnTo>
                    <a:pt x="34" y="14"/>
                  </a:lnTo>
                  <a:lnTo>
                    <a:pt x="33" y="13"/>
                  </a:lnTo>
                  <a:lnTo>
                    <a:pt x="31" y="12"/>
                  </a:lnTo>
                  <a:lnTo>
                    <a:pt x="31" y="11"/>
                  </a:lnTo>
                  <a:lnTo>
                    <a:pt x="32" y="10"/>
                  </a:lnTo>
                  <a:lnTo>
                    <a:pt x="32" y="9"/>
                  </a:lnTo>
                  <a:lnTo>
                    <a:pt x="33" y="8"/>
                  </a:lnTo>
                  <a:lnTo>
                    <a:pt x="32" y="7"/>
                  </a:lnTo>
                  <a:lnTo>
                    <a:pt x="30" y="6"/>
                  </a:lnTo>
                  <a:lnTo>
                    <a:pt x="27" y="4"/>
                  </a:lnTo>
                  <a:lnTo>
                    <a:pt x="25" y="4"/>
                  </a:lnTo>
                  <a:lnTo>
                    <a:pt x="24" y="5"/>
                  </a:lnTo>
                  <a:lnTo>
                    <a:pt x="22" y="6"/>
                  </a:lnTo>
                  <a:lnTo>
                    <a:pt x="23" y="6"/>
                  </a:lnTo>
                  <a:lnTo>
                    <a:pt x="22" y="7"/>
                  </a:lnTo>
                  <a:lnTo>
                    <a:pt x="21" y="7"/>
                  </a:lnTo>
                  <a:lnTo>
                    <a:pt x="22" y="8"/>
                  </a:lnTo>
                  <a:close/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91" name="Freeform 20"/>
            <p:cNvSpPr>
              <a:spLocks/>
            </p:cNvSpPr>
            <p:nvPr/>
          </p:nvSpPr>
          <p:spPr bwMode="gray">
            <a:xfrm>
              <a:off x="2962" y="3536"/>
              <a:ext cx="36" cy="29"/>
            </a:xfrm>
            <a:custGeom>
              <a:avLst/>
              <a:gdLst>
                <a:gd name="T0" fmla="*/ 22 w 36"/>
                <a:gd name="T1" fmla="*/ 8 h 29"/>
                <a:gd name="T2" fmla="*/ 20 w 36"/>
                <a:gd name="T3" fmla="*/ 6 h 29"/>
                <a:gd name="T4" fmla="*/ 20 w 36"/>
                <a:gd name="T5" fmla="*/ 5 h 29"/>
                <a:gd name="T6" fmla="*/ 21 w 36"/>
                <a:gd name="T7" fmla="*/ 3 h 29"/>
                <a:gd name="T8" fmla="*/ 19 w 36"/>
                <a:gd name="T9" fmla="*/ 3 h 29"/>
                <a:gd name="T10" fmla="*/ 18 w 36"/>
                <a:gd name="T11" fmla="*/ 3 h 29"/>
                <a:gd name="T12" fmla="*/ 17 w 36"/>
                <a:gd name="T13" fmla="*/ 2 h 29"/>
                <a:gd name="T14" fmla="*/ 16 w 36"/>
                <a:gd name="T15" fmla="*/ 0 h 29"/>
                <a:gd name="T16" fmla="*/ 15 w 36"/>
                <a:gd name="T17" fmla="*/ 0 h 29"/>
                <a:gd name="T18" fmla="*/ 15 w 36"/>
                <a:gd name="T19" fmla="*/ 1 h 29"/>
                <a:gd name="T20" fmla="*/ 15 w 36"/>
                <a:gd name="T21" fmla="*/ 2 h 29"/>
                <a:gd name="T22" fmla="*/ 14 w 36"/>
                <a:gd name="T23" fmla="*/ 2 h 29"/>
                <a:gd name="T24" fmla="*/ 13 w 36"/>
                <a:gd name="T25" fmla="*/ 2 h 29"/>
                <a:gd name="T26" fmla="*/ 13 w 36"/>
                <a:gd name="T27" fmla="*/ 5 h 29"/>
                <a:gd name="T28" fmla="*/ 11 w 36"/>
                <a:gd name="T29" fmla="*/ 8 h 29"/>
                <a:gd name="T30" fmla="*/ 9 w 36"/>
                <a:gd name="T31" fmla="*/ 10 h 29"/>
                <a:gd name="T32" fmla="*/ 7 w 36"/>
                <a:gd name="T33" fmla="*/ 13 h 29"/>
                <a:gd name="T34" fmla="*/ 4 w 36"/>
                <a:gd name="T35" fmla="*/ 17 h 29"/>
                <a:gd name="T36" fmla="*/ 2 w 36"/>
                <a:gd name="T37" fmla="*/ 20 h 29"/>
                <a:gd name="T38" fmla="*/ 1 w 36"/>
                <a:gd name="T39" fmla="*/ 23 h 29"/>
                <a:gd name="T40" fmla="*/ 0 w 36"/>
                <a:gd name="T41" fmla="*/ 27 h 29"/>
                <a:gd name="T42" fmla="*/ 1 w 36"/>
                <a:gd name="T43" fmla="*/ 28 h 29"/>
                <a:gd name="T44" fmla="*/ 2 w 36"/>
                <a:gd name="T45" fmla="*/ 29 h 29"/>
                <a:gd name="T46" fmla="*/ 3 w 36"/>
                <a:gd name="T47" fmla="*/ 29 h 29"/>
                <a:gd name="T48" fmla="*/ 4 w 36"/>
                <a:gd name="T49" fmla="*/ 29 h 29"/>
                <a:gd name="T50" fmla="*/ 5 w 36"/>
                <a:gd name="T51" fmla="*/ 27 h 29"/>
                <a:gd name="T52" fmla="*/ 8 w 36"/>
                <a:gd name="T53" fmla="*/ 27 h 29"/>
                <a:gd name="T54" fmla="*/ 10 w 36"/>
                <a:gd name="T55" fmla="*/ 26 h 29"/>
                <a:gd name="T56" fmla="*/ 12 w 36"/>
                <a:gd name="T57" fmla="*/ 26 h 29"/>
                <a:gd name="T58" fmla="*/ 15 w 36"/>
                <a:gd name="T59" fmla="*/ 26 h 29"/>
                <a:gd name="T60" fmla="*/ 16 w 36"/>
                <a:gd name="T61" fmla="*/ 25 h 29"/>
                <a:gd name="T62" fmla="*/ 16 w 36"/>
                <a:gd name="T63" fmla="*/ 24 h 29"/>
                <a:gd name="T64" fmla="*/ 15 w 36"/>
                <a:gd name="T65" fmla="*/ 22 h 29"/>
                <a:gd name="T66" fmla="*/ 14 w 36"/>
                <a:gd name="T67" fmla="*/ 21 h 29"/>
                <a:gd name="T68" fmla="*/ 14 w 36"/>
                <a:gd name="T69" fmla="*/ 20 h 29"/>
                <a:gd name="T70" fmla="*/ 14 w 36"/>
                <a:gd name="T71" fmla="*/ 20 h 29"/>
                <a:gd name="T72" fmla="*/ 15 w 36"/>
                <a:gd name="T73" fmla="*/ 19 h 29"/>
                <a:gd name="T74" fmla="*/ 15 w 36"/>
                <a:gd name="T75" fmla="*/ 19 h 29"/>
                <a:gd name="T76" fmla="*/ 22 w 36"/>
                <a:gd name="T77" fmla="*/ 20 h 29"/>
                <a:gd name="T78" fmla="*/ 29 w 36"/>
                <a:gd name="T79" fmla="*/ 20 h 29"/>
                <a:gd name="T80" fmla="*/ 35 w 36"/>
                <a:gd name="T81" fmla="*/ 18 h 29"/>
                <a:gd name="T82" fmla="*/ 36 w 36"/>
                <a:gd name="T83" fmla="*/ 17 h 29"/>
                <a:gd name="T84" fmla="*/ 36 w 36"/>
                <a:gd name="T85" fmla="*/ 15 h 29"/>
                <a:gd name="T86" fmla="*/ 35 w 36"/>
                <a:gd name="T87" fmla="*/ 14 h 29"/>
                <a:gd name="T88" fmla="*/ 34 w 36"/>
                <a:gd name="T89" fmla="*/ 14 h 29"/>
                <a:gd name="T90" fmla="*/ 33 w 36"/>
                <a:gd name="T91" fmla="*/ 13 h 29"/>
                <a:gd name="T92" fmla="*/ 31 w 36"/>
                <a:gd name="T93" fmla="*/ 12 h 29"/>
                <a:gd name="T94" fmla="*/ 31 w 36"/>
                <a:gd name="T95" fmla="*/ 11 h 29"/>
                <a:gd name="T96" fmla="*/ 32 w 36"/>
                <a:gd name="T97" fmla="*/ 10 h 29"/>
                <a:gd name="T98" fmla="*/ 32 w 36"/>
                <a:gd name="T99" fmla="*/ 9 h 29"/>
                <a:gd name="T100" fmla="*/ 33 w 36"/>
                <a:gd name="T101" fmla="*/ 8 h 29"/>
                <a:gd name="T102" fmla="*/ 32 w 36"/>
                <a:gd name="T103" fmla="*/ 7 h 29"/>
                <a:gd name="T104" fmla="*/ 30 w 36"/>
                <a:gd name="T105" fmla="*/ 6 h 29"/>
                <a:gd name="T106" fmla="*/ 27 w 36"/>
                <a:gd name="T107" fmla="*/ 4 h 29"/>
                <a:gd name="T108" fmla="*/ 25 w 36"/>
                <a:gd name="T109" fmla="*/ 4 h 29"/>
                <a:gd name="T110" fmla="*/ 24 w 36"/>
                <a:gd name="T111" fmla="*/ 5 h 29"/>
                <a:gd name="T112" fmla="*/ 22 w 36"/>
                <a:gd name="T113" fmla="*/ 6 h 29"/>
                <a:gd name="T114" fmla="*/ 23 w 36"/>
                <a:gd name="T115" fmla="*/ 6 h 29"/>
                <a:gd name="T116" fmla="*/ 22 w 36"/>
                <a:gd name="T117" fmla="*/ 7 h 29"/>
                <a:gd name="T118" fmla="*/ 21 w 36"/>
                <a:gd name="T119" fmla="*/ 7 h 29"/>
                <a:gd name="T120" fmla="*/ 21 w 36"/>
                <a:gd name="T121" fmla="*/ 7 h 29"/>
                <a:gd name="T122" fmla="*/ 22 w 36"/>
                <a:gd name="T123" fmla="*/ 8 h 2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6"/>
                <a:gd name="T187" fmla="*/ 0 h 29"/>
                <a:gd name="T188" fmla="*/ 36 w 36"/>
                <a:gd name="T189" fmla="*/ 29 h 29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6" h="29">
                  <a:moveTo>
                    <a:pt x="22" y="8"/>
                  </a:moveTo>
                  <a:lnTo>
                    <a:pt x="20" y="6"/>
                  </a:lnTo>
                  <a:lnTo>
                    <a:pt x="20" y="5"/>
                  </a:lnTo>
                  <a:lnTo>
                    <a:pt x="21" y="3"/>
                  </a:lnTo>
                  <a:lnTo>
                    <a:pt x="19" y="3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5" y="1"/>
                  </a:lnTo>
                  <a:lnTo>
                    <a:pt x="15" y="2"/>
                  </a:lnTo>
                  <a:lnTo>
                    <a:pt x="14" y="2"/>
                  </a:lnTo>
                  <a:lnTo>
                    <a:pt x="13" y="2"/>
                  </a:lnTo>
                  <a:lnTo>
                    <a:pt x="13" y="5"/>
                  </a:lnTo>
                  <a:lnTo>
                    <a:pt x="11" y="8"/>
                  </a:lnTo>
                  <a:lnTo>
                    <a:pt x="9" y="10"/>
                  </a:lnTo>
                  <a:lnTo>
                    <a:pt x="7" y="13"/>
                  </a:lnTo>
                  <a:lnTo>
                    <a:pt x="4" y="17"/>
                  </a:lnTo>
                  <a:lnTo>
                    <a:pt x="2" y="20"/>
                  </a:lnTo>
                  <a:lnTo>
                    <a:pt x="1" y="23"/>
                  </a:lnTo>
                  <a:lnTo>
                    <a:pt x="0" y="27"/>
                  </a:lnTo>
                  <a:lnTo>
                    <a:pt x="1" y="28"/>
                  </a:lnTo>
                  <a:lnTo>
                    <a:pt x="2" y="29"/>
                  </a:lnTo>
                  <a:lnTo>
                    <a:pt x="3" y="29"/>
                  </a:lnTo>
                  <a:lnTo>
                    <a:pt x="4" y="29"/>
                  </a:lnTo>
                  <a:lnTo>
                    <a:pt x="5" y="27"/>
                  </a:lnTo>
                  <a:lnTo>
                    <a:pt x="8" y="27"/>
                  </a:lnTo>
                  <a:lnTo>
                    <a:pt x="10" y="26"/>
                  </a:lnTo>
                  <a:lnTo>
                    <a:pt x="12" y="26"/>
                  </a:lnTo>
                  <a:lnTo>
                    <a:pt x="15" y="26"/>
                  </a:lnTo>
                  <a:lnTo>
                    <a:pt x="16" y="25"/>
                  </a:lnTo>
                  <a:lnTo>
                    <a:pt x="16" y="24"/>
                  </a:lnTo>
                  <a:lnTo>
                    <a:pt x="15" y="22"/>
                  </a:lnTo>
                  <a:lnTo>
                    <a:pt x="14" y="21"/>
                  </a:lnTo>
                  <a:lnTo>
                    <a:pt x="14" y="20"/>
                  </a:lnTo>
                  <a:lnTo>
                    <a:pt x="15" y="19"/>
                  </a:lnTo>
                  <a:lnTo>
                    <a:pt x="22" y="20"/>
                  </a:lnTo>
                  <a:lnTo>
                    <a:pt x="29" y="20"/>
                  </a:lnTo>
                  <a:lnTo>
                    <a:pt x="35" y="18"/>
                  </a:lnTo>
                  <a:lnTo>
                    <a:pt x="36" y="17"/>
                  </a:lnTo>
                  <a:lnTo>
                    <a:pt x="36" y="15"/>
                  </a:lnTo>
                  <a:lnTo>
                    <a:pt x="35" y="14"/>
                  </a:lnTo>
                  <a:lnTo>
                    <a:pt x="34" y="14"/>
                  </a:lnTo>
                  <a:lnTo>
                    <a:pt x="33" y="13"/>
                  </a:lnTo>
                  <a:lnTo>
                    <a:pt x="31" y="12"/>
                  </a:lnTo>
                  <a:lnTo>
                    <a:pt x="31" y="11"/>
                  </a:lnTo>
                  <a:lnTo>
                    <a:pt x="32" y="10"/>
                  </a:lnTo>
                  <a:lnTo>
                    <a:pt x="32" y="9"/>
                  </a:lnTo>
                  <a:lnTo>
                    <a:pt x="33" y="8"/>
                  </a:lnTo>
                  <a:lnTo>
                    <a:pt x="32" y="7"/>
                  </a:lnTo>
                  <a:lnTo>
                    <a:pt x="30" y="6"/>
                  </a:lnTo>
                  <a:lnTo>
                    <a:pt x="27" y="4"/>
                  </a:lnTo>
                  <a:lnTo>
                    <a:pt x="25" y="4"/>
                  </a:lnTo>
                  <a:lnTo>
                    <a:pt x="24" y="5"/>
                  </a:lnTo>
                  <a:lnTo>
                    <a:pt x="22" y="6"/>
                  </a:lnTo>
                  <a:lnTo>
                    <a:pt x="23" y="6"/>
                  </a:lnTo>
                  <a:lnTo>
                    <a:pt x="22" y="7"/>
                  </a:lnTo>
                  <a:lnTo>
                    <a:pt x="21" y="7"/>
                  </a:lnTo>
                  <a:lnTo>
                    <a:pt x="22" y="8"/>
                  </a:lnTo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92" name="Freeform 21"/>
            <p:cNvSpPr>
              <a:spLocks/>
            </p:cNvSpPr>
            <p:nvPr/>
          </p:nvSpPr>
          <p:spPr bwMode="gray">
            <a:xfrm>
              <a:off x="2937" y="3541"/>
              <a:ext cx="30" cy="26"/>
            </a:xfrm>
            <a:custGeom>
              <a:avLst/>
              <a:gdLst>
                <a:gd name="T0" fmla="*/ 11 w 30"/>
                <a:gd name="T1" fmla="*/ 24 h 26"/>
                <a:gd name="T2" fmla="*/ 9 w 30"/>
                <a:gd name="T3" fmla="*/ 25 h 26"/>
                <a:gd name="T4" fmla="*/ 8 w 30"/>
                <a:gd name="T5" fmla="*/ 26 h 26"/>
                <a:gd name="T6" fmla="*/ 7 w 30"/>
                <a:gd name="T7" fmla="*/ 26 h 26"/>
                <a:gd name="T8" fmla="*/ 7 w 30"/>
                <a:gd name="T9" fmla="*/ 25 h 26"/>
                <a:gd name="T10" fmla="*/ 6 w 30"/>
                <a:gd name="T11" fmla="*/ 23 h 26"/>
                <a:gd name="T12" fmla="*/ 4 w 30"/>
                <a:gd name="T13" fmla="*/ 23 h 26"/>
                <a:gd name="T14" fmla="*/ 3 w 30"/>
                <a:gd name="T15" fmla="*/ 22 h 26"/>
                <a:gd name="T16" fmla="*/ 2 w 30"/>
                <a:gd name="T17" fmla="*/ 21 h 26"/>
                <a:gd name="T18" fmla="*/ 0 w 30"/>
                <a:gd name="T19" fmla="*/ 21 h 26"/>
                <a:gd name="T20" fmla="*/ 0 w 30"/>
                <a:gd name="T21" fmla="*/ 20 h 26"/>
                <a:gd name="T22" fmla="*/ 0 w 30"/>
                <a:gd name="T23" fmla="*/ 19 h 26"/>
                <a:gd name="T24" fmla="*/ 0 w 30"/>
                <a:gd name="T25" fmla="*/ 18 h 26"/>
                <a:gd name="T26" fmla="*/ 2 w 30"/>
                <a:gd name="T27" fmla="*/ 18 h 26"/>
                <a:gd name="T28" fmla="*/ 4 w 30"/>
                <a:gd name="T29" fmla="*/ 17 h 26"/>
                <a:gd name="T30" fmla="*/ 6 w 30"/>
                <a:gd name="T31" fmla="*/ 16 h 26"/>
                <a:gd name="T32" fmla="*/ 8 w 30"/>
                <a:gd name="T33" fmla="*/ 15 h 26"/>
                <a:gd name="T34" fmla="*/ 10 w 30"/>
                <a:gd name="T35" fmla="*/ 15 h 26"/>
                <a:gd name="T36" fmla="*/ 12 w 30"/>
                <a:gd name="T37" fmla="*/ 14 h 26"/>
                <a:gd name="T38" fmla="*/ 10 w 30"/>
                <a:gd name="T39" fmla="*/ 13 h 26"/>
                <a:gd name="T40" fmla="*/ 9 w 30"/>
                <a:gd name="T41" fmla="*/ 12 h 26"/>
                <a:gd name="T42" fmla="*/ 10 w 30"/>
                <a:gd name="T43" fmla="*/ 9 h 26"/>
                <a:gd name="T44" fmla="*/ 11 w 30"/>
                <a:gd name="T45" fmla="*/ 9 h 26"/>
                <a:gd name="T46" fmla="*/ 12 w 30"/>
                <a:gd name="T47" fmla="*/ 9 h 26"/>
                <a:gd name="T48" fmla="*/ 13 w 30"/>
                <a:gd name="T49" fmla="*/ 9 h 26"/>
                <a:gd name="T50" fmla="*/ 14 w 30"/>
                <a:gd name="T51" fmla="*/ 9 h 26"/>
                <a:gd name="T52" fmla="*/ 14 w 30"/>
                <a:gd name="T53" fmla="*/ 8 h 26"/>
                <a:gd name="T54" fmla="*/ 14 w 30"/>
                <a:gd name="T55" fmla="*/ 7 h 26"/>
                <a:gd name="T56" fmla="*/ 13 w 30"/>
                <a:gd name="T57" fmla="*/ 6 h 26"/>
                <a:gd name="T58" fmla="*/ 11 w 30"/>
                <a:gd name="T59" fmla="*/ 5 h 26"/>
                <a:gd name="T60" fmla="*/ 10 w 30"/>
                <a:gd name="T61" fmla="*/ 4 h 26"/>
                <a:gd name="T62" fmla="*/ 9 w 30"/>
                <a:gd name="T63" fmla="*/ 2 h 26"/>
                <a:gd name="T64" fmla="*/ 8 w 30"/>
                <a:gd name="T65" fmla="*/ 1 h 26"/>
                <a:gd name="T66" fmla="*/ 9 w 30"/>
                <a:gd name="T67" fmla="*/ 0 h 26"/>
                <a:gd name="T68" fmla="*/ 9 w 30"/>
                <a:gd name="T69" fmla="*/ 0 h 26"/>
                <a:gd name="T70" fmla="*/ 10 w 30"/>
                <a:gd name="T71" fmla="*/ 0 h 26"/>
                <a:gd name="T72" fmla="*/ 16 w 30"/>
                <a:gd name="T73" fmla="*/ 2 h 26"/>
                <a:gd name="T74" fmla="*/ 23 w 30"/>
                <a:gd name="T75" fmla="*/ 2 h 26"/>
                <a:gd name="T76" fmla="*/ 29 w 30"/>
                <a:gd name="T77" fmla="*/ 0 h 26"/>
                <a:gd name="T78" fmla="*/ 30 w 30"/>
                <a:gd name="T79" fmla="*/ 1 h 26"/>
                <a:gd name="T80" fmla="*/ 30 w 30"/>
                <a:gd name="T81" fmla="*/ 1 h 26"/>
                <a:gd name="T82" fmla="*/ 30 w 30"/>
                <a:gd name="T83" fmla="*/ 2 h 26"/>
                <a:gd name="T84" fmla="*/ 30 w 30"/>
                <a:gd name="T85" fmla="*/ 3 h 26"/>
                <a:gd name="T86" fmla="*/ 28 w 30"/>
                <a:gd name="T87" fmla="*/ 5 h 26"/>
                <a:gd name="T88" fmla="*/ 26 w 30"/>
                <a:gd name="T89" fmla="*/ 7 h 26"/>
                <a:gd name="T90" fmla="*/ 23 w 30"/>
                <a:gd name="T91" fmla="*/ 9 h 26"/>
                <a:gd name="T92" fmla="*/ 23 w 30"/>
                <a:gd name="T93" fmla="*/ 9 h 26"/>
                <a:gd name="T94" fmla="*/ 22 w 30"/>
                <a:gd name="T95" fmla="*/ 9 h 26"/>
                <a:gd name="T96" fmla="*/ 21 w 30"/>
                <a:gd name="T97" fmla="*/ 9 h 26"/>
                <a:gd name="T98" fmla="*/ 20 w 30"/>
                <a:gd name="T99" fmla="*/ 10 h 26"/>
                <a:gd name="T100" fmla="*/ 20 w 30"/>
                <a:gd name="T101" fmla="*/ 12 h 26"/>
                <a:gd name="T102" fmla="*/ 20 w 30"/>
                <a:gd name="T103" fmla="*/ 13 h 26"/>
                <a:gd name="T104" fmla="*/ 20 w 30"/>
                <a:gd name="T105" fmla="*/ 14 h 26"/>
                <a:gd name="T106" fmla="*/ 18 w 30"/>
                <a:gd name="T107" fmla="*/ 15 h 26"/>
                <a:gd name="T108" fmla="*/ 16 w 30"/>
                <a:gd name="T109" fmla="*/ 16 h 26"/>
                <a:gd name="T110" fmla="*/ 14 w 30"/>
                <a:gd name="T111" fmla="*/ 17 h 26"/>
                <a:gd name="T112" fmla="*/ 13 w 30"/>
                <a:gd name="T113" fmla="*/ 19 h 26"/>
                <a:gd name="T114" fmla="*/ 12 w 30"/>
                <a:gd name="T115" fmla="*/ 21 h 26"/>
                <a:gd name="T116" fmla="*/ 11 w 30"/>
                <a:gd name="T117" fmla="*/ 23 h 26"/>
                <a:gd name="T118" fmla="*/ 10 w 30"/>
                <a:gd name="T119" fmla="*/ 24 h 26"/>
                <a:gd name="T120" fmla="*/ 9 w 30"/>
                <a:gd name="T121" fmla="*/ 26 h 26"/>
                <a:gd name="T122" fmla="*/ 10 w 30"/>
                <a:gd name="T123" fmla="*/ 25 h 26"/>
                <a:gd name="T124" fmla="*/ 11 w 30"/>
                <a:gd name="T125" fmla="*/ 24 h 2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30"/>
                <a:gd name="T190" fmla="*/ 0 h 26"/>
                <a:gd name="T191" fmla="*/ 30 w 30"/>
                <a:gd name="T192" fmla="*/ 26 h 2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30" h="26">
                  <a:moveTo>
                    <a:pt x="11" y="24"/>
                  </a:moveTo>
                  <a:lnTo>
                    <a:pt x="9" y="25"/>
                  </a:lnTo>
                  <a:lnTo>
                    <a:pt x="8" y="26"/>
                  </a:lnTo>
                  <a:lnTo>
                    <a:pt x="7" y="26"/>
                  </a:lnTo>
                  <a:lnTo>
                    <a:pt x="7" y="25"/>
                  </a:lnTo>
                  <a:lnTo>
                    <a:pt x="6" y="23"/>
                  </a:lnTo>
                  <a:lnTo>
                    <a:pt x="4" y="23"/>
                  </a:lnTo>
                  <a:lnTo>
                    <a:pt x="3" y="22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2" y="18"/>
                  </a:lnTo>
                  <a:lnTo>
                    <a:pt x="4" y="17"/>
                  </a:lnTo>
                  <a:lnTo>
                    <a:pt x="6" y="16"/>
                  </a:lnTo>
                  <a:lnTo>
                    <a:pt x="8" y="15"/>
                  </a:lnTo>
                  <a:lnTo>
                    <a:pt x="10" y="15"/>
                  </a:lnTo>
                  <a:lnTo>
                    <a:pt x="12" y="14"/>
                  </a:lnTo>
                  <a:lnTo>
                    <a:pt x="10" y="13"/>
                  </a:lnTo>
                  <a:lnTo>
                    <a:pt x="9" y="12"/>
                  </a:lnTo>
                  <a:lnTo>
                    <a:pt x="10" y="9"/>
                  </a:lnTo>
                  <a:lnTo>
                    <a:pt x="11" y="9"/>
                  </a:lnTo>
                  <a:lnTo>
                    <a:pt x="12" y="9"/>
                  </a:lnTo>
                  <a:lnTo>
                    <a:pt x="13" y="9"/>
                  </a:lnTo>
                  <a:lnTo>
                    <a:pt x="14" y="9"/>
                  </a:lnTo>
                  <a:lnTo>
                    <a:pt x="14" y="8"/>
                  </a:lnTo>
                  <a:lnTo>
                    <a:pt x="14" y="7"/>
                  </a:lnTo>
                  <a:lnTo>
                    <a:pt x="13" y="6"/>
                  </a:lnTo>
                  <a:lnTo>
                    <a:pt x="11" y="5"/>
                  </a:lnTo>
                  <a:lnTo>
                    <a:pt x="10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9" y="0"/>
                  </a:lnTo>
                  <a:lnTo>
                    <a:pt x="10" y="0"/>
                  </a:lnTo>
                  <a:lnTo>
                    <a:pt x="16" y="2"/>
                  </a:lnTo>
                  <a:lnTo>
                    <a:pt x="23" y="2"/>
                  </a:lnTo>
                  <a:lnTo>
                    <a:pt x="29" y="0"/>
                  </a:lnTo>
                  <a:lnTo>
                    <a:pt x="30" y="1"/>
                  </a:lnTo>
                  <a:lnTo>
                    <a:pt x="30" y="2"/>
                  </a:lnTo>
                  <a:lnTo>
                    <a:pt x="30" y="3"/>
                  </a:lnTo>
                  <a:lnTo>
                    <a:pt x="28" y="5"/>
                  </a:lnTo>
                  <a:lnTo>
                    <a:pt x="26" y="7"/>
                  </a:lnTo>
                  <a:lnTo>
                    <a:pt x="23" y="9"/>
                  </a:lnTo>
                  <a:lnTo>
                    <a:pt x="22" y="9"/>
                  </a:lnTo>
                  <a:lnTo>
                    <a:pt x="21" y="9"/>
                  </a:lnTo>
                  <a:lnTo>
                    <a:pt x="20" y="10"/>
                  </a:lnTo>
                  <a:lnTo>
                    <a:pt x="20" y="12"/>
                  </a:lnTo>
                  <a:lnTo>
                    <a:pt x="20" y="13"/>
                  </a:lnTo>
                  <a:lnTo>
                    <a:pt x="20" y="14"/>
                  </a:lnTo>
                  <a:lnTo>
                    <a:pt x="18" y="15"/>
                  </a:lnTo>
                  <a:lnTo>
                    <a:pt x="16" y="16"/>
                  </a:lnTo>
                  <a:lnTo>
                    <a:pt x="14" y="17"/>
                  </a:lnTo>
                  <a:lnTo>
                    <a:pt x="13" y="19"/>
                  </a:lnTo>
                  <a:lnTo>
                    <a:pt x="12" y="21"/>
                  </a:lnTo>
                  <a:lnTo>
                    <a:pt x="11" y="23"/>
                  </a:lnTo>
                  <a:lnTo>
                    <a:pt x="10" y="24"/>
                  </a:lnTo>
                  <a:lnTo>
                    <a:pt x="9" y="26"/>
                  </a:lnTo>
                  <a:lnTo>
                    <a:pt x="10" y="25"/>
                  </a:lnTo>
                  <a:lnTo>
                    <a:pt x="11" y="24"/>
                  </a:lnTo>
                  <a:close/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93" name="Freeform 22"/>
            <p:cNvSpPr>
              <a:spLocks/>
            </p:cNvSpPr>
            <p:nvPr/>
          </p:nvSpPr>
          <p:spPr bwMode="gray">
            <a:xfrm>
              <a:off x="2937" y="3541"/>
              <a:ext cx="30" cy="26"/>
            </a:xfrm>
            <a:custGeom>
              <a:avLst/>
              <a:gdLst>
                <a:gd name="T0" fmla="*/ 11 w 30"/>
                <a:gd name="T1" fmla="*/ 24 h 26"/>
                <a:gd name="T2" fmla="*/ 9 w 30"/>
                <a:gd name="T3" fmla="*/ 25 h 26"/>
                <a:gd name="T4" fmla="*/ 8 w 30"/>
                <a:gd name="T5" fmla="*/ 26 h 26"/>
                <a:gd name="T6" fmla="*/ 7 w 30"/>
                <a:gd name="T7" fmla="*/ 26 h 26"/>
                <a:gd name="T8" fmla="*/ 7 w 30"/>
                <a:gd name="T9" fmla="*/ 25 h 26"/>
                <a:gd name="T10" fmla="*/ 6 w 30"/>
                <a:gd name="T11" fmla="*/ 23 h 26"/>
                <a:gd name="T12" fmla="*/ 4 w 30"/>
                <a:gd name="T13" fmla="*/ 23 h 26"/>
                <a:gd name="T14" fmla="*/ 3 w 30"/>
                <a:gd name="T15" fmla="*/ 22 h 26"/>
                <a:gd name="T16" fmla="*/ 2 w 30"/>
                <a:gd name="T17" fmla="*/ 21 h 26"/>
                <a:gd name="T18" fmla="*/ 0 w 30"/>
                <a:gd name="T19" fmla="*/ 21 h 26"/>
                <a:gd name="T20" fmla="*/ 0 w 30"/>
                <a:gd name="T21" fmla="*/ 20 h 26"/>
                <a:gd name="T22" fmla="*/ 0 w 30"/>
                <a:gd name="T23" fmla="*/ 19 h 26"/>
                <a:gd name="T24" fmla="*/ 0 w 30"/>
                <a:gd name="T25" fmla="*/ 18 h 26"/>
                <a:gd name="T26" fmla="*/ 2 w 30"/>
                <a:gd name="T27" fmla="*/ 18 h 26"/>
                <a:gd name="T28" fmla="*/ 4 w 30"/>
                <a:gd name="T29" fmla="*/ 17 h 26"/>
                <a:gd name="T30" fmla="*/ 6 w 30"/>
                <a:gd name="T31" fmla="*/ 16 h 26"/>
                <a:gd name="T32" fmla="*/ 8 w 30"/>
                <a:gd name="T33" fmla="*/ 15 h 26"/>
                <a:gd name="T34" fmla="*/ 10 w 30"/>
                <a:gd name="T35" fmla="*/ 15 h 26"/>
                <a:gd name="T36" fmla="*/ 12 w 30"/>
                <a:gd name="T37" fmla="*/ 14 h 26"/>
                <a:gd name="T38" fmla="*/ 10 w 30"/>
                <a:gd name="T39" fmla="*/ 13 h 26"/>
                <a:gd name="T40" fmla="*/ 9 w 30"/>
                <a:gd name="T41" fmla="*/ 12 h 26"/>
                <a:gd name="T42" fmla="*/ 10 w 30"/>
                <a:gd name="T43" fmla="*/ 9 h 26"/>
                <a:gd name="T44" fmla="*/ 11 w 30"/>
                <a:gd name="T45" fmla="*/ 9 h 26"/>
                <a:gd name="T46" fmla="*/ 12 w 30"/>
                <a:gd name="T47" fmla="*/ 9 h 26"/>
                <a:gd name="T48" fmla="*/ 13 w 30"/>
                <a:gd name="T49" fmla="*/ 9 h 26"/>
                <a:gd name="T50" fmla="*/ 14 w 30"/>
                <a:gd name="T51" fmla="*/ 9 h 26"/>
                <a:gd name="T52" fmla="*/ 14 w 30"/>
                <a:gd name="T53" fmla="*/ 8 h 26"/>
                <a:gd name="T54" fmla="*/ 14 w 30"/>
                <a:gd name="T55" fmla="*/ 7 h 26"/>
                <a:gd name="T56" fmla="*/ 13 w 30"/>
                <a:gd name="T57" fmla="*/ 6 h 26"/>
                <a:gd name="T58" fmla="*/ 11 w 30"/>
                <a:gd name="T59" fmla="*/ 5 h 26"/>
                <a:gd name="T60" fmla="*/ 10 w 30"/>
                <a:gd name="T61" fmla="*/ 4 h 26"/>
                <a:gd name="T62" fmla="*/ 9 w 30"/>
                <a:gd name="T63" fmla="*/ 2 h 26"/>
                <a:gd name="T64" fmla="*/ 8 w 30"/>
                <a:gd name="T65" fmla="*/ 1 h 26"/>
                <a:gd name="T66" fmla="*/ 9 w 30"/>
                <a:gd name="T67" fmla="*/ 0 h 26"/>
                <a:gd name="T68" fmla="*/ 9 w 30"/>
                <a:gd name="T69" fmla="*/ 0 h 26"/>
                <a:gd name="T70" fmla="*/ 10 w 30"/>
                <a:gd name="T71" fmla="*/ 0 h 26"/>
                <a:gd name="T72" fmla="*/ 16 w 30"/>
                <a:gd name="T73" fmla="*/ 2 h 26"/>
                <a:gd name="T74" fmla="*/ 23 w 30"/>
                <a:gd name="T75" fmla="*/ 2 h 26"/>
                <a:gd name="T76" fmla="*/ 29 w 30"/>
                <a:gd name="T77" fmla="*/ 0 h 26"/>
                <a:gd name="T78" fmla="*/ 30 w 30"/>
                <a:gd name="T79" fmla="*/ 1 h 26"/>
                <a:gd name="T80" fmla="*/ 30 w 30"/>
                <a:gd name="T81" fmla="*/ 1 h 26"/>
                <a:gd name="T82" fmla="*/ 30 w 30"/>
                <a:gd name="T83" fmla="*/ 2 h 26"/>
                <a:gd name="T84" fmla="*/ 30 w 30"/>
                <a:gd name="T85" fmla="*/ 3 h 26"/>
                <a:gd name="T86" fmla="*/ 28 w 30"/>
                <a:gd name="T87" fmla="*/ 5 h 26"/>
                <a:gd name="T88" fmla="*/ 26 w 30"/>
                <a:gd name="T89" fmla="*/ 7 h 26"/>
                <a:gd name="T90" fmla="*/ 23 w 30"/>
                <a:gd name="T91" fmla="*/ 9 h 26"/>
                <a:gd name="T92" fmla="*/ 23 w 30"/>
                <a:gd name="T93" fmla="*/ 9 h 26"/>
                <a:gd name="T94" fmla="*/ 22 w 30"/>
                <a:gd name="T95" fmla="*/ 9 h 26"/>
                <a:gd name="T96" fmla="*/ 21 w 30"/>
                <a:gd name="T97" fmla="*/ 9 h 26"/>
                <a:gd name="T98" fmla="*/ 20 w 30"/>
                <a:gd name="T99" fmla="*/ 10 h 26"/>
                <a:gd name="T100" fmla="*/ 20 w 30"/>
                <a:gd name="T101" fmla="*/ 12 h 26"/>
                <a:gd name="T102" fmla="*/ 20 w 30"/>
                <a:gd name="T103" fmla="*/ 13 h 26"/>
                <a:gd name="T104" fmla="*/ 20 w 30"/>
                <a:gd name="T105" fmla="*/ 14 h 26"/>
                <a:gd name="T106" fmla="*/ 18 w 30"/>
                <a:gd name="T107" fmla="*/ 15 h 26"/>
                <a:gd name="T108" fmla="*/ 16 w 30"/>
                <a:gd name="T109" fmla="*/ 16 h 26"/>
                <a:gd name="T110" fmla="*/ 14 w 30"/>
                <a:gd name="T111" fmla="*/ 17 h 26"/>
                <a:gd name="T112" fmla="*/ 13 w 30"/>
                <a:gd name="T113" fmla="*/ 19 h 26"/>
                <a:gd name="T114" fmla="*/ 12 w 30"/>
                <a:gd name="T115" fmla="*/ 21 h 26"/>
                <a:gd name="T116" fmla="*/ 11 w 30"/>
                <a:gd name="T117" fmla="*/ 23 h 26"/>
                <a:gd name="T118" fmla="*/ 10 w 30"/>
                <a:gd name="T119" fmla="*/ 24 h 26"/>
                <a:gd name="T120" fmla="*/ 9 w 30"/>
                <a:gd name="T121" fmla="*/ 26 h 26"/>
                <a:gd name="T122" fmla="*/ 10 w 30"/>
                <a:gd name="T123" fmla="*/ 25 h 26"/>
                <a:gd name="T124" fmla="*/ 11 w 30"/>
                <a:gd name="T125" fmla="*/ 24 h 2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30"/>
                <a:gd name="T190" fmla="*/ 0 h 26"/>
                <a:gd name="T191" fmla="*/ 30 w 30"/>
                <a:gd name="T192" fmla="*/ 26 h 2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30" h="26">
                  <a:moveTo>
                    <a:pt x="11" y="24"/>
                  </a:moveTo>
                  <a:lnTo>
                    <a:pt x="9" y="25"/>
                  </a:lnTo>
                  <a:lnTo>
                    <a:pt x="8" y="26"/>
                  </a:lnTo>
                  <a:lnTo>
                    <a:pt x="7" y="26"/>
                  </a:lnTo>
                  <a:lnTo>
                    <a:pt x="7" y="25"/>
                  </a:lnTo>
                  <a:lnTo>
                    <a:pt x="6" y="23"/>
                  </a:lnTo>
                  <a:lnTo>
                    <a:pt x="4" y="23"/>
                  </a:lnTo>
                  <a:lnTo>
                    <a:pt x="3" y="22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2" y="18"/>
                  </a:lnTo>
                  <a:lnTo>
                    <a:pt x="4" y="17"/>
                  </a:lnTo>
                  <a:lnTo>
                    <a:pt x="6" y="16"/>
                  </a:lnTo>
                  <a:lnTo>
                    <a:pt x="8" y="15"/>
                  </a:lnTo>
                  <a:lnTo>
                    <a:pt x="10" y="15"/>
                  </a:lnTo>
                  <a:lnTo>
                    <a:pt x="12" y="14"/>
                  </a:lnTo>
                  <a:lnTo>
                    <a:pt x="10" y="13"/>
                  </a:lnTo>
                  <a:lnTo>
                    <a:pt x="9" y="12"/>
                  </a:lnTo>
                  <a:lnTo>
                    <a:pt x="10" y="9"/>
                  </a:lnTo>
                  <a:lnTo>
                    <a:pt x="11" y="9"/>
                  </a:lnTo>
                  <a:lnTo>
                    <a:pt x="12" y="9"/>
                  </a:lnTo>
                  <a:lnTo>
                    <a:pt x="13" y="9"/>
                  </a:lnTo>
                  <a:lnTo>
                    <a:pt x="14" y="9"/>
                  </a:lnTo>
                  <a:lnTo>
                    <a:pt x="14" y="8"/>
                  </a:lnTo>
                  <a:lnTo>
                    <a:pt x="14" y="7"/>
                  </a:lnTo>
                  <a:lnTo>
                    <a:pt x="13" y="6"/>
                  </a:lnTo>
                  <a:lnTo>
                    <a:pt x="11" y="5"/>
                  </a:lnTo>
                  <a:lnTo>
                    <a:pt x="10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9" y="0"/>
                  </a:lnTo>
                  <a:lnTo>
                    <a:pt x="10" y="0"/>
                  </a:lnTo>
                  <a:lnTo>
                    <a:pt x="16" y="2"/>
                  </a:lnTo>
                  <a:lnTo>
                    <a:pt x="23" y="2"/>
                  </a:lnTo>
                  <a:lnTo>
                    <a:pt x="29" y="0"/>
                  </a:lnTo>
                  <a:lnTo>
                    <a:pt x="30" y="1"/>
                  </a:lnTo>
                  <a:lnTo>
                    <a:pt x="30" y="2"/>
                  </a:lnTo>
                  <a:lnTo>
                    <a:pt x="30" y="3"/>
                  </a:lnTo>
                  <a:lnTo>
                    <a:pt x="28" y="5"/>
                  </a:lnTo>
                  <a:lnTo>
                    <a:pt x="26" y="7"/>
                  </a:lnTo>
                  <a:lnTo>
                    <a:pt x="23" y="9"/>
                  </a:lnTo>
                  <a:lnTo>
                    <a:pt x="22" y="9"/>
                  </a:lnTo>
                  <a:lnTo>
                    <a:pt x="21" y="9"/>
                  </a:lnTo>
                  <a:lnTo>
                    <a:pt x="20" y="10"/>
                  </a:lnTo>
                  <a:lnTo>
                    <a:pt x="20" y="12"/>
                  </a:lnTo>
                  <a:lnTo>
                    <a:pt x="20" y="13"/>
                  </a:lnTo>
                  <a:lnTo>
                    <a:pt x="20" y="14"/>
                  </a:lnTo>
                  <a:lnTo>
                    <a:pt x="18" y="15"/>
                  </a:lnTo>
                  <a:lnTo>
                    <a:pt x="16" y="16"/>
                  </a:lnTo>
                  <a:lnTo>
                    <a:pt x="14" y="17"/>
                  </a:lnTo>
                  <a:lnTo>
                    <a:pt x="13" y="19"/>
                  </a:lnTo>
                  <a:lnTo>
                    <a:pt x="12" y="21"/>
                  </a:lnTo>
                  <a:lnTo>
                    <a:pt x="11" y="23"/>
                  </a:lnTo>
                  <a:lnTo>
                    <a:pt x="10" y="24"/>
                  </a:lnTo>
                  <a:lnTo>
                    <a:pt x="9" y="26"/>
                  </a:lnTo>
                  <a:lnTo>
                    <a:pt x="10" y="25"/>
                  </a:lnTo>
                  <a:lnTo>
                    <a:pt x="11" y="24"/>
                  </a:lnTo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94" name="Freeform 23"/>
            <p:cNvSpPr>
              <a:spLocks/>
            </p:cNvSpPr>
            <p:nvPr/>
          </p:nvSpPr>
          <p:spPr bwMode="gray">
            <a:xfrm>
              <a:off x="2957" y="3535"/>
              <a:ext cx="4" cy="4"/>
            </a:xfrm>
            <a:custGeom>
              <a:avLst/>
              <a:gdLst>
                <a:gd name="T0" fmla="*/ 2 w 4"/>
                <a:gd name="T1" fmla="*/ 1 h 4"/>
                <a:gd name="T2" fmla="*/ 1 w 4"/>
                <a:gd name="T3" fmla="*/ 1 h 4"/>
                <a:gd name="T4" fmla="*/ 1 w 4"/>
                <a:gd name="T5" fmla="*/ 1 h 4"/>
                <a:gd name="T6" fmla="*/ 0 w 4"/>
                <a:gd name="T7" fmla="*/ 3 h 4"/>
                <a:gd name="T8" fmla="*/ 1 w 4"/>
                <a:gd name="T9" fmla="*/ 3 h 4"/>
                <a:gd name="T10" fmla="*/ 2 w 4"/>
                <a:gd name="T11" fmla="*/ 4 h 4"/>
                <a:gd name="T12" fmla="*/ 3 w 4"/>
                <a:gd name="T13" fmla="*/ 4 h 4"/>
                <a:gd name="T14" fmla="*/ 4 w 4"/>
                <a:gd name="T15" fmla="*/ 3 h 4"/>
                <a:gd name="T16" fmla="*/ 4 w 4"/>
                <a:gd name="T17" fmla="*/ 2 h 4"/>
                <a:gd name="T18" fmla="*/ 4 w 4"/>
                <a:gd name="T19" fmla="*/ 1 h 4"/>
                <a:gd name="T20" fmla="*/ 3 w 4"/>
                <a:gd name="T21" fmla="*/ 1 h 4"/>
                <a:gd name="T22" fmla="*/ 2 w 4"/>
                <a:gd name="T23" fmla="*/ 0 h 4"/>
                <a:gd name="T24" fmla="*/ 1 w 4"/>
                <a:gd name="T25" fmla="*/ 1 h 4"/>
                <a:gd name="T26" fmla="*/ 2 w 4"/>
                <a:gd name="T27" fmla="*/ 1 h 4"/>
                <a:gd name="T28" fmla="*/ 2 w 4"/>
                <a:gd name="T29" fmla="*/ 1 h 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"/>
                <a:gd name="T46" fmla="*/ 0 h 4"/>
                <a:gd name="T47" fmla="*/ 4 w 4"/>
                <a:gd name="T48" fmla="*/ 4 h 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" h="4">
                  <a:moveTo>
                    <a:pt x="2" y="1"/>
                  </a:moveTo>
                  <a:lnTo>
                    <a:pt x="1" y="1"/>
                  </a:lnTo>
                  <a:lnTo>
                    <a:pt x="0" y="3"/>
                  </a:lnTo>
                  <a:lnTo>
                    <a:pt x="1" y="3"/>
                  </a:lnTo>
                  <a:lnTo>
                    <a:pt x="2" y="4"/>
                  </a:lnTo>
                  <a:lnTo>
                    <a:pt x="3" y="4"/>
                  </a:lnTo>
                  <a:lnTo>
                    <a:pt x="4" y="3"/>
                  </a:lnTo>
                  <a:lnTo>
                    <a:pt x="4" y="2"/>
                  </a:lnTo>
                  <a:lnTo>
                    <a:pt x="4" y="1"/>
                  </a:lnTo>
                  <a:lnTo>
                    <a:pt x="3" y="1"/>
                  </a:lnTo>
                  <a:lnTo>
                    <a:pt x="2" y="0"/>
                  </a:lnTo>
                  <a:lnTo>
                    <a:pt x="1" y="1"/>
                  </a:lnTo>
                  <a:lnTo>
                    <a:pt x="2" y="1"/>
                  </a:lnTo>
                  <a:close/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95" name="Freeform 24"/>
            <p:cNvSpPr>
              <a:spLocks/>
            </p:cNvSpPr>
            <p:nvPr/>
          </p:nvSpPr>
          <p:spPr bwMode="gray">
            <a:xfrm>
              <a:off x="2957" y="3535"/>
              <a:ext cx="4" cy="4"/>
            </a:xfrm>
            <a:custGeom>
              <a:avLst/>
              <a:gdLst>
                <a:gd name="T0" fmla="*/ 2 w 4"/>
                <a:gd name="T1" fmla="*/ 1 h 4"/>
                <a:gd name="T2" fmla="*/ 1 w 4"/>
                <a:gd name="T3" fmla="*/ 1 h 4"/>
                <a:gd name="T4" fmla="*/ 1 w 4"/>
                <a:gd name="T5" fmla="*/ 1 h 4"/>
                <a:gd name="T6" fmla="*/ 0 w 4"/>
                <a:gd name="T7" fmla="*/ 3 h 4"/>
                <a:gd name="T8" fmla="*/ 1 w 4"/>
                <a:gd name="T9" fmla="*/ 3 h 4"/>
                <a:gd name="T10" fmla="*/ 2 w 4"/>
                <a:gd name="T11" fmla="*/ 4 h 4"/>
                <a:gd name="T12" fmla="*/ 3 w 4"/>
                <a:gd name="T13" fmla="*/ 4 h 4"/>
                <a:gd name="T14" fmla="*/ 4 w 4"/>
                <a:gd name="T15" fmla="*/ 3 h 4"/>
                <a:gd name="T16" fmla="*/ 4 w 4"/>
                <a:gd name="T17" fmla="*/ 2 h 4"/>
                <a:gd name="T18" fmla="*/ 4 w 4"/>
                <a:gd name="T19" fmla="*/ 1 h 4"/>
                <a:gd name="T20" fmla="*/ 3 w 4"/>
                <a:gd name="T21" fmla="*/ 1 h 4"/>
                <a:gd name="T22" fmla="*/ 2 w 4"/>
                <a:gd name="T23" fmla="*/ 0 h 4"/>
                <a:gd name="T24" fmla="*/ 1 w 4"/>
                <a:gd name="T25" fmla="*/ 1 h 4"/>
                <a:gd name="T26" fmla="*/ 2 w 4"/>
                <a:gd name="T27" fmla="*/ 1 h 4"/>
                <a:gd name="T28" fmla="*/ 2 w 4"/>
                <a:gd name="T29" fmla="*/ 1 h 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"/>
                <a:gd name="T46" fmla="*/ 0 h 4"/>
                <a:gd name="T47" fmla="*/ 4 w 4"/>
                <a:gd name="T48" fmla="*/ 4 h 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" h="4">
                  <a:moveTo>
                    <a:pt x="2" y="1"/>
                  </a:moveTo>
                  <a:lnTo>
                    <a:pt x="1" y="1"/>
                  </a:lnTo>
                  <a:lnTo>
                    <a:pt x="0" y="3"/>
                  </a:lnTo>
                  <a:lnTo>
                    <a:pt x="1" y="3"/>
                  </a:lnTo>
                  <a:lnTo>
                    <a:pt x="2" y="4"/>
                  </a:lnTo>
                  <a:lnTo>
                    <a:pt x="3" y="4"/>
                  </a:lnTo>
                  <a:lnTo>
                    <a:pt x="4" y="3"/>
                  </a:lnTo>
                  <a:lnTo>
                    <a:pt x="4" y="2"/>
                  </a:lnTo>
                  <a:lnTo>
                    <a:pt x="4" y="1"/>
                  </a:lnTo>
                  <a:lnTo>
                    <a:pt x="3" y="1"/>
                  </a:lnTo>
                  <a:lnTo>
                    <a:pt x="2" y="0"/>
                  </a:lnTo>
                  <a:lnTo>
                    <a:pt x="1" y="1"/>
                  </a:lnTo>
                  <a:lnTo>
                    <a:pt x="2" y="1"/>
                  </a:lnTo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96" name="Freeform 25"/>
            <p:cNvSpPr>
              <a:spLocks/>
            </p:cNvSpPr>
            <p:nvPr/>
          </p:nvSpPr>
          <p:spPr bwMode="gray">
            <a:xfrm>
              <a:off x="3141" y="3032"/>
              <a:ext cx="35" cy="50"/>
            </a:xfrm>
            <a:custGeom>
              <a:avLst/>
              <a:gdLst>
                <a:gd name="T0" fmla="*/ 2 w 35"/>
                <a:gd name="T1" fmla="*/ 49 h 50"/>
                <a:gd name="T2" fmla="*/ 1 w 35"/>
                <a:gd name="T3" fmla="*/ 48 h 50"/>
                <a:gd name="T4" fmla="*/ 0 w 35"/>
                <a:gd name="T5" fmla="*/ 46 h 50"/>
                <a:gd name="T6" fmla="*/ 0 w 35"/>
                <a:gd name="T7" fmla="*/ 44 h 50"/>
                <a:gd name="T8" fmla="*/ 0 w 35"/>
                <a:gd name="T9" fmla="*/ 42 h 50"/>
                <a:gd name="T10" fmla="*/ 1 w 35"/>
                <a:gd name="T11" fmla="*/ 40 h 50"/>
                <a:gd name="T12" fmla="*/ 2 w 35"/>
                <a:gd name="T13" fmla="*/ 38 h 50"/>
                <a:gd name="T14" fmla="*/ 3 w 35"/>
                <a:gd name="T15" fmla="*/ 37 h 50"/>
                <a:gd name="T16" fmla="*/ 7 w 35"/>
                <a:gd name="T17" fmla="*/ 33 h 50"/>
                <a:gd name="T18" fmla="*/ 11 w 35"/>
                <a:gd name="T19" fmla="*/ 30 h 50"/>
                <a:gd name="T20" fmla="*/ 16 w 35"/>
                <a:gd name="T21" fmla="*/ 27 h 50"/>
                <a:gd name="T22" fmla="*/ 17 w 35"/>
                <a:gd name="T23" fmla="*/ 27 h 50"/>
                <a:gd name="T24" fmla="*/ 19 w 35"/>
                <a:gd name="T25" fmla="*/ 27 h 50"/>
                <a:gd name="T26" fmla="*/ 20 w 35"/>
                <a:gd name="T27" fmla="*/ 27 h 50"/>
                <a:gd name="T28" fmla="*/ 21 w 35"/>
                <a:gd name="T29" fmla="*/ 26 h 50"/>
                <a:gd name="T30" fmla="*/ 21 w 35"/>
                <a:gd name="T31" fmla="*/ 24 h 50"/>
                <a:gd name="T32" fmla="*/ 21 w 35"/>
                <a:gd name="T33" fmla="*/ 20 h 50"/>
                <a:gd name="T34" fmla="*/ 20 w 35"/>
                <a:gd name="T35" fmla="*/ 17 h 50"/>
                <a:gd name="T36" fmla="*/ 19 w 35"/>
                <a:gd name="T37" fmla="*/ 15 h 50"/>
                <a:gd name="T38" fmla="*/ 19 w 35"/>
                <a:gd name="T39" fmla="*/ 12 h 50"/>
                <a:gd name="T40" fmla="*/ 19 w 35"/>
                <a:gd name="T41" fmla="*/ 9 h 50"/>
                <a:gd name="T42" fmla="*/ 21 w 35"/>
                <a:gd name="T43" fmla="*/ 7 h 50"/>
                <a:gd name="T44" fmla="*/ 23 w 35"/>
                <a:gd name="T45" fmla="*/ 6 h 50"/>
                <a:gd name="T46" fmla="*/ 25 w 35"/>
                <a:gd name="T47" fmla="*/ 5 h 50"/>
                <a:gd name="T48" fmla="*/ 27 w 35"/>
                <a:gd name="T49" fmla="*/ 3 h 50"/>
                <a:gd name="T50" fmla="*/ 29 w 35"/>
                <a:gd name="T51" fmla="*/ 2 h 50"/>
                <a:gd name="T52" fmla="*/ 30 w 35"/>
                <a:gd name="T53" fmla="*/ 1 h 50"/>
                <a:gd name="T54" fmla="*/ 31 w 35"/>
                <a:gd name="T55" fmla="*/ 1 h 50"/>
                <a:gd name="T56" fmla="*/ 33 w 35"/>
                <a:gd name="T57" fmla="*/ 0 h 50"/>
                <a:gd name="T58" fmla="*/ 33 w 35"/>
                <a:gd name="T59" fmla="*/ 1 h 50"/>
                <a:gd name="T60" fmla="*/ 34 w 35"/>
                <a:gd name="T61" fmla="*/ 5 h 50"/>
                <a:gd name="T62" fmla="*/ 35 w 35"/>
                <a:gd name="T63" fmla="*/ 9 h 50"/>
                <a:gd name="T64" fmla="*/ 34 w 35"/>
                <a:gd name="T65" fmla="*/ 14 h 50"/>
                <a:gd name="T66" fmla="*/ 34 w 35"/>
                <a:gd name="T67" fmla="*/ 16 h 50"/>
                <a:gd name="T68" fmla="*/ 31 w 35"/>
                <a:gd name="T69" fmla="*/ 17 h 50"/>
                <a:gd name="T70" fmla="*/ 29 w 35"/>
                <a:gd name="T71" fmla="*/ 19 h 50"/>
                <a:gd name="T72" fmla="*/ 28 w 35"/>
                <a:gd name="T73" fmla="*/ 20 h 50"/>
                <a:gd name="T74" fmla="*/ 27 w 35"/>
                <a:gd name="T75" fmla="*/ 22 h 50"/>
                <a:gd name="T76" fmla="*/ 24 w 35"/>
                <a:gd name="T77" fmla="*/ 34 h 50"/>
                <a:gd name="T78" fmla="*/ 18 w 35"/>
                <a:gd name="T79" fmla="*/ 45 h 50"/>
                <a:gd name="T80" fmla="*/ 16 w 35"/>
                <a:gd name="T81" fmla="*/ 46 h 50"/>
                <a:gd name="T82" fmla="*/ 15 w 35"/>
                <a:gd name="T83" fmla="*/ 47 h 50"/>
                <a:gd name="T84" fmla="*/ 12 w 35"/>
                <a:gd name="T85" fmla="*/ 48 h 50"/>
                <a:gd name="T86" fmla="*/ 10 w 35"/>
                <a:gd name="T87" fmla="*/ 48 h 50"/>
                <a:gd name="T88" fmla="*/ 8 w 35"/>
                <a:gd name="T89" fmla="*/ 49 h 50"/>
                <a:gd name="T90" fmla="*/ 7 w 35"/>
                <a:gd name="T91" fmla="*/ 50 h 50"/>
                <a:gd name="T92" fmla="*/ 5 w 35"/>
                <a:gd name="T93" fmla="*/ 49 h 50"/>
                <a:gd name="T94" fmla="*/ 3 w 35"/>
                <a:gd name="T95" fmla="*/ 49 h 50"/>
                <a:gd name="T96" fmla="*/ 2 w 35"/>
                <a:gd name="T97" fmla="*/ 49 h 5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5"/>
                <a:gd name="T148" fmla="*/ 0 h 50"/>
                <a:gd name="T149" fmla="*/ 35 w 35"/>
                <a:gd name="T150" fmla="*/ 50 h 5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5" h="50">
                  <a:moveTo>
                    <a:pt x="2" y="49"/>
                  </a:moveTo>
                  <a:lnTo>
                    <a:pt x="1" y="48"/>
                  </a:lnTo>
                  <a:lnTo>
                    <a:pt x="0" y="46"/>
                  </a:lnTo>
                  <a:lnTo>
                    <a:pt x="0" y="44"/>
                  </a:lnTo>
                  <a:lnTo>
                    <a:pt x="0" y="42"/>
                  </a:lnTo>
                  <a:lnTo>
                    <a:pt x="1" y="40"/>
                  </a:lnTo>
                  <a:lnTo>
                    <a:pt x="2" y="38"/>
                  </a:lnTo>
                  <a:lnTo>
                    <a:pt x="3" y="37"/>
                  </a:lnTo>
                  <a:lnTo>
                    <a:pt x="7" y="33"/>
                  </a:lnTo>
                  <a:lnTo>
                    <a:pt x="11" y="30"/>
                  </a:lnTo>
                  <a:lnTo>
                    <a:pt x="16" y="27"/>
                  </a:lnTo>
                  <a:lnTo>
                    <a:pt x="17" y="27"/>
                  </a:lnTo>
                  <a:lnTo>
                    <a:pt x="19" y="27"/>
                  </a:lnTo>
                  <a:lnTo>
                    <a:pt x="20" y="27"/>
                  </a:lnTo>
                  <a:lnTo>
                    <a:pt x="21" y="26"/>
                  </a:lnTo>
                  <a:lnTo>
                    <a:pt x="21" y="24"/>
                  </a:lnTo>
                  <a:lnTo>
                    <a:pt x="21" y="20"/>
                  </a:lnTo>
                  <a:lnTo>
                    <a:pt x="20" y="17"/>
                  </a:lnTo>
                  <a:lnTo>
                    <a:pt x="19" y="15"/>
                  </a:lnTo>
                  <a:lnTo>
                    <a:pt x="19" y="12"/>
                  </a:lnTo>
                  <a:lnTo>
                    <a:pt x="19" y="9"/>
                  </a:lnTo>
                  <a:lnTo>
                    <a:pt x="21" y="7"/>
                  </a:lnTo>
                  <a:lnTo>
                    <a:pt x="23" y="6"/>
                  </a:lnTo>
                  <a:lnTo>
                    <a:pt x="25" y="5"/>
                  </a:lnTo>
                  <a:lnTo>
                    <a:pt x="27" y="3"/>
                  </a:lnTo>
                  <a:lnTo>
                    <a:pt x="29" y="2"/>
                  </a:lnTo>
                  <a:lnTo>
                    <a:pt x="30" y="1"/>
                  </a:lnTo>
                  <a:lnTo>
                    <a:pt x="31" y="1"/>
                  </a:lnTo>
                  <a:lnTo>
                    <a:pt x="33" y="0"/>
                  </a:lnTo>
                  <a:lnTo>
                    <a:pt x="33" y="1"/>
                  </a:lnTo>
                  <a:lnTo>
                    <a:pt x="34" y="5"/>
                  </a:lnTo>
                  <a:lnTo>
                    <a:pt x="35" y="9"/>
                  </a:lnTo>
                  <a:lnTo>
                    <a:pt x="34" y="14"/>
                  </a:lnTo>
                  <a:lnTo>
                    <a:pt x="34" y="16"/>
                  </a:lnTo>
                  <a:lnTo>
                    <a:pt x="31" y="17"/>
                  </a:lnTo>
                  <a:lnTo>
                    <a:pt x="29" y="19"/>
                  </a:lnTo>
                  <a:lnTo>
                    <a:pt x="28" y="20"/>
                  </a:lnTo>
                  <a:lnTo>
                    <a:pt x="27" y="22"/>
                  </a:lnTo>
                  <a:lnTo>
                    <a:pt x="24" y="34"/>
                  </a:lnTo>
                  <a:lnTo>
                    <a:pt x="18" y="45"/>
                  </a:lnTo>
                  <a:lnTo>
                    <a:pt x="16" y="46"/>
                  </a:lnTo>
                  <a:lnTo>
                    <a:pt x="15" y="47"/>
                  </a:lnTo>
                  <a:lnTo>
                    <a:pt x="12" y="48"/>
                  </a:lnTo>
                  <a:lnTo>
                    <a:pt x="10" y="48"/>
                  </a:lnTo>
                  <a:lnTo>
                    <a:pt x="8" y="49"/>
                  </a:lnTo>
                  <a:lnTo>
                    <a:pt x="7" y="50"/>
                  </a:lnTo>
                  <a:lnTo>
                    <a:pt x="5" y="49"/>
                  </a:lnTo>
                  <a:lnTo>
                    <a:pt x="3" y="49"/>
                  </a:lnTo>
                  <a:lnTo>
                    <a:pt x="2" y="49"/>
                  </a:lnTo>
                  <a:close/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97" name="Freeform 26"/>
            <p:cNvSpPr>
              <a:spLocks/>
            </p:cNvSpPr>
            <p:nvPr/>
          </p:nvSpPr>
          <p:spPr bwMode="gray">
            <a:xfrm>
              <a:off x="3141" y="3032"/>
              <a:ext cx="35" cy="50"/>
            </a:xfrm>
            <a:custGeom>
              <a:avLst/>
              <a:gdLst>
                <a:gd name="T0" fmla="*/ 2 w 35"/>
                <a:gd name="T1" fmla="*/ 49 h 50"/>
                <a:gd name="T2" fmla="*/ 1 w 35"/>
                <a:gd name="T3" fmla="*/ 48 h 50"/>
                <a:gd name="T4" fmla="*/ 0 w 35"/>
                <a:gd name="T5" fmla="*/ 46 h 50"/>
                <a:gd name="T6" fmla="*/ 0 w 35"/>
                <a:gd name="T7" fmla="*/ 44 h 50"/>
                <a:gd name="T8" fmla="*/ 0 w 35"/>
                <a:gd name="T9" fmla="*/ 42 h 50"/>
                <a:gd name="T10" fmla="*/ 1 w 35"/>
                <a:gd name="T11" fmla="*/ 40 h 50"/>
                <a:gd name="T12" fmla="*/ 2 w 35"/>
                <a:gd name="T13" fmla="*/ 38 h 50"/>
                <a:gd name="T14" fmla="*/ 3 w 35"/>
                <a:gd name="T15" fmla="*/ 37 h 50"/>
                <a:gd name="T16" fmla="*/ 7 w 35"/>
                <a:gd name="T17" fmla="*/ 33 h 50"/>
                <a:gd name="T18" fmla="*/ 11 w 35"/>
                <a:gd name="T19" fmla="*/ 30 h 50"/>
                <a:gd name="T20" fmla="*/ 16 w 35"/>
                <a:gd name="T21" fmla="*/ 27 h 50"/>
                <a:gd name="T22" fmla="*/ 17 w 35"/>
                <a:gd name="T23" fmla="*/ 27 h 50"/>
                <a:gd name="T24" fmla="*/ 19 w 35"/>
                <a:gd name="T25" fmla="*/ 27 h 50"/>
                <a:gd name="T26" fmla="*/ 20 w 35"/>
                <a:gd name="T27" fmla="*/ 27 h 50"/>
                <a:gd name="T28" fmla="*/ 21 w 35"/>
                <a:gd name="T29" fmla="*/ 26 h 50"/>
                <a:gd name="T30" fmla="*/ 21 w 35"/>
                <a:gd name="T31" fmla="*/ 24 h 50"/>
                <a:gd name="T32" fmla="*/ 21 w 35"/>
                <a:gd name="T33" fmla="*/ 20 h 50"/>
                <a:gd name="T34" fmla="*/ 20 w 35"/>
                <a:gd name="T35" fmla="*/ 17 h 50"/>
                <a:gd name="T36" fmla="*/ 19 w 35"/>
                <a:gd name="T37" fmla="*/ 15 h 50"/>
                <a:gd name="T38" fmla="*/ 19 w 35"/>
                <a:gd name="T39" fmla="*/ 12 h 50"/>
                <a:gd name="T40" fmla="*/ 19 w 35"/>
                <a:gd name="T41" fmla="*/ 9 h 50"/>
                <a:gd name="T42" fmla="*/ 21 w 35"/>
                <a:gd name="T43" fmla="*/ 7 h 50"/>
                <a:gd name="T44" fmla="*/ 23 w 35"/>
                <a:gd name="T45" fmla="*/ 6 h 50"/>
                <a:gd name="T46" fmla="*/ 25 w 35"/>
                <a:gd name="T47" fmla="*/ 5 h 50"/>
                <a:gd name="T48" fmla="*/ 27 w 35"/>
                <a:gd name="T49" fmla="*/ 3 h 50"/>
                <a:gd name="T50" fmla="*/ 29 w 35"/>
                <a:gd name="T51" fmla="*/ 2 h 50"/>
                <a:gd name="T52" fmla="*/ 30 w 35"/>
                <a:gd name="T53" fmla="*/ 1 h 50"/>
                <a:gd name="T54" fmla="*/ 31 w 35"/>
                <a:gd name="T55" fmla="*/ 1 h 50"/>
                <a:gd name="T56" fmla="*/ 33 w 35"/>
                <a:gd name="T57" fmla="*/ 0 h 50"/>
                <a:gd name="T58" fmla="*/ 33 w 35"/>
                <a:gd name="T59" fmla="*/ 1 h 50"/>
                <a:gd name="T60" fmla="*/ 34 w 35"/>
                <a:gd name="T61" fmla="*/ 5 h 50"/>
                <a:gd name="T62" fmla="*/ 35 w 35"/>
                <a:gd name="T63" fmla="*/ 9 h 50"/>
                <a:gd name="T64" fmla="*/ 34 w 35"/>
                <a:gd name="T65" fmla="*/ 14 h 50"/>
                <a:gd name="T66" fmla="*/ 34 w 35"/>
                <a:gd name="T67" fmla="*/ 16 h 50"/>
                <a:gd name="T68" fmla="*/ 31 w 35"/>
                <a:gd name="T69" fmla="*/ 17 h 50"/>
                <a:gd name="T70" fmla="*/ 29 w 35"/>
                <a:gd name="T71" fmla="*/ 19 h 50"/>
                <a:gd name="T72" fmla="*/ 28 w 35"/>
                <a:gd name="T73" fmla="*/ 20 h 50"/>
                <a:gd name="T74" fmla="*/ 27 w 35"/>
                <a:gd name="T75" fmla="*/ 22 h 50"/>
                <a:gd name="T76" fmla="*/ 24 w 35"/>
                <a:gd name="T77" fmla="*/ 34 h 50"/>
                <a:gd name="T78" fmla="*/ 18 w 35"/>
                <a:gd name="T79" fmla="*/ 45 h 50"/>
                <a:gd name="T80" fmla="*/ 16 w 35"/>
                <a:gd name="T81" fmla="*/ 46 h 50"/>
                <a:gd name="T82" fmla="*/ 15 w 35"/>
                <a:gd name="T83" fmla="*/ 47 h 50"/>
                <a:gd name="T84" fmla="*/ 12 w 35"/>
                <a:gd name="T85" fmla="*/ 48 h 50"/>
                <a:gd name="T86" fmla="*/ 10 w 35"/>
                <a:gd name="T87" fmla="*/ 48 h 50"/>
                <a:gd name="T88" fmla="*/ 8 w 35"/>
                <a:gd name="T89" fmla="*/ 49 h 50"/>
                <a:gd name="T90" fmla="*/ 7 w 35"/>
                <a:gd name="T91" fmla="*/ 50 h 50"/>
                <a:gd name="T92" fmla="*/ 5 w 35"/>
                <a:gd name="T93" fmla="*/ 49 h 50"/>
                <a:gd name="T94" fmla="*/ 3 w 35"/>
                <a:gd name="T95" fmla="*/ 49 h 50"/>
                <a:gd name="T96" fmla="*/ 2 w 35"/>
                <a:gd name="T97" fmla="*/ 49 h 5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5"/>
                <a:gd name="T148" fmla="*/ 0 h 50"/>
                <a:gd name="T149" fmla="*/ 35 w 35"/>
                <a:gd name="T150" fmla="*/ 50 h 5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5" h="50">
                  <a:moveTo>
                    <a:pt x="2" y="49"/>
                  </a:moveTo>
                  <a:lnTo>
                    <a:pt x="1" y="48"/>
                  </a:lnTo>
                  <a:lnTo>
                    <a:pt x="0" y="46"/>
                  </a:lnTo>
                  <a:lnTo>
                    <a:pt x="0" y="44"/>
                  </a:lnTo>
                  <a:lnTo>
                    <a:pt x="0" y="42"/>
                  </a:lnTo>
                  <a:lnTo>
                    <a:pt x="1" y="40"/>
                  </a:lnTo>
                  <a:lnTo>
                    <a:pt x="2" y="38"/>
                  </a:lnTo>
                  <a:lnTo>
                    <a:pt x="3" y="37"/>
                  </a:lnTo>
                  <a:lnTo>
                    <a:pt x="7" y="33"/>
                  </a:lnTo>
                  <a:lnTo>
                    <a:pt x="11" y="30"/>
                  </a:lnTo>
                  <a:lnTo>
                    <a:pt x="16" y="27"/>
                  </a:lnTo>
                  <a:lnTo>
                    <a:pt x="17" y="27"/>
                  </a:lnTo>
                  <a:lnTo>
                    <a:pt x="19" y="27"/>
                  </a:lnTo>
                  <a:lnTo>
                    <a:pt x="20" y="27"/>
                  </a:lnTo>
                  <a:lnTo>
                    <a:pt x="21" y="26"/>
                  </a:lnTo>
                  <a:lnTo>
                    <a:pt x="21" y="24"/>
                  </a:lnTo>
                  <a:lnTo>
                    <a:pt x="21" y="20"/>
                  </a:lnTo>
                  <a:lnTo>
                    <a:pt x="20" y="17"/>
                  </a:lnTo>
                  <a:lnTo>
                    <a:pt x="19" y="15"/>
                  </a:lnTo>
                  <a:lnTo>
                    <a:pt x="19" y="12"/>
                  </a:lnTo>
                  <a:lnTo>
                    <a:pt x="19" y="9"/>
                  </a:lnTo>
                  <a:lnTo>
                    <a:pt x="21" y="7"/>
                  </a:lnTo>
                  <a:lnTo>
                    <a:pt x="23" y="6"/>
                  </a:lnTo>
                  <a:lnTo>
                    <a:pt x="25" y="5"/>
                  </a:lnTo>
                  <a:lnTo>
                    <a:pt x="27" y="3"/>
                  </a:lnTo>
                  <a:lnTo>
                    <a:pt x="29" y="2"/>
                  </a:lnTo>
                  <a:lnTo>
                    <a:pt x="30" y="1"/>
                  </a:lnTo>
                  <a:lnTo>
                    <a:pt x="31" y="1"/>
                  </a:lnTo>
                  <a:lnTo>
                    <a:pt x="33" y="0"/>
                  </a:lnTo>
                  <a:lnTo>
                    <a:pt x="33" y="1"/>
                  </a:lnTo>
                  <a:lnTo>
                    <a:pt x="34" y="5"/>
                  </a:lnTo>
                  <a:lnTo>
                    <a:pt x="35" y="9"/>
                  </a:lnTo>
                  <a:lnTo>
                    <a:pt x="34" y="14"/>
                  </a:lnTo>
                  <a:lnTo>
                    <a:pt x="34" y="16"/>
                  </a:lnTo>
                  <a:lnTo>
                    <a:pt x="31" y="17"/>
                  </a:lnTo>
                  <a:lnTo>
                    <a:pt x="29" y="19"/>
                  </a:lnTo>
                  <a:lnTo>
                    <a:pt x="28" y="20"/>
                  </a:lnTo>
                  <a:lnTo>
                    <a:pt x="27" y="22"/>
                  </a:lnTo>
                  <a:lnTo>
                    <a:pt x="24" y="34"/>
                  </a:lnTo>
                  <a:lnTo>
                    <a:pt x="18" y="45"/>
                  </a:lnTo>
                  <a:lnTo>
                    <a:pt x="16" y="46"/>
                  </a:lnTo>
                  <a:lnTo>
                    <a:pt x="15" y="47"/>
                  </a:lnTo>
                  <a:lnTo>
                    <a:pt x="12" y="48"/>
                  </a:lnTo>
                  <a:lnTo>
                    <a:pt x="10" y="48"/>
                  </a:lnTo>
                  <a:lnTo>
                    <a:pt x="8" y="49"/>
                  </a:lnTo>
                  <a:lnTo>
                    <a:pt x="7" y="50"/>
                  </a:lnTo>
                  <a:lnTo>
                    <a:pt x="5" y="49"/>
                  </a:lnTo>
                  <a:lnTo>
                    <a:pt x="3" y="49"/>
                  </a:lnTo>
                  <a:lnTo>
                    <a:pt x="2" y="49"/>
                  </a:lnTo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98" name="Freeform 27"/>
            <p:cNvSpPr>
              <a:spLocks/>
            </p:cNvSpPr>
            <p:nvPr/>
          </p:nvSpPr>
          <p:spPr bwMode="gray">
            <a:xfrm>
              <a:off x="2904" y="1766"/>
              <a:ext cx="30" cy="20"/>
            </a:xfrm>
            <a:custGeom>
              <a:avLst/>
              <a:gdLst>
                <a:gd name="T0" fmla="*/ 13 w 30"/>
                <a:gd name="T1" fmla="*/ 1 h 20"/>
                <a:gd name="T2" fmla="*/ 18 w 30"/>
                <a:gd name="T3" fmla="*/ 0 h 20"/>
                <a:gd name="T4" fmla="*/ 24 w 30"/>
                <a:gd name="T5" fmla="*/ 0 h 20"/>
                <a:gd name="T6" fmla="*/ 30 w 30"/>
                <a:gd name="T7" fmla="*/ 1 h 20"/>
                <a:gd name="T8" fmla="*/ 28 w 30"/>
                <a:gd name="T9" fmla="*/ 4 h 20"/>
                <a:gd name="T10" fmla="*/ 28 w 30"/>
                <a:gd name="T11" fmla="*/ 6 h 20"/>
                <a:gd name="T12" fmla="*/ 28 w 30"/>
                <a:gd name="T13" fmla="*/ 9 h 20"/>
                <a:gd name="T14" fmla="*/ 28 w 30"/>
                <a:gd name="T15" fmla="*/ 12 h 20"/>
                <a:gd name="T16" fmla="*/ 28 w 30"/>
                <a:gd name="T17" fmla="*/ 14 h 20"/>
                <a:gd name="T18" fmla="*/ 28 w 30"/>
                <a:gd name="T19" fmla="*/ 16 h 20"/>
                <a:gd name="T20" fmla="*/ 27 w 30"/>
                <a:gd name="T21" fmla="*/ 17 h 20"/>
                <a:gd name="T22" fmla="*/ 22 w 30"/>
                <a:gd name="T23" fmla="*/ 20 h 20"/>
                <a:gd name="T24" fmla="*/ 15 w 30"/>
                <a:gd name="T25" fmla="*/ 20 h 20"/>
                <a:gd name="T26" fmla="*/ 7 w 30"/>
                <a:gd name="T27" fmla="*/ 19 h 20"/>
                <a:gd name="T28" fmla="*/ 0 w 30"/>
                <a:gd name="T29" fmla="*/ 17 h 20"/>
                <a:gd name="T30" fmla="*/ 2 w 30"/>
                <a:gd name="T31" fmla="*/ 16 h 20"/>
                <a:gd name="T32" fmla="*/ 4 w 30"/>
                <a:gd name="T33" fmla="*/ 15 h 20"/>
                <a:gd name="T34" fmla="*/ 6 w 30"/>
                <a:gd name="T35" fmla="*/ 15 h 20"/>
                <a:gd name="T36" fmla="*/ 8 w 30"/>
                <a:gd name="T37" fmla="*/ 15 h 20"/>
                <a:gd name="T38" fmla="*/ 10 w 30"/>
                <a:gd name="T39" fmla="*/ 15 h 20"/>
                <a:gd name="T40" fmla="*/ 11 w 30"/>
                <a:gd name="T41" fmla="*/ 14 h 20"/>
                <a:gd name="T42" fmla="*/ 13 w 30"/>
                <a:gd name="T43" fmla="*/ 12 h 20"/>
                <a:gd name="T44" fmla="*/ 13 w 30"/>
                <a:gd name="T45" fmla="*/ 11 h 20"/>
                <a:gd name="T46" fmla="*/ 13 w 30"/>
                <a:gd name="T47" fmla="*/ 9 h 20"/>
                <a:gd name="T48" fmla="*/ 12 w 30"/>
                <a:gd name="T49" fmla="*/ 7 h 20"/>
                <a:gd name="T50" fmla="*/ 12 w 30"/>
                <a:gd name="T51" fmla="*/ 5 h 20"/>
                <a:gd name="T52" fmla="*/ 11 w 30"/>
                <a:gd name="T53" fmla="*/ 4 h 20"/>
                <a:gd name="T54" fmla="*/ 11 w 30"/>
                <a:gd name="T55" fmla="*/ 3 h 20"/>
                <a:gd name="T56" fmla="*/ 12 w 30"/>
                <a:gd name="T57" fmla="*/ 2 h 20"/>
                <a:gd name="T58" fmla="*/ 13 w 30"/>
                <a:gd name="T59" fmla="*/ 1 h 2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30"/>
                <a:gd name="T91" fmla="*/ 0 h 20"/>
                <a:gd name="T92" fmla="*/ 30 w 30"/>
                <a:gd name="T93" fmla="*/ 20 h 20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30" h="20">
                  <a:moveTo>
                    <a:pt x="13" y="1"/>
                  </a:moveTo>
                  <a:lnTo>
                    <a:pt x="18" y="0"/>
                  </a:lnTo>
                  <a:lnTo>
                    <a:pt x="24" y="0"/>
                  </a:lnTo>
                  <a:lnTo>
                    <a:pt x="30" y="1"/>
                  </a:lnTo>
                  <a:lnTo>
                    <a:pt x="28" y="4"/>
                  </a:lnTo>
                  <a:lnTo>
                    <a:pt x="28" y="6"/>
                  </a:lnTo>
                  <a:lnTo>
                    <a:pt x="28" y="9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8" y="16"/>
                  </a:lnTo>
                  <a:lnTo>
                    <a:pt x="27" y="17"/>
                  </a:lnTo>
                  <a:lnTo>
                    <a:pt x="22" y="20"/>
                  </a:lnTo>
                  <a:lnTo>
                    <a:pt x="15" y="20"/>
                  </a:lnTo>
                  <a:lnTo>
                    <a:pt x="7" y="19"/>
                  </a:lnTo>
                  <a:lnTo>
                    <a:pt x="0" y="17"/>
                  </a:lnTo>
                  <a:lnTo>
                    <a:pt x="2" y="16"/>
                  </a:lnTo>
                  <a:lnTo>
                    <a:pt x="4" y="15"/>
                  </a:lnTo>
                  <a:lnTo>
                    <a:pt x="6" y="15"/>
                  </a:lnTo>
                  <a:lnTo>
                    <a:pt x="8" y="15"/>
                  </a:lnTo>
                  <a:lnTo>
                    <a:pt x="10" y="15"/>
                  </a:lnTo>
                  <a:lnTo>
                    <a:pt x="11" y="14"/>
                  </a:lnTo>
                  <a:lnTo>
                    <a:pt x="13" y="12"/>
                  </a:lnTo>
                  <a:lnTo>
                    <a:pt x="13" y="11"/>
                  </a:lnTo>
                  <a:lnTo>
                    <a:pt x="13" y="9"/>
                  </a:lnTo>
                  <a:lnTo>
                    <a:pt x="12" y="7"/>
                  </a:lnTo>
                  <a:lnTo>
                    <a:pt x="12" y="5"/>
                  </a:lnTo>
                  <a:lnTo>
                    <a:pt x="11" y="4"/>
                  </a:lnTo>
                  <a:lnTo>
                    <a:pt x="11" y="3"/>
                  </a:lnTo>
                  <a:lnTo>
                    <a:pt x="12" y="2"/>
                  </a:lnTo>
                  <a:lnTo>
                    <a:pt x="13" y="1"/>
                  </a:lnTo>
                  <a:close/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99" name="Freeform 28"/>
            <p:cNvSpPr>
              <a:spLocks/>
            </p:cNvSpPr>
            <p:nvPr/>
          </p:nvSpPr>
          <p:spPr bwMode="gray">
            <a:xfrm>
              <a:off x="2904" y="1766"/>
              <a:ext cx="30" cy="20"/>
            </a:xfrm>
            <a:custGeom>
              <a:avLst/>
              <a:gdLst>
                <a:gd name="T0" fmla="*/ 13 w 30"/>
                <a:gd name="T1" fmla="*/ 1 h 20"/>
                <a:gd name="T2" fmla="*/ 18 w 30"/>
                <a:gd name="T3" fmla="*/ 0 h 20"/>
                <a:gd name="T4" fmla="*/ 24 w 30"/>
                <a:gd name="T5" fmla="*/ 0 h 20"/>
                <a:gd name="T6" fmla="*/ 30 w 30"/>
                <a:gd name="T7" fmla="*/ 1 h 20"/>
                <a:gd name="T8" fmla="*/ 28 w 30"/>
                <a:gd name="T9" fmla="*/ 4 h 20"/>
                <a:gd name="T10" fmla="*/ 28 w 30"/>
                <a:gd name="T11" fmla="*/ 6 h 20"/>
                <a:gd name="T12" fmla="*/ 28 w 30"/>
                <a:gd name="T13" fmla="*/ 9 h 20"/>
                <a:gd name="T14" fmla="*/ 28 w 30"/>
                <a:gd name="T15" fmla="*/ 12 h 20"/>
                <a:gd name="T16" fmla="*/ 28 w 30"/>
                <a:gd name="T17" fmla="*/ 14 h 20"/>
                <a:gd name="T18" fmla="*/ 28 w 30"/>
                <a:gd name="T19" fmla="*/ 16 h 20"/>
                <a:gd name="T20" fmla="*/ 27 w 30"/>
                <a:gd name="T21" fmla="*/ 17 h 20"/>
                <a:gd name="T22" fmla="*/ 22 w 30"/>
                <a:gd name="T23" fmla="*/ 20 h 20"/>
                <a:gd name="T24" fmla="*/ 15 w 30"/>
                <a:gd name="T25" fmla="*/ 20 h 20"/>
                <a:gd name="T26" fmla="*/ 7 w 30"/>
                <a:gd name="T27" fmla="*/ 19 h 20"/>
                <a:gd name="T28" fmla="*/ 0 w 30"/>
                <a:gd name="T29" fmla="*/ 17 h 20"/>
                <a:gd name="T30" fmla="*/ 2 w 30"/>
                <a:gd name="T31" fmla="*/ 16 h 20"/>
                <a:gd name="T32" fmla="*/ 4 w 30"/>
                <a:gd name="T33" fmla="*/ 15 h 20"/>
                <a:gd name="T34" fmla="*/ 6 w 30"/>
                <a:gd name="T35" fmla="*/ 15 h 20"/>
                <a:gd name="T36" fmla="*/ 8 w 30"/>
                <a:gd name="T37" fmla="*/ 15 h 20"/>
                <a:gd name="T38" fmla="*/ 10 w 30"/>
                <a:gd name="T39" fmla="*/ 15 h 20"/>
                <a:gd name="T40" fmla="*/ 11 w 30"/>
                <a:gd name="T41" fmla="*/ 14 h 20"/>
                <a:gd name="T42" fmla="*/ 13 w 30"/>
                <a:gd name="T43" fmla="*/ 12 h 20"/>
                <a:gd name="T44" fmla="*/ 13 w 30"/>
                <a:gd name="T45" fmla="*/ 11 h 20"/>
                <a:gd name="T46" fmla="*/ 13 w 30"/>
                <a:gd name="T47" fmla="*/ 9 h 20"/>
                <a:gd name="T48" fmla="*/ 12 w 30"/>
                <a:gd name="T49" fmla="*/ 7 h 20"/>
                <a:gd name="T50" fmla="*/ 12 w 30"/>
                <a:gd name="T51" fmla="*/ 5 h 20"/>
                <a:gd name="T52" fmla="*/ 11 w 30"/>
                <a:gd name="T53" fmla="*/ 4 h 20"/>
                <a:gd name="T54" fmla="*/ 11 w 30"/>
                <a:gd name="T55" fmla="*/ 3 h 20"/>
                <a:gd name="T56" fmla="*/ 12 w 30"/>
                <a:gd name="T57" fmla="*/ 2 h 20"/>
                <a:gd name="T58" fmla="*/ 13 w 30"/>
                <a:gd name="T59" fmla="*/ 1 h 2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30"/>
                <a:gd name="T91" fmla="*/ 0 h 20"/>
                <a:gd name="T92" fmla="*/ 30 w 30"/>
                <a:gd name="T93" fmla="*/ 20 h 20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30" h="20">
                  <a:moveTo>
                    <a:pt x="13" y="1"/>
                  </a:moveTo>
                  <a:lnTo>
                    <a:pt x="18" y="0"/>
                  </a:lnTo>
                  <a:lnTo>
                    <a:pt x="24" y="0"/>
                  </a:lnTo>
                  <a:lnTo>
                    <a:pt x="30" y="1"/>
                  </a:lnTo>
                  <a:lnTo>
                    <a:pt x="28" y="4"/>
                  </a:lnTo>
                  <a:lnTo>
                    <a:pt x="28" y="6"/>
                  </a:lnTo>
                  <a:lnTo>
                    <a:pt x="28" y="9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8" y="16"/>
                  </a:lnTo>
                  <a:lnTo>
                    <a:pt x="27" y="17"/>
                  </a:lnTo>
                  <a:lnTo>
                    <a:pt x="22" y="20"/>
                  </a:lnTo>
                  <a:lnTo>
                    <a:pt x="15" y="20"/>
                  </a:lnTo>
                  <a:lnTo>
                    <a:pt x="7" y="19"/>
                  </a:lnTo>
                  <a:lnTo>
                    <a:pt x="0" y="17"/>
                  </a:lnTo>
                  <a:lnTo>
                    <a:pt x="2" y="16"/>
                  </a:lnTo>
                  <a:lnTo>
                    <a:pt x="4" y="15"/>
                  </a:lnTo>
                  <a:lnTo>
                    <a:pt x="6" y="15"/>
                  </a:lnTo>
                  <a:lnTo>
                    <a:pt x="8" y="15"/>
                  </a:lnTo>
                  <a:lnTo>
                    <a:pt x="10" y="15"/>
                  </a:lnTo>
                  <a:lnTo>
                    <a:pt x="11" y="14"/>
                  </a:lnTo>
                  <a:lnTo>
                    <a:pt x="13" y="12"/>
                  </a:lnTo>
                  <a:lnTo>
                    <a:pt x="13" y="11"/>
                  </a:lnTo>
                  <a:lnTo>
                    <a:pt x="13" y="9"/>
                  </a:lnTo>
                  <a:lnTo>
                    <a:pt x="12" y="7"/>
                  </a:lnTo>
                  <a:lnTo>
                    <a:pt x="12" y="5"/>
                  </a:lnTo>
                  <a:lnTo>
                    <a:pt x="11" y="4"/>
                  </a:lnTo>
                  <a:lnTo>
                    <a:pt x="11" y="3"/>
                  </a:lnTo>
                  <a:lnTo>
                    <a:pt x="12" y="2"/>
                  </a:lnTo>
                  <a:lnTo>
                    <a:pt x="13" y="1"/>
                  </a:lnTo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02" name="Freeform 47"/>
            <p:cNvSpPr>
              <a:spLocks/>
            </p:cNvSpPr>
            <p:nvPr/>
          </p:nvSpPr>
          <p:spPr bwMode="gray">
            <a:xfrm>
              <a:off x="2205" y="1787"/>
              <a:ext cx="89" cy="81"/>
            </a:xfrm>
            <a:custGeom>
              <a:avLst/>
              <a:gdLst>
                <a:gd name="T0" fmla="*/ 75 w 89"/>
                <a:gd name="T1" fmla="*/ 35 h 81"/>
                <a:gd name="T2" fmla="*/ 63 w 89"/>
                <a:gd name="T3" fmla="*/ 18 h 81"/>
                <a:gd name="T4" fmla="*/ 59 w 89"/>
                <a:gd name="T5" fmla="*/ 8 h 81"/>
                <a:gd name="T6" fmla="*/ 56 w 89"/>
                <a:gd name="T7" fmla="*/ 10 h 81"/>
                <a:gd name="T8" fmla="*/ 47 w 89"/>
                <a:gd name="T9" fmla="*/ 10 h 81"/>
                <a:gd name="T10" fmla="*/ 45 w 89"/>
                <a:gd name="T11" fmla="*/ 11 h 81"/>
                <a:gd name="T12" fmla="*/ 39 w 89"/>
                <a:gd name="T13" fmla="*/ 7 h 81"/>
                <a:gd name="T14" fmla="*/ 32 w 89"/>
                <a:gd name="T15" fmla="*/ 5 h 81"/>
                <a:gd name="T16" fmla="*/ 21 w 89"/>
                <a:gd name="T17" fmla="*/ 4 h 81"/>
                <a:gd name="T18" fmla="*/ 12 w 89"/>
                <a:gd name="T19" fmla="*/ 1 h 81"/>
                <a:gd name="T20" fmla="*/ 6 w 89"/>
                <a:gd name="T21" fmla="*/ 0 h 81"/>
                <a:gd name="T22" fmla="*/ 3 w 89"/>
                <a:gd name="T23" fmla="*/ 1 h 81"/>
                <a:gd name="T24" fmla="*/ 0 w 89"/>
                <a:gd name="T25" fmla="*/ 4 h 81"/>
                <a:gd name="T26" fmla="*/ 1 w 89"/>
                <a:gd name="T27" fmla="*/ 7 h 81"/>
                <a:gd name="T28" fmla="*/ 3 w 89"/>
                <a:gd name="T29" fmla="*/ 15 h 81"/>
                <a:gd name="T30" fmla="*/ 2 w 89"/>
                <a:gd name="T31" fmla="*/ 15 h 81"/>
                <a:gd name="T32" fmla="*/ 0 w 89"/>
                <a:gd name="T33" fmla="*/ 21 h 81"/>
                <a:gd name="T34" fmla="*/ 13 w 89"/>
                <a:gd name="T35" fmla="*/ 40 h 81"/>
                <a:gd name="T36" fmla="*/ 16 w 89"/>
                <a:gd name="T37" fmla="*/ 43 h 81"/>
                <a:gd name="T38" fmla="*/ 22 w 89"/>
                <a:gd name="T39" fmla="*/ 44 h 81"/>
                <a:gd name="T40" fmla="*/ 23 w 89"/>
                <a:gd name="T41" fmla="*/ 43 h 81"/>
                <a:gd name="T42" fmla="*/ 23 w 89"/>
                <a:gd name="T43" fmla="*/ 42 h 81"/>
                <a:gd name="T44" fmla="*/ 24 w 89"/>
                <a:gd name="T45" fmla="*/ 38 h 81"/>
                <a:gd name="T46" fmla="*/ 22 w 89"/>
                <a:gd name="T47" fmla="*/ 36 h 81"/>
                <a:gd name="T48" fmla="*/ 18 w 89"/>
                <a:gd name="T49" fmla="*/ 34 h 81"/>
                <a:gd name="T50" fmla="*/ 21 w 89"/>
                <a:gd name="T51" fmla="*/ 32 h 81"/>
                <a:gd name="T52" fmla="*/ 26 w 89"/>
                <a:gd name="T53" fmla="*/ 35 h 81"/>
                <a:gd name="T54" fmla="*/ 32 w 89"/>
                <a:gd name="T55" fmla="*/ 44 h 81"/>
                <a:gd name="T56" fmla="*/ 57 w 89"/>
                <a:gd name="T57" fmla="*/ 59 h 81"/>
                <a:gd name="T58" fmla="*/ 59 w 89"/>
                <a:gd name="T59" fmla="*/ 64 h 81"/>
                <a:gd name="T60" fmla="*/ 59 w 89"/>
                <a:gd name="T61" fmla="*/ 70 h 81"/>
                <a:gd name="T62" fmla="*/ 61 w 89"/>
                <a:gd name="T63" fmla="*/ 75 h 81"/>
                <a:gd name="T64" fmla="*/ 65 w 89"/>
                <a:gd name="T65" fmla="*/ 79 h 81"/>
                <a:gd name="T66" fmla="*/ 70 w 89"/>
                <a:gd name="T67" fmla="*/ 78 h 81"/>
                <a:gd name="T68" fmla="*/ 69 w 89"/>
                <a:gd name="T69" fmla="*/ 74 h 81"/>
                <a:gd name="T70" fmla="*/ 68 w 89"/>
                <a:gd name="T71" fmla="*/ 72 h 81"/>
                <a:gd name="T72" fmla="*/ 70 w 89"/>
                <a:gd name="T73" fmla="*/ 72 h 81"/>
                <a:gd name="T74" fmla="*/ 72 w 89"/>
                <a:gd name="T75" fmla="*/ 74 h 81"/>
                <a:gd name="T76" fmla="*/ 75 w 89"/>
                <a:gd name="T77" fmla="*/ 76 h 81"/>
                <a:gd name="T78" fmla="*/ 75 w 89"/>
                <a:gd name="T79" fmla="*/ 79 h 81"/>
                <a:gd name="T80" fmla="*/ 79 w 89"/>
                <a:gd name="T81" fmla="*/ 80 h 81"/>
                <a:gd name="T82" fmla="*/ 83 w 89"/>
                <a:gd name="T83" fmla="*/ 75 h 81"/>
                <a:gd name="T84" fmla="*/ 83 w 89"/>
                <a:gd name="T85" fmla="*/ 70 h 81"/>
                <a:gd name="T86" fmla="*/ 82 w 89"/>
                <a:gd name="T87" fmla="*/ 66 h 81"/>
                <a:gd name="T88" fmla="*/ 86 w 89"/>
                <a:gd name="T89" fmla="*/ 62 h 81"/>
                <a:gd name="T90" fmla="*/ 89 w 89"/>
                <a:gd name="T91" fmla="*/ 58 h 81"/>
                <a:gd name="T92" fmla="*/ 83 w 89"/>
                <a:gd name="T93" fmla="*/ 56 h 8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89"/>
                <a:gd name="T142" fmla="*/ 0 h 81"/>
                <a:gd name="T143" fmla="*/ 89 w 89"/>
                <a:gd name="T144" fmla="*/ 81 h 8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89" h="81">
                  <a:moveTo>
                    <a:pt x="82" y="41"/>
                  </a:moveTo>
                  <a:lnTo>
                    <a:pt x="78" y="38"/>
                  </a:lnTo>
                  <a:lnTo>
                    <a:pt x="75" y="35"/>
                  </a:lnTo>
                  <a:lnTo>
                    <a:pt x="72" y="31"/>
                  </a:lnTo>
                  <a:lnTo>
                    <a:pt x="67" y="24"/>
                  </a:lnTo>
                  <a:lnTo>
                    <a:pt x="63" y="18"/>
                  </a:lnTo>
                  <a:lnTo>
                    <a:pt x="61" y="10"/>
                  </a:lnTo>
                  <a:lnTo>
                    <a:pt x="60" y="9"/>
                  </a:lnTo>
                  <a:lnTo>
                    <a:pt x="59" y="8"/>
                  </a:lnTo>
                  <a:lnTo>
                    <a:pt x="58" y="8"/>
                  </a:lnTo>
                  <a:lnTo>
                    <a:pt x="57" y="9"/>
                  </a:lnTo>
                  <a:lnTo>
                    <a:pt x="56" y="10"/>
                  </a:lnTo>
                  <a:lnTo>
                    <a:pt x="53" y="10"/>
                  </a:lnTo>
                  <a:lnTo>
                    <a:pt x="50" y="10"/>
                  </a:lnTo>
                  <a:lnTo>
                    <a:pt x="47" y="10"/>
                  </a:lnTo>
                  <a:lnTo>
                    <a:pt x="47" y="11"/>
                  </a:lnTo>
                  <a:lnTo>
                    <a:pt x="47" y="12"/>
                  </a:lnTo>
                  <a:lnTo>
                    <a:pt x="45" y="11"/>
                  </a:lnTo>
                  <a:lnTo>
                    <a:pt x="44" y="10"/>
                  </a:lnTo>
                  <a:lnTo>
                    <a:pt x="42" y="8"/>
                  </a:lnTo>
                  <a:lnTo>
                    <a:pt x="39" y="7"/>
                  </a:lnTo>
                  <a:lnTo>
                    <a:pt x="38" y="6"/>
                  </a:lnTo>
                  <a:lnTo>
                    <a:pt x="36" y="5"/>
                  </a:lnTo>
                  <a:lnTo>
                    <a:pt x="32" y="5"/>
                  </a:lnTo>
                  <a:lnTo>
                    <a:pt x="29" y="5"/>
                  </a:lnTo>
                  <a:lnTo>
                    <a:pt x="25" y="5"/>
                  </a:lnTo>
                  <a:lnTo>
                    <a:pt x="21" y="4"/>
                  </a:lnTo>
                  <a:lnTo>
                    <a:pt x="17" y="2"/>
                  </a:lnTo>
                  <a:lnTo>
                    <a:pt x="14" y="2"/>
                  </a:lnTo>
                  <a:lnTo>
                    <a:pt x="12" y="1"/>
                  </a:lnTo>
                  <a:lnTo>
                    <a:pt x="9" y="0"/>
                  </a:lnTo>
                  <a:lnTo>
                    <a:pt x="7" y="0"/>
                  </a:lnTo>
                  <a:lnTo>
                    <a:pt x="6" y="0"/>
                  </a:lnTo>
                  <a:lnTo>
                    <a:pt x="5" y="1"/>
                  </a:lnTo>
                  <a:lnTo>
                    <a:pt x="4" y="1"/>
                  </a:lnTo>
                  <a:lnTo>
                    <a:pt x="3" y="1"/>
                  </a:lnTo>
                  <a:lnTo>
                    <a:pt x="2" y="1"/>
                  </a:lnTo>
                  <a:lnTo>
                    <a:pt x="1" y="1"/>
                  </a:lnTo>
                  <a:lnTo>
                    <a:pt x="0" y="4"/>
                  </a:lnTo>
                  <a:lnTo>
                    <a:pt x="0" y="5"/>
                  </a:lnTo>
                  <a:lnTo>
                    <a:pt x="1" y="6"/>
                  </a:lnTo>
                  <a:lnTo>
                    <a:pt x="1" y="7"/>
                  </a:lnTo>
                  <a:lnTo>
                    <a:pt x="0" y="10"/>
                  </a:lnTo>
                  <a:lnTo>
                    <a:pt x="1" y="12"/>
                  </a:lnTo>
                  <a:lnTo>
                    <a:pt x="3" y="15"/>
                  </a:lnTo>
                  <a:lnTo>
                    <a:pt x="2" y="15"/>
                  </a:lnTo>
                  <a:lnTo>
                    <a:pt x="2" y="18"/>
                  </a:lnTo>
                  <a:lnTo>
                    <a:pt x="0" y="20"/>
                  </a:lnTo>
                  <a:lnTo>
                    <a:pt x="0" y="21"/>
                  </a:lnTo>
                  <a:lnTo>
                    <a:pt x="0" y="29"/>
                  </a:lnTo>
                  <a:lnTo>
                    <a:pt x="5" y="36"/>
                  </a:lnTo>
                  <a:lnTo>
                    <a:pt x="13" y="40"/>
                  </a:lnTo>
                  <a:lnTo>
                    <a:pt x="14" y="40"/>
                  </a:lnTo>
                  <a:lnTo>
                    <a:pt x="15" y="42"/>
                  </a:lnTo>
                  <a:lnTo>
                    <a:pt x="16" y="43"/>
                  </a:lnTo>
                  <a:lnTo>
                    <a:pt x="18" y="44"/>
                  </a:lnTo>
                  <a:lnTo>
                    <a:pt x="20" y="45"/>
                  </a:lnTo>
                  <a:lnTo>
                    <a:pt x="22" y="44"/>
                  </a:lnTo>
                  <a:lnTo>
                    <a:pt x="23" y="44"/>
                  </a:lnTo>
                  <a:lnTo>
                    <a:pt x="23" y="43"/>
                  </a:lnTo>
                  <a:lnTo>
                    <a:pt x="22" y="42"/>
                  </a:lnTo>
                  <a:lnTo>
                    <a:pt x="23" y="42"/>
                  </a:lnTo>
                  <a:lnTo>
                    <a:pt x="24" y="42"/>
                  </a:lnTo>
                  <a:lnTo>
                    <a:pt x="24" y="40"/>
                  </a:lnTo>
                  <a:lnTo>
                    <a:pt x="24" y="38"/>
                  </a:lnTo>
                  <a:lnTo>
                    <a:pt x="24" y="37"/>
                  </a:lnTo>
                  <a:lnTo>
                    <a:pt x="23" y="37"/>
                  </a:lnTo>
                  <a:lnTo>
                    <a:pt x="22" y="36"/>
                  </a:lnTo>
                  <a:lnTo>
                    <a:pt x="20" y="36"/>
                  </a:lnTo>
                  <a:lnTo>
                    <a:pt x="19" y="35"/>
                  </a:lnTo>
                  <a:lnTo>
                    <a:pt x="18" y="34"/>
                  </a:lnTo>
                  <a:lnTo>
                    <a:pt x="18" y="33"/>
                  </a:lnTo>
                  <a:lnTo>
                    <a:pt x="19" y="32"/>
                  </a:lnTo>
                  <a:lnTo>
                    <a:pt x="21" y="32"/>
                  </a:lnTo>
                  <a:lnTo>
                    <a:pt x="23" y="32"/>
                  </a:lnTo>
                  <a:lnTo>
                    <a:pt x="24" y="33"/>
                  </a:lnTo>
                  <a:lnTo>
                    <a:pt x="26" y="35"/>
                  </a:lnTo>
                  <a:lnTo>
                    <a:pt x="28" y="38"/>
                  </a:lnTo>
                  <a:lnTo>
                    <a:pt x="30" y="41"/>
                  </a:lnTo>
                  <a:lnTo>
                    <a:pt x="32" y="44"/>
                  </a:lnTo>
                  <a:lnTo>
                    <a:pt x="34" y="46"/>
                  </a:lnTo>
                  <a:lnTo>
                    <a:pt x="46" y="53"/>
                  </a:lnTo>
                  <a:lnTo>
                    <a:pt x="57" y="59"/>
                  </a:lnTo>
                  <a:lnTo>
                    <a:pt x="58" y="61"/>
                  </a:lnTo>
                  <a:lnTo>
                    <a:pt x="59" y="62"/>
                  </a:lnTo>
                  <a:lnTo>
                    <a:pt x="59" y="64"/>
                  </a:lnTo>
                  <a:lnTo>
                    <a:pt x="59" y="67"/>
                  </a:lnTo>
                  <a:lnTo>
                    <a:pt x="59" y="68"/>
                  </a:lnTo>
                  <a:lnTo>
                    <a:pt x="59" y="70"/>
                  </a:lnTo>
                  <a:lnTo>
                    <a:pt x="59" y="72"/>
                  </a:lnTo>
                  <a:lnTo>
                    <a:pt x="59" y="74"/>
                  </a:lnTo>
                  <a:lnTo>
                    <a:pt x="61" y="75"/>
                  </a:lnTo>
                  <a:lnTo>
                    <a:pt x="62" y="77"/>
                  </a:lnTo>
                  <a:lnTo>
                    <a:pt x="63" y="78"/>
                  </a:lnTo>
                  <a:lnTo>
                    <a:pt x="65" y="79"/>
                  </a:lnTo>
                  <a:lnTo>
                    <a:pt x="67" y="79"/>
                  </a:lnTo>
                  <a:lnTo>
                    <a:pt x="68" y="79"/>
                  </a:lnTo>
                  <a:lnTo>
                    <a:pt x="70" y="78"/>
                  </a:lnTo>
                  <a:lnTo>
                    <a:pt x="70" y="77"/>
                  </a:lnTo>
                  <a:lnTo>
                    <a:pt x="70" y="76"/>
                  </a:lnTo>
                  <a:lnTo>
                    <a:pt x="69" y="74"/>
                  </a:lnTo>
                  <a:lnTo>
                    <a:pt x="68" y="73"/>
                  </a:lnTo>
                  <a:lnTo>
                    <a:pt x="67" y="72"/>
                  </a:lnTo>
                  <a:lnTo>
                    <a:pt x="68" y="72"/>
                  </a:lnTo>
                  <a:lnTo>
                    <a:pt x="67" y="71"/>
                  </a:lnTo>
                  <a:lnTo>
                    <a:pt x="69" y="71"/>
                  </a:lnTo>
                  <a:lnTo>
                    <a:pt x="70" y="72"/>
                  </a:lnTo>
                  <a:lnTo>
                    <a:pt x="71" y="72"/>
                  </a:lnTo>
                  <a:lnTo>
                    <a:pt x="72" y="73"/>
                  </a:lnTo>
                  <a:lnTo>
                    <a:pt x="72" y="74"/>
                  </a:lnTo>
                  <a:lnTo>
                    <a:pt x="73" y="74"/>
                  </a:lnTo>
                  <a:lnTo>
                    <a:pt x="74" y="75"/>
                  </a:lnTo>
                  <a:lnTo>
                    <a:pt x="75" y="76"/>
                  </a:lnTo>
                  <a:lnTo>
                    <a:pt x="75" y="77"/>
                  </a:lnTo>
                  <a:lnTo>
                    <a:pt x="75" y="78"/>
                  </a:lnTo>
                  <a:lnTo>
                    <a:pt x="75" y="79"/>
                  </a:lnTo>
                  <a:lnTo>
                    <a:pt x="77" y="81"/>
                  </a:lnTo>
                  <a:lnTo>
                    <a:pt x="79" y="81"/>
                  </a:lnTo>
                  <a:lnTo>
                    <a:pt x="79" y="80"/>
                  </a:lnTo>
                  <a:lnTo>
                    <a:pt x="81" y="79"/>
                  </a:lnTo>
                  <a:lnTo>
                    <a:pt x="82" y="78"/>
                  </a:lnTo>
                  <a:lnTo>
                    <a:pt x="83" y="75"/>
                  </a:lnTo>
                  <a:lnTo>
                    <a:pt x="84" y="73"/>
                  </a:lnTo>
                  <a:lnTo>
                    <a:pt x="83" y="70"/>
                  </a:lnTo>
                  <a:lnTo>
                    <a:pt x="83" y="69"/>
                  </a:lnTo>
                  <a:lnTo>
                    <a:pt x="82" y="67"/>
                  </a:lnTo>
                  <a:lnTo>
                    <a:pt x="82" y="66"/>
                  </a:lnTo>
                  <a:lnTo>
                    <a:pt x="83" y="64"/>
                  </a:lnTo>
                  <a:lnTo>
                    <a:pt x="84" y="64"/>
                  </a:lnTo>
                  <a:lnTo>
                    <a:pt x="86" y="62"/>
                  </a:lnTo>
                  <a:lnTo>
                    <a:pt x="87" y="61"/>
                  </a:lnTo>
                  <a:lnTo>
                    <a:pt x="89" y="59"/>
                  </a:lnTo>
                  <a:lnTo>
                    <a:pt x="89" y="58"/>
                  </a:lnTo>
                  <a:lnTo>
                    <a:pt x="86" y="57"/>
                  </a:lnTo>
                  <a:lnTo>
                    <a:pt x="85" y="56"/>
                  </a:lnTo>
                  <a:lnTo>
                    <a:pt x="83" y="56"/>
                  </a:lnTo>
                  <a:lnTo>
                    <a:pt x="82" y="56"/>
                  </a:lnTo>
                  <a:lnTo>
                    <a:pt x="82" y="41"/>
                  </a:lnTo>
                  <a:close/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03" name="Freeform 48"/>
            <p:cNvSpPr>
              <a:spLocks/>
            </p:cNvSpPr>
            <p:nvPr/>
          </p:nvSpPr>
          <p:spPr bwMode="gray">
            <a:xfrm>
              <a:off x="2205" y="1787"/>
              <a:ext cx="89" cy="81"/>
            </a:xfrm>
            <a:custGeom>
              <a:avLst/>
              <a:gdLst>
                <a:gd name="T0" fmla="*/ 75 w 89"/>
                <a:gd name="T1" fmla="*/ 35 h 81"/>
                <a:gd name="T2" fmla="*/ 63 w 89"/>
                <a:gd name="T3" fmla="*/ 18 h 81"/>
                <a:gd name="T4" fmla="*/ 59 w 89"/>
                <a:gd name="T5" fmla="*/ 8 h 81"/>
                <a:gd name="T6" fmla="*/ 56 w 89"/>
                <a:gd name="T7" fmla="*/ 10 h 81"/>
                <a:gd name="T8" fmla="*/ 47 w 89"/>
                <a:gd name="T9" fmla="*/ 10 h 81"/>
                <a:gd name="T10" fmla="*/ 45 w 89"/>
                <a:gd name="T11" fmla="*/ 11 h 81"/>
                <a:gd name="T12" fmla="*/ 39 w 89"/>
                <a:gd name="T13" fmla="*/ 7 h 81"/>
                <a:gd name="T14" fmla="*/ 32 w 89"/>
                <a:gd name="T15" fmla="*/ 5 h 81"/>
                <a:gd name="T16" fmla="*/ 21 w 89"/>
                <a:gd name="T17" fmla="*/ 4 h 81"/>
                <a:gd name="T18" fmla="*/ 12 w 89"/>
                <a:gd name="T19" fmla="*/ 1 h 81"/>
                <a:gd name="T20" fmla="*/ 6 w 89"/>
                <a:gd name="T21" fmla="*/ 0 h 81"/>
                <a:gd name="T22" fmla="*/ 3 w 89"/>
                <a:gd name="T23" fmla="*/ 1 h 81"/>
                <a:gd name="T24" fmla="*/ 0 w 89"/>
                <a:gd name="T25" fmla="*/ 4 h 81"/>
                <a:gd name="T26" fmla="*/ 1 w 89"/>
                <a:gd name="T27" fmla="*/ 7 h 81"/>
                <a:gd name="T28" fmla="*/ 3 w 89"/>
                <a:gd name="T29" fmla="*/ 15 h 81"/>
                <a:gd name="T30" fmla="*/ 2 w 89"/>
                <a:gd name="T31" fmla="*/ 15 h 81"/>
                <a:gd name="T32" fmla="*/ 0 w 89"/>
                <a:gd name="T33" fmla="*/ 21 h 81"/>
                <a:gd name="T34" fmla="*/ 13 w 89"/>
                <a:gd name="T35" fmla="*/ 40 h 81"/>
                <a:gd name="T36" fmla="*/ 16 w 89"/>
                <a:gd name="T37" fmla="*/ 43 h 81"/>
                <a:gd name="T38" fmla="*/ 22 w 89"/>
                <a:gd name="T39" fmla="*/ 44 h 81"/>
                <a:gd name="T40" fmla="*/ 23 w 89"/>
                <a:gd name="T41" fmla="*/ 43 h 81"/>
                <a:gd name="T42" fmla="*/ 23 w 89"/>
                <a:gd name="T43" fmla="*/ 42 h 81"/>
                <a:gd name="T44" fmla="*/ 24 w 89"/>
                <a:gd name="T45" fmla="*/ 38 h 81"/>
                <a:gd name="T46" fmla="*/ 22 w 89"/>
                <a:gd name="T47" fmla="*/ 36 h 81"/>
                <a:gd name="T48" fmla="*/ 18 w 89"/>
                <a:gd name="T49" fmla="*/ 34 h 81"/>
                <a:gd name="T50" fmla="*/ 21 w 89"/>
                <a:gd name="T51" fmla="*/ 32 h 81"/>
                <a:gd name="T52" fmla="*/ 26 w 89"/>
                <a:gd name="T53" fmla="*/ 35 h 81"/>
                <a:gd name="T54" fmla="*/ 32 w 89"/>
                <a:gd name="T55" fmla="*/ 44 h 81"/>
                <a:gd name="T56" fmla="*/ 57 w 89"/>
                <a:gd name="T57" fmla="*/ 59 h 81"/>
                <a:gd name="T58" fmla="*/ 59 w 89"/>
                <a:gd name="T59" fmla="*/ 64 h 81"/>
                <a:gd name="T60" fmla="*/ 59 w 89"/>
                <a:gd name="T61" fmla="*/ 70 h 81"/>
                <a:gd name="T62" fmla="*/ 61 w 89"/>
                <a:gd name="T63" fmla="*/ 75 h 81"/>
                <a:gd name="T64" fmla="*/ 65 w 89"/>
                <a:gd name="T65" fmla="*/ 79 h 81"/>
                <a:gd name="T66" fmla="*/ 70 w 89"/>
                <a:gd name="T67" fmla="*/ 78 h 81"/>
                <a:gd name="T68" fmla="*/ 69 w 89"/>
                <a:gd name="T69" fmla="*/ 74 h 81"/>
                <a:gd name="T70" fmla="*/ 68 w 89"/>
                <a:gd name="T71" fmla="*/ 72 h 81"/>
                <a:gd name="T72" fmla="*/ 70 w 89"/>
                <a:gd name="T73" fmla="*/ 72 h 81"/>
                <a:gd name="T74" fmla="*/ 72 w 89"/>
                <a:gd name="T75" fmla="*/ 74 h 81"/>
                <a:gd name="T76" fmla="*/ 75 w 89"/>
                <a:gd name="T77" fmla="*/ 76 h 81"/>
                <a:gd name="T78" fmla="*/ 75 w 89"/>
                <a:gd name="T79" fmla="*/ 79 h 81"/>
                <a:gd name="T80" fmla="*/ 79 w 89"/>
                <a:gd name="T81" fmla="*/ 80 h 81"/>
                <a:gd name="T82" fmla="*/ 83 w 89"/>
                <a:gd name="T83" fmla="*/ 75 h 81"/>
                <a:gd name="T84" fmla="*/ 83 w 89"/>
                <a:gd name="T85" fmla="*/ 70 h 81"/>
                <a:gd name="T86" fmla="*/ 82 w 89"/>
                <a:gd name="T87" fmla="*/ 66 h 81"/>
                <a:gd name="T88" fmla="*/ 86 w 89"/>
                <a:gd name="T89" fmla="*/ 62 h 81"/>
                <a:gd name="T90" fmla="*/ 89 w 89"/>
                <a:gd name="T91" fmla="*/ 58 h 81"/>
                <a:gd name="T92" fmla="*/ 83 w 89"/>
                <a:gd name="T93" fmla="*/ 56 h 8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89"/>
                <a:gd name="T142" fmla="*/ 0 h 81"/>
                <a:gd name="T143" fmla="*/ 89 w 89"/>
                <a:gd name="T144" fmla="*/ 81 h 8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89" h="81">
                  <a:moveTo>
                    <a:pt x="82" y="41"/>
                  </a:moveTo>
                  <a:lnTo>
                    <a:pt x="78" y="38"/>
                  </a:lnTo>
                  <a:lnTo>
                    <a:pt x="75" y="35"/>
                  </a:lnTo>
                  <a:lnTo>
                    <a:pt x="72" y="31"/>
                  </a:lnTo>
                  <a:lnTo>
                    <a:pt x="67" y="24"/>
                  </a:lnTo>
                  <a:lnTo>
                    <a:pt x="63" y="18"/>
                  </a:lnTo>
                  <a:lnTo>
                    <a:pt x="61" y="10"/>
                  </a:lnTo>
                  <a:lnTo>
                    <a:pt x="60" y="9"/>
                  </a:lnTo>
                  <a:lnTo>
                    <a:pt x="59" y="8"/>
                  </a:lnTo>
                  <a:lnTo>
                    <a:pt x="58" y="8"/>
                  </a:lnTo>
                  <a:lnTo>
                    <a:pt x="57" y="9"/>
                  </a:lnTo>
                  <a:lnTo>
                    <a:pt x="56" y="10"/>
                  </a:lnTo>
                  <a:lnTo>
                    <a:pt x="53" y="10"/>
                  </a:lnTo>
                  <a:lnTo>
                    <a:pt x="50" y="10"/>
                  </a:lnTo>
                  <a:lnTo>
                    <a:pt x="47" y="10"/>
                  </a:lnTo>
                  <a:lnTo>
                    <a:pt x="47" y="11"/>
                  </a:lnTo>
                  <a:lnTo>
                    <a:pt x="47" y="12"/>
                  </a:lnTo>
                  <a:lnTo>
                    <a:pt x="45" y="11"/>
                  </a:lnTo>
                  <a:lnTo>
                    <a:pt x="44" y="10"/>
                  </a:lnTo>
                  <a:lnTo>
                    <a:pt x="42" y="8"/>
                  </a:lnTo>
                  <a:lnTo>
                    <a:pt x="39" y="7"/>
                  </a:lnTo>
                  <a:lnTo>
                    <a:pt x="38" y="6"/>
                  </a:lnTo>
                  <a:lnTo>
                    <a:pt x="36" y="5"/>
                  </a:lnTo>
                  <a:lnTo>
                    <a:pt x="32" y="5"/>
                  </a:lnTo>
                  <a:lnTo>
                    <a:pt x="29" y="5"/>
                  </a:lnTo>
                  <a:lnTo>
                    <a:pt x="25" y="5"/>
                  </a:lnTo>
                  <a:lnTo>
                    <a:pt x="21" y="4"/>
                  </a:lnTo>
                  <a:lnTo>
                    <a:pt x="17" y="2"/>
                  </a:lnTo>
                  <a:lnTo>
                    <a:pt x="14" y="2"/>
                  </a:lnTo>
                  <a:lnTo>
                    <a:pt x="12" y="1"/>
                  </a:lnTo>
                  <a:lnTo>
                    <a:pt x="9" y="0"/>
                  </a:lnTo>
                  <a:lnTo>
                    <a:pt x="7" y="0"/>
                  </a:lnTo>
                  <a:lnTo>
                    <a:pt x="6" y="0"/>
                  </a:lnTo>
                  <a:lnTo>
                    <a:pt x="5" y="1"/>
                  </a:lnTo>
                  <a:lnTo>
                    <a:pt x="4" y="1"/>
                  </a:lnTo>
                  <a:lnTo>
                    <a:pt x="3" y="1"/>
                  </a:lnTo>
                  <a:lnTo>
                    <a:pt x="2" y="1"/>
                  </a:lnTo>
                  <a:lnTo>
                    <a:pt x="1" y="1"/>
                  </a:lnTo>
                  <a:lnTo>
                    <a:pt x="0" y="4"/>
                  </a:lnTo>
                  <a:lnTo>
                    <a:pt x="0" y="5"/>
                  </a:lnTo>
                  <a:lnTo>
                    <a:pt x="1" y="6"/>
                  </a:lnTo>
                  <a:lnTo>
                    <a:pt x="1" y="7"/>
                  </a:lnTo>
                  <a:lnTo>
                    <a:pt x="0" y="10"/>
                  </a:lnTo>
                  <a:lnTo>
                    <a:pt x="1" y="12"/>
                  </a:lnTo>
                  <a:lnTo>
                    <a:pt x="3" y="15"/>
                  </a:lnTo>
                  <a:lnTo>
                    <a:pt x="2" y="15"/>
                  </a:lnTo>
                  <a:lnTo>
                    <a:pt x="2" y="18"/>
                  </a:lnTo>
                  <a:lnTo>
                    <a:pt x="0" y="20"/>
                  </a:lnTo>
                  <a:lnTo>
                    <a:pt x="0" y="21"/>
                  </a:lnTo>
                  <a:lnTo>
                    <a:pt x="0" y="29"/>
                  </a:lnTo>
                  <a:lnTo>
                    <a:pt x="5" y="36"/>
                  </a:lnTo>
                  <a:lnTo>
                    <a:pt x="13" y="40"/>
                  </a:lnTo>
                  <a:lnTo>
                    <a:pt x="14" y="40"/>
                  </a:lnTo>
                  <a:lnTo>
                    <a:pt x="15" y="42"/>
                  </a:lnTo>
                  <a:lnTo>
                    <a:pt x="16" y="43"/>
                  </a:lnTo>
                  <a:lnTo>
                    <a:pt x="18" y="44"/>
                  </a:lnTo>
                  <a:lnTo>
                    <a:pt x="20" y="45"/>
                  </a:lnTo>
                  <a:lnTo>
                    <a:pt x="22" y="44"/>
                  </a:lnTo>
                  <a:lnTo>
                    <a:pt x="23" y="44"/>
                  </a:lnTo>
                  <a:lnTo>
                    <a:pt x="23" y="43"/>
                  </a:lnTo>
                  <a:lnTo>
                    <a:pt x="22" y="42"/>
                  </a:lnTo>
                  <a:lnTo>
                    <a:pt x="23" y="42"/>
                  </a:lnTo>
                  <a:lnTo>
                    <a:pt x="24" y="42"/>
                  </a:lnTo>
                  <a:lnTo>
                    <a:pt x="24" y="40"/>
                  </a:lnTo>
                  <a:lnTo>
                    <a:pt x="24" y="38"/>
                  </a:lnTo>
                  <a:lnTo>
                    <a:pt x="24" y="37"/>
                  </a:lnTo>
                  <a:lnTo>
                    <a:pt x="23" y="37"/>
                  </a:lnTo>
                  <a:lnTo>
                    <a:pt x="22" y="36"/>
                  </a:lnTo>
                  <a:lnTo>
                    <a:pt x="20" y="36"/>
                  </a:lnTo>
                  <a:lnTo>
                    <a:pt x="19" y="35"/>
                  </a:lnTo>
                  <a:lnTo>
                    <a:pt x="18" y="34"/>
                  </a:lnTo>
                  <a:lnTo>
                    <a:pt x="18" y="33"/>
                  </a:lnTo>
                  <a:lnTo>
                    <a:pt x="19" y="32"/>
                  </a:lnTo>
                  <a:lnTo>
                    <a:pt x="21" y="32"/>
                  </a:lnTo>
                  <a:lnTo>
                    <a:pt x="23" y="32"/>
                  </a:lnTo>
                  <a:lnTo>
                    <a:pt x="24" y="33"/>
                  </a:lnTo>
                  <a:lnTo>
                    <a:pt x="26" y="35"/>
                  </a:lnTo>
                  <a:lnTo>
                    <a:pt x="28" y="38"/>
                  </a:lnTo>
                  <a:lnTo>
                    <a:pt x="30" y="41"/>
                  </a:lnTo>
                  <a:lnTo>
                    <a:pt x="32" y="44"/>
                  </a:lnTo>
                  <a:lnTo>
                    <a:pt x="34" y="46"/>
                  </a:lnTo>
                  <a:lnTo>
                    <a:pt x="46" y="53"/>
                  </a:lnTo>
                  <a:lnTo>
                    <a:pt x="57" y="59"/>
                  </a:lnTo>
                  <a:lnTo>
                    <a:pt x="58" y="61"/>
                  </a:lnTo>
                  <a:lnTo>
                    <a:pt x="59" y="62"/>
                  </a:lnTo>
                  <a:lnTo>
                    <a:pt x="59" y="64"/>
                  </a:lnTo>
                  <a:lnTo>
                    <a:pt x="59" y="67"/>
                  </a:lnTo>
                  <a:lnTo>
                    <a:pt x="59" y="68"/>
                  </a:lnTo>
                  <a:lnTo>
                    <a:pt x="59" y="70"/>
                  </a:lnTo>
                  <a:lnTo>
                    <a:pt x="59" y="72"/>
                  </a:lnTo>
                  <a:lnTo>
                    <a:pt x="59" y="74"/>
                  </a:lnTo>
                  <a:lnTo>
                    <a:pt x="61" y="75"/>
                  </a:lnTo>
                  <a:lnTo>
                    <a:pt x="62" y="77"/>
                  </a:lnTo>
                  <a:lnTo>
                    <a:pt x="63" y="78"/>
                  </a:lnTo>
                  <a:lnTo>
                    <a:pt x="65" y="79"/>
                  </a:lnTo>
                  <a:lnTo>
                    <a:pt x="67" y="79"/>
                  </a:lnTo>
                  <a:lnTo>
                    <a:pt x="68" y="79"/>
                  </a:lnTo>
                  <a:lnTo>
                    <a:pt x="70" y="78"/>
                  </a:lnTo>
                  <a:lnTo>
                    <a:pt x="70" y="77"/>
                  </a:lnTo>
                  <a:lnTo>
                    <a:pt x="70" y="76"/>
                  </a:lnTo>
                  <a:lnTo>
                    <a:pt x="69" y="74"/>
                  </a:lnTo>
                  <a:lnTo>
                    <a:pt x="68" y="73"/>
                  </a:lnTo>
                  <a:lnTo>
                    <a:pt x="67" y="72"/>
                  </a:lnTo>
                  <a:lnTo>
                    <a:pt x="68" y="72"/>
                  </a:lnTo>
                  <a:lnTo>
                    <a:pt x="67" y="71"/>
                  </a:lnTo>
                  <a:lnTo>
                    <a:pt x="69" y="71"/>
                  </a:lnTo>
                  <a:lnTo>
                    <a:pt x="70" y="72"/>
                  </a:lnTo>
                  <a:lnTo>
                    <a:pt x="71" y="72"/>
                  </a:lnTo>
                  <a:lnTo>
                    <a:pt x="72" y="73"/>
                  </a:lnTo>
                  <a:lnTo>
                    <a:pt x="72" y="74"/>
                  </a:lnTo>
                  <a:lnTo>
                    <a:pt x="73" y="74"/>
                  </a:lnTo>
                  <a:lnTo>
                    <a:pt x="74" y="75"/>
                  </a:lnTo>
                  <a:lnTo>
                    <a:pt x="75" y="76"/>
                  </a:lnTo>
                  <a:lnTo>
                    <a:pt x="75" y="77"/>
                  </a:lnTo>
                  <a:lnTo>
                    <a:pt x="75" y="78"/>
                  </a:lnTo>
                  <a:lnTo>
                    <a:pt x="75" y="79"/>
                  </a:lnTo>
                  <a:lnTo>
                    <a:pt x="77" y="81"/>
                  </a:lnTo>
                  <a:lnTo>
                    <a:pt x="79" y="81"/>
                  </a:lnTo>
                  <a:lnTo>
                    <a:pt x="79" y="80"/>
                  </a:lnTo>
                  <a:lnTo>
                    <a:pt x="81" y="79"/>
                  </a:lnTo>
                  <a:lnTo>
                    <a:pt x="82" y="78"/>
                  </a:lnTo>
                  <a:lnTo>
                    <a:pt x="83" y="75"/>
                  </a:lnTo>
                  <a:lnTo>
                    <a:pt x="84" y="73"/>
                  </a:lnTo>
                  <a:lnTo>
                    <a:pt x="83" y="70"/>
                  </a:lnTo>
                  <a:lnTo>
                    <a:pt x="83" y="69"/>
                  </a:lnTo>
                  <a:lnTo>
                    <a:pt x="82" y="67"/>
                  </a:lnTo>
                  <a:lnTo>
                    <a:pt x="82" y="66"/>
                  </a:lnTo>
                  <a:lnTo>
                    <a:pt x="83" y="64"/>
                  </a:lnTo>
                  <a:lnTo>
                    <a:pt x="84" y="64"/>
                  </a:lnTo>
                  <a:lnTo>
                    <a:pt x="86" y="62"/>
                  </a:lnTo>
                  <a:lnTo>
                    <a:pt x="87" y="61"/>
                  </a:lnTo>
                  <a:lnTo>
                    <a:pt x="89" y="59"/>
                  </a:lnTo>
                  <a:lnTo>
                    <a:pt x="89" y="58"/>
                  </a:lnTo>
                  <a:lnTo>
                    <a:pt x="86" y="57"/>
                  </a:lnTo>
                  <a:lnTo>
                    <a:pt x="85" y="56"/>
                  </a:lnTo>
                  <a:lnTo>
                    <a:pt x="83" y="56"/>
                  </a:lnTo>
                  <a:lnTo>
                    <a:pt x="82" y="56"/>
                  </a:lnTo>
                  <a:lnTo>
                    <a:pt x="82" y="41"/>
                  </a:lnTo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04" name="Freeform 49"/>
            <p:cNvSpPr>
              <a:spLocks/>
            </p:cNvSpPr>
            <p:nvPr/>
          </p:nvSpPr>
          <p:spPr bwMode="gray">
            <a:xfrm>
              <a:off x="2285" y="1826"/>
              <a:ext cx="99" cy="65"/>
            </a:xfrm>
            <a:custGeom>
              <a:avLst/>
              <a:gdLst>
                <a:gd name="T0" fmla="*/ 2 w 99"/>
                <a:gd name="T1" fmla="*/ 45 h 65"/>
                <a:gd name="T2" fmla="*/ 5 w 99"/>
                <a:gd name="T3" fmla="*/ 44 h 65"/>
                <a:gd name="T4" fmla="*/ 6 w 99"/>
                <a:gd name="T5" fmla="*/ 39 h 65"/>
                <a:gd name="T6" fmla="*/ 9 w 99"/>
                <a:gd name="T7" fmla="*/ 39 h 65"/>
                <a:gd name="T8" fmla="*/ 13 w 99"/>
                <a:gd name="T9" fmla="*/ 40 h 65"/>
                <a:gd name="T10" fmla="*/ 16 w 99"/>
                <a:gd name="T11" fmla="*/ 38 h 65"/>
                <a:gd name="T12" fmla="*/ 20 w 99"/>
                <a:gd name="T13" fmla="*/ 39 h 65"/>
                <a:gd name="T14" fmla="*/ 24 w 99"/>
                <a:gd name="T15" fmla="*/ 41 h 65"/>
                <a:gd name="T16" fmla="*/ 27 w 99"/>
                <a:gd name="T17" fmla="*/ 38 h 65"/>
                <a:gd name="T18" fmla="*/ 34 w 99"/>
                <a:gd name="T19" fmla="*/ 39 h 65"/>
                <a:gd name="T20" fmla="*/ 40 w 99"/>
                <a:gd name="T21" fmla="*/ 43 h 65"/>
                <a:gd name="T22" fmla="*/ 41 w 99"/>
                <a:gd name="T23" fmla="*/ 47 h 65"/>
                <a:gd name="T24" fmla="*/ 45 w 99"/>
                <a:gd name="T25" fmla="*/ 53 h 65"/>
                <a:gd name="T26" fmla="*/ 49 w 99"/>
                <a:gd name="T27" fmla="*/ 55 h 65"/>
                <a:gd name="T28" fmla="*/ 52 w 99"/>
                <a:gd name="T29" fmla="*/ 51 h 65"/>
                <a:gd name="T30" fmla="*/ 55 w 99"/>
                <a:gd name="T31" fmla="*/ 49 h 65"/>
                <a:gd name="T32" fmla="*/ 58 w 99"/>
                <a:gd name="T33" fmla="*/ 52 h 65"/>
                <a:gd name="T34" fmla="*/ 60 w 99"/>
                <a:gd name="T35" fmla="*/ 56 h 65"/>
                <a:gd name="T36" fmla="*/ 62 w 99"/>
                <a:gd name="T37" fmla="*/ 59 h 65"/>
                <a:gd name="T38" fmla="*/ 62 w 99"/>
                <a:gd name="T39" fmla="*/ 64 h 65"/>
                <a:gd name="T40" fmla="*/ 66 w 99"/>
                <a:gd name="T41" fmla="*/ 65 h 65"/>
                <a:gd name="T42" fmla="*/ 71 w 99"/>
                <a:gd name="T43" fmla="*/ 64 h 65"/>
                <a:gd name="T44" fmla="*/ 76 w 99"/>
                <a:gd name="T45" fmla="*/ 61 h 65"/>
                <a:gd name="T46" fmla="*/ 80 w 99"/>
                <a:gd name="T47" fmla="*/ 59 h 65"/>
                <a:gd name="T48" fmla="*/ 81 w 99"/>
                <a:gd name="T49" fmla="*/ 60 h 65"/>
                <a:gd name="T50" fmla="*/ 84 w 99"/>
                <a:gd name="T51" fmla="*/ 61 h 65"/>
                <a:gd name="T52" fmla="*/ 87 w 99"/>
                <a:gd name="T53" fmla="*/ 59 h 65"/>
                <a:gd name="T54" fmla="*/ 87 w 99"/>
                <a:gd name="T55" fmla="*/ 56 h 65"/>
                <a:gd name="T56" fmla="*/ 87 w 99"/>
                <a:gd name="T57" fmla="*/ 48 h 65"/>
                <a:gd name="T58" fmla="*/ 80 w 99"/>
                <a:gd name="T59" fmla="*/ 42 h 65"/>
                <a:gd name="T60" fmla="*/ 76 w 99"/>
                <a:gd name="T61" fmla="*/ 37 h 65"/>
                <a:gd name="T62" fmla="*/ 78 w 99"/>
                <a:gd name="T63" fmla="*/ 35 h 65"/>
                <a:gd name="T64" fmla="*/ 87 w 99"/>
                <a:gd name="T65" fmla="*/ 32 h 65"/>
                <a:gd name="T66" fmla="*/ 93 w 99"/>
                <a:gd name="T67" fmla="*/ 29 h 65"/>
                <a:gd name="T68" fmla="*/ 92 w 99"/>
                <a:gd name="T69" fmla="*/ 29 h 65"/>
                <a:gd name="T70" fmla="*/ 92 w 99"/>
                <a:gd name="T71" fmla="*/ 27 h 65"/>
                <a:gd name="T72" fmla="*/ 93 w 99"/>
                <a:gd name="T73" fmla="*/ 20 h 65"/>
                <a:gd name="T74" fmla="*/ 97 w 99"/>
                <a:gd name="T75" fmla="*/ 15 h 65"/>
                <a:gd name="T76" fmla="*/ 99 w 99"/>
                <a:gd name="T77" fmla="*/ 8 h 65"/>
                <a:gd name="T78" fmla="*/ 96 w 99"/>
                <a:gd name="T79" fmla="*/ 4 h 65"/>
                <a:gd name="T80" fmla="*/ 90 w 99"/>
                <a:gd name="T81" fmla="*/ 2 h 65"/>
                <a:gd name="T82" fmla="*/ 88 w 99"/>
                <a:gd name="T83" fmla="*/ 0 h 65"/>
                <a:gd name="T84" fmla="*/ 84 w 99"/>
                <a:gd name="T85" fmla="*/ 2 h 65"/>
                <a:gd name="T86" fmla="*/ 81 w 99"/>
                <a:gd name="T87" fmla="*/ 5 h 65"/>
                <a:gd name="T88" fmla="*/ 72 w 99"/>
                <a:gd name="T89" fmla="*/ 8 h 65"/>
                <a:gd name="T90" fmla="*/ 62 w 99"/>
                <a:gd name="T91" fmla="*/ 16 h 65"/>
                <a:gd name="T92" fmla="*/ 51 w 99"/>
                <a:gd name="T93" fmla="*/ 20 h 65"/>
                <a:gd name="T94" fmla="*/ 41 w 99"/>
                <a:gd name="T95" fmla="*/ 18 h 65"/>
                <a:gd name="T96" fmla="*/ 35 w 99"/>
                <a:gd name="T97" fmla="*/ 14 h 65"/>
                <a:gd name="T98" fmla="*/ 33 w 99"/>
                <a:gd name="T99" fmla="*/ 15 h 65"/>
                <a:gd name="T100" fmla="*/ 32 w 99"/>
                <a:gd name="T101" fmla="*/ 18 h 65"/>
                <a:gd name="T102" fmla="*/ 30 w 99"/>
                <a:gd name="T103" fmla="*/ 20 h 65"/>
                <a:gd name="T104" fmla="*/ 26 w 99"/>
                <a:gd name="T105" fmla="*/ 17 h 65"/>
                <a:gd name="T106" fmla="*/ 22 w 99"/>
                <a:gd name="T107" fmla="*/ 13 h 65"/>
                <a:gd name="T108" fmla="*/ 18 w 99"/>
                <a:gd name="T109" fmla="*/ 8 h 65"/>
                <a:gd name="T110" fmla="*/ 2 w 99"/>
                <a:gd name="T111" fmla="*/ 17 h 65"/>
                <a:gd name="T112" fmla="*/ 6 w 99"/>
                <a:gd name="T113" fmla="*/ 18 h 65"/>
                <a:gd name="T114" fmla="*/ 9 w 99"/>
                <a:gd name="T115" fmla="*/ 21 h 65"/>
                <a:gd name="T116" fmla="*/ 5 w 99"/>
                <a:gd name="T117" fmla="*/ 24 h 65"/>
                <a:gd name="T118" fmla="*/ 2 w 99"/>
                <a:gd name="T119" fmla="*/ 25 h 65"/>
                <a:gd name="T120" fmla="*/ 4 w 99"/>
                <a:gd name="T121" fmla="*/ 31 h 65"/>
                <a:gd name="T122" fmla="*/ 4 w 99"/>
                <a:gd name="T123" fmla="*/ 36 h 65"/>
                <a:gd name="T124" fmla="*/ 0 w 99"/>
                <a:gd name="T125" fmla="*/ 40 h 6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99"/>
                <a:gd name="T190" fmla="*/ 0 h 65"/>
                <a:gd name="T191" fmla="*/ 99 w 99"/>
                <a:gd name="T192" fmla="*/ 65 h 65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99" h="65">
                  <a:moveTo>
                    <a:pt x="1" y="43"/>
                  </a:moveTo>
                  <a:lnTo>
                    <a:pt x="1" y="45"/>
                  </a:lnTo>
                  <a:lnTo>
                    <a:pt x="2" y="45"/>
                  </a:lnTo>
                  <a:lnTo>
                    <a:pt x="4" y="45"/>
                  </a:lnTo>
                  <a:lnTo>
                    <a:pt x="5" y="45"/>
                  </a:lnTo>
                  <a:lnTo>
                    <a:pt x="5" y="44"/>
                  </a:lnTo>
                  <a:lnTo>
                    <a:pt x="5" y="42"/>
                  </a:lnTo>
                  <a:lnTo>
                    <a:pt x="5" y="40"/>
                  </a:lnTo>
                  <a:lnTo>
                    <a:pt x="6" y="39"/>
                  </a:lnTo>
                  <a:lnTo>
                    <a:pt x="6" y="38"/>
                  </a:lnTo>
                  <a:lnTo>
                    <a:pt x="9" y="37"/>
                  </a:lnTo>
                  <a:lnTo>
                    <a:pt x="9" y="39"/>
                  </a:lnTo>
                  <a:lnTo>
                    <a:pt x="10" y="40"/>
                  </a:lnTo>
                  <a:lnTo>
                    <a:pt x="12" y="40"/>
                  </a:lnTo>
                  <a:lnTo>
                    <a:pt x="13" y="40"/>
                  </a:lnTo>
                  <a:lnTo>
                    <a:pt x="14" y="39"/>
                  </a:lnTo>
                  <a:lnTo>
                    <a:pt x="15" y="39"/>
                  </a:lnTo>
                  <a:lnTo>
                    <a:pt x="16" y="38"/>
                  </a:lnTo>
                  <a:lnTo>
                    <a:pt x="17" y="37"/>
                  </a:lnTo>
                  <a:lnTo>
                    <a:pt x="18" y="38"/>
                  </a:lnTo>
                  <a:lnTo>
                    <a:pt x="20" y="39"/>
                  </a:lnTo>
                  <a:lnTo>
                    <a:pt x="21" y="40"/>
                  </a:lnTo>
                  <a:lnTo>
                    <a:pt x="23" y="41"/>
                  </a:lnTo>
                  <a:lnTo>
                    <a:pt x="24" y="41"/>
                  </a:lnTo>
                  <a:lnTo>
                    <a:pt x="24" y="40"/>
                  </a:lnTo>
                  <a:lnTo>
                    <a:pt x="25" y="40"/>
                  </a:lnTo>
                  <a:lnTo>
                    <a:pt x="27" y="38"/>
                  </a:lnTo>
                  <a:lnTo>
                    <a:pt x="29" y="38"/>
                  </a:lnTo>
                  <a:lnTo>
                    <a:pt x="32" y="38"/>
                  </a:lnTo>
                  <a:lnTo>
                    <a:pt x="34" y="39"/>
                  </a:lnTo>
                  <a:lnTo>
                    <a:pt x="37" y="40"/>
                  </a:lnTo>
                  <a:lnTo>
                    <a:pt x="40" y="42"/>
                  </a:lnTo>
                  <a:lnTo>
                    <a:pt x="40" y="43"/>
                  </a:lnTo>
                  <a:lnTo>
                    <a:pt x="41" y="44"/>
                  </a:lnTo>
                  <a:lnTo>
                    <a:pt x="41" y="46"/>
                  </a:lnTo>
                  <a:lnTo>
                    <a:pt x="41" y="47"/>
                  </a:lnTo>
                  <a:lnTo>
                    <a:pt x="41" y="49"/>
                  </a:lnTo>
                  <a:lnTo>
                    <a:pt x="43" y="51"/>
                  </a:lnTo>
                  <a:lnTo>
                    <a:pt x="45" y="53"/>
                  </a:lnTo>
                  <a:lnTo>
                    <a:pt x="47" y="56"/>
                  </a:lnTo>
                  <a:lnTo>
                    <a:pt x="48" y="56"/>
                  </a:lnTo>
                  <a:lnTo>
                    <a:pt x="49" y="55"/>
                  </a:lnTo>
                  <a:lnTo>
                    <a:pt x="50" y="53"/>
                  </a:lnTo>
                  <a:lnTo>
                    <a:pt x="51" y="52"/>
                  </a:lnTo>
                  <a:lnTo>
                    <a:pt x="52" y="51"/>
                  </a:lnTo>
                  <a:lnTo>
                    <a:pt x="52" y="50"/>
                  </a:lnTo>
                  <a:lnTo>
                    <a:pt x="53" y="49"/>
                  </a:lnTo>
                  <a:lnTo>
                    <a:pt x="55" y="49"/>
                  </a:lnTo>
                  <a:lnTo>
                    <a:pt x="56" y="50"/>
                  </a:lnTo>
                  <a:lnTo>
                    <a:pt x="57" y="51"/>
                  </a:lnTo>
                  <a:lnTo>
                    <a:pt x="58" y="52"/>
                  </a:lnTo>
                  <a:lnTo>
                    <a:pt x="59" y="55"/>
                  </a:lnTo>
                  <a:lnTo>
                    <a:pt x="60" y="56"/>
                  </a:lnTo>
                  <a:lnTo>
                    <a:pt x="61" y="56"/>
                  </a:lnTo>
                  <a:lnTo>
                    <a:pt x="62" y="58"/>
                  </a:lnTo>
                  <a:lnTo>
                    <a:pt x="62" y="59"/>
                  </a:lnTo>
                  <a:lnTo>
                    <a:pt x="61" y="61"/>
                  </a:lnTo>
                  <a:lnTo>
                    <a:pt x="61" y="63"/>
                  </a:lnTo>
                  <a:lnTo>
                    <a:pt x="62" y="64"/>
                  </a:lnTo>
                  <a:lnTo>
                    <a:pt x="63" y="65"/>
                  </a:lnTo>
                  <a:lnTo>
                    <a:pt x="64" y="65"/>
                  </a:lnTo>
                  <a:lnTo>
                    <a:pt x="66" y="65"/>
                  </a:lnTo>
                  <a:lnTo>
                    <a:pt x="68" y="65"/>
                  </a:lnTo>
                  <a:lnTo>
                    <a:pt x="70" y="64"/>
                  </a:lnTo>
                  <a:lnTo>
                    <a:pt x="71" y="64"/>
                  </a:lnTo>
                  <a:lnTo>
                    <a:pt x="73" y="63"/>
                  </a:lnTo>
                  <a:lnTo>
                    <a:pt x="74" y="62"/>
                  </a:lnTo>
                  <a:lnTo>
                    <a:pt x="76" y="61"/>
                  </a:lnTo>
                  <a:lnTo>
                    <a:pt x="77" y="60"/>
                  </a:lnTo>
                  <a:lnTo>
                    <a:pt x="78" y="59"/>
                  </a:lnTo>
                  <a:lnTo>
                    <a:pt x="80" y="59"/>
                  </a:lnTo>
                  <a:lnTo>
                    <a:pt x="80" y="60"/>
                  </a:lnTo>
                  <a:lnTo>
                    <a:pt x="81" y="60"/>
                  </a:lnTo>
                  <a:lnTo>
                    <a:pt x="83" y="61"/>
                  </a:lnTo>
                  <a:lnTo>
                    <a:pt x="84" y="61"/>
                  </a:lnTo>
                  <a:lnTo>
                    <a:pt x="85" y="61"/>
                  </a:lnTo>
                  <a:lnTo>
                    <a:pt x="86" y="60"/>
                  </a:lnTo>
                  <a:lnTo>
                    <a:pt x="87" y="59"/>
                  </a:lnTo>
                  <a:lnTo>
                    <a:pt x="86" y="58"/>
                  </a:lnTo>
                  <a:lnTo>
                    <a:pt x="86" y="57"/>
                  </a:lnTo>
                  <a:lnTo>
                    <a:pt x="87" y="56"/>
                  </a:lnTo>
                  <a:lnTo>
                    <a:pt x="88" y="53"/>
                  </a:lnTo>
                  <a:lnTo>
                    <a:pt x="88" y="51"/>
                  </a:lnTo>
                  <a:lnTo>
                    <a:pt x="87" y="48"/>
                  </a:lnTo>
                  <a:lnTo>
                    <a:pt x="85" y="46"/>
                  </a:lnTo>
                  <a:lnTo>
                    <a:pt x="82" y="44"/>
                  </a:lnTo>
                  <a:lnTo>
                    <a:pt x="80" y="42"/>
                  </a:lnTo>
                  <a:lnTo>
                    <a:pt x="77" y="40"/>
                  </a:lnTo>
                  <a:lnTo>
                    <a:pt x="77" y="39"/>
                  </a:lnTo>
                  <a:lnTo>
                    <a:pt x="76" y="37"/>
                  </a:lnTo>
                  <a:lnTo>
                    <a:pt x="76" y="36"/>
                  </a:lnTo>
                  <a:lnTo>
                    <a:pt x="78" y="35"/>
                  </a:lnTo>
                  <a:lnTo>
                    <a:pt x="81" y="34"/>
                  </a:lnTo>
                  <a:lnTo>
                    <a:pt x="84" y="33"/>
                  </a:lnTo>
                  <a:lnTo>
                    <a:pt x="87" y="32"/>
                  </a:lnTo>
                  <a:lnTo>
                    <a:pt x="90" y="31"/>
                  </a:lnTo>
                  <a:lnTo>
                    <a:pt x="92" y="30"/>
                  </a:lnTo>
                  <a:lnTo>
                    <a:pt x="93" y="29"/>
                  </a:lnTo>
                  <a:lnTo>
                    <a:pt x="92" y="29"/>
                  </a:lnTo>
                  <a:lnTo>
                    <a:pt x="92" y="28"/>
                  </a:lnTo>
                  <a:lnTo>
                    <a:pt x="92" y="27"/>
                  </a:lnTo>
                  <a:lnTo>
                    <a:pt x="92" y="24"/>
                  </a:lnTo>
                  <a:lnTo>
                    <a:pt x="93" y="22"/>
                  </a:lnTo>
                  <a:lnTo>
                    <a:pt x="93" y="20"/>
                  </a:lnTo>
                  <a:lnTo>
                    <a:pt x="94" y="18"/>
                  </a:lnTo>
                  <a:lnTo>
                    <a:pt x="96" y="16"/>
                  </a:lnTo>
                  <a:lnTo>
                    <a:pt x="97" y="15"/>
                  </a:lnTo>
                  <a:lnTo>
                    <a:pt x="99" y="13"/>
                  </a:lnTo>
                  <a:lnTo>
                    <a:pt x="99" y="11"/>
                  </a:lnTo>
                  <a:lnTo>
                    <a:pt x="99" y="8"/>
                  </a:lnTo>
                  <a:lnTo>
                    <a:pt x="98" y="6"/>
                  </a:lnTo>
                  <a:lnTo>
                    <a:pt x="97" y="4"/>
                  </a:lnTo>
                  <a:lnTo>
                    <a:pt x="96" y="4"/>
                  </a:lnTo>
                  <a:lnTo>
                    <a:pt x="94" y="3"/>
                  </a:lnTo>
                  <a:lnTo>
                    <a:pt x="91" y="2"/>
                  </a:lnTo>
                  <a:lnTo>
                    <a:pt x="90" y="2"/>
                  </a:lnTo>
                  <a:lnTo>
                    <a:pt x="89" y="1"/>
                  </a:lnTo>
                  <a:lnTo>
                    <a:pt x="88" y="0"/>
                  </a:lnTo>
                  <a:lnTo>
                    <a:pt x="87" y="1"/>
                  </a:lnTo>
                  <a:lnTo>
                    <a:pt x="85" y="1"/>
                  </a:lnTo>
                  <a:lnTo>
                    <a:pt x="84" y="2"/>
                  </a:lnTo>
                  <a:lnTo>
                    <a:pt x="83" y="3"/>
                  </a:lnTo>
                  <a:lnTo>
                    <a:pt x="82" y="4"/>
                  </a:lnTo>
                  <a:lnTo>
                    <a:pt x="81" y="5"/>
                  </a:lnTo>
                  <a:lnTo>
                    <a:pt x="80" y="5"/>
                  </a:lnTo>
                  <a:lnTo>
                    <a:pt x="75" y="6"/>
                  </a:lnTo>
                  <a:lnTo>
                    <a:pt x="72" y="8"/>
                  </a:lnTo>
                  <a:lnTo>
                    <a:pt x="68" y="11"/>
                  </a:lnTo>
                  <a:lnTo>
                    <a:pt x="65" y="13"/>
                  </a:lnTo>
                  <a:lnTo>
                    <a:pt x="62" y="16"/>
                  </a:lnTo>
                  <a:lnTo>
                    <a:pt x="59" y="18"/>
                  </a:lnTo>
                  <a:lnTo>
                    <a:pt x="56" y="19"/>
                  </a:lnTo>
                  <a:lnTo>
                    <a:pt x="51" y="20"/>
                  </a:lnTo>
                  <a:lnTo>
                    <a:pt x="48" y="20"/>
                  </a:lnTo>
                  <a:lnTo>
                    <a:pt x="45" y="20"/>
                  </a:lnTo>
                  <a:lnTo>
                    <a:pt x="41" y="18"/>
                  </a:lnTo>
                  <a:lnTo>
                    <a:pt x="38" y="16"/>
                  </a:lnTo>
                  <a:lnTo>
                    <a:pt x="37" y="15"/>
                  </a:lnTo>
                  <a:lnTo>
                    <a:pt x="35" y="14"/>
                  </a:lnTo>
                  <a:lnTo>
                    <a:pt x="33" y="14"/>
                  </a:lnTo>
                  <a:lnTo>
                    <a:pt x="33" y="15"/>
                  </a:lnTo>
                  <a:lnTo>
                    <a:pt x="32" y="16"/>
                  </a:lnTo>
                  <a:lnTo>
                    <a:pt x="31" y="17"/>
                  </a:lnTo>
                  <a:lnTo>
                    <a:pt x="32" y="18"/>
                  </a:lnTo>
                  <a:lnTo>
                    <a:pt x="31" y="19"/>
                  </a:lnTo>
                  <a:lnTo>
                    <a:pt x="30" y="20"/>
                  </a:lnTo>
                  <a:lnTo>
                    <a:pt x="29" y="19"/>
                  </a:lnTo>
                  <a:lnTo>
                    <a:pt x="27" y="18"/>
                  </a:lnTo>
                  <a:lnTo>
                    <a:pt x="26" y="17"/>
                  </a:lnTo>
                  <a:lnTo>
                    <a:pt x="24" y="16"/>
                  </a:lnTo>
                  <a:lnTo>
                    <a:pt x="23" y="15"/>
                  </a:lnTo>
                  <a:lnTo>
                    <a:pt x="22" y="13"/>
                  </a:lnTo>
                  <a:lnTo>
                    <a:pt x="21" y="12"/>
                  </a:lnTo>
                  <a:lnTo>
                    <a:pt x="20" y="10"/>
                  </a:lnTo>
                  <a:lnTo>
                    <a:pt x="18" y="8"/>
                  </a:lnTo>
                  <a:lnTo>
                    <a:pt x="17" y="6"/>
                  </a:lnTo>
                  <a:lnTo>
                    <a:pt x="2" y="2"/>
                  </a:lnTo>
                  <a:lnTo>
                    <a:pt x="2" y="17"/>
                  </a:lnTo>
                  <a:lnTo>
                    <a:pt x="3" y="17"/>
                  </a:lnTo>
                  <a:lnTo>
                    <a:pt x="4" y="17"/>
                  </a:lnTo>
                  <a:lnTo>
                    <a:pt x="6" y="18"/>
                  </a:lnTo>
                  <a:lnTo>
                    <a:pt x="7" y="18"/>
                  </a:lnTo>
                  <a:lnTo>
                    <a:pt x="9" y="19"/>
                  </a:lnTo>
                  <a:lnTo>
                    <a:pt x="9" y="21"/>
                  </a:lnTo>
                  <a:lnTo>
                    <a:pt x="7" y="22"/>
                  </a:lnTo>
                  <a:lnTo>
                    <a:pt x="6" y="23"/>
                  </a:lnTo>
                  <a:lnTo>
                    <a:pt x="5" y="24"/>
                  </a:lnTo>
                  <a:lnTo>
                    <a:pt x="4" y="24"/>
                  </a:lnTo>
                  <a:lnTo>
                    <a:pt x="3" y="24"/>
                  </a:lnTo>
                  <a:lnTo>
                    <a:pt x="2" y="25"/>
                  </a:lnTo>
                  <a:lnTo>
                    <a:pt x="2" y="27"/>
                  </a:lnTo>
                  <a:lnTo>
                    <a:pt x="3" y="29"/>
                  </a:lnTo>
                  <a:lnTo>
                    <a:pt x="4" y="31"/>
                  </a:lnTo>
                  <a:lnTo>
                    <a:pt x="4" y="33"/>
                  </a:lnTo>
                  <a:lnTo>
                    <a:pt x="5" y="35"/>
                  </a:lnTo>
                  <a:lnTo>
                    <a:pt x="4" y="36"/>
                  </a:lnTo>
                  <a:lnTo>
                    <a:pt x="2" y="38"/>
                  </a:lnTo>
                  <a:lnTo>
                    <a:pt x="1" y="39"/>
                  </a:lnTo>
                  <a:lnTo>
                    <a:pt x="0" y="40"/>
                  </a:lnTo>
                  <a:lnTo>
                    <a:pt x="0" y="41"/>
                  </a:lnTo>
                  <a:lnTo>
                    <a:pt x="1" y="43"/>
                  </a:lnTo>
                  <a:close/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05" name="Freeform 50"/>
            <p:cNvSpPr>
              <a:spLocks/>
            </p:cNvSpPr>
            <p:nvPr/>
          </p:nvSpPr>
          <p:spPr bwMode="gray">
            <a:xfrm>
              <a:off x="2285" y="1826"/>
              <a:ext cx="99" cy="65"/>
            </a:xfrm>
            <a:custGeom>
              <a:avLst/>
              <a:gdLst>
                <a:gd name="T0" fmla="*/ 2 w 99"/>
                <a:gd name="T1" fmla="*/ 45 h 65"/>
                <a:gd name="T2" fmla="*/ 5 w 99"/>
                <a:gd name="T3" fmla="*/ 44 h 65"/>
                <a:gd name="T4" fmla="*/ 6 w 99"/>
                <a:gd name="T5" fmla="*/ 39 h 65"/>
                <a:gd name="T6" fmla="*/ 9 w 99"/>
                <a:gd name="T7" fmla="*/ 39 h 65"/>
                <a:gd name="T8" fmla="*/ 13 w 99"/>
                <a:gd name="T9" fmla="*/ 40 h 65"/>
                <a:gd name="T10" fmla="*/ 16 w 99"/>
                <a:gd name="T11" fmla="*/ 38 h 65"/>
                <a:gd name="T12" fmla="*/ 20 w 99"/>
                <a:gd name="T13" fmla="*/ 39 h 65"/>
                <a:gd name="T14" fmla="*/ 24 w 99"/>
                <a:gd name="T15" fmla="*/ 41 h 65"/>
                <a:gd name="T16" fmla="*/ 27 w 99"/>
                <a:gd name="T17" fmla="*/ 38 h 65"/>
                <a:gd name="T18" fmla="*/ 34 w 99"/>
                <a:gd name="T19" fmla="*/ 39 h 65"/>
                <a:gd name="T20" fmla="*/ 40 w 99"/>
                <a:gd name="T21" fmla="*/ 43 h 65"/>
                <a:gd name="T22" fmla="*/ 41 w 99"/>
                <a:gd name="T23" fmla="*/ 47 h 65"/>
                <a:gd name="T24" fmla="*/ 45 w 99"/>
                <a:gd name="T25" fmla="*/ 53 h 65"/>
                <a:gd name="T26" fmla="*/ 49 w 99"/>
                <a:gd name="T27" fmla="*/ 55 h 65"/>
                <a:gd name="T28" fmla="*/ 52 w 99"/>
                <a:gd name="T29" fmla="*/ 51 h 65"/>
                <a:gd name="T30" fmla="*/ 55 w 99"/>
                <a:gd name="T31" fmla="*/ 49 h 65"/>
                <a:gd name="T32" fmla="*/ 58 w 99"/>
                <a:gd name="T33" fmla="*/ 52 h 65"/>
                <a:gd name="T34" fmla="*/ 60 w 99"/>
                <a:gd name="T35" fmla="*/ 56 h 65"/>
                <a:gd name="T36" fmla="*/ 62 w 99"/>
                <a:gd name="T37" fmla="*/ 59 h 65"/>
                <a:gd name="T38" fmla="*/ 62 w 99"/>
                <a:gd name="T39" fmla="*/ 64 h 65"/>
                <a:gd name="T40" fmla="*/ 66 w 99"/>
                <a:gd name="T41" fmla="*/ 65 h 65"/>
                <a:gd name="T42" fmla="*/ 71 w 99"/>
                <a:gd name="T43" fmla="*/ 64 h 65"/>
                <a:gd name="T44" fmla="*/ 76 w 99"/>
                <a:gd name="T45" fmla="*/ 61 h 65"/>
                <a:gd name="T46" fmla="*/ 80 w 99"/>
                <a:gd name="T47" fmla="*/ 59 h 65"/>
                <a:gd name="T48" fmla="*/ 81 w 99"/>
                <a:gd name="T49" fmla="*/ 60 h 65"/>
                <a:gd name="T50" fmla="*/ 84 w 99"/>
                <a:gd name="T51" fmla="*/ 61 h 65"/>
                <a:gd name="T52" fmla="*/ 87 w 99"/>
                <a:gd name="T53" fmla="*/ 59 h 65"/>
                <a:gd name="T54" fmla="*/ 87 w 99"/>
                <a:gd name="T55" fmla="*/ 56 h 65"/>
                <a:gd name="T56" fmla="*/ 87 w 99"/>
                <a:gd name="T57" fmla="*/ 48 h 65"/>
                <a:gd name="T58" fmla="*/ 80 w 99"/>
                <a:gd name="T59" fmla="*/ 42 h 65"/>
                <a:gd name="T60" fmla="*/ 76 w 99"/>
                <a:gd name="T61" fmla="*/ 37 h 65"/>
                <a:gd name="T62" fmla="*/ 78 w 99"/>
                <a:gd name="T63" fmla="*/ 35 h 65"/>
                <a:gd name="T64" fmla="*/ 87 w 99"/>
                <a:gd name="T65" fmla="*/ 32 h 65"/>
                <a:gd name="T66" fmla="*/ 93 w 99"/>
                <a:gd name="T67" fmla="*/ 29 h 65"/>
                <a:gd name="T68" fmla="*/ 92 w 99"/>
                <a:gd name="T69" fmla="*/ 29 h 65"/>
                <a:gd name="T70" fmla="*/ 92 w 99"/>
                <a:gd name="T71" fmla="*/ 27 h 65"/>
                <a:gd name="T72" fmla="*/ 93 w 99"/>
                <a:gd name="T73" fmla="*/ 20 h 65"/>
                <a:gd name="T74" fmla="*/ 97 w 99"/>
                <a:gd name="T75" fmla="*/ 15 h 65"/>
                <a:gd name="T76" fmla="*/ 99 w 99"/>
                <a:gd name="T77" fmla="*/ 8 h 65"/>
                <a:gd name="T78" fmla="*/ 96 w 99"/>
                <a:gd name="T79" fmla="*/ 4 h 65"/>
                <a:gd name="T80" fmla="*/ 90 w 99"/>
                <a:gd name="T81" fmla="*/ 2 h 65"/>
                <a:gd name="T82" fmla="*/ 88 w 99"/>
                <a:gd name="T83" fmla="*/ 0 h 65"/>
                <a:gd name="T84" fmla="*/ 84 w 99"/>
                <a:gd name="T85" fmla="*/ 2 h 65"/>
                <a:gd name="T86" fmla="*/ 81 w 99"/>
                <a:gd name="T87" fmla="*/ 5 h 65"/>
                <a:gd name="T88" fmla="*/ 72 w 99"/>
                <a:gd name="T89" fmla="*/ 8 h 65"/>
                <a:gd name="T90" fmla="*/ 62 w 99"/>
                <a:gd name="T91" fmla="*/ 16 h 65"/>
                <a:gd name="T92" fmla="*/ 51 w 99"/>
                <a:gd name="T93" fmla="*/ 20 h 65"/>
                <a:gd name="T94" fmla="*/ 41 w 99"/>
                <a:gd name="T95" fmla="*/ 18 h 65"/>
                <a:gd name="T96" fmla="*/ 35 w 99"/>
                <a:gd name="T97" fmla="*/ 14 h 65"/>
                <a:gd name="T98" fmla="*/ 33 w 99"/>
                <a:gd name="T99" fmla="*/ 15 h 65"/>
                <a:gd name="T100" fmla="*/ 32 w 99"/>
                <a:gd name="T101" fmla="*/ 18 h 65"/>
                <a:gd name="T102" fmla="*/ 30 w 99"/>
                <a:gd name="T103" fmla="*/ 20 h 65"/>
                <a:gd name="T104" fmla="*/ 26 w 99"/>
                <a:gd name="T105" fmla="*/ 17 h 65"/>
                <a:gd name="T106" fmla="*/ 22 w 99"/>
                <a:gd name="T107" fmla="*/ 13 h 65"/>
                <a:gd name="T108" fmla="*/ 18 w 99"/>
                <a:gd name="T109" fmla="*/ 8 h 65"/>
                <a:gd name="T110" fmla="*/ 2 w 99"/>
                <a:gd name="T111" fmla="*/ 17 h 65"/>
                <a:gd name="T112" fmla="*/ 6 w 99"/>
                <a:gd name="T113" fmla="*/ 18 h 65"/>
                <a:gd name="T114" fmla="*/ 9 w 99"/>
                <a:gd name="T115" fmla="*/ 21 h 65"/>
                <a:gd name="T116" fmla="*/ 5 w 99"/>
                <a:gd name="T117" fmla="*/ 24 h 65"/>
                <a:gd name="T118" fmla="*/ 2 w 99"/>
                <a:gd name="T119" fmla="*/ 25 h 65"/>
                <a:gd name="T120" fmla="*/ 4 w 99"/>
                <a:gd name="T121" fmla="*/ 31 h 65"/>
                <a:gd name="T122" fmla="*/ 4 w 99"/>
                <a:gd name="T123" fmla="*/ 36 h 65"/>
                <a:gd name="T124" fmla="*/ 0 w 99"/>
                <a:gd name="T125" fmla="*/ 40 h 6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99"/>
                <a:gd name="T190" fmla="*/ 0 h 65"/>
                <a:gd name="T191" fmla="*/ 99 w 99"/>
                <a:gd name="T192" fmla="*/ 65 h 65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99" h="65">
                  <a:moveTo>
                    <a:pt x="1" y="43"/>
                  </a:moveTo>
                  <a:lnTo>
                    <a:pt x="1" y="45"/>
                  </a:lnTo>
                  <a:lnTo>
                    <a:pt x="2" y="45"/>
                  </a:lnTo>
                  <a:lnTo>
                    <a:pt x="4" y="45"/>
                  </a:lnTo>
                  <a:lnTo>
                    <a:pt x="5" y="45"/>
                  </a:lnTo>
                  <a:lnTo>
                    <a:pt x="5" y="44"/>
                  </a:lnTo>
                  <a:lnTo>
                    <a:pt x="5" y="42"/>
                  </a:lnTo>
                  <a:lnTo>
                    <a:pt x="5" y="40"/>
                  </a:lnTo>
                  <a:lnTo>
                    <a:pt x="6" y="39"/>
                  </a:lnTo>
                  <a:lnTo>
                    <a:pt x="6" y="38"/>
                  </a:lnTo>
                  <a:lnTo>
                    <a:pt x="9" y="37"/>
                  </a:lnTo>
                  <a:lnTo>
                    <a:pt x="9" y="39"/>
                  </a:lnTo>
                  <a:lnTo>
                    <a:pt x="10" y="40"/>
                  </a:lnTo>
                  <a:lnTo>
                    <a:pt x="12" y="40"/>
                  </a:lnTo>
                  <a:lnTo>
                    <a:pt x="13" y="40"/>
                  </a:lnTo>
                  <a:lnTo>
                    <a:pt x="14" y="39"/>
                  </a:lnTo>
                  <a:lnTo>
                    <a:pt x="15" y="39"/>
                  </a:lnTo>
                  <a:lnTo>
                    <a:pt x="16" y="38"/>
                  </a:lnTo>
                  <a:lnTo>
                    <a:pt x="17" y="37"/>
                  </a:lnTo>
                  <a:lnTo>
                    <a:pt x="18" y="38"/>
                  </a:lnTo>
                  <a:lnTo>
                    <a:pt x="20" y="39"/>
                  </a:lnTo>
                  <a:lnTo>
                    <a:pt x="21" y="40"/>
                  </a:lnTo>
                  <a:lnTo>
                    <a:pt x="23" y="41"/>
                  </a:lnTo>
                  <a:lnTo>
                    <a:pt x="24" y="41"/>
                  </a:lnTo>
                  <a:lnTo>
                    <a:pt x="24" y="40"/>
                  </a:lnTo>
                  <a:lnTo>
                    <a:pt x="25" y="40"/>
                  </a:lnTo>
                  <a:lnTo>
                    <a:pt x="27" y="38"/>
                  </a:lnTo>
                  <a:lnTo>
                    <a:pt x="29" y="38"/>
                  </a:lnTo>
                  <a:lnTo>
                    <a:pt x="32" y="38"/>
                  </a:lnTo>
                  <a:lnTo>
                    <a:pt x="34" y="39"/>
                  </a:lnTo>
                  <a:lnTo>
                    <a:pt x="37" y="40"/>
                  </a:lnTo>
                  <a:lnTo>
                    <a:pt x="40" y="42"/>
                  </a:lnTo>
                  <a:lnTo>
                    <a:pt x="40" y="43"/>
                  </a:lnTo>
                  <a:lnTo>
                    <a:pt x="41" y="44"/>
                  </a:lnTo>
                  <a:lnTo>
                    <a:pt x="41" y="46"/>
                  </a:lnTo>
                  <a:lnTo>
                    <a:pt x="41" y="47"/>
                  </a:lnTo>
                  <a:lnTo>
                    <a:pt x="41" y="49"/>
                  </a:lnTo>
                  <a:lnTo>
                    <a:pt x="43" y="51"/>
                  </a:lnTo>
                  <a:lnTo>
                    <a:pt x="45" y="53"/>
                  </a:lnTo>
                  <a:lnTo>
                    <a:pt x="47" y="56"/>
                  </a:lnTo>
                  <a:lnTo>
                    <a:pt x="48" y="56"/>
                  </a:lnTo>
                  <a:lnTo>
                    <a:pt x="49" y="55"/>
                  </a:lnTo>
                  <a:lnTo>
                    <a:pt x="50" y="53"/>
                  </a:lnTo>
                  <a:lnTo>
                    <a:pt x="51" y="52"/>
                  </a:lnTo>
                  <a:lnTo>
                    <a:pt x="52" y="51"/>
                  </a:lnTo>
                  <a:lnTo>
                    <a:pt x="52" y="50"/>
                  </a:lnTo>
                  <a:lnTo>
                    <a:pt x="53" y="49"/>
                  </a:lnTo>
                  <a:lnTo>
                    <a:pt x="55" y="49"/>
                  </a:lnTo>
                  <a:lnTo>
                    <a:pt x="56" y="50"/>
                  </a:lnTo>
                  <a:lnTo>
                    <a:pt x="57" y="51"/>
                  </a:lnTo>
                  <a:lnTo>
                    <a:pt x="58" y="52"/>
                  </a:lnTo>
                  <a:lnTo>
                    <a:pt x="59" y="55"/>
                  </a:lnTo>
                  <a:lnTo>
                    <a:pt x="60" y="56"/>
                  </a:lnTo>
                  <a:lnTo>
                    <a:pt x="61" y="56"/>
                  </a:lnTo>
                  <a:lnTo>
                    <a:pt x="62" y="58"/>
                  </a:lnTo>
                  <a:lnTo>
                    <a:pt x="62" y="59"/>
                  </a:lnTo>
                  <a:lnTo>
                    <a:pt x="61" y="61"/>
                  </a:lnTo>
                  <a:lnTo>
                    <a:pt x="61" y="63"/>
                  </a:lnTo>
                  <a:lnTo>
                    <a:pt x="62" y="64"/>
                  </a:lnTo>
                  <a:lnTo>
                    <a:pt x="63" y="65"/>
                  </a:lnTo>
                  <a:lnTo>
                    <a:pt x="64" y="65"/>
                  </a:lnTo>
                  <a:lnTo>
                    <a:pt x="66" y="65"/>
                  </a:lnTo>
                  <a:lnTo>
                    <a:pt x="68" y="65"/>
                  </a:lnTo>
                  <a:lnTo>
                    <a:pt x="70" y="64"/>
                  </a:lnTo>
                  <a:lnTo>
                    <a:pt x="71" y="64"/>
                  </a:lnTo>
                  <a:lnTo>
                    <a:pt x="73" y="63"/>
                  </a:lnTo>
                  <a:lnTo>
                    <a:pt x="74" y="62"/>
                  </a:lnTo>
                  <a:lnTo>
                    <a:pt x="76" y="61"/>
                  </a:lnTo>
                  <a:lnTo>
                    <a:pt x="77" y="60"/>
                  </a:lnTo>
                  <a:lnTo>
                    <a:pt x="78" y="59"/>
                  </a:lnTo>
                  <a:lnTo>
                    <a:pt x="80" y="59"/>
                  </a:lnTo>
                  <a:lnTo>
                    <a:pt x="80" y="60"/>
                  </a:lnTo>
                  <a:lnTo>
                    <a:pt x="81" y="60"/>
                  </a:lnTo>
                  <a:lnTo>
                    <a:pt x="83" y="61"/>
                  </a:lnTo>
                  <a:lnTo>
                    <a:pt x="84" y="61"/>
                  </a:lnTo>
                  <a:lnTo>
                    <a:pt x="85" y="61"/>
                  </a:lnTo>
                  <a:lnTo>
                    <a:pt x="86" y="60"/>
                  </a:lnTo>
                  <a:lnTo>
                    <a:pt x="87" y="59"/>
                  </a:lnTo>
                  <a:lnTo>
                    <a:pt x="86" y="58"/>
                  </a:lnTo>
                  <a:lnTo>
                    <a:pt x="86" y="57"/>
                  </a:lnTo>
                  <a:lnTo>
                    <a:pt x="87" y="56"/>
                  </a:lnTo>
                  <a:lnTo>
                    <a:pt x="88" y="53"/>
                  </a:lnTo>
                  <a:lnTo>
                    <a:pt x="88" y="51"/>
                  </a:lnTo>
                  <a:lnTo>
                    <a:pt x="87" y="48"/>
                  </a:lnTo>
                  <a:lnTo>
                    <a:pt x="85" y="46"/>
                  </a:lnTo>
                  <a:lnTo>
                    <a:pt x="82" y="44"/>
                  </a:lnTo>
                  <a:lnTo>
                    <a:pt x="80" y="42"/>
                  </a:lnTo>
                  <a:lnTo>
                    <a:pt x="77" y="40"/>
                  </a:lnTo>
                  <a:lnTo>
                    <a:pt x="77" y="39"/>
                  </a:lnTo>
                  <a:lnTo>
                    <a:pt x="76" y="37"/>
                  </a:lnTo>
                  <a:lnTo>
                    <a:pt x="76" y="36"/>
                  </a:lnTo>
                  <a:lnTo>
                    <a:pt x="78" y="35"/>
                  </a:lnTo>
                  <a:lnTo>
                    <a:pt x="81" y="34"/>
                  </a:lnTo>
                  <a:lnTo>
                    <a:pt x="84" y="33"/>
                  </a:lnTo>
                  <a:lnTo>
                    <a:pt x="87" y="32"/>
                  </a:lnTo>
                  <a:lnTo>
                    <a:pt x="90" y="31"/>
                  </a:lnTo>
                  <a:lnTo>
                    <a:pt x="92" y="30"/>
                  </a:lnTo>
                  <a:lnTo>
                    <a:pt x="93" y="29"/>
                  </a:lnTo>
                  <a:lnTo>
                    <a:pt x="92" y="29"/>
                  </a:lnTo>
                  <a:lnTo>
                    <a:pt x="92" y="28"/>
                  </a:lnTo>
                  <a:lnTo>
                    <a:pt x="92" y="27"/>
                  </a:lnTo>
                  <a:lnTo>
                    <a:pt x="92" y="24"/>
                  </a:lnTo>
                  <a:lnTo>
                    <a:pt x="93" y="22"/>
                  </a:lnTo>
                  <a:lnTo>
                    <a:pt x="93" y="20"/>
                  </a:lnTo>
                  <a:lnTo>
                    <a:pt x="94" y="18"/>
                  </a:lnTo>
                  <a:lnTo>
                    <a:pt x="96" y="16"/>
                  </a:lnTo>
                  <a:lnTo>
                    <a:pt x="97" y="15"/>
                  </a:lnTo>
                  <a:lnTo>
                    <a:pt x="99" y="13"/>
                  </a:lnTo>
                  <a:lnTo>
                    <a:pt x="99" y="11"/>
                  </a:lnTo>
                  <a:lnTo>
                    <a:pt x="99" y="8"/>
                  </a:lnTo>
                  <a:lnTo>
                    <a:pt x="98" y="6"/>
                  </a:lnTo>
                  <a:lnTo>
                    <a:pt x="97" y="4"/>
                  </a:lnTo>
                  <a:lnTo>
                    <a:pt x="96" y="4"/>
                  </a:lnTo>
                  <a:lnTo>
                    <a:pt x="94" y="3"/>
                  </a:lnTo>
                  <a:lnTo>
                    <a:pt x="91" y="2"/>
                  </a:lnTo>
                  <a:lnTo>
                    <a:pt x="90" y="2"/>
                  </a:lnTo>
                  <a:lnTo>
                    <a:pt x="89" y="1"/>
                  </a:lnTo>
                  <a:lnTo>
                    <a:pt x="88" y="0"/>
                  </a:lnTo>
                  <a:lnTo>
                    <a:pt x="87" y="1"/>
                  </a:lnTo>
                  <a:lnTo>
                    <a:pt x="85" y="1"/>
                  </a:lnTo>
                  <a:lnTo>
                    <a:pt x="84" y="2"/>
                  </a:lnTo>
                  <a:lnTo>
                    <a:pt x="83" y="3"/>
                  </a:lnTo>
                  <a:lnTo>
                    <a:pt x="82" y="4"/>
                  </a:lnTo>
                  <a:lnTo>
                    <a:pt x="81" y="5"/>
                  </a:lnTo>
                  <a:lnTo>
                    <a:pt x="80" y="5"/>
                  </a:lnTo>
                  <a:lnTo>
                    <a:pt x="75" y="6"/>
                  </a:lnTo>
                  <a:lnTo>
                    <a:pt x="72" y="8"/>
                  </a:lnTo>
                  <a:lnTo>
                    <a:pt x="68" y="11"/>
                  </a:lnTo>
                  <a:lnTo>
                    <a:pt x="65" y="13"/>
                  </a:lnTo>
                  <a:lnTo>
                    <a:pt x="62" y="16"/>
                  </a:lnTo>
                  <a:lnTo>
                    <a:pt x="59" y="18"/>
                  </a:lnTo>
                  <a:lnTo>
                    <a:pt x="56" y="19"/>
                  </a:lnTo>
                  <a:lnTo>
                    <a:pt x="51" y="20"/>
                  </a:lnTo>
                  <a:lnTo>
                    <a:pt x="48" y="20"/>
                  </a:lnTo>
                  <a:lnTo>
                    <a:pt x="45" y="20"/>
                  </a:lnTo>
                  <a:lnTo>
                    <a:pt x="41" y="18"/>
                  </a:lnTo>
                  <a:lnTo>
                    <a:pt x="38" y="16"/>
                  </a:lnTo>
                  <a:lnTo>
                    <a:pt x="37" y="15"/>
                  </a:lnTo>
                  <a:lnTo>
                    <a:pt x="35" y="14"/>
                  </a:lnTo>
                  <a:lnTo>
                    <a:pt x="33" y="14"/>
                  </a:lnTo>
                  <a:lnTo>
                    <a:pt x="33" y="15"/>
                  </a:lnTo>
                  <a:lnTo>
                    <a:pt x="32" y="16"/>
                  </a:lnTo>
                  <a:lnTo>
                    <a:pt x="31" y="17"/>
                  </a:lnTo>
                  <a:lnTo>
                    <a:pt x="32" y="18"/>
                  </a:lnTo>
                  <a:lnTo>
                    <a:pt x="31" y="19"/>
                  </a:lnTo>
                  <a:lnTo>
                    <a:pt x="30" y="20"/>
                  </a:lnTo>
                  <a:lnTo>
                    <a:pt x="29" y="19"/>
                  </a:lnTo>
                  <a:lnTo>
                    <a:pt x="27" y="18"/>
                  </a:lnTo>
                  <a:lnTo>
                    <a:pt x="26" y="17"/>
                  </a:lnTo>
                  <a:lnTo>
                    <a:pt x="24" y="16"/>
                  </a:lnTo>
                  <a:lnTo>
                    <a:pt x="23" y="15"/>
                  </a:lnTo>
                  <a:lnTo>
                    <a:pt x="22" y="13"/>
                  </a:lnTo>
                  <a:lnTo>
                    <a:pt x="21" y="12"/>
                  </a:lnTo>
                  <a:lnTo>
                    <a:pt x="20" y="10"/>
                  </a:lnTo>
                  <a:lnTo>
                    <a:pt x="18" y="8"/>
                  </a:lnTo>
                  <a:lnTo>
                    <a:pt x="17" y="6"/>
                  </a:lnTo>
                  <a:lnTo>
                    <a:pt x="2" y="2"/>
                  </a:lnTo>
                  <a:lnTo>
                    <a:pt x="2" y="17"/>
                  </a:lnTo>
                  <a:lnTo>
                    <a:pt x="3" y="17"/>
                  </a:lnTo>
                  <a:lnTo>
                    <a:pt x="4" y="17"/>
                  </a:lnTo>
                  <a:lnTo>
                    <a:pt x="6" y="18"/>
                  </a:lnTo>
                  <a:lnTo>
                    <a:pt x="7" y="18"/>
                  </a:lnTo>
                  <a:lnTo>
                    <a:pt x="9" y="19"/>
                  </a:lnTo>
                  <a:lnTo>
                    <a:pt x="9" y="21"/>
                  </a:lnTo>
                  <a:lnTo>
                    <a:pt x="7" y="22"/>
                  </a:lnTo>
                  <a:lnTo>
                    <a:pt x="6" y="23"/>
                  </a:lnTo>
                  <a:lnTo>
                    <a:pt x="5" y="24"/>
                  </a:lnTo>
                  <a:lnTo>
                    <a:pt x="4" y="24"/>
                  </a:lnTo>
                  <a:lnTo>
                    <a:pt x="3" y="24"/>
                  </a:lnTo>
                  <a:lnTo>
                    <a:pt x="2" y="25"/>
                  </a:lnTo>
                  <a:lnTo>
                    <a:pt x="2" y="27"/>
                  </a:lnTo>
                  <a:lnTo>
                    <a:pt x="3" y="29"/>
                  </a:lnTo>
                  <a:lnTo>
                    <a:pt x="4" y="31"/>
                  </a:lnTo>
                  <a:lnTo>
                    <a:pt x="4" y="33"/>
                  </a:lnTo>
                  <a:lnTo>
                    <a:pt x="5" y="35"/>
                  </a:lnTo>
                  <a:lnTo>
                    <a:pt x="4" y="36"/>
                  </a:lnTo>
                  <a:lnTo>
                    <a:pt x="2" y="38"/>
                  </a:lnTo>
                  <a:lnTo>
                    <a:pt x="1" y="39"/>
                  </a:lnTo>
                  <a:lnTo>
                    <a:pt x="0" y="40"/>
                  </a:lnTo>
                  <a:lnTo>
                    <a:pt x="0" y="41"/>
                  </a:lnTo>
                  <a:lnTo>
                    <a:pt x="1" y="43"/>
                  </a:lnTo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06" name="Freeform 51"/>
            <p:cNvSpPr>
              <a:spLocks/>
            </p:cNvSpPr>
            <p:nvPr/>
          </p:nvSpPr>
          <p:spPr bwMode="gray">
            <a:xfrm>
              <a:off x="2375" y="1819"/>
              <a:ext cx="76" cy="70"/>
            </a:xfrm>
            <a:custGeom>
              <a:avLst/>
              <a:gdLst>
                <a:gd name="T0" fmla="*/ 76 w 76"/>
                <a:gd name="T1" fmla="*/ 39 h 70"/>
                <a:gd name="T2" fmla="*/ 74 w 76"/>
                <a:gd name="T3" fmla="*/ 48 h 70"/>
                <a:gd name="T4" fmla="*/ 73 w 76"/>
                <a:gd name="T5" fmla="*/ 53 h 70"/>
                <a:gd name="T6" fmla="*/ 74 w 76"/>
                <a:gd name="T7" fmla="*/ 57 h 70"/>
                <a:gd name="T8" fmla="*/ 68 w 76"/>
                <a:gd name="T9" fmla="*/ 57 h 70"/>
                <a:gd name="T10" fmla="*/ 62 w 76"/>
                <a:gd name="T11" fmla="*/ 58 h 70"/>
                <a:gd name="T12" fmla="*/ 60 w 76"/>
                <a:gd name="T13" fmla="*/ 63 h 70"/>
                <a:gd name="T14" fmla="*/ 61 w 76"/>
                <a:gd name="T15" fmla="*/ 70 h 70"/>
                <a:gd name="T16" fmla="*/ 54 w 76"/>
                <a:gd name="T17" fmla="*/ 66 h 70"/>
                <a:gd name="T18" fmla="*/ 49 w 76"/>
                <a:gd name="T19" fmla="*/ 59 h 70"/>
                <a:gd name="T20" fmla="*/ 45 w 76"/>
                <a:gd name="T21" fmla="*/ 56 h 70"/>
                <a:gd name="T22" fmla="*/ 43 w 76"/>
                <a:gd name="T23" fmla="*/ 47 h 70"/>
                <a:gd name="T24" fmla="*/ 44 w 76"/>
                <a:gd name="T25" fmla="*/ 41 h 70"/>
                <a:gd name="T26" fmla="*/ 47 w 76"/>
                <a:gd name="T27" fmla="*/ 38 h 70"/>
                <a:gd name="T28" fmla="*/ 48 w 76"/>
                <a:gd name="T29" fmla="*/ 36 h 70"/>
                <a:gd name="T30" fmla="*/ 51 w 76"/>
                <a:gd name="T31" fmla="*/ 34 h 70"/>
                <a:gd name="T32" fmla="*/ 51 w 76"/>
                <a:gd name="T33" fmla="*/ 30 h 70"/>
                <a:gd name="T34" fmla="*/ 47 w 76"/>
                <a:gd name="T35" fmla="*/ 32 h 70"/>
                <a:gd name="T36" fmla="*/ 42 w 76"/>
                <a:gd name="T37" fmla="*/ 34 h 70"/>
                <a:gd name="T38" fmla="*/ 43 w 76"/>
                <a:gd name="T39" fmla="*/ 29 h 70"/>
                <a:gd name="T40" fmla="*/ 46 w 76"/>
                <a:gd name="T41" fmla="*/ 23 h 70"/>
                <a:gd name="T42" fmla="*/ 42 w 76"/>
                <a:gd name="T43" fmla="*/ 21 h 70"/>
                <a:gd name="T44" fmla="*/ 30 w 76"/>
                <a:gd name="T45" fmla="*/ 17 h 70"/>
                <a:gd name="T46" fmla="*/ 21 w 76"/>
                <a:gd name="T47" fmla="*/ 14 h 70"/>
                <a:gd name="T48" fmla="*/ 18 w 76"/>
                <a:gd name="T49" fmla="*/ 14 h 70"/>
                <a:gd name="T50" fmla="*/ 17 w 76"/>
                <a:gd name="T51" fmla="*/ 15 h 70"/>
                <a:gd name="T52" fmla="*/ 15 w 76"/>
                <a:gd name="T53" fmla="*/ 15 h 70"/>
                <a:gd name="T54" fmla="*/ 9 w 76"/>
                <a:gd name="T55" fmla="*/ 12 h 70"/>
                <a:gd name="T56" fmla="*/ 6 w 76"/>
                <a:gd name="T57" fmla="*/ 10 h 70"/>
                <a:gd name="T58" fmla="*/ 2 w 76"/>
                <a:gd name="T59" fmla="*/ 8 h 70"/>
                <a:gd name="T60" fmla="*/ 0 w 76"/>
                <a:gd name="T61" fmla="*/ 6 h 70"/>
                <a:gd name="T62" fmla="*/ 4 w 76"/>
                <a:gd name="T63" fmla="*/ 1 h 70"/>
                <a:gd name="T64" fmla="*/ 14 w 76"/>
                <a:gd name="T65" fmla="*/ 0 h 70"/>
                <a:gd name="T66" fmla="*/ 23 w 76"/>
                <a:gd name="T67" fmla="*/ 0 h 70"/>
                <a:gd name="T68" fmla="*/ 27 w 76"/>
                <a:gd name="T69" fmla="*/ 1 h 70"/>
                <a:gd name="T70" fmla="*/ 32 w 76"/>
                <a:gd name="T71" fmla="*/ 3 h 70"/>
                <a:gd name="T72" fmla="*/ 35 w 76"/>
                <a:gd name="T73" fmla="*/ 3 h 70"/>
                <a:gd name="T74" fmla="*/ 38 w 76"/>
                <a:gd name="T75" fmla="*/ 4 h 70"/>
                <a:gd name="T76" fmla="*/ 45 w 76"/>
                <a:gd name="T77" fmla="*/ 5 h 70"/>
                <a:gd name="T78" fmla="*/ 48 w 76"/>
                <a:gd name="T79" fmla="*/ 7 h 70"/>
                <a:gd name="T80" fmla="*/ 54 w 76"/>
                <a:gd name="T81" fmla="*/ 8 h 70"/>
                <a:gd name="T82" fmla="*/ 62 w 76"/>
                <a:gd name="T83" fmla="*/ 12 h 70"/>
                <a:gd name="T84" fmla="*/ 68 w 76"/>
                <a:gd name="T85" fmla="*/ 20 h 70"/>
                <a:gd name="T86" fmla="*/ 73 w 76"/>
                <a:gd name="T87" fmla="*/ 21 h 7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76"/>
                <a:gd name="T133" fmla="*/ 0 h 70"/>
                <a:gd name="T134" fmla="*/ 76 w 76"/>
                <a:gd name="T135" fmla="*/ 70 h 7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76" h="70">
                  <a:moveTo>
                    <a:pt x="73" y="21"/>
                  </a:moveTo>
                  <a:lnTo>
                    <a:pt x="73" y="30"/>
                  </a:lnTo>
                  <a:lnTo>
                    <a:pt x="76" y="39"/>
                  </a:lnTo>
                  <a:lnTo>
                    <a:pt x="76" y="47"/>
                  </a:lnTo>
                  <a:lnTo>
                    <a:pt x="75" y="48"/>
                  </a:lnTo>
                  <a:lnTo>
                    <a:pt x="74" y="48"/>
                  </a:lnTo>
                  <a:lnTo>
                    <a:pt x="73" y="49"/>
                  </a:lnTo>
                  <a:lnTo>
                    <a:pt x="73" y="51"/>
                  </a:lnTo>
                  <a:lnTo>
                    <a:pt x="73" y="53"/>
                  </a:lnTo>
                  <a:lnTo>
                    <a:pt x="74" y="55"/>
                  </a:lnTo>
                  <a:lnTo>
                    <a:pt x="74" y="56"/>
                  </a:lnTo>
                  <a:lnTo>
                    <a:pt x="74" y="57"/>
                  </a:lnTo>
                  <a:lnTo>
                    <a:pt x="73" y="58"/>
                  </a:lnTo>
                  <a:lnTo>
                    <a:pt x="71" y="58"/>
                  </a:lnTo>
                  <a:lnTo>
                    <a:pt x="68" y="57"/>
                  </a:lnTo>
                  <a:lnTo>
                    <a:pt x="66" y="57"/>
                  </a:lnTo>
                  <a:lnTo>
                    <a:pt x="64" y="57"/>
                  </a:lnTo>
                  <a:lnTo>
                    <a:pt x="62" y="58"/>
                  </a:lnTo>
                  <a:lnTo>
                    <a:pt x="61" y="58"/>
                  </a:lnTo>
                  <a:lnTo>
                    <a:pt x="60" y="60"/>
                  </a:lnTo>
                  <a:lnTo>
                    <a:pt x="60" y="63"/>
                  </a:lnTo>
                  <a:lnTo>
                    <a:pt x="60" y="65"/>
                  </a:lnTo>
                  <a:lnTo>
                    <a:pt x="62" y="70"/>
                  </a:lnTo>
                  <a:lnTo>
                    <a:pt x="61" y="70"/>
                  </a:lnTo>
                  <a:lnTo>
                    <a:pt x="59" y="69"/>
                  </a:lnTo>
                  <a:lnTo>
                    <a:pt x="56" y="68"/>
                  </a:lnTo>
                  <a:lnTo>
                    <a:pt x="54" y="66"/>
                  </a:lnTo>
                  <a:lnTo>
                    <a:pt x="53" y="64"/>
                  </a:lnTo>
                  <a:lnTo>
                    <a:pt x="51" y="62"/>
                  </a:lnTo>
                  <a:lnTo>
                    <a:pt x="49" y="59"/>
                  </a:lnTo>
                  <a:lnTo>
                    <a:pt x="47" y="58"/>
                  </a:lnTo>
                  <a:lnTo>
                    <a:pt x="46" y="57"/>
                  </a:lnTo>
                  <a:lnTo>
                    <a:pt x="45" y="56"/>
                  </a:lnTo>
                  <a:lnTo>
                    <a:pt x="45" y="53"/>
                  </a:lnTo>
                  <a:lnTo>
                    <a:pt x="44" y="50"/>
                  </a:lnTo>
                  <a:lnTo>
                    <a:pt x="43" y="47"/>
                  </a:lnTo>
                  <a:lnTo>
                    <a:pt x="43" y="45"/>
                  </a:lnTo>
                  <a:lnTo>
                    <a:pt x="43" y="43"/>
                  </a:lnTo>
                  <a:lnTo>
                    <a:pt x="44" y="41"/>
                  </a:lnTo>
                  <a:lnTo>
                    <a:pt x="44" y="39"/>
                  </a:lnTo>
                  <a:lnTo>
                    <a:pt x="45" y="38"/>
                  </a:lnTo>
                  <a:lnTo>
                    <a:pt x="47" y="38"/>
                  </a:lnTo>
                  <a:lnTo>
                    <a:pt x="48" y="37"/>
                  </a:lnTo>
                  <a:lnTo>
                    <a:pt x="48" y="36"/>
                  </a:lnTo>
                  <a:lnTo>
                    <a:pt x="49" y="36"/>
                  </a:lnTo>
                  <a:lnTo>
                    <a:pt x="50" y="35"/>
                  </a:lnTo>
                  <a:lnTo>
                    <a:pt x="51" y="34"/>
                  </a:lnTo>
                  <a:lnTo>
                    <a:pt x="51" y="32"/>
                  </a:lnTo>
                  <a:lnTo>
                    <a:pt x="51" y="31"/>
                  </a:lnTo>
                  <a:lnTo>
                    <a:pt x="51" y="30"/>
                  </a:lnTo>
                  <a:lnTo>
                    <a:pt x="50" y="30"/>
                  </a:lnTo>
                  <a:lnTo>
                    <a:pt x="48" y="30"/>
                  </a:lnTo>
                  <a:lnTo>
                    <a:pt x="47" y="32"/>
                  </a:lnTo>
                  <a:lnTo>
                    <a:pt x="45" y="33"/>
                  </a:lnTo>
                  <a:lnTo>
                    <a:pt x="44" y="34"/>
                  </a:lnTo>
                  <a:lnTo>
                    <a:pt x="42" y="34"/>
                  </a:lnTo>
                  <a:lnTo>
                    <a:pt x="42" y="33"/>
                  </a:lnTo>
                  <a:lnTo>
                    <a:pt x="42" y="31"/>
                  </a:lnTo>
                  <a:lnTo>
                    <a:pt x="43" y="29"/>
                  </a:lnTo>
                  <a:lnTo>
                    <a:pt x="44" y="27"/>
                  </a:lnTo>
                  <a:lnTo>
                    <a:pt x="45" y="25"/>
                  </a:lnTo>
                  <a:lnTo>
                    <a:pt x="46" y="23"/>
                  </a:lnTo>
                  <a:lnTo>
                    <a:pt x="47" y="21"/>
                  </a:lnTo>
                  <a:lnTo>
                    <a:pt x="47" y="20"/>
                  </a:lnTo>
                  <a:lnTo>
                    <a:pt x="42" y="21"/>
                  </a:lnTo>
                  <a:lnTo>
                    <a:pt x="37" y="21"/>
                  </a:lnTo>
                  <a:lnTo>
                    <a:pt x="32" y="19"/>
                  </a:lnTo>
                  <a:lnTo>
                    <a:pt x="30" y="17"/>
                  </a:lnTo>
                  <a:lnTo>
                    <a:pt x="27" y="17"/>
                  </a:lnTo>
                  <a:lnTo>
                    <a:pt x="24" y="17"/>
                  </a:lnTo>
                  <a:lnTo>
                    <a:pt x="21" y="14"/>
                  </a:lnTo>
                  <a:lnTo>
                    <a:pt x="20" y="14"/>
                  </a:lnTo>
                  <a:lnTo>
                    <a:pt x="19" y="14"/>
                  </a:lnTo>
                  <a:lnTo>
                    <a:pt x="18" y="14"/>
                  </a:lnTo>
                  <a:lnTo>
                    <a:pt x="18" y="15"/>
                  </a:lnTo>
                  <a:lnTo>
                    <a:pt x="17" y="15"/>
                  </a:lnTo>
                  <a:lnTo>
                    <a:pt x="16" y="15"/>
                  </a:lnTo>
                  <a:lnTo>
                    <a:pt x="15" y="15"/>
                  </a:lnTo>
                  <a:lnTo>
                    <a:pt x="14" y="15"/>
                  </a:lnTo>
                  <a:lnTo>
                    <a:pt x="13" y="17"/>
                  </a:lnTo>
                  <a:lnTo>
                    <a:pt x="9" y="12"/>
                  </a:lnTo>
                  <a:lnTo>
                    <a:pt x="8" y="11"/>
                  </a:lnTo>
                  <a:lnTo>
                    <a:pt x="7" y="10"/>
                  </a:lnTo>
                  <a:lnTo>
                    <a:pt x="6" y="10"/>
                  </a:lnTo>
                  <a:lnTo>
                    <a:pt x="5" y="9"/>
                  </a:lnTo>
                  <a:lnTo>
                    <a:pt x="3" y="9"/>
                  </a:lnTo>
                  <a:lnTo>
                    <a:pt x="2" y="8"/>
                  </a:lnTo>
                  <a:lnTo>
                    <a:pt x="1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4" y="0"/>
                  </a:lnTo>
                  <a:lnTo>
                    <a:pt x="18" y="1"/>
                  </a:lnTo>
                  <a:lnTo>
                    <a:pt x="23" y="0"/>
                  </a:lnTo>
                  <a:lnTo>
                    <a:pt x="24" y="0"/>
                  </a:lnTo>
                  <a:lnTo>
                    <a:pt x="26" y="0"/>
                  </a:lnTo>
                  <a:lnTo>
                    <a:pt x="27" y="1"/>
                  </a:lnTo>
                  <a:lnTo>
                    <a:pt x="29" y="1"/>
                  </a:lnTo>
                  <a:lnTo>
                    <a:pt x="31" y="2"/>
                  </a:lnTo>
                  <a:lnTo>
                    <a:pt x="32" y="3"/>
                  </a:lnTo>
                  <a:lnTo>
                    <a:pt x="33" y="3"/>
                  </a:lnTo>
                  <a:lnTo>
                    <a:pt x="35" y="2"/>
                  </a:lnTo>
                  <a:lnTo>
                    <a:pt x="35" y="3"/>
                  </a:lnTo>
                  <a:lnTo>
                    <a:pt x="36" y="3"/>
                  </a:lnTo>
                  <a:lnTo>
                    <a:pt x="38" y="4"/>
                  </a:lnTo>
                  <a:lnTo>
                    <a:pt x="40" y="4"/>
                  </a:lnTo>
                  <a:lnTo>
                    <a:pt x="43" y="4"/>
                  </a:lnTo>
                  <a:lnTo>
                    <a:pt x="45" y="5"/>
                  </a:lnTo>
                  <a:lnTo>
                    <a:pt x="46" y="5"/>
                  </a:lnTo>
                  <a:lnTo>
                    <a:pt x="47" y="6"/>
                  </a:lnTo>
                  <a:lnTo>
                    <a:pt x="48" y="7"/>
                  </a:lnTo>
                  <a:lnTo>
                    <a:pt x="50" y="7"/>
                  </a:lnTo>
                  <a:lnTo>
                    <a:pt x="52" y="7"/>
                  </a:lnTo>
                  <a:lnTo>
                    <a:pt x="54" y="8"/>
                  </a:lnTo>
                  <a:lnTo>
                    <a:pt x="56" y="9"/>
                  </a:lnTo>
                  <a:lnTo>
                    <a:pt x="59" y="10"/>
                  </a:lnTo>
                  <a:lnTo>
                    <a:pt x="62" y="12"/>
                  </a:lnTo>
                  <a:lnTo>
                    <a:pt x="63" y="15"/>
                  </a:lnTo>
                  <a:lnTo>
                    <a:pt x="65" y="18"/>
                  </a:lnTo>
                  <a:lnTo>
                    <a:pt x="68" y="20"/>
                  </a:lnTo>
                  <a:lnTo>
                    <a:pt x="69" y="20"/>
                  </a:lnTo>
                  <a:lnTo>
                    <a:pt x="70" y="20"/>
                  </a:lnTo>
                  <a:lnTo>
                    <a:pt x="73" y="21"/>
                  </a:lnTo>
                  <a:close/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07" name="Freeform 52"/>
            <p:cNvSpPr>
              <a:spLocks/>
            </p:cNvSpPr>
            <p:nvPr/>
          </p:nvSpPr>
          <p:spPr bwMode="gray">
            <a:xfrm>
              <a:off x="2375" y="1819"/>
              <a:ext cx="76" cy="70"/>
            </a:xfrm>
            <a:custGeom>
              <a:avLst/>
              <a:gdLst>
                <a:gd name="T0" fmla="*/ 76 w 76"/>
                <a:gd name="T1" fmla="*/ 39 h 70"/>
                <a:gd name="T2" fmla="*/ 74 w 76"/>
                <a:gd name="T3" fmla="*/ 48 h 70"/>
                <a:gd name="T4" fmla="*/ 73 w 76"/>
                <a:gd name="T5" fmla="*/ 53 h 70"/>
                <a:gd name="T6" fmla="*/ 74 w 76"/>
                <a:gd name="T7" fmla="*/ 57 h 70"/>
                <a:gd name="T8" fmla="*/ 68 w 76"/>
                <a:gd name="T9" fmla="*/ 57 h 70"/>
                <a:gd name="T10" fmla="*/ 62 w 76"/>
                <a:gd name="T11" fmla="*/ 58 h 70"/>
                <a:gd name="T12" fmla="*/ 60 w 76"/>
                <a:gd name="T13" fmla="*/ 63 h 70"/>
                <a:gd name="T14" fmla="*/ 61 w 76"/>
                <a:gd name="T15" fmla="*/ 70 h 70"/>
                <a:gd name="T16" fmla="*/ 54 w 76"/>
                <a:gd name="T17" fmla="*/ 66 h 70"/>
                <a:gd name="T18" fmla="*/ 49 w 76"/>
                <a:gd name="T19" fmla="*/ 59 h 70"/>
                <a:gd name="T20" fmla="*/ 45 w 76"/>
                <a:gd name="T21" fmla="*/ 56 h 70"/>
                <a:gd name="T22" fmla="*/ 43 w 76"/>
                <a:gd name="T23" fmla="*/ 47 h 70"/>
                <a:gd name="T24" fmla="*/ 44 w 76"/>
                <a:gd name="T25" fmla="*/ 41 h 70"/>
                <a:gd name="T26" fmla="*/ 47 w 76"/>
                <a:gd name="T27" fmla="*/ 38 h 70"/>
                <a:gd name="T28" fmla="*/ 48 w 76"/>
                <a:gd name="T29" fmla="*/ 36 h 70"/>
                <a:gd name="T30" fmla="*/ 51 w 76"/>
                <a:gd name="T31" fmla="*/ 34 h 70"/>
                <a:gd name="T32" fmla="*/ 51 w 76"/>
                <a:gd name="T33" fmla="*/ 30 h 70"/>
                <a:gd name="T34" fmla="*/ 47 w 76"/>
                <a:gd name="T35" fmla="*/ 32 h 70"/>
                <a:gd name="T36" fmla="*/ 42 w 76"/>
                <a:gd name="T37" fmla="*/ 34 h 70"/>
                <a:gd name="T38" fmla="*/ 43 w 76"/>
                <a:gd name="T39" fmla="*/ 29 h 70"/>
                <a:gd name="T40" fmla="*/ 46 w 76"/>
                <a:gd name="T41" fmla="*/ 23 h 70"/>
                <a:gd name="T42" fmla="*/ 42 w 76"/>
                <a:gd name="T43" fmla="*/ 21 h 70"/>
                <a:gd name="T44" fmla="*/ 30 w 76"/>
                <a:gd name="T45" fmla="*/ 17 h 70"/>
                <a:gd name="T46" fmla="*/ 21 w 76"/>
                <a:gd name="T47" fmla="*/ 14 h 70"/>
                <a:gd name="T48" fmla="*/ 18 w 76"/>
                <a:gd name="T49" fmla="*/ 14 h 70"/>
                <a:gd name="T50" fmla="*/ 17 w 76"/>
                <a:gd name="T51" fmla="*/ 15 h 70"/>
                <a:gd name="T52" fmla="*/ 15 w 76"/>
                <a:gd name="T53" fmla="*/ 15 h 70"/>
                <a:gd name="T54" fmla="*/ 9 w 76"/>
                <a:gd name="T55" fmla="*/ 12 h 70"/>
                <a:gd name="T56" fmla="*/ 6 w 76"/>
                <a:gd name="T57" fmla="*/ 10 h 70"/>
                <a:gd name="T58" fmla="*/ 2 w 76"/>
                <a:gd name="T59" fmla="*/ 8 h 70"/>
                <a:gd name="T60" fmla="*/ 0 w 76"/>
                <a:gd name="T61" fmla="*/ 6 h 70"/>
                <a:gd name="T62" fmla="*/ 4 w 76"/>
                <a:gd name="T63" fmla="*/ 1 h 70"/>
                <a:gd name="T64" fmla="*/ 14 w 76"/>
                <a:gd name="T65" fmla="*/ 0 h 70"/>
                <a:gd name="T66" fmla="*/ 23 w 76"/>
                <a:gd name="T67" fmla="*/ 0 h 70"/>
                <a:gd name="T68" fmla="*/ 27 w 76"/>
                <a:gd name="T69" fmla="*/ 1 h 70"/>
                <a:gd name="T70" fmla="*/ 32 w 76"/>
                <a:gd name="T71" fmla="*/ 3 h 70"/>
                <a:gd name="T72" fmla="*/ 35 w 76"/>
                <a:gd name="T73" fmla="*/ 3 h 70"/>
                <a:gd name="T74" fmla="*/ 38 w 76"/>
                <a:gd name="T75" fmla="*/ 4 h 70"/>
                <a:gd name="T76" fmla="*/ 45 w 76"/>
                <a:gd name="T77" fmla="*/ 5 h 70"/>
                <a:gd name="T78" fmla="*/ 48 w 76"/>
                <a:gd name="T79" fmla="*/ 7 h 70"/>
                <a:gd name="T80" fmla="*/ 54 w 76"/>
                <a:gd name="T81" fmla="*/ 8 h 70"/>
                <a:gd name="T82" fmla="*/ 62 w 76"/>
                <a:gd name="T83" fmla="*/ 12 h 70"/>
                <a:gd name="T84" fmla="*/ 68 w 76"/>
                <a:gd name="T85" fmla="*/ 20 h 70"/>
                <a:gd name="T86" fmla="*/ 73 w 76"/>
                <a:gd name="T87" fmla="*/ 21 h 7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76"/>
                <a:gd name="T133" fmla="*/ 0 h 70"/>
                <a:gd name="T134" fmla="*/ 76 w 76"/>
                <a:gd name="T135" fmla="*/ 70 h 7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76" h="70">
                  <a:moveTo>
                    <a:pt x="73" y="21"/>
                  </a:moveTo>
                  <a:lnTo>
                    <a:pt x="73" y="30"/>
                  </a:lnTo>
                  <a:lnTo>
                    <a:pt x="76" y="39"/>
                  </a:lnTo>
                  <a:lnTo>
                    <a:pt x="76" y="47"/>
                  </a:lnTo>
                  <a:lnTo>
                    <a:pt x="75" y="48"/>
                  </a:lnTo>
                  <a:lnTo>
                    <a:pt x="74" y="48"/>
                  </a:lnTo>
                  <a:lnTo>
                    <a:pt x="73" y="49"/>
                  </a:lnTo>
                  <a:lnTo>
                    <a:pt x="73" y="51"/>
                  </a:lnTo>
                  <a:lnTo>
                    <a:pt x="73" y="53"/>
                  </a:lnTo>
                  <a:lnTo>
                    <a:pt x="74" y="55"/>
                  </a:lnTo>
                  <a:lnTo>
                    <a:pt x="74" y="56"/>
                  </a:lnTo>
                  <a:lnTo>
                    <a:pt x="74" y="57"/>
                  </a:lnTo>
                  <a:lnTo>
                    <a:pt x="73" y="58"/>
                  </a:lnTo>
                  <a:lnTo>
                    <a:pt x="71" y="58"/>
                  </a:lnTo>
                  <a:lnTo>
                    <a:pt x="68" y="57"/>
                  </a:lnTo>
                  <a:lnTo>
                    <a:pt x="66" y="57"/>
                  </a:lnTo>
                  <a:lnTo>
                    <a:pt x="64" y="57"/>
                  </a:lnTo>
                  <a:lnTo>
                    <a:pt x="62" y="58"/>
                  </a:lnTo>
                  <a:lnTo>
                    <a:pt x="61" y="58"/>
                  </a:lnTo>
                  <a:lnTo>
                    <a:pt x="60" y="60"/>
                  </a:lnTo>
                  <a:lnTo>
                    <a:pt x="60" y="63"/>
                  </a:lnTo>
                  <a:lnTo>
                    <a:pt x="60" y="65"/>
                  </a:lnTo>
                  <a:lnTo>
                    <a:pt x="62" y="70"/>
                  </a:lnTo>
                  <a:lnTo>
                    <a:pt x="61" y="70"/>
                  </a:lnTo>
                  <a:lnTo>
                    <a:pt x="59" y="69"/>
                  </a:lnTo>
                  <a:lnTo>
                    <a:pt x="56" y="68"/>
                  </a:lnTo>
                  <a:lnTo>
                    <a:pt x="54" y="66"/>
                  </a:lnTo>
                  <a:lnTo>
                    <a:pt x="53" y="64"/>
                  </a:lnTo>
                  <a:lnTo>
                    <a:pt x="51" y="62"/>
                  </a:lnTo>
                  <a:lnTo>
                    <a:pt x="49" y="59"/>
                  </a:lnTo>
                  <a:lnTo>
                    <a:pt x="47" y="58"/>
                  </a:lnTo>
                  <a:lnTo>
                    <a:pt x="46" y="57"/>
                  </a:lnTo>
                  <a:lnTo>
                    <a:pt x="45" y="56"/>
                  </a:lnTo>
                  <a:lnTo>
                    <a:pt x="45" y="53"/>
                  </a:lnTo>
                  <a:lnTo>
                    <a:pt x="44" y="50"/>
                  </a:lnTo>
                  <a:lnTo>
                    <a:pt x="43" y="47"/>
                  </a:lnTo>
                  <a:lnTo>
                    <a:pt x="43" y="45"/>
                  </a:lnTo>
                  <a:lnTo>
                    <a:pt x="43" y="43"/>
                  </a:lnTo>
                  <a:lnTo>
                    <a:pt x="44" y="41"/>
                  </a:lnTo>
                  <a:lnTo>
                    <a:pt x="44" y="39"/>
                  </a:lnTo>
                  <a:lnTo>
                    <a:pt x="45" y="38"/>
                  </a:lnTo>
                  <a:lnTo>
                    <a:pt x="47" y="38"/>
                  </a:lnTo>
                  <a:lnTo>
                    <a:pt x="48" y="37"/>
                  </a:lnTo>
                  <a:lnTo>
                    <a:pt x="48" y="36"/>
                  </a:lnTo>
                  <a:lnTo>
                    <a:pt x="49" y="36"/>
                  </a:lnTo>
                  <a:lnTo>
                    <a:pt x="50" y="35"/>
                  </a:lnTo>
                  <a:lnTo>
                    <a:pt x="51" y="34"/>
                  </a:lnTo>
                  <a:lnTo>
                    <a:pt x="51" y="32"/>
                  </a:lnTo>
                  <a:lnTo>
                    <a:pt x="51" y="31"/>
                  </a:lnTo>
                  <a:lnTo>
                    <a:pt x="51" y="30"/>
                  </a:lnTo>
                  <a:lnTo>
                    <a:pt x="50" y="30"/>
                  </a:lnTo>
                  <a:lnTo>
                    <a:pt x="48" y="30"/>
                  </a:lnTo>
                  <a:lnTo>
                    <a:pt x="47" y="32"/>
                  </a:lnTo>
                  <a:lnTo>
                    <a:pt x="45" y="33"/>
                  </a:lnTo>
                  <a:lnTo>
                    <a:pt x="44" y="34"/>
                  </a:lnTo>
                  <a:lnTo>
                    <a:pt x="42" y="34"/>
                  </a:lnTo>
                  <a:lnTo>
                    <a:pt x="42" y="33"/>
                  </a:lnTo>
                  <a:lnTo>
                    <a:pt x="42" y="31"/>
                  </a:lnTo>
                  <a:lnTo>
                    <a:pt x="43" y="29"/>
                  </a:lnTo>
                  <a:lnTo>
                    <a:pt x="44" y="27"/>
                  </a:lnTo>
                  <a:lnTo>
                    <a:pt x="45" y="25"/>
                  </a:lnTo>
                  <a:lnTo>
                    <a:pt x="46" y="23"/>
                  </a:lnTo>
                  <a:lnTo>
                    <a:pt x="47" y="21"/>
                  </a:lnTo>
                  <a:lnTo>
                    <a:pt x="47" y="20"/>
                  </a:lnTo>
                  <a:lnTo>
                    <a:pt x="42" y="21"/>
                  </a:lnTo>
                  <a:lnTo>
                    <a:pt x="37" y="21"/>
                  </a:lnTo>
                  <a:lnTo>
                    <a:pt x="32" y="19"/>
                  </a:lnTo>
                  <a:lnTo>
                    <a:pt x="30" y="17"/>
                  </a:lnTo>
                  <a:lnTo>
                    <a:pt x="27" y="17"/>
                  </a:lnTo>
                  <a:lnTo>
                    <a:pt x="24" y="17"/>
                  </a:lnTo>
                  <a:lnTo>
                    <a:pt x="21" y="14"/>
                  </a:lnTo>
                  <a:lnTo>
                    <a:pt x="20" y="14"/>
                  </a:lnTo>
                  <a:lnTo>
                    <a:pt x="19" y="14"/>
                  </a:lnTo>
                  <a:lnTo>
                    <a:pt x="18" y="14"/>
                  </a:lnTo>
                  <a:lnTo>
                    <a:pt x="18" y="15"/>
                  </a:lnTo>
                  <a:lnTo>
                    <a:pt x="17" y="15"/>
                  </a:lnTo>
                  <a:lnTo>
                    <a:pt x="16" y="15"/>
                  </a:lnTo>
                  <a:lnTo>
                    <a:pt x="15" y="15"/>
                  </a:lnTo>
                  <a:lnTo>
                    <a:pt x="14" y="15"/>
                  </a:lnTo>
                  <a:lnTo>
                    <a:pt x="13" y="17"/>
                  </a:lnTo>
                  <a:lnTo>
                    <a:pt x="9" y="12"/>
                  </a:lnTo>
                  <a:lnTo>
                    <a:pt x="8" y="11"/>
                  </a:lnTo>
                  <a:lnTo>
                    <a:pt x="7" y="10"/>
                  </a:lnTo>
                  <a:lnTo>
                    <a:pt x="6" y="10"/>
                  </a:lnTo>
                  <a:lnTo>
                    <a:pt x="5" y="9"/>
                  </a:lnTo>
                  <a:lnTo>
                    <a:pt x="3" y="9"/>
                  </a:lnTo>
                  <a:lnTo>
                    <a:pt x="2" y="8"/>
                  </a:lnTo>
                  <a:lnTo>
                    <a:pt x="1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4" y="0"/>
                  </a:lnTo>
                  <a:lnTo>
                    <a:pt x="18" y="1"/>
                  </a:lnTo>
                  <a:lnTo>
                    <a:pt x="23" y="0"/>
                  </a:lnTo>
                  <a:lnTo>
                    <a:pt x="24" y="0"/>
                  </a:lnTo>
                  <a:lnTo>
                    <a:pt x="26" y="0"/>
                  </a:lnTo>
                  <a:lnTo>
                    <a:pt x="27" y="1"/>
                  </a:lnTo>
                  <a:lnTo>
                    <a:pt x="29" y="1"/>
                  </a:lnTo>
                  <a:lnTo>
                    <a:pt x="31" y="2"/>
                  </a:lnTo>
                  <a:lnTo>
                    <a:pt x="32" y="3"/>
                  </a:lnTo>
                  <a:lnTo>
                    <a:pt x="33" y="3"/>
                  </a:lnTo>
                  <a:lnTo>
                    <a:pt x="35" y="2"/>
                  </a:lnTo>
                  <a:lnTo>
                    <a:pt x="35" y="3"/>
                  </a:lnTo>
                  <a:lnTo>
                    <a:pt x="36" y="3"/>
                  </a:lnTo>
                  <a:lnTo>
                    <a:pt x="38" y="4"/>
                  </a:lnTo>
                  <a:lnTo>
                    <a:pt x="40" y="4"/>
                  </a:lnTo>
                  <a:lnTo>
                    <a:pt x="43" y="4"/>
                  </a:lnTo>
                  <a:lnTo>
                    <a:pt x="45" y="5"/>
                  </a:lnTo>
                  <a:lnTo>
                    <a:pt x="46" y="5"/>
                  </a:lnTo>
                  <a:lnTo>
                    <a:pt x="47" y="6"/>
                  </a:lnTo>
                  <a:lnTo>
                    <a:pt x="48" y="7"/>
                  </a:lnTo>
                  <a:lnTo>
                    <a:pt x="50" y="7"/>
                  </a:lnTo>
                  <a:lnTo>
                    <a:pt x="52" y="7"/>
                  </a:lnTo>
                  <a:lnTo>
                    <a:pt x="54" y="8"/>
                  </a:lnTo>
                  <a:lnTo>
                    <a:pt x="56" y="9"/>
                  </a:lnTo>
                  <a:lnTo>
                    <a:pt x="59" y="10"/>
                  </a:lnTo>
                  <a:lnTo>
                    <a:pt x="62" y="12"/>
                  </a:lnTo>
                  <a:lnTo>
                    <a:pt x="63" y="15"/>
                  </a:lnTo>
                  <a:lnTo>
                    <a:pt x="65" y="18"/>
                  </a:lnTo>
                  <a:lnTo>
                    <a:pt x="68" y="20"/>
                  </a:lnTo>
                  <a:lnTo>
                    <a:pt x="69" y="20"/>
                  </a:lnTo>
                  <a:lnTo>
                    <a:pt x="70" y="20"/>
                  </a:lnTo>
                  <a:lnTo>
                    <a:pt x="73" y="21"/>
                  </a:lnTo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08" name="Freeform 53"/>
            <p:cNvSpPr>
              <a:spLocks/>
            </p:cNvSpPr>
            <p:nvPr/>
          </p:nvSpPr>
          <p:spPr bwMode="gray">
            <a:xfrm>
              <a:off x="2399" y="1726"/>
              <a:ext cx="371" cy="467"/>
            </a:xfrm>
            <a:custGeom>
              <a:avLst/>
              <a:gdLst>
                <a:gd name="T0" fmla="*/ 343 w 371"/>
                <a:gd name="T1" fmla="*/ 304 h 467"/>
                <a:gd name="T2" fmla="*/ 336 w 371"/>
                <a:gd name="T3" fmla="*/ 291 h 467"/>
                <a:gd name="T4" fmla="*/ 323 w 371"/>
                <a:gd name="T5" fmla="*/ 293 h 467"/>
                <a:gd name="T6" fmla="*/ 308 w 371"/>
                <a:gd name="T7" fmla="*/ 300 h 467"/>
                <a:gd name="T8" fmla="*/ 270 w 371"/>
                <a:gd name="T9" fmla="*/ 308 h 467"/>
                <a:gd name="T10" fmla="*/ 292 w 371"/>
                <a:gd name="T11" fmla="*/ 326 h 467"/>
                <a:gd name="T12" fmla="*/ 277 w 371"/>
                <a:gd name="T13" fmla="*/ 330 h 467"/>
                <a:gd name="T14" fmla="*/ 263 w 371"/>
                <a:gd name="T15" fmla="*/ 355 h 467"/>
                <a:gd name="T16" fmla="*/ 279 w 371"/>
                <a:gd name="T17" fmla="*/ 367 h 467"/>
                <a:gd name="T18" fmla="*/ 272 w 371"/>
                <a:gd name="T19" fmla="*/ 467 h 467"/>
                <a:gd name="T20" fmla="*/ 246 w 371"/>
                <a:gd name="T21" fmla="*/ 459 h 467"/>
                <a:gd name="T22" fmla="*/ 258 w 371"/>
                <a:gd name="T23" fmla="*/ 449 h 467"/>
                <a:gd name="T24" fmla="*/ 261 w 371"/>
                <a:gd name="T25" fmla="*/ 418 h 467"/>
                <a:gd name="T26" fmla="*/ 233 w 371"/>
                <a:gd name="T27" fmla="*/ 423 h 467"/>
                <a:gd name="T28" fmla="*/ 207 w 371"/>
                <a:gd name="T29" fmla="*/ 427 h 467"/>
                <a:gd name="T30" fmla="*/ 187 w 371"/>
                <a:gd name="T31" fmla="*/ 427 h 467"/>
                <a:gd name="T32" fmla="*/ 179 w 371"/>
                <a:gd name="T33" fmla="*/ 410 h 467"/>
                <a:gd name="T34" fmla="*/ 171 w 371"/>
                <a:gd name="T35" fmla="*/ 400 h 467"/>
                <a:gd name="T36" fmla="*/ 163 w 371"/>
                <a:gd name="T37" fmla="*/ 388 h 467"/>
                <a:gd name="T38" fmla="*/ 112 w 371"/>
                <a:gd name="T39" fmla="*/ 367 h 467"/>
                <a:gd name="T40" fmla="*/ 80 w 371"/>
                <a:gd name="T41" fmla="*/ 359 h 467"/>
                <a:gd name="T42" fmla="*/ 65 w 371"/>
                <a:gd name="T43" fmla="*/ 353 h 467"/>
                <a:gd name="T44" fmla="*/ 52 w 371"/>
                <a:gd name="T45" fmla="*/ 349 h 467"/>
                <a:gd name="T46" fmla="*/ 14 w 371"/>
                <a:gd name="T47" fmla="*/ 329 h 467"/>
                <a:gd name="T48" fmla="*/ 1 w 371"/>
                <a:gd name="T49" fmla="*/ 321 h 467"/>
                <a:gd name="T50" fmla="*/ 11 w 371"/>
                <a:gd name="T51" fmla="*/ 311 h 467"/>
                <a:gd name="T52" fmla="*/ 12 w 371"/>
                <a:gd name="T53" fmla="*/ 300 h 467"/>
                <a:gd name="T54" fmla="*/ 22 w 371"/>
                <a:gd name="T55" fmla="*/ 292 h 467"/>
                <a:gd name="T56" fmla="*/ 41 w 371"/>
                <a:gd name="T57" fmla="*/ 282 h 467"/>
                <a:gd name="T58" fmla="*/ 46 w 371"/>
                <a:gd name="T59" fmla="*/ 268 h 467"/>
                <a:gd name="T60" fmla="*/ 56 w 371"/>
                <a:gd name="T61" fmla="*/ 254 h 467"/>
                <a:gd name="T62" fmla="*/ 46 w 371"/>
                <a:gd name="T63" fmla="*/ 231 h 467"/>
                <a:gd name="T64" fmla="*/ 49 w 371"/>
                <a:gd name="T65" fmla="*/ 216 h 467"/>
                <a:gd name="T66" fmla="*/ 42 w 371"/>
                <a:gd name="T67" fmla="*/ 207 h 467"/>
                <a:gd name="T68" fmla="*/ 53 w 371"/>
                <a:gd name="T69" fmla="*/ 197 h 467"/>
                <a:gd name="T70" fmla="*/ 47 w 371"/>
                <a:gd name="T71" fmla="*/ 189 h 467"/>
                <a:gd name="T72" fmla="*/ 52 w 371"/>
                <a:gd name="T73" fmla="*/ 178 h 467"/>
                <a:gd name="T74" fmla="*/ 40 w 371"/>
                <a:gd name="T75" fmla="*/ 150 h 467"/>
                <a:gd name="T76" fmla="*/ 49 w 371"/>
                <a:gd name="T77" fmla="*/ 146 h 467"/>
                <a:gd name="T78" fmla="*/ 49 w 371"/>
                <a:gd name="T79" fmla="*/ 114 h 467"/>
                <a:gd name="T80" fmla="*/ 70 w 371"/>
                <a:gd name="T81" fmla="*/ 136 h 467"/>
                <a:gd name="T82" fmla="*/ 82 w 371"/>
                <a:gd name="T83" fmla="*/ 103 h 467"/>
                <a:gd name="T84" fmla="*/ 96 w 371"/>
                <a:gd name="T85" fmla="*/ 87 h 467"/>
                <a:gd name="T86" fmla="*/ 127 w 371"/>
                <a:gd name="T87" fmla="*/ 47 h 467"/>
                <a:gd name="T88" fmla="*/ 200 w 371"/>
                <a:gd name="T89" fmla="*/ 12 h 467"/>
                <a:gd name="T90" fmla="*/ 215 w 371"/>
                <a:gd name="T91" fmla="*/ 1 h 467"/>
                <a:gd name="T92" fmla="*/ 228 w 371"/>
                <a:gd name="T93" fmla="*/ 7 h 467"/>
                <a:gd name="T94" fmla="*/ 217 w 371"/>
                <a:gd name="T95" fmla="*/ 18 h 467"/>
                <a:gd name="T96" fmla="*/ 185 w 371"/>
                <a:gd name="T97" fmla="*/ 60 h 467"/>
                <a:gd name="T98" fmla="*/ 186 w 371"/>
                <a:gd name="T99" fmla="*/ 96 h 467"/>
                <a:gd name="T100" fmla="*/ 194 w 371"/>
                <a:gd name="T101" fmla="*/ 141 h 467"/>
                <a:gd name="T102" fmla="*/ 206 w 371"/>
                <a:gd name="T103" fmla="*/ 149 h 467"/>
                <a:gd name="T104" fmla="*/ 259 w 371"/>
                <a:gd name="T105" fmla="*/ 155 h 467"/>
                <a:gd name="T106" fmla="*/ 293 w 371"/>
                <a:gd name="T107" fmla="*/ 172 h 467"/>
                <a:gd name="T108" fmla="*/ 331 w 371"/>
                <a:gd name="T109" fmla="*/ 168 h 467"/>
                <a:gd name="T110" fmla="*/ 338 w 371"/>
                <a:gd name="T111" fmla="*/ 197 h 467"/>
                <a:gd name="T112" fmla="*/ 344 w 371"/>
                <a:gd name="T113" fmla="*/ 246 h 467"/>
                <a:gd name="T114" fmla="*/ 346 w 371"/>
                <a:gd name="T115" fmla="*/ 252 h 467"/>
                <a:gd name="T116" fmla="*/ 335 w 371"/>
                <a:gd name="T117" fmla="*/ 260 h 467"/>
                <a:gd name="T118" fmla="*/ 352 w 371"/>
                <a:gd name="T119" fmla="*/ 284 h 467"/>
                <a:gd name="T120" fmla="*/ 369 w 371"/>
                <a:gd name="T121" fmla="*/ 317 h 46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71"/>
                <a:gd name="T184" fmla="*/ 0 h 467"/>
                <a:gd name="T185" fmla="*/ 371 w 371"/>
                <a:gd name="T186" fmla="*/ 467 h 46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71" h="467">
                  <a:moveTo>
                    <a:pt x="359" y="315"/>
                  </a:moveTo>
                  <a:lnTo>
                    <a:pt x="360" y="315"/>
                  </a:lnTo>
                  <a:lnTo>
                    <a:pt x="360" y="316"/>
                  </a:lnTo>
                  <a:lnTo>
                    <a:pt x="360" y="315"/>
                  </a:lnTo>
                  <a:lnTo>
                    <a:pt x="359" y="315"/>
                  </a:lnTo>
                  <a:lnTo>
                    <a:pt x="351" y="314"/>
                  </a:lnTo>
                  <a:lnTo>
                    <a:pt x="346" y="310"/>
                  </a:lnTo>
                  <a:lnTo>
                    <a:pt x="343" y="304"/>
                  </a:lnTo>
                  <a:lnTo>
                    <a:pt x="342" y="297"/>
                  </a:lnTo>
                  <a:lnTo>
                    <a:pt x="341" y="289"/>
                  </a:lnTo>
                  <a:lnTo>
                    <a:pt x="341" y="287"/>
                  </a:lnTo>
                  <a:lnTo>
                    <a:pt x="340" y="287"/>
                  </a:lnTo>
                  <a:lnTo>
                    <a:pt x="339" y="287"/>
                  </a:lnTo>
                  <a:lnTo>
                    <a:pt x="337" y="288"/>
                  </a:lnTo>
                  <a:lnTo>
                    <a:pt x="336" y="291"/>
                  </a:lnTo>
                  <a:lnTo>
                    <a:pt x="334" y="294"/>
                  </a:lnTo>
                  <a:lnTo>
                    <a:pt x="334" y="296"/>
                  </a:lnTo>
                  <a:lnTo>
                    <a:pt x="332" y="296"/>
                  </a:lnTo>
                  <a:lnTo>
                    <a:pt x="330" y="297"/>
                  </a:lnTo>
                  <a:lnTo>
                    <a:pt x="329" y="297"/>
                  </a:lnTo>
                  <a:lnTo>
                    <a:pt x="327" y="296"/>
                  </a:lnTo>
                  <a:lnTo>
                    <a:pt x="325" y="294"/>
                  </a:lnTo>
                  <a:lnTo>
                    <a:pt x="323" y="293"/>
                  </a:lnTo>
                  <a:lnTo>
                    <a:pt x="322" y="293"/>
                  </a:lnTo>
                  <a:lnTo>
                    <a:pt x="321" y="293"/>
                  </a:lnTo>
                  <a:lnTo>
                    <a:pt x="320" y="293"/>
                  </a:lnTo>
                  <a:lnTo>
                    <a:pt x="320" y="295"/>
                  </a:lnTo>
                  <a:lnTo>
                    <a:pt x="321" y="296"/>
                  </a:lnTo>
                  <a:lnTo>
                    <a:pt x="322" y="297"/>
                  </a:lnTo>
                  <a:lnTo>
                    <a:pt x="322" y="298"/>
                  </a:lnTo>
                  <a:lnTo>
                    <a:pt x="308" y="300"/>
                  </a:lnTo>
                  <a:lnTo>
                    <a:pt x="296" y="299"/>
                  </a:lnTo>
                  <a:lnTo>
                    <a:pt x="283" y="299"/>
                  </a:lnTo>
                  <a:lnTo>
                    <a:pt x="270" y="300"/>
                  </a:lnTo>
                  <a:lnTo>
                    <a:pt x="269" y="301"/>
                  </a:lnTo>
                  <a:lnTo>
                    <a:pt x="269" y="302"/>
                  </a:lnTo>
                  <a:lnTo>
                    <a:pt x="269" y="304"/>
                  </a:lnTo>
                  <a:lnTo>
                    <a:pt x="270" y="306"/>
                  </a:lnTo>
                  <a:lnTo>
                    <a:pt x="270" y="308"/>
                  </a:lnTo>
                  <a:lnTo>
                    <a:pt x="272" y="313"/>
                  </a:lnTo>
                  <a:lnTo>
                    <a:pt x="272" y="317"/>
                  </a:lnTo>
                  <a:lnTo>
                    <a:pt x="273" y="322"/>
                  </a:lnTo>
                  <a:lnTo>
                    <a:pt x="279" y="319"/>
                  </a:lnTo>
                  <a:lnTo>
                    <a:pt x="286" y="320"/>
                  </a:lnTo>
                  <a:lnTo>
                    <a:pt x="291" y="323"/>
                  </a:lnTo>
                  <a:lnTo>
                    <a:pt x="292" y="324"/>
                  </a:lnTo>
                  <a:lnTo>
                    <a:pt x="292" y="326"/>
                  </a:lnTo>
                  <a:lnTo>
                    <a:pt x="292" y="327"/>
                  </a:lnTo>
                  <a:lnTo>
                    <a:pt x="291" y="328"/>
                  </a:lnTo>
                  <a:lnTo>
                    <a:pt x="290" y="328"/>
                  </a:lnTo>
                  <a:lnTo>
                    <a:pt x="289" y="328"/>
                  </a:lnTo>
                  <a:lnTo>
                    <a:pt x="286" y="327"/>
                  </a:lnTo>
                  <a:lnTo>
                    <a:pt x="283" y="327"/>
                  </a:lnTo>
                  <a:lnTo>
                    <a:pt x="280" y="328"/>
                  </a:lnTo>
                  <a:lnTo>
                    <a:pt x="277" y="330"/>
                  </a:lnTo>
                  <a:lnTo>
                    <a:pt x="275" y="331"/>
                  </a:lnTo>
                  <a:lnTo>
                    <a:pt x="271" y="332"/>
                  </a:lnTo>
                  <a:lnTo>
                    <a:pt x="269" y="333"/>
                  </a:lnTo>
                  <a:lnTo>
                    <a:pt x="266" y="336"/>
                  </a:lnTo>
                  <a:lnTo>
                    <a:pt x="263" y="338"/>
                  </a:lnTo>
                  <a:lnTo>
                    <a:pt x="262" y="340"/>
                  </a:lnTo>
                  <a:lnTo>
                    <a:pt x="261" y="347"/>
                  </a:lnTo>
                  <a:lnTo>
                    <a:pt x="263" y="355"/>
                  </a:lnTo>
                  <a:lnTo>
                    <a:pt x="269" y="361"/>
                  </a:lnTo>
                  <a:lnTo>
                    <a:pt x="270" y="362"/>
                  </a:lnTo>
                  <a:lnTo>
                    <a:pt x="271" y="363"/>
                  </a:lnTo>
                  <a:lnTo>
                    <a:pt x="273" y="365"/>
                  </a:lnTo>
                  <a:lnTo>
                    <a:pt x="275" y="366"/>
                  </a:lnTo>
                  <a:lnTo>
                    <a:pt x="277" y="367"/>
                  </a:lnTo>
                  <a:lnTo>
                    <a:pt x="280" y="367"/>
                  </a:lnTo>
                  <a:lnTo>
                    <a:pt x="279" y="367"/>
                  </a:lnTo>
                  <a:lnTo>
                    <a:pt x="279" y="368"/>
                  </a:lnTo>
                  <a:lnTo>
                    <a:pt x="281" y="369"/>
                  </a:lnTo>
                  <a:lnTo>
                    <a:pt x="282" y="371"/>
                  </a:lnTo>
                  <a:lnTo>
                    <a:pt x="284" y="372"/>
                  </a:lnTo>
                  <a:lnTo>
                    <a:pt x="285" y="373"/>
                  </a:lnTo>
                  <a:lnTo>
                    <a:pt x="274" y="467"/>
                  </a:lnTo>
                  <a:lnTo>
                    <a:pt x="272" y="467"/>
                  </a:lnTo>
                  <a:lnTo>
                    <a:pt x="270" y="465"/>
                  </a:lnTo>
                  <a:lnTo>
                    <a:pt x="268" y="463"/>
                  </a:lnTo>
                  <a:lnTo>
                    <a:pt x="266" y="461"/>
                  </a:lnTo>
                  <a:lnTo>
                    <a:pt x="263" y="459"/>
                  </a:lnTo>
                  <a:lnTo>
                    <a:pt x="258" y="457"/>
                  </a:lnTo>
                  <a:lnTo>
                    <a:pt x="252" y="458"/>
                  </a:lnTo>
                  <a:lnTo>
                    <a:pt x="245" y="460"/>
                  </a:lnTo>
                  <a:lnTo>
                    <a:pt x="246" y="459"/>
                  </a:lnTo>
                  <a:lnTo>
                    <a:pt x="247" y="457"/>
                  </a:lnTo>
                  <a:lnTo>
                    <a:pt x="248" y="456"/>
                  </a:lnTo>
                  <a:lnTo>
                    <a:pt x="250" y="455"/>
                  </a:lnTo>
                  <a:lnTo>
                    <a:pt x="251" y="454"/>
                  </a:lnTo>
                  <a:lnTo>
                    <a:pt x="251" y="453"/>
                  </a:lnTo>
                  <a:lnTo>
                    <a:pt x="252" y="451"/>
                  </a:lnTo>
                  <a:lnTo>
                    <a:pt x="255" y="450"/>
                  </a:lnTo>
                  <a:lnTo>
                    <a:pt x="258" y="449"/>
                  </a:lnTo>
                  <a:lnTo>
                    <a:pt x="260" y="447"/>
                  </a:lnTo>
                  <a:lnTo>
                    <a:pt x="262" y="444"/>
                  </a:lnTo>
                  <a:lnTo>
                    <a:pt x="265" y="441"/>
                  </a:lnTo>
                  <a:lnTo>
                    <a:pt x="267" y="439"/>
                  </a:lnTo>
                  <a:lnTo>
                    <a:pt x="269" y="433"/>
                  </a:lnTo>
                  <a:lnTo>
                    <a:pt x="268" y="428"/>
                  </a:lnTo>
                  <a:lnTo>
                    <a:pt x="265" y="423"/>
                  </a:lnTo>
                  <a:lnTo>
                    <a:pt x="261" y="418"/>
                  </a:lnTo>
                  <a:lnTo>
                    <a:pt x="256" y="414"/>
                  </a:lnTo>
                  <a:lnTo>
                    <a:pt x="250" y="414"/>
                  </a:lnTo>
                  <a:lnTo>
                    <a:pt x="243" y="417"/>
                  </a:lnTo>
                  <a:lnTo>
                    <a:pt x="241" y="418"/>
                  </a:lnTo>
                  <a:lnTo>
                    <a:pt x="239" y="420"/>
                  </a:lnTo>
                  <a:lnTo>
                    <a:pt x="237" y="422"/>
                  </a:lnTo>
                  <a:lnTo>
                    <a:pt x="235" y="423"/>
                  </a:lnTo>
                  <a:lnTo>
                    <a:pt x="233" y="423"/>
                  </a:lnTo>
                  <a:lnTo>
                    <a:pt x="229" y="420"/>
                  </a:lnTo>
                  <a:lnTo>
                    <a:pt x="225" y="418"/>
                  </a:lnTo>
                  <a:lnTo>
                    <a:pt x="221" y="416"/>
                  </a:lnTo>
                  <a:lnTo>
                    <a:pt x="215" y="418"/>
                  </a:lnTo>
                  <a:lnTo>
                    <a:pt x="213" y="420"/>
                  </a:lnTo>
                  <a:lnTo>
                    <a:pt x="211" y="422"/>
                  </a:lnTo>
                  <a:lnTo>
                    <a:pt x="209" y="424"/>
                  </a:lnTo>
                  <a:lnTo>
                    <a:pt x="207" y="427"/>
                  </a:lnTo>
                  <a:lnTo>
                    <a:pt x="205" y="428"/>
                  </a:lnTo>
                  <a:lnTo>
                    <a:pt x="203" y="428"/>
                  </a:lnTo>
                  <a:lnTo>
                    <a:pt x="200" y="428"/>
                  </a:lnTo>
                  <a:lnTo>
                    <a:pt x="197" y="428"/>
                  </a:lnTo>
                  <a:lnTo>
                    <a:pt x="194" y="428"/>
                  </a:lnTo>
                  <a:lnTo>
                    <a:pt x="192" y="429"/>
                  </a:lnTo>
                  <a:lnTo>
                    <a:pt x="189" y="429"/>
                  </a:lnTo>
                  <a:lnTo>
                    <a:pt x="187" y="427"/>
                  </a:lnTo>
                  <a:lnTo>
                    <a:pt x="185" y="425"/>
                  </a:lnTo>
                  <a:lnTo>
                    <a:pt x="183" y="422"/>
                  </a:lnTo>
                  <a:lnTo>
                    <a:pt x="181" y="420"/>
                  </a:lnTo>
                  <a:lnTo>
                    <a:pt x="179" y="418"/>
                  </a:lnTo>
                  <a:lnTo>
                    <a:pt x="178" y="417"/>
                  </a:lnTo>
                  <a:lnTo>
                    <a:pt x="178" y="415"/>
                  </a:lnTo>
                  <a:lnTo>
                    <a:pt x="178" y="413"/>
                  </a:lnTo>
                  <a:lnTo>
                    <a:pt x="179" y="410"/>
                  </a:lnTo>
                  <a:lnTo>
                    <a:pt x="179" y="408"/>
                  </a:lnTo>
                  <a:lnTo>
                    <a:pt x="180" y="405"/>
                  </a:lnTo>
                  <a:lnTo>
                    <a:pt x="178" y="405"/>
                  </a:lnTo>
                  <a:lnTo>
                    <a:pt x="177" y="404"/>
                  </a:lnTo>
                  <a:lnTo>
                    <a:pt x="176" y="403"/>
                  </a:lnTo>
                  <a:lnTo>
                    <a:pt x="175" y="402"/>
                  </a:lnTo>
                  <a:lnTo>
                    <a:pt x="174" y="401"/>
                  </a:lnTo>
                  <a:lnTo>
                    <a:pt x="171" y="400"/>
                  </a:lnTo>
                  <a:lnTo>
                    <a:pt x="170" y="399"/>
                  </a:lnTo>
                  <a:lnTo>
                    <a:pt x="170" y="397"/>
                  </a:lnTo>
                  <a:lnTo>
                    <a:pt x="169" y="395"/>
                  </a:lnTo>
                  <a:lnTo>
                    <a:pt x="169" y="392"/>
                  </a:lnTo>
                  <a:lnTo>
                    <a:pt x="168" y="390"/>
                  </a:lnTo>
                  <a:lnTo>
                    <a:pt x="166" y="389"/>
                  </a:lnTo>
                  <a:lnTo>
                    <a:pt x="165" y="388"/>
                  </a:lnTo>
                  <a:lnTo>
                    <a:pt x="163" y="388"/>
                  </a:lnTo>
                  <a:lnTo>
                    <a:pt x="161" y="388"/>
                  </a:lnTo>
                  <a:lnTo>
                    <a:pt x="159" y="388"/>
                  </a:lnTo>
                  <a:lnTo>
                    <a:pt x="150" y="384"/>
                  </a:lnTo>
                  <a:lnTo>
                    <a:pt x="141" y="377"/>
                  </a:lnTo>
                  <a:lnTo>
                    <a:pt x="133" y="370"/>
                  </a:lnTo>
                  <a:lnTo>
                    <a:pt x="124" y="366"/>
                  </a:lnTo>
                  <a:lnTo>
                    <a:pt x="115" y="365"/>
                  </a:lnTo>
                  <a:lnTo>
                    <a:pt x="112" y="367"/>
                  </a:lnTo>
                  <a:lnTo>
                    <a:pt x="97" y="355"/>
                  </a:lnTo>
                  <a:lnTo>
                    <a:pt x="81" y="344"/>
                  </a:lnTo>
                  <a:lnTo>
                    <a:pt x="81" y="347"/>
                  </a:lnTo>
                  <a:lnTo>
                    <a:pt x="81" y="349"/>
                  </a:lnTo>
                  <a:lnTo>
                    <a:pt x="82" y="352"/>
                  </a:lnTo>
                  <a:lnTo>
                    <a:pt x="82" y="354"/>
                  </a:lnTo>
                  <a:lnTo>
                    <a:pt x="82" y="356"/>
                  </a:lnTo>
                  <a:lnTo>
                    <a:pt x="80" y="359"/>
                  </a:lnTo>
                  <a:lnTo>
                    <a:pt x="77" y="359"/>
                  </a:lnTo>
                  <a:lnTo>
                    <a:pt x="75" y="359"/>
                  </a:lnTo>
                  <a:lnTo>
                    <a:pt x="73" y="358"/>
                  </a:lnTo>
                  <a:lnTo>
                    <a:pt x="72" y="357"/>
                  </a:lnTo>
                  <a:lnTo>
                    <a:pt x="70" y="355"/>
                  </a:lnTo>
                  <a:lnTo>
                    <a:pt x="68" y="353"/>
                  </a:lnTo>
                  <a:lnTo>
                    <a:pt x="66" y="353"/>
                  </a:lnTo>
                  <a:lnTo>
                    <a:pt x="65" y="353"/>
                  </a:lnTo>
                  <a:lnTo>
                    <a:pt x="63" y="353"/>
                  </a:lnTo>
                  <a:lnTo>
                    <a:pt x="61" y="354"/>
                  </a:lnTo>
                  <a:lnTo>
                    <a:pt x="59" y="354"/>
                  </a:lnTo>
                  <a:lnTo>
                    <a:pt x="57" y="355"/>
                  </a:lnTo>
                  <a:lnTo>
                    <a:pt x="56" y="354"/>
                  </a:lnTo>
                  <a:lnTo>
                    <a:pt x="54" y="353"/>
                  </a:lnTo>
                  <a:lnTo>
                    <a:pt x="53" y="351"/>
                  </a:lnTo>
                  <a:lnTo>
                    <a:pt x="52" y="349"/>
                  </a:lnTo>
                  <a:lnTo>
                    <a:pt x="51" y="347"/>
                  </a:lnTo>
                  <a:lnTo>
                    <a:pt x="49" y="345"/>
                  </a:lnTo>
                  <a:lnTo>
                    <a:pt x="42" y="342"/>
                  </a:lnTo>
                  <a:lnTo>
                    <a:pt x="34" y="342"/>
                  </a:lnTo>
                  <a:lnTo>
                    <a:pt x="27" y="340"/>
                  </a:lnTo>
                  <a:lnTo>
                    <a:pt x="23" y="337"/>
                  </a:lnTo>
                  <a:lnTo>
                    <a:pt x="18" y="332"/>
                  </a:lnTo>
                  <a:lnTo>
                    <a:pt x="14" y="329"/>
                  </a:lnTo>
                  <a:lnTo>
                    <a:pt x="12" y="328"/>
                  </a:lnTo>
                  <a:lnTo>
                    <a:pt x="10" y="327"/>
                  </a:lnTo>
                  <a:lnTo>
                    <a:pt x="8" y="326"/>
                  </a:lnTo>
                  <a:lnTo>
                    <a:pt x="5" y="326"/>
                  </a:lnTo>
                  <a:lnTo>
                    <a:pt x="3" y="327"/>
                  </a:lnTo>
                  <a:lnTo>
                    <a:pt x="3" y="324"/>
                  </a:lnTo>
                  <a:lnTo>
                    <a:pt x="2" y="322"/>
                  </a:lnTo>
                  <a:lnTo>
                    <a:pt x="1" y="321"/>
                  </a:lnTo>
                  <a:lnTo>
                    <a:pt x="0" y="318"/>
                  </a:lnTo>
                  <a:lnTo>
                    <a:pt x="0" y="316"/>
                  </a:lnTo>
                  <a:lnTo>
                    <a:pt x="1" y="315"/>
                  </a:lnTo>
                  <a:lnTo>
                    <a:pt x="2" y="314"/>
                  </a:lnTo>
                  <a:lnTo>
                    <a:pt x="4" y="313"/>
                  </a:lnTo>
                  <a:lnTo>
                    <a:pt x="6" y="312"/>
                  </a:lnTo>
                  <a:lnTo>
                    <a:pt x="9" y="312"/>
                  </a:lnTo>
                  <a:lnTo>
                    <a:pt x="11" y="311"/>
                  </a:lnTo>
                  <a:lnTo>
                    <a:pt x="14" y="311"/>
                  </a:lnTo>
                  <a:lnTo>
                    <a:pt x="15" y="310"/>
                  </a:lnTo>
                  <a:lnTo>
                    <a:pt x="16" y="309"/>
                  </a:lnTo>
                  <a:lnTo>
                    <a:pt x="15" y="308"/>
                  </a:lnTo>
                  <a:lnTo>
                    <a:pt x="15" y="306"/>
                  </a:lnTo>
                  <a:lnTo>
                    <a:pt x="14" y="304"/>
                  </a:lnTo>
                  <a:lnTo>
                    <a:pt x="13" y="302"/>
                  </a:lnTo>
                  <a:lnTo>
                    <a:pt x="12" y="300"/>
                  </a:lnTo>
                  <a:lnTo>
                    <a:pt x="12" y="298"/>
                  </a:lnTo>
                  <a:lnTo>
                    <a:pt x="13" y="296"/>
                  </a:lnTo>
                  <a:lnTo>
                    <a:pt x="14" y="295"/>
                  </a:lnTo>
                  <a:lnTo>
                    <a:pt x="15" y="295"/>
                  </a:lnTo>
                  <a:lnTo>
                    <a:pt x="17" y="296"/>
                  </a:lnTo>
                  <a:lnTo>
                    <a:pt x="19" y="296"/>
                  </a:lnTo>
                  <a:lnTo>
                    <a:pt x="20" y="297"/>
                  </a:lnTo>
                  <a:lnTo>
                    <a:pt x="22" y="292"/>
                  </a:lnTo>
                  <a:lnTo>
                    <a:pt x="26" y="289"/>
                  </a:lnTo>
                  <a:lnTo>
                    <a:pt x="31" y="288"/>
                  </a:lnTo>
                  <a:lnTo>
                    <a:pt x="38" y="287"/>
                  </a:lnTo>
                  <a:lnTo>
                    <a:pt x="42" y="285"/>
                  </a:lnTo>
                  <a:lnTo>
                    <a:pt x="43" y="284"/>
                  </a:lnTo>
                  <a:lnTo>
                    <a:pt x="43" y="283"/>
                  </a:lnTo>
                  <a:lnTo>
                    <a:pt x="42" y="282"/>
                  </a:lnTo>
                  <a:lnTo>
                    <a:pt x="41" y="282"/>
                  </a:lnTo>
                  <a:lnTo>
                    <a:pt x="40" y="282"/>
                  </a:lnTo>
                  <a:lnTo>
                    <a:pt x="38" y="282"/>
                  </a:lnTo>
                  <a:lnTo>
                    <a:pt x="39" y="280"/>
                  </a:lnTo>
                  <a:lnTo>
                    <a:pt x="40" y="278"/>
                  </a:lnTo>
                  <a:lnTo>
                    <a:pt x="42" y="276"/>
                  </a:lnTo>
                  <a:lnTo>
                    <a:pt x="43" y="274"/>
                  </a:lnTo>
                  <a:lnTo>
                    <a:pt x="45" y="272"/>
                  </a:lnTo>
                  <a:lnTo>
                    <a:pt x="46" y="268"/>
                  </a:lnTo>
                  <a:lnTo>
                    <a:pt x="46" y="263"/>
                  </a:lnTo>
                  <a:lnTo>
                    <a:pt x="47" y="259"/>
                  </a:lnTo>
                  <a:lnTo>
                    <a:pt x="51" y="255"/>
                  </a:lnTo>
                  <a:lnTo>
                    <a:pt x="52" y="254"/>
                  </a:lnTo>
                  <a:lnTo>
                    <a:pt x="53" y="254"/>
                  </a:lnTo>
                  <a:lnTo>
                    <a:pt x="54" y="254"/>
                  </a:lnTo>
                  <a:lnTo>
                    <a:pt x="55" y="254"/>
                  </a:lnTo>
                  <a:lnTo>
                    <a:pt x="56" y="254"/>
                  </a:lnTo>
                  <a:lnTo>
                    <a:pt x="56" y="253"/>
                  </a:lnTo>
                  <a:lnTo>
                    <a:pt x="53" y="249"/>
                  </a:lnTo>
                  <a:lnTo>
                    <a:pt x="50" y="244"/>
                  </a:lnTo>
                  <a:lnTo>
                    <a:pt x="47" y="239"/>
                  </a:lnTo>
                  <a:lnTo>
                    <a:pt x="47" y="233"/>
                  </a:lnTo>
                  <a:lnTo>
                    <a:pt x="46" y="233"/>
                  </a:lnTo>
                  <a:lnTo>
                    <a:pt x="46" y="232"/>
                  </a:lnTo>
                  <a:lnTo>
                    <a:pt x="46" y="231"/>
                  </a:lnTo>
                  <a:lnTo>
                    <a:pt x="45" y="230"/>
                  </a:lnTo>
                  <a:lnTo>
                    <a:pt x="44" y="229"/>
                  </a:lnTo>
                  <a:lnTo>
                    <a:pt x="47" y="227"/>
                  </a:lnTo>
                  <a:lnTo>
                    <a:pt x="48" y="225"/>
                  </a:lnTo>
                  <a:lnTo>
                    <a:pt x="49" y="223"/>
                  </a:lnTo>
                  <a:lnTo>
                    <a:pt x="49" y="221"/>
                  </a:lnTo>
                  <a:lnTo>
                    <a:pt x="49" y="218"/>
                  </a:lnTo>
                  <a:lnTo>
                    <a:pt x="49" y="216"/>
                  </a:lnTo>
                  <a:lnTo>
                    <a:pt x="49" y="213"/>
                  </a:lnTo>
                  <a:lnTo>
                    <a:pt x="48" y="213"/>
                  </a:lnTo>
                  <a:lnTo>
                    <a:pt x="47" y="213"/>
                  </a:lnTo>
                  <a:lnTo>
                    <a:pt x="46" y="213"/>
                  </a:lnTo>
                  <a:lnTo>
                    <a:pt x="45" y="212"/>
                  </a:lnTo>
                  <a:lnTo>
                    <a:pt x="44" y="210"/>
                  </a:lnTo>
                  <a:lnTo>
                    <a:pt x="43" y="209"/>
                  </a:lnTo>
                  <a:lnTo>
                    <a:pt x="42" y="207"/>
                  </a:lnTo>
                  <a:lnTo>
                    <a:pt x="42" y="206"/>
                  </a:lnTo>
                  <a:lnTo>
                    <a:pt x="43" y="205"/>
                  </a:lnTo>
                  <a:lnTo>
                    <a:pt x="45" y="204"/>
                  </a:lnTo>
                  <a:lnTo>
                    <a:pt x="47" y="203"/>
                  </a:lnTo>
                  <a:lnTo>
                    <a:pt x="49" y="202"/>
                  </a:lnTo>
                  <a:lnTo>
                    <a:pt x="51" y="201"/>
                  </a:lnTo>
                  <a:lnTo>
                    <a:pt x="52" y="199"/>
                  </a:lnTo>
                  <a:lnTo>
                    <a:pt x="53" y="197"/>
                  </a:lnTo>
                  <a:lnTo>
                    <a:pt x="54" y="195"/>
                  </a:lnTo>
                  <a:lnTo>
                    <a:pt x="53" y="192"/>
                  </a:lnTo>
                  <a:lnTo>
                    <a:pt x="52" y="193"/>
                  </a:lnTo>
                  <a:lnTo>
                    <a:pt x="51" y="193"/>
                  </a:lnTo>
                  <a:lnTo>
                    <a:pt x="50" y="192"/>
                  </a:lnTo>
                  <a:lnTo>
                    <a:pt x="49" y="191"/>
                  </a:lnTo>
                  <a:lnTo>
                    <a:pt x="48" y="190"/>
                  </a:lnTo>
                  <a:lnTo>
                    <a:pt x="47" y="189"/>
                  </a:lnTo>
                  <a:lnTo>
                    <a:pt x="46" y="189"/>
                  </a:lnTo>
                  <a:lnTo>
                    <a:pt x="46" y="187"/>
                  </a:lnTo>
                  <a:lnTo>
                    <a:pt x="48" y="185"/>
                  </a:lnTo>
                  <a:lnTo>
                    <a:pt x="49" y="183"/>
                  </a:lnTo>
                  <a:lnTo>
                    <a:pt x="50" y="182"/>
                  </a:lnTo>
                  <a:lnTo>
                    <a:pt x="52" y="180"/>
                  </a:lnTo>
                  <a:lnTo>
                    <a:pt x="52" y="179"/>
                  </a:lnTo>
                  <a:lnTo>
                    <a:pt x="52" y="178"/>
                  </a:lnTo>
                  <a:lnTo>
                    <a:pt x="51" y="176"/>
                  </a:lnTo>
                  <a:lnTo>
                    <a:pt x="45" y="171"/>
                  </a:lnTo>
                  <a:lnTo>
                    <a:pt x="40" y="166"/>
                  </a:lnTo>
                  <a:lnTo>
                    <a:pt x="37" y="160"/>
                  </a:lnTo>
                  <a:lnTo>
                    <a:pt x="36" y="153"/>
                  </a:lnTo>
                  <a:lnTo>
                    <a:pt x="37" y="151"/>
                  </a:lnTo>
                  <a:lnTo>
                    <a:pt x="38" y="151"/>
                  </a:lnTo>
                  <a:lnTo>
                    <a:pt x="40" y="150"/>
                  </a:lnTo>
                  <a:lnTo>
                    <a:pt x="42" y="150"/>
                  </a:lnTo>
                  <a:lnTo>
                    <a:pt x="44" y="150"/>
                  </a:lnTo>
                  <a:lnTo>
                    <a:pt x="47" y="151"/>
                  </a:lnTo>
                  <a:lnTo>
                    <a:pt x="49" y="151"/>
                  </a:lnTo>
                  <a:lnTo>
                    <a:pt x="50" y="150"/>
                  </a:lnTo>
                  <a:lnTo>
                    <a:pt x="50" y="149"/>
                  </a:lnTo>
                  <a:lnTo>
                    <a:pt x="50" y="148"/>
                  </a:lnTo>
                  <a:lnTo>
                    <a:pt x="49" y="146"/>
                  </a:lnTo>
                  <a:lnTo>
                    <a:pt x="49" y="144"/>
                  </a:lnTo>
                  <a:lnTo>
                    <a:pt x="49" y="142"/>
                  </a:lnTo>
                  <a:lnTo>
                    <a:pt x="50" y="141"/>
                  </a:lnTo>
                  <a:lnTo>
                    <a:pt x="51" y="141"/>
                  </a:lnTo>
                  <a:lnTo>
                    <a:pt x="52" y="140"/>
                  </a:lnTo>
                  <a:lnTo>
                    <a:pt x="52" y="132"/>
                  </a:lnTo>
                  <a:lnTo>
                    <a:pt x="49" y="123"/>
                  </a:lnTo>
                  <a:lnTo>
                    <a:pt x="49" y="114"/>
                  </a:lnTo>
                  <a:lnTo>
                    <a:pt x="59" y="125"/>
                  </a:lnTo>
                  <a:lnTo>
                    <a:pt x="68" y="137"/>
                  </a:lnTo>
                  <a:lnTo>
                    <a:pt x="68" y="138"/>
                  </a:lnTo>
                  <a:lnTo>
                    <a:pt x="69" y="138"/>
                  </a:lnTo>
                  <a:lnTo>
                    <a:pt x="69" y="137"/>
                  </a:lnTo>
                  <a:lnTo>
                    <a:pt x="69" y="136"/>
                  </a:lnTo>
                  <a:lnTo>
                    <a:pt x="70" y="136"/>
                  </a:lnTo>
                  <a:lnTo>
                    <a:pt x="69" y="126"/>
                  </a:lnTo>
                  <a:lnTo>
                    <a:pt x="71" y="116"/>
                  </a:lnTo>
                  <a:lnTo>
                    <a:pt x="76" y="106"/>
                  </a:lnTo>
                  <a:lnTo>
                    <a:pt x="76" y="105"/>
                  </a:lnTo>
                  <a:lnTo>
                    <a:pt x="77" y="104"/>
                  </a:lnTo>
                  <a:lnTo>
                    <a:pt x="78" y="103"/>
                  </a:lnTo>
                  <a:lnTo>
                    <a:pt x="81" y="102"/>
                  </a:lnTo>
                  <a:lnTo>
                    <a:pt x="82" y="103"/>
                  </a:lnTo>
                  <a:lnTo>
                    <a:pt x="83" y="100"/>
                  </a:lnTo>
                  <a:lnTo>
                    <a:pt x="84" y="98"/>
                  </a:lnTo>
                  <a:lnTo>
                    <a:pt x="86" y="96"/>
                  </a:lnTo>
                  <a:lnTo>
                    <a:pt x="88" y="94"/>
                  </a:lnTo>
                  <a:lnTo>
                    <a:pt x="89" y="92"/>
                  </a:lnTo>
                  <a:lnTo>
                    <a:pt x="91" y="90"/>
                  </a:lnTo>
                  <a:lnTo>
                    <a:pt x="94" y="88"/>
                  </a:lnTo>
                  <a:lnTo>
                    <a:pt x="96" y="87"/>
                  </a:lnTo>
                  <a:lnTo>
                    <a:pt x="99" y="85"/>
                  </a:lnTo>
                  <a:lnTo>
                    <a:pt x="100" y="83"/>
                  </a:lnTo>
                  <a:lnTo>
                    <a:pt x="102" y="81"/>
                  </a:lnTo>
                  <a:lnTo>
                    <a:pt x="102" y="75"/>
                  </a:lnTo>
                  <a:lnTo>
                    <a:pt x="101" y="69"/>
                  </a:lnTo>
                  <a:lnTo>
                    <a:pt x="103" y="62"/>
                  </a:lnTo>
                  <a:lnTo>
                    <a:pt x="113" y="52"/>
                  </a:lnTo>
                  <a:lnTo>
                    <a:pt x="127" y="47"/>
                  </a:lnTo>
                  <a:lnTo>
                    <a:pt x="143" y="43"/>
                  </a:lnTo>
                  <a:lnTo>
                    <a:pt x="159" y="38"/>
                  </a:lnTo>
                  <a:lnTo>
                    <a:pt x="174" y="31"/>
                  </a:lnTo>
                  <a:lnTo>
                    <a:pt x="186" y="25"/>
                  </a:lnTo>
                  <a:lnTo>
                    <a:pt x="198" y="17"/>
                  </a:lnTo>
                  <a:lnTo>
                    <a:pt x="199" y="16"/>
                  </a:lnTo>
                  <a:lnTo>
                    <a:pt x="200" y="14"/>
                  </a:lnTo>
                  <a:lnTo>
                    <a:pt x="200" y="12"/>
                  </a:lnTo>
                  <a:lnTo>
                    <a:pt x="201" y="10"/>
                  </a:lnTo>
                  <a:lnTo>
                    <a:pt x="202" y="8"/>
                  </a:lnTo>
                  <a:lnTo>
                    <a:pt x="203" y="7"/>
                  </a:lnTo>
                  <a:lnTo>
                    <a:pt x="204" y="6"/>
                  </a:lnTo>
                  <a:lnTo>
                    <a:pt x="208" y="5"/>
                  </a:lnTo>
                  <a:lnTo>
                    <a:pt x="210" y="4"/>
                  </a:lnTo>
                  <a:lnTo>
                    <a:pt x="213" y="2"/>
                  </a:lnTo>
                  <a:lnTo>
                    <a:pt x="215" y="1"/>
                  </a:lnTo>
                  <a:lnTo>
                    <a:pt x="217" y="0"/>
                  </a:lnTo>
                  <a:lnTo>
                    <a:pt x="220" y="0"/>
                  </a:lnTo>
                  <a:lnTo>
                    <a:pt x="221" y="1"/>
                  </a:lnTo>
                  <a:lnTo>
                    <a:pt x="222" y="3"/>
                  </a:lnTo>
                  <a:lnTo>
                    <a:pt x="224" y="4"/>
                  </a:lnTo>
                  <a:lnTo>
                    <a:pt x="225" y="5"/>
                  </a:lnTo>
                  <a:lnTo>
                    <a:pt x="226" y="6"/>
                  </a:lnTo>
                  <a:lnTo>
                    <a:pt x="228" y="7"/>
                  </a:lnTo>
                  <a:lnTo>
                    <a:pt x="229" y="9"/>
                  </a:lnTo>
                  <a:lnTo>
                    <a:pt x="229" y="11"/>
                  </a:lnTo>
                  <a:lnTo>
                    <a:pt x="228" y="14"/>
                  </a:lnTo>
                  <a:lnTo>
                    <a:pt x="227" y="16"/>
                  </a:lnTo>
                  <a:lnTo>
                    <a:pt x="225" y="17"/>
                  </a:lnTo>
                  <a:lnTo>
                    <a:pt x="223" y="17"/>
                  </a:lnTo>
                  <a:lnTo>
                    <a:pt x="220" y="18"/>
                  </a:lnTo>
                  <a:lnTo>
                    <a:pt x="217" y="18"/>
                  </a:lnTo>
                  <a:lnTo>
                    <a:pt x="215" y="18"/>
                  </a:lnTo>
                  <a:lnTo>
                    <a:pt x="213" y="20"/>
                  </a:lnTo>
                  <a:lnTo>
                    <a:pt x="211" y="21"/>
                  </a:lnTo>
                  <a:lnTo>
                    <a:pt x="210" y="23"/>
                  </a:lnTo>
                  <a:lnTo>
                    <a:pt x="204" y="34"/>
                  </a:lnTo>
                  <a:lnTo>
                    <a:pt x="197" y="43"/>
                  </a:lnTo>
                  <a:lnTo>
                    <a:pt x="190" y="51"/>
                  </a:lnTo>
                  <a:lnTo>
                    <a:pt x="185" y="60"/>
                  </a:lnTo>
                  <a:lnTo>
                    <a:pt x="182" y="70"/>
                  </a:lnTo>
                  <a:lnTo>
                    <a:pt x="180" y="77"/>
                  </a:lnTo>
                  <a:lnTo>
                    <a:pt x="179" y="84"/>
                  </a:lnTo>
                  <a:lnTo>
                    <a:pt x="179" y="90"/>
                  </a:lnTo>
                  <a:lnTo>
                    <a:pt x="180" y="92"/>
                  </a:lnTo>
                  <a:lnTo>
                    <a:pt x="182" y="93"/>
                  </a:lnTo>
                  <a:lnTo>
                    <a:pt x="183" y="94"/>
                  </a:lnTo>
                  <a:lnTo>
                    <a:pt x="186" y="96"/>
                  </a:lnTo>
                  <a:lnTo>
                    <a:pt x="188" y="97"/>
                  </a:lnTo>
                  <a:lnTo>
                    <a:pt x="189" y="99"/>
                  </a:lnTo>
                  <a:lnTo>
                    <a:pt x="190" y="101"/>
                  </a:lnTo>
                  <a:lnTo>
                    <a:pt x="193" y="114"/>
                  </a:lnTo>
                  <a:lnTo>
                    <a:pt x="194" y="126"/>
                  </a:lnTo>
                  <a:lnTo>
                    <a:pt x="192" y="139"/>
                  </a:lnTo>
                  <a:lnTo>
                    <a:pt x="193" y="140"/>
                  </a:lnTo>
                  <a:lnTo>
                    <a:pt x="194" y="141"/>
                  </a:lnTo>
                  <a:lnTo>
                    <a:pt x="195" y="142"/>
                  </a:lnTo>
                  <a:lnTo>
                    <a:pt x="197" y="142"/>
                  </a:lnTo>
                  <a:lnTo>
                    <a:pt x="199" y="142"/>
                  </a:lnTo>
                  <a:lnTo>
                    <a:pt x="201" y="142"/>
                  </a:lnTo>
                  <a:lnTo>
                    <a:pt x="202" y="142"/>
                  </a:lnTo>
                  <a:lnTo>
                    <a:pt x="203" y="145"/>
                  </a:lnTo>
                  <a:lnTo>
                    <a:pt x="205" y="147"/>
                  </a:lnTo>
                  <a:lnTo>
                    <a:pt x="206" y="149"/>
                  </a:lnTo>
                  <a:lnTo>
                    <a:pt x="208" y="150"/>
                  </a:lnTo>
                  <a:lnTo>
                    <a:pt x="209" y="151"/>
                  </a:lnTo>
                  <a:lnTo>
                    <a:pt x="219" y="151"/>
                  </a:lnTo>
                  <a:lnTo>
                    <a:pt x="227" y="152"/>
                  </a:lnTo>
                  <a:lnTo>
                    <a:pt x="236" y="150"/>
                  </a:lnTo>
                  <a:lnTo>
                    <a:pt x="244" y="149"/>
                  </a:lnTo>
                  <a:lnTo>
                    <a:pt x="251" y="152"/>
                  </a:lnTo>
                  <a:lnTo>
                    <a:pt x="259" y="155"/>
                  </a:lnTo>
                  <a:lnTo>
                    <a:pt x="267" y="158"/>
                  </a:lnTo>
                  <a:lnTo>
                    <a:pt x="273" y="162"/>
                  </a:lnTo>
                  <a:lnTo>
                    <a:pt x="279" y="168"/>
                  </a:lnTo>
                  <a:lnTo>
                    <a:pt x="285" y="173"/>
                  </a:lnTo>
                  <a:lnTo>
                    <a:pt x="287" y="174"/>
                  </a:lnTo>
                  <a:lnTo>
                    <a:pt x="289" y="174"/>
                  </a:lnTo>
                  <a:lnTo>
                    <a:pt x="291" y="173"/>
                  </a:lnTo>
                  <a:lnTo>
                    <a:pt x="293" y="172"/>
                  </a:lnTo>
                  <a:lnTo>
                    <a:pt x="295" y="170"/>
                  </a:lnTo>
                  <a:lnTo>
                    <a:pt x="297" y="169"/>
                  </a:lnTo>
                  <a:lnTo>
                    <a:pt x="299" y="168"/>
                  </a:lnTo>
                  <a:lnTo>
                    <a:pt x="310" y="168"/>
                  </a:lnTo>
                  <a:lnTo>
                    <a:pt x="323" y="170"/>
                  </a:lnTo>
                  <a:lnTo>
                    <a:pt x="325" y="169"/>
                  </a:lnTo>
                  <a:lnTo>
                    <a:pt x="328" y="169"/>
                  </a:lnTo>
                  <a:lnTo>
                    <a:pt x="331" y="168"/>
                  </a:lnTo>
                  <a:lnTo>
                    <a:pt x="334" y="168"/>
                  </a:lnTo>
                  <a:lnTo>
                    <a:pt x="337" y="169"/>
                  </a:lnTo>
                  <a:lnTo>
                    <a:pt x="339" y="171"/>
                  </a:lnTo>
                  <a:lnTo>
                    <a:pt x="340" y="173"/>
                  </a:lnTo>
                  <a:lnTo>
                    <a:pt x="342" y="176"/>
                  </a:lnTo>
                  <a:lnTo>
                    <a:pt x="342" y="179"/>
                  </a:lnTo>
                  <a:lnTo>
                    <a:pt x="341" y="188"/>
                  </a:lnTo>
                  <a:lnTo>
                    <a:pt x="338" y="197"/>
                  </a:lnTo>
                  <a:lnTo>
                    <a:pt x="334" y="207"/>
                  </a:lnTo>
                  <a:lnTo>
                    <a:pt x="332" y="216"/>
                  </a:lnTo>
                  <a:lnTo>
                    <a:pt x="334" y="226"/>
                  </a:lnTo>
                  <a:lnTo>
                    <a:pt x="338" y="233"/>
                  </a:lnTo>
                  <a:lnTo>
                    <a:pt x="344" y="241"/>
                  </a:lnTo>
                  <a:lnTo>
                    <a:pt x="344" y="242"/>
                  </a:lnTo>
                  <a:lnTo>
                    <a:pt x="344" y="244"/>
                  </a:lnTo>
                  <a:lnTo>
                    <a:pt x="344" y="246"/>
                  </a:lnTo>
                  <a:lnTo>
                    <a:pt x="344" y="247"/>
                  </a:lnTo>
                  <a:lnTo>
                    <a:pt x="345" y="248"/>
                  </a:lnTo>
                  <a:lnTo>
                    <a:pt x="346" y="249"/>
                  </a:lnTo>
                  <a:lnTo>
                    <a:pt x="346" y="248"/>
                  </a:lnTo>
                  <a:lnTo>
                    <a:pt x="346" y="250"/>
                  </a:lnTo>
                  <a:lnTo>
                    <a:pt x="346" y="251"/>
                  </a:lnTo>
                  <a:lnTo>
                    <a:pt x="346" y="252"/>
                  </a:lnTo>
                  <a:lnTo>
                    <a:pt x="344" y="253"/>
                  </a:lnTo>
                  <a:lnTo>
                    <a:pt x="342" y="253"/>
                  </a:lnTo>
                  <a:lnTo>
                    <a:pt x="340" y="253"/>
                  </a:lnTo>
                  <a:lnTo>
                    <a:pt x="338" y="253"/>
                  </a:lnTo>
                  <a:lnTo>
                    <a:pt x="337" y="253"/>
                  </a:lnTo>
                  <a:lnTo>
                    <a:pt x="335" y="255"/>
                  </a:lnTo>
                  <a:lnTo>
                    <a:pt x="335" y="258"/>
                  </a:lnTo>
                  <a:lnTo>
                    <a:pt x="335" y="260"/>
                  </a:lnTo>
                  <a:lnTo>
                    <a:pt x="336" y="263"/>
                  </a:lnTo>
                  <a:lnTo>
                    <a:pt x="337" y="265"/>
                  </a:lnTo>
                  <a:lnTo>
                    <a:pt x="339" y="267"/>
                  </a:lnTo>
                  <a:lnTo>
                    <a:pt x="342" y="269"/>
                  </a:lnTo>
                  <a:lnTo>
                    <a:pt x="344" y="271"/>
                  </a:lnTo>
                  <a:lnTo>
                    <a:pt x="347" y="273"/>
                  </a:lnTo>
                  <a:lnTo>
                    <a:pt x="348" y="275"/>
                  </a:lnTo>
                  <a:lnTo>
                    <a:pt x="352" y="284"/>
                  </a:lnTo>
                  <a:lnTo>
                    <a:pt x="354" y="295"/>
                  </a:lnTo>
                  <a:lnTo>
                    <a:pt x="359" y="304"/>
                  </a:lnTo>
                  <a:lnTo>
                    <a:pt x="365" y="312"/>
                  </a:lnTo>
                  <a:lnTo>
                    <a:pt x="365" y="313"/>
                  </a:lnTo>
                  <a:lnTo>
                    <a:pt x="366" y="314"/>
                  </a:lnTo>
                  <a:lnTo>
                    <a:pt x="367" y="316"/>
                  </a:lnTo>
                  <a:lnTo>
                    <a:pt x="368" y="317"/>
                  </a:lnTo>
                  <a:lnTo>
                    <a:pt x="369" y="317"/>
                  </a:lnTo>
                  <a:lnTo>
                    <a:pt x="371" y="317"/>
                  </a:lnTo>
                  <a:lnTo>
                    <a:pt x="359" y="315"/>
                  </a:lnTo>
                  <a:close/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09" name="Freeform 54"/>
            <p:cNvSpPr>
              <a:spLocks/>
            </p:cNvSpPr>
            <p:nvPr/>
          </p:nvSpPr>
          <p:spPr bwMode="gray">
            <a:xfrm>
              <a:off x="2399" y="1726"/>
              <a:ext cx="371" cy="467"/>
            </a:xfrm>
            <a:custGeom>
              <a:avLst/>
              <a:gdLst>
                <a:gd name="T0" fmla="*/ 343 w 371"/>
                <a:gd name="T1" fmla="*/ 304 h 467"/>
                <a:gd name="T2" fmla="*/ 336 w 371"/>
                <a:gd name="T3" fmla="*/ 291 h 467"/>
                <a:gd name="T4" fmla="*/ 323 w 371"/>
                <a:gd name="T5" fmla="*/ 293 h 467"/>
                <a:gd name="T6" fmla="*/ 308 w 371"/>
                <a:gd name="T7" fmla="*/ 300 h 467"/>
                <a:gd name="T8" fmla="*/ 270 w 371"/>
                <a:gd name="T9" fmla="*/ 308 h 467"/>
                <a:gd name="T10" fmla="*/ 292 w 371"/>
                <a:gd name="T11" fmla="*/ 326 h 467"/>
                <a:gd name="T12" fmla="*/ 277 w 371"/>
                <a:gd name="T13" fmla="*/ 330 h 467"/>
                <a:gd name="T14" fmla="*/ 263 w 371"/>
                <a:gd name="T15" fmla="*/ 355 h 467"/>
                <a:gd name="T16" fmla="*/ 279 w 371"/>
                <a:gd name="T17" fmla="*/ 367 h 467"/>
                <a:gd name="T18" fmla="*/ 272 w 371"/>
                <a:gd name="T19" fmla="*/ 467 h 467"/>
                <a:gd name="T20" fmla="*/ 246 w 371"/>
                <a:gd name="T21" fmla="*/ 459 h 467"/>
                <a:gd name="T22" fmla="*/ 258 w 371"/>
                <a:gd name="T23" fmla="*/ 449 h 467"/>
                <a:gd name="T24" fmla="*/ 261 w 371"/>
                <a:gd name="T25" fmla="*/ 418 h 467"/>
                <a:gd name="T26" fmla="*/ 233 w 371"/>
                <a:gd name="T27" fmla="*/ 423 h 467"/>
                <a:gd name="T28" fmla="*/ 207 w 371"/>
                <a:gd name="T29" fmla="*/ 427 h 467"/>
                <a:gd name="T30" fmla="*/ 187 w 371"/>
                <a:gd name="T31" fmla="*/ 427 h 467"/>
                <a:gd name="T32" fmla="*/ 179 w 371"/>
                <a:gd name="T33" fmla="*/ 410 h 467"/>
                <a:gd name="T34" fmla="*/ 171 w 371"/>
                <a:gd name="T35" fmla="*/ 400 h 467"/>
                <a:gd name="T36" fmla="*/ 163 w 371"/>
                <a:gd name="T37" fmla="*/ 388 h 467"/>
                <a:gd name="T38" fmla="*/ 112 w 371"/>
                <a:gd name="T39" fmla="*/ 367 h 467"/>
                <a:gd name="T40" fmla="*/ 80 w 371"/>
                <a:gd name="T41" fmla="*/ 359 h 467"/>
                <a:gd name="T42" fmla="*/ 65 w 371"/>
                <a:gd name="T43" fmla="*/ 353 h 467"/>
                <a:gd name="T44" fmla="*/ 52 w 371"/>
                <a:gd name="T45" fmla="*/ 349 h 467"/>
                <a:gd name="T46" fmla="*/ 14 w 371"/>
                <a:gd name="T47" fmla="*/ 329 h 467"/>
                <a:gd name="T48" fmla="*/ 1 w 371"/>
                <a:gd name="T49" fmla="*/ 321 h 467"/>
                <a:gd name="T50" fmla="*/ 11 w 371"/>
                <a:gd name="T51" fmla="*/ 311 h 467"/>
                <a:gd name="T52" fmla="*/ 12 w 371"/>
                <a:gd name="T53" fmla="*/ 300 h 467"/>
                <a:gd name="T54" fmla="*/ 22 w 371"/>
                <a:gd name="T55" fmla="*/ 292 h 467"/>
                <a:gd name="T56" fmla="*/ 41 w 371"/>
                <a:gd name="T57" fmla="*/ 282 h 467"/>
                <a:gd name="T58" fmla="*/ 46 w 371"/>
                <a:gd name="T59" fmla="*/ 268 h 467"/>
                <a:gd name="T60" fmla="*/ 56 w 371"/>
                <a:gd name="T61" fmla="*/ 254 h 467"/>
                <a:gd name="T62" fmla="*/ 46 w 371"/>
                <a:gd name="T63" fmla="*/ 231 h 467"/>
                <a:gd name="T64" fmla="*/ 49 w 371"/>
                <a:gd name="T65" fmla="*/ 216 h 467"/>
                <a:gd name="T66" fmla="*/ 42 w 371"/>
                <a:gd name="T67" fmla="*/ 207 h 467"/>
                <a:gd name="T68" fmla="*/ 53 w 371"/>
                <a:gd name="T69" fmla="*/ 197 h 467"/>
                <a:gd name="T70" fmla="*/ 47 w 371"/>
                <a:gd name="T71" fmla="*/ 189 h 467"/>
                <a:gd name="T72" fmla="*/ 52 w 371"/>
                <a:gd name="T73" fmla="*/ 178 h 467"/>
                <a:gd name="T74" fmla="*/ 40 w 371"/>
                <a:gd name="T75" fmla="*/ 150 h 467"/>
                <a:gd name="T76" fmla="*/ 49 w 371"/>
                <a:gd name="T77" fmla="*/ 146 h 467"/>
                <a:gd name="T78" fmla="*/ 49 w 371"/>
                <a:gd name="T79" fmla="*/ 114 h 467"/>
                <a:gd name="T80" fmla="*/ 70 w 371"/>
                <a:gd name="T81" fmla="*/ 136 h 467"/>
                <a:gd name="T82" fmla="*/ 82 w 371"/>
                <a:gd name="T83" fmla="*/ 103 h 467"/>
                <a:gd name="T84" fmla="*/ 96 w 371"/>
                <a:gd name="T85" fmla="*/ 87 h 467"/>
                <a:gd name="T86" fmla="*/ 127 w 371"/>
                <a:gd name="T87" fmla="*/ 47 h 467"/>
                <a:gd name="T88" fmla="*/ 200 w 371"/>
                <a:gd name="T89" fmla="*/ 12 h 467"/>
                <a:gd name="T90" fmla="*/ 215 w 371"/>
                <a:gd name="T91" fmla="*/ 1 h 467"/>
                <a:gd name="T92" fmla="*/ 228 w 371"/>
                <a:gd name="T93" fmla="*/ 7 h 467"/>
                <a:gd name="T94" fmla="*/ 217 w 371"/>
                <a:gd name="T95" fmla="*/ 18 h 467"/>
                <a:gd name="T96" fmla="*/ 185 w 371"/>
                <a:gd name="T97" fmla="*/ 60 h 467"/>
                <a:gd name="T98" fmla="*/ 186 w 371"/>
                <a:gd name="T99" fmla="*/ 96 h 467"/>
                <a:gd name="T100" fmla="*/ 194 w 371"/>
                <a:gd name="T101" fmla="*/ 141 h 467"/>
                <a:gd name="T102" fmla="*/ 206 w 371"/>
                <a:gd name="T103" fmla="*/ 149 h 467"/>
                <a:gd name="T104" fmla="*/ 259 w 371"/>
                <a:gd name="T105" fmla="*/ 155 h 467"/>
                <a:gd name="T106" fmla="*/ 293 w 371"/>
                <a:gd name="T107" fmla="*/ 172 h 467"/>
                <a:gd name="T108" fmla="*/ 331 w 371"/>
                <a:gd name="T109" fmla="*/ 168 h 467"/>
                <a:gd name="T110" fmla="*/ 338 w 371"/>
                <a:gd name="T111" fmla="*/ 197 h 467"/>
                <a:gd name="T112" fmla="*/ 344 w 371"/>
                <a:gd name="T113" fmla="*/ 246 h 467"/>
                <a:gd name="T114" fmla="*/ 346 w 371"/>
                <a:gd name="T115" fmla="*/ 252 h 467"/>
                <a:gd name="T116" fmla="*/ 335 w 371"/>
                <a:gd name="T117" fmla="*/ 260 h 467"/>
                <a:gd name="T118" fmla="*/ 352 w 371"/>
                <a:gd name="T119" fmla="*/ 284 h 467"/>
                <a:gd name="T120" fmla="*/ 369 w 371"/>
                <a:gd name="T121" fmla="*/ 317 h 46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71"/>
                <a:gd name="T184" fmla="*/ 0 h 467"/>
                <a:gd name="T185" fmla="*/ 371 w 371"/>
                <a:gd name="T186" fmla="*/ 467 h 46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71" h="467">
                  <a:moveTo>
                    <a:pt x="359" y="315"/>
                  </a:moveTo>
                  <a:lnTo>
                    <a:pt x="360" y="315"/>
                  </a:lnTo>
                  <a:lnTo>
                    <a:pt x="360" y="316"/>
                  </a:lnTo>
                  <a:lnTo>
                    <a:pt x="360" y="315"/>
                  </a:lnTo>
                  <a:lnTo>
                    <a:pt x="359" y="315"/>
                  </a:lnTo>
                  <a:lnTo>
                    <a:pt x="351" y="314"/>
                  </a:lnTo>
                  <a:lnTo>
                    <a:pt x="346" y="310"/>
                  </a:lnTo>
                  <a:lnTo>
                    <a:pt x="343" y="304"/>
                  </a:lnTo>
                  <a:lnTo>
                    <a:pt x="342" y="297"/>
                  </a:lnTo>
                  <a:lnTo>
                    <a:pt x="341" y="289"/>
                  </a:lnTo>
                  <a:lnTo>
                    <a:pt x="341" y="287"/>
                  </a:lnTo>
                  <a:lnTo>
                    <a:pt x="340" y="287"/>
                  </a:lnTo>
                  <a:lnTo>
                    <a:pt x="339" y="287"/>
                  </a:lnTo>
                  <a:lnTo>
                    <a:pt x="337" y="288"/>
                  </a:lnTo>
                  <a:lnTo>
                    <a:pt x="336" y="291"/>
                  </a:lnTo>
                  <a:lnTo>
                    <a:pt x="334" y="294"/>
                  </a:lnTo>
                  <a:lnTo>
                    <a:pt x="334" y="296"/>
                  </a:lnTo>
                  <a:lnTo>
                    <a:pt x="332" y="296"/>
                  </a:lnTo>
                  <a:lnTo>
                    <a:pt x="330" y="297"/>
                  </a:lnTo>
                  <a:lnTo>
                    <a:pt x="329" y="297"/>
                  </a:lnTo>
                  <a:lnTo>
                    <a:pt x="327" y="296"/>
                  </a:lnTo>
                  <a:lnTo>
                    <a:pt x="325" y="294"/>
                  </a:lnTo>
                  <a:lnTo>
                    <a:pt x="323" y="293"/>
                  </a:lnTo>
                  <a:lnTo>
                    <a:pt x="322" y="293"/>
                  </a:lnTo>
                  <a:lnTo>
                    <a:pt x="321" y="293"/>
                  </a:lnTo>
                  <a:lnTo>
                    <a:pt x="320" y="293"/>
                  </a:lnTo>
                  <a:lnTo>
                    <a:pt x="320" y="295"/>
                  </a:lnTo>
                  <a:lnTo>
                    <a:pt x="321" y="296"/>
                  </a:lnTo>
                  <a:lnTo>
                    <a:pt x="322" y="297"/>
                  </a:lnTo>
                  <a:lnTo>
                    <a:pt x="322" y="298"/>
                  </a:lnTo>
                  <a:lnTo>
                    <a:pt x="308" y="300"/>
                  </a:lnTo>
                  <a:lnTo>
                    <a:pt x="296" y="299"/>
                  </a:lnTo>
                  <a:lnTo>
                    <a:pt x="283" y="299"/>
                  </a:lnTo>
                  <a:lnTo>
                    <a:pt x="270" y="300"/>
                  </a:lnTo>
                  <a:lnTo>
                    <a:pt x="269" y="301"/>
                  </a:lnTo>
                  <a:lnTo>
                    <a:pt x="269" y="302"/>
                  </a:lnTo>
                  <a:lnTo>
                    <a:pt x="269" y="304"/>
                  </a:lnTo>
                  <a:lnTo>
                    <a:pt x="270" y="306"/>
                  </a:lnTo>
                  <a:lnTo>
                    <a:pt x="270" y="308"/>
                  </a:lnTo>
                  <a:lnTo>
                    <a:pt x="272" y="313"/>
                  </a:lnTo>
                  <a:lnTo>
                    <a:pt x="272" y="317"/>
                  </a:lnTo>
                  <a:lnTo>
                    <a:pt x="273" y="322"/>
                  </a:lnTo>
                  <a:lnTo>
                    <a:pt x="279" y="319"/>
                  </a:lnTo>
                  <a:lnTo>
                    <a:pt x="286" y="320"/>
                  </a:lnTo>
                  <a:lnTo>
                    <a:pt x="291" y="323"/>
                  </a:lnTo>
                  <a:lnTo>
                    <a:pt x="292" y="324"/>
                  </a:lnTo>
                  <a:lnTo>
                    <a:pt x="292" y="326"/>
                  </a:lnTo>
                  <a:lnTo>
                    <a:pt x="292" y="327"/>
                  </a:lnTo>
                  <a:lnTo>
                    <a:pt x="291" y="328"/>
                  </a:lnTo>
                  <a:lnTo>
                    <a:pt x="290" y="328"/>
                  </a:lnTo>
                  <a:lnTo>
                    <a:pt x="289" y="328"/>
                  </a:lnTo>
                  <a:lnTo>
                    <a:pt x="286" y="327"/>
                  </a:lnTo>
                  <a:lnTo>
                    <a:pt x="283" y="327"/>
                  </a:lnTo>
                  <a:lnTo>
                    <a:pt x="280" y="328"/>
                  </a:lnTo>
                  <a:lnTo>
                    <a:pt x="277" y="330"/>
                  </a:lnTo>
                  <a:lnTo>
                    <a:pt x="275" y="331"/>
                  </a:lnTo>
                  <a:lnTo>
                    <a:pt x="271" y="332"/>
                  </a:lnTo>
                  <a:lnTo>
                    <a:pt x="269" y="333"/>
                  </a:lnTo>
                  <a:lnTo>
                    <a:pt x="266" y="336"/>
                  </a:lnTo>
                  <a:lnTo>
                    <a:pt x="263" y="338"/>
                  </a:lnTo>
                  <a:lnTo>
                    <a:pt x="262" y="340"/>
                  </a:lnTo>
                  <a:lnTo>
                    <a:pt x="261" y="347"/>
                  </a:lnTo>
                  <a:lnTo>
                    <a:pt x="263" y="355"/>
                  </a:lnTo>
                  <a:lnTo>
                    <a:pt x="269" y="361"/>
                  </a:lnTo>
                  <a:lnTo>
                    <a:pt x="270" y="362"/>
                  </a:lnTo>
                  <a:lnTo>
                    <a:pt x="271" y="363"/>
                  </a:lnTo>
                  <a:lnTo>
                    <a:pt x="273" y="365"/>
                  </a:lnTo>
                  <a:lnTo>
                    <a:pt x="275" y="366"/>
                  </a:lnTo>
                  <a:lnTo>
                    <a:pt x="277" y="367"/>
                  </a:lnTo>
                  <a:lnTo>
                    <a:pt x="280" y="367"/>
                  </a:lnTo>
                  <a:lnTo>
                    <a:pt x="279" y="367"/>
                  </a:lnTo>
                  <a:lnTo>
                    <a:pt x="279" y="368"/>
                  </a:lnTo>
                  <a:lnTo>
                    <a:pt x="281" y="369"/>
                  </a:lnTo>
                  <a:lnTo>
                    <a:pt x="282" y="371"/>
                  </a:lnTo>
                  <a:lnTo>
                    <a:pt x="284" y="372"/>
                  </a:lnTo>
                  <a:lnTo>
                    <a:pt x="285" y="373"/>
                  </a:lnTo>
                  <a:lnTo>
                    <a:pt x="274" y="467"/>
                  </a:lnTo>
                  <a:lnTo>
                    <a:pt x="272" y="467"/>
                  </a:lnTo>
                  <a:lnTo>
                    <a:pt x="270" y="465"/>
                  </a:lnTo>
                  <a:lnTo>
                    <a:pt x="268" y="463"/>
                  </a:lnTo>
                  <a:lnTo>
                    <a:pt x="266" y="461"/>
                  </a:lnTo>
                  <a:lnTo>
                    <a:pt x="263" y="459"/>
                  </a:lnTo>
                  <a:lnTo>
                    <a:pt x="258" y="457"/>
                  </a:lnTo>
                  <a:lnTo>
                    <a:pt x="252" y="458"/>
                  </a:lnTo>
                  <a:lnTo>
                    <a:pt x="245" y="460"/>
                  </a:lnTo>
                  <a:lnTo>
                    <a:pt x="246" y="459"/>
                  </a:lnTo>
                  <a:lnTo>
                    <a:pt x="247" y="457"/>
                  </a:lnTo>
                  <a:lnTo>
                    <a:pt x="248" y="456"/>
                  </a:lnTo>
                  <a:lnTo>
                    <a:pt x="250" y="455"/>
                  </a:lnTo>
                  <a:lnTo>
                    <a:pt x="251" y="454"/>
                  </a:lnTo>
                  <a:lnTo>
                    <a:pt x="251" y="453"/>
                  </a:lnTo>
                  <a:lnTo>
                    <a:pt x="252" y="451"/>
                  </a:lnTo>
                  <a:lnTo>
                    <a:pt x="255" y="450"/>
                  </a:lnTo>
                  <a:lnTo>
                    <a:pt x="258" y="449"/>
                  </a:lnTo>
                  <a:lnTo>
                    <a:pt x="260" y="447"/>
                  </a:lnTo>
                  <a:lnTo>
                    <a:pt x="262" y="444"/>
                  </a:lnTo>
                  <a:lnTo>
                    <a:pt x="265" y="441"/>
                  </a:lnTo>
                  <a:lnTo>
                    <a:pt x="267" y="439"/>
                  </a:lnTo>
                  <a:lnTo>
                    <a:pt x="269" y="433"/>
                  </a:lnTo>
                  <a:lnTo>
                    <a:pt x="268" y="428"/>
                  </a:lnTo>
                  <a:lnTo>
                    <a:pt x="265" y="423"/>
                  </a:lnTo>
                  <a:lnTo>
                    <a:pt x="261" y="418"/>
                  </a:lnTo>
                  <a:lnTo>
                    <a:pt x="256" y="414"/>
                  </a:lnTo>
                  <a:lnTo>
                    <a:pt x="250" y="414"/>
                  </a:lnTo>
                  <a:lnTo>
                    <a:pt x="243" y="417"/>
                  </a:lnTo>
                  <a:lnTo>
                    <a:pt x="241" y="418"/>
                  </a:lnTo>
                  <a:lnTo>
                    <a:pt x="239" y="420"/>
                  </a:lnTo>
                  <a:lnTo>
                    <a:pt x="237" y="422"/>
                  </a:lnTo>
                  <a:lnTo>
                    <a:pt x="235" y="423"/>
                  </a:lnTo>
                  <a:lnTo>
                    <a:pt x="233" y="423"/>
                  </a:lnTo>
                  <a:lnTo>
                    <a:pt x="229" y="420"/>
                  </a:lnTo>
                  <a:lnTo>
                    <a:pt x="225" y="418"/>
                  </a:lnTo>
                  <a:lnTo>
                    <a:pt x="221" y="416"/>
                  </a:lnTo>
                  <a:lnTo>
                    <a:pt x="215" y="418"/>
                  </a:lnTo>
                  <a:lnTo>
                    <a:pt x="213" y="420"/>
                  </a:lnTo>
                  <a:lnTo>
                    <a:pt x="211" y="422"/>
                  </a:lnTo>
                  <a:lnTo>
                    <a:pt x="209" y="424"/>
                  </a:lnTo>
                  <a:lnTo>
                    <a:pt x="207" y="427"/>
                  </a:lnTo>
                  <a:lnTo>
                    <a:pt x="205" y="428"/>
                  </a:lnTo>
                  <a:lnTo>
                    <a:pt x="203" y="428"/>
                  </a:lnTo>
                  <a:lnTo>
                    <a:pt x="200" y="428"/>
                  </a:lnTo>
                  <a:lnTo>
                    <a:pt x="197" y="428"/>
                  </a:lnTo>
                  <a:lnTo>
                    <a:pt x="194" y="428"/>
                  </a:lnTo>
                  <a:lnTo>
                    <a:pt x="192" y="429"/>
                  </a:lnTo>
                  <a:lnTo>
                    <a:pt x="189" y="429"/>
                  </a:lnTo>
                  <a:lnTo>
                    <a:pt x="187" y="427"/>
                  </a:lnTo>
                  <a:lnTo>
                    <a:pt x="185" y="425"/>
                  </a:lnTo>
                  <a:lnTo>
                    <a:pt x="183" y="422"/>
                  </a:lnTo>
                  <a:lnTo>
                    <a:pt x="181" y="420"/>
                  </a:lnTo>
                  <a:lnTo>
                    <a:pt x="179" y="418"/>
                  </a:lnTo>
                  <a:lnTo>
                    <a:pt x="178" y="417"/>
                  </a:lnTo>
                  <a:lnTo>
                    <a:pt x="178" y="415"/>
                  </a:lnTo>
                  <a:lnTo>
                    <a:pt x="178" y="413"/>
                  </a:lnTo>
                  <a:lnTo>
                    <a:pt x="179" y="410"/>
                  </a:lnTo>
                  <a:lnTo>
                    <a:pt x="179" y="408"/>
                  </a:lnTo>
                  <a:lnTo>
                    <a:pt x="180" y="405"/>
                  </a:lnTo>
                  <a:lnTo>
                    <a:pt x="178" y="405"/>
                  </a:lnTo>
                  <a:lnTo>
                    <a:pt x="177" y="404"/>
                  </a:lnTo>
                  <a:lnTo>
                    <a:pt x="176" y="403"/>
                  </a:lnTo>
                  <a:lnTo>
                    <a:pt x="175" y="402"/>
                  </a:lnTo>
                  <a:lnTo>
                    <a:pt x="174" y="401"/>
                  </a:lnTo>
                  <a:lnTo>
                    <a:pt x="171" y="400"/>
                  </a:lnTo>
                  <a:lnTo>
                    <a:pt x="170" y="399"/>
                  </a:lnTo>
                  <a:lnTo>
                    <a:pt x="170" y="397"/>
                  </a:lnTo>
                  <a:lnTo>
                    <a:pt x="169" y="395"/>
                  </a:lnTo>
                  <a:lnTo>
                    <a:pt x="169" y="392"/>
                  </a:lnTo>
                  <a:lnTo>
                    <a:pt x="168" y="390"/>
                  </a:lnTo>
                  <a:lnTo>
                    <a:pt x="166" y="389"/>
                  </a:lnTo>
                  <a:lnTo>
                    <a:pt x="165" y="388"/>
                  </a:lnTo>
                  <a:lnTo>
                    <a:pt x="163" y="388"/>
                  </a:lnTo>
                  <a:lnTo>
                    <a:pt x="161" y="388"/>
                  </a:lnTo>
                  <a:lnTo>
                    <a:pt x="159" y="388"/>
                  </a:lnTo>
                  <a:lnTo>
                    <a:pt x="150" y="384"/>
                  </a:lnTo>
                  <a:lnTo>
                    <a:pt x="141" y="377"/>
                  </a:lnTo>
                  <a:lnTo>
                    <a:pt x="133" y="370"/>
                  </a:lnTo>
                  <a:lnTo>
                    <a:pt x="124" y="366"/>
                  </a:lnTo>
                  <a:lnTo>
                    <a:pt x="115" y="365"/>
                  </a:lnTo>
                  <a:lnTo>
                    <a:pt x="112" y="367"/>
                  </a:lnTo>
                  <a:lnTo>
                    <a:pt x="97" y="355"/>
                  </a:lnTo>
                  <a:lnTo>
                    <a:pt x="81" y="344"/>
                  </a:lnTo>
                  <a:lnTo>
                    <a:pt x="81" y="347"/>
                  </a:lnTo>
                  <a:lnTo>
                    <a:pt x="81" y="349"/>
                  </a:lnTo>
                  <a:lnTo>
                    <a:pt x="82" y="352"/>
                  </a:lnTo>
                  <a:lnTo>
                    <a:pt x="82" y="354"/>
                  </a:lnTo>
                  <a:lnTo>
                    <a:pt x="82" y="356"/>
                  </a:lnTo>
                  <a:lnTo>
                    <a:pt x="80" y="359"/>
                  </a:lnTo>
                  <a:lnTo>
                    <a:pt x="77" y="359"/>
                  </a:lnTo>
                  <a:lnTo>
                    <a:pt x="75" y="359"/>
                  </a:lnTo>
                  <a:lnTo>
                    <a:pt x="73" y="358"/>
                  </a:lnTo>
                  <a:lnTo>
                    <a:pt x="72" y="357"/>
                  </a:lnTo>
                  <a:lnTo>
                    <a:pt x="70" y="355"/>
                  </a:lnTo>
                  <a:lnTo>
                    <a:pt x="68" y="353"/>
                  </a:lnTo>
                  <a:lnTo>
                    <a:pt x="66" y="353"/>
                  </a:lnTo>
                  <a:lnTo>
                    <a:pt x="65" y="353"/>
                  </a:lnTo>
                  <a:lnTo>
                    <a:pt x="63" y="353"/>
                  </a:lnTo>
                  <a:lnTo>
                    <a:pt x="61" y="354"/>
                  </a:lnTo>
                  <a:lnTo>
                    <a:pt x="59" y="354"/>
                  </a:lnTo>
                  <a:lnTo>
                    <a:pt x="57" y="355"/>
                  </a:lnTo>
                  <a:lnTo>
                    <a:pt x="56" y="354"/>
                  </a:lnTo>
                  <a:lnTo>
                    <a:pt x="54" y="353"/>
                  </a:lnTo>
                  <a:lnTo>
                    <a:pt x="53" y="351"/>
                  </a:lnTo>
                  <a:lnTo>
                    <a:pt x="52" y="349"/>
                  </a:lnTo>
                  <a:lnTo>
                    <a:pt x="51" y="347"/>
                  </a:lnTo>
                  <a:lnTo>
                    <a:pt x="49" y="345"/>
                  </a:lnTo>
                  <a:lnTo>
                    <a:pt x="42" y="342"/>
                  </a:lnTo>
                  <a:lnTo>
                    <a:pt x="34" y="342"/>
                  </a:lnTo>
                  <a:lnTo>
                    <a:pt x="27" y="340"/>
                  </a:lnTo>
                  <a:lnTo>
                    <a:pt x="23" y="337"/>
                  </a:lnTo>
                  <a:lnTo>
                    <a:pt x="18" y="332"/>
                  </a:lnTo>
                  <a:lnTo>
                    <a:pt x="14" y="329"/>
                  </a:lnTo>
                  <a:lnTo>
                    <a:pt x="12" y="328"/>
                  </a:lnTo>
                  <a:lnTo>
                    <a:pt x="10" y="327"/>
                  </a:lnTo>
                  <a:lnTo>
                    <a:pt x="8" y="326"/>
                  </a:lnTo>
                  <a:lnTo>
                    <a:pt x="5" y="326"/>
                  </a:lnTo>
                  <a:lnTo>
                    <a:pt x="3" y="327"/>
                  </a:lnTo>
                  <a:lnTo>
                    <a:pt x="3" y="324"/>
                  </a:lnTo>
                  <a:lnTo>
                    <a:pt x="2" y="322"/>
                  </a:lnTo>
                  <a:lnTo>
                    <a:pt x="1" y="321"/>
                  </a:lnTo>
                  <a:lnTo>
                    <a:pt x="0" y="318"/>
                  </a:lnTo>
                  <a:lnTo>
                    <a:pt x="0" y="316"/>
                  </a:lnTo>
                  <a:lnTo>
                    <a:pt x="1" y="315"/>
                  </a:lnTo>
                  <a:lnTo>
                    <a:pt x="2" y="314"/>
                  </a:lnTo>
                  <a:lnTo>
                    <a:pt x="4" y="313"/>
                  </a:lnTo>
                  <a:lnTo>
                    <a:pt x="6" y="312"/>
                  </a:lnTo>
                  <a:lnTo>
                    <a:pt x="9" y="312"/>
                  </a:lnTo>
                  <a:lnTo>
                    <a:pt x="11" y="311"/>
                  </a:lnTo>
                  <a:lnTo>
                    <a:pt x="14" y="311"/>
                  </a:lnTo>
                  <a:lnTo>
                    <a:pt x="15" y="310"/>
                  </a:lnTo>
                  <a:lnTo>
                    <a:pt x="16" y="309"/>
                  </a:lnTo>
                  <a:lnTo>
                    <a:pt x="15" y="308"/>
                  </a:lnTo>
                  <a:lnTo>
                    <a:pt x="15" y="306"/>
                  </a:lnTo>
                  <a:lnTo>
                    <a:pt x="14" y="304"/>
                  </a:lnTo>
                  <a:lnTo>
                    <a:pt x="13" y="302"/>
                  </a:lnTo>
                  <a:lnTo>
                    <a:pt x="12" y="300"/>
                  </a:lnTo>
                  <a:lnTo>
                    <a:pt x="12" y="298"/>
                  </a:lnTo>
                  <a:lnTo>
                    <a:pt x="13" y="296"/>
                  </a:lnTo>
                  <a:lnTo>
                    <a:pt x="14" y="295"/>
                  </a:lnTo>
                  <a:lnTo>
                    <a:pt x="15" y="295"/>
                  </a:lnTo>
                  <a:lnTo>
                    <a:pt x="17" y="296"/>
                  </a:lnTo>
                  <a:lnTo>
                    <a:pt x="19" y="296"/>
                  </a:lnTo>
                  <a:lnTo>
                    <a:pt x="20" y="297"/>
                  </a:lnTo>
                  <a:lnTo>
                    <a:pt x="22" y="292"/>
                  </a:lnTo>
                  <a:lnTo>
                    <a:pt x="26" y="289"/>
                  </a:lnTo>
                  <a:lnTo>
                    <a:pt x="31" y="288"/>
                  </a:lnTo>
                  <a:lnTo>
                    <a:pt x="38" y="287"/>
                  </a:lnTo>
                  <a:lnTo>
                    <a:pt x="42" y="285"/>
                  </a:lnTo>
                  <a:lnTo>
                    <a:pt x="43" y="284"/>
                  </a:lnTo>
                  <a:lnTo>
                    <a:pt x="43" y="283"/>
                  </a:lnTo>
                  <a:lnTo>
                    <a:pt x="42" y="282"/>
                  </a:lnTo>
                  <a:lnTo>
                    <a:pt x="41" y="282"/>
                  </a:lnTo>
                  <a:lnTo>
                    <a:pt x="40" y="282"/>
                  </a:lnTo>
                  <a:lnTo>
                    <a:pt x="38" y="282"/>
                  </a:lnTo>
                  <a:lnTo>
                    <a:pt x="39" y="280"/>
                  </a:lnTo>
                  <a:lnTo>
                    <a:pt x="40" y="278"/>
                  </a:lnTo>
                  <a:lnTo>
                    <a:pt x="42" y="276"/>
                  </a:lnTo>
                  <a:lnTo>
                    <a:pt x="43" y="274"/>
                  </a:lnTo>
                  <a:lnTo>
                    <a:pt x="45" y="272"/>
                  </a:lnTo>
                  <a:lnTo>
                    <a:pt x="46" y="268"/>
                  </a:lnTo>
                  <a:lnTo>
                    <a:pt x="46" y="263"/>
                  </a:lnTo>
                  <a:lnTo>
                    <a:pt x="47" y="259"/>
                  </a:lnTo>
                  <a:lnTo>
                    <a:pt x="51" y="255"/>
                  </a:lnTo>
                  <a:lnTo>
                    <a:pt x="52" y="254"/>
                  </a:lnTo>
                  <a:lnTo>
                    <a:pt x="53" y="254"/>
                  </a:lnTo>
                  <a:lnTo>
                    <a:pt x="54" y="254"/>
                  </a:lnTo>
                  <a:lnTo>
                    <a:pt x="55" y="254"/>
                  </a:lnTo>
                  <a:lnTo>
                    <a:pt x="56" y="254"/>
                  </a:lnTo>
                  <a:lnTo>
                    <a:pt x="56" y="253"/>
                  </a:lnTo>
                  <a:lnTo>
                    <a:pt x="53" y="249"/>
                  </a:lnTo>
                  <a:lnTo>
                    <a:pt x="50" y="244"/>
                  </a:lnTo>
                  <a:lnTo>
                    <a:pt x="47" y="239"/>
                  </a:lnTo>
                  <a:lnTo>
                    <a:pt x="47" y="233"/>
                  </a:lnTo>
                  <a:lnTo>
                    <a:pt x="46" y="233"/>
                  </a:lnTo>
                  <a:lnTo>
                    <a:pt x="46" y="232"/>
                  </a:lnTo>
                  <a:lnTo>
                    <a:pt x="46" y="231"/>
                  </a:lnTo>
                  <a:lnTo>
                    <a:pt x="45" y="230"/>
                  </a:lnTo>
                  <a:lnTo>
                    <a:pt x="44" y="229"/>
                  </a:lnTo>
                  <a:lnTo>
                    <a:pt x="47" y="227"/>
                  </a:lnTo>
                  <a:lnTo>
                    <a:pt x="48" y="225"/>
                  </a:lnTo>
                  <a:lnTo>
                    <a:pt x="49" y="223"/>
                  </a:lnTo>
                  <a:lnTo>
                    <a:pt x="49" y="221"/>
                  </a:lnTo>
                  <a:lnTo>
                    <a:pt x="49" y="218"/>
                  </a:lnTo>
                  <a:lnTo>
                    <a:pt x="49" y="216"/>
                  </a:lnTo>
                  <a:lnTo>
                    <a:pt x="49" y="213"/>
                  </a:lnTo>
                  <a:lnTo>
                    <a:pt x="48" y="213"/>
                  </a:lnTo>
                  <a:lnTo>
                    <a:pt x="47" y="213"/>
                  </a:lnTo>
                  <a:lnTo>
                    <a:pt x="46" y="213"/>
                  </a:lnTo>
                  <a:lnTo>
                    <a:pt x="45" y="212"/>
                  </a:lnTo>
                  <a:lnTo>
                    <a:pt x="44" y="210"/>
                  </a:lnTo>
                  <a:lnTo>
                    <a:pt x="43" y="209"/>
                  </a:lnTo>
                  <a:lnTo>
                    <a:pt x="42" y="207"/>
                  </a:lnTo>
                  <a:lnTo>
                    <a:pt x="42" y="206"/>
                  </a:lnTo>
                  <a:lnTo>
                    <a:pt x="43" y="205"/>
                  </a:lnTo>
                  <a:lnTo>
                    <a:pt x="45" y="204"/>
                  </a:lnTo>
                  <a:lnTo>
                    <a:pt x="47" y="203"/>
                  </a:lnTo>
                  <a:lnTo>
                    <a:pt x="49" y="202"/>
                  </a:lnTo>
                  <a:lnTo>
                    <a:pt x="51" y="201"/>
                  </a:lnTo>
                  <a:lnTo>
                    <a:pt x="52" y="199"/>
                  </a:lnTo>
                  <a:lnTo>
                    <a:pt x="53" y="197"/>
                  </a:lnTo>
                  <a:lnTo>
                    <a:pt x="54" y="195"/>
                  </a:lnTo>
                  <a:lnTo>
                    <a:pt x="53" y="192"/>
                  </a:lnTo>
                  <a:lnTo>
                    <a:pt x="52" y="193"/>
                  </a:lnTo>
                  <a:lnTo>
                    <a:pt x="51" y="193"/>
                  </a:lnTo>
                  <a:lnTo>
                    <a:pt x="50" y="192"/>
                  </a:lnTo>
                  <a:lnTo>
                    <a:pt x="49" y="191"/>
                  </a:lnTo>
                  <a:lnTo>
                    <a:pt x="48" y="190"/>
                  </a:lnTo>
                  <a:lnTo>
                    <a:pt x="47" y="189"/>
                  </a:lnTo>
                  <a:lnTo>
                    <a:pt x="46" y="189"/>
                  </a:lnTo>
                  <a:lnTo>
                    <a:pt x="46" y="187"/>
                  </a:lnTo>
                  <a:lnTo>
                    <a:pt x="48" y="185"/>
                  </a:lnTo>
                  <a:lnTo>
                    <a:pt x="49" y="183"/>
                  </a:lnTo>
                  <a:lnTo>
                    <a:pt x="50" y="182"/>
                  </a:lnTo>
                  <a:lnTo>
                    <a:pt x="52" y="180"/>
                  </a:lnTo>
                  <a:lnTo>
                    <a:pt x="52" y="179"/>
                  </a:lnTo>
                  <a:lnTo>
                    <a:pt x="52" y="178"/>
                  </a:lnTo>
                  <a:lnTo>
                    <a:pt x="51" y="176"/>
                  </a:lnTo>
                  <a:lnTo>
                    <a:pt x="45" y="171"/>
                  </a:lnTo>
                  <a:lnTo>
                    <a:pt x="40" y="166"/>
                  </a:lnTo>
                  <a:lnTo>
                    <a:pt x="37" y="160"/>
                  </a:lnTo>
                  <a:lnTo>
                    <a:pt x="36" y="153"/>
                  </a:lnTo>
                  <a:lnTo>
                    <a:pt x="37" y="151"/>
                  </a:lnTo>
                  <a:lnTo>
                    <a:pt x="38" y="151"/>
                  </a:lnTo>
                  <a:lnTo>
                    <a:pt x="40" y="150"/>
                  </a:lnTo>
                  <a:lnTo>
                    <a:pt x="42" y="150"/>
                  </a:lnTo>
                  <a:lnTo>
                    <a:pt x="44" y="150"/>
                  </a:lnTo>
                  <a:lnTo>
                    <a:pt x="47" y="151"/>
                  </a:lnTo>
                  <a:lnTo>
                    <a:pt x="49" y="151"/>
                  </a:lnTo>
                  <a:lnTo>
                    <a:pt x="50" y="150"/>
                  </a:lnTo>
                  <a:lnTo>
                    <a:pt x="50" y="149"/>
                  </a:lnTo>
                  <a:lnTo>
                    <a:pt x="50" y="148"/>
                  </a:lnTo>
                  <a:lnTo>
                    <a:pt x="49" y="146"/>
                  </a:lnTo>
                  <a:lnTo>
                    <a:pt x="49" y="144"/>
                  </a:lnTo>
                  <a:lnTo>
                    <a:pt x="49" y="142"/>
                  </a:lnTo>
                  <a:lnTo>
                    <a:pt x="50" y="141"/>
                  </a:lnTo>
                  <a:lnTo>
                    <a:pt x="51" y="141"/>
                  </a:lnTo>
                  <a:lnTo>
                    <a:pt x="52" y="140"/>
                  </a:lnTo>
                  <a:lnTo>
                    <a:pt x="52" y="132"/>
                  </a:lnTo>
                  <a:lnTo>
                    <a:pt x="49" y="123"/>
                  </a:lnTo>
                  <a:lnTo>
                    <a:pt x="49" y="114"/>
                  </a:lnTo>
                  <a:lnTo>
                    <a:pt x="59" y="125"/>
                  </a:lnTo>
                  <a:lnTo>
                    <a:pt x="68" y="137"/>
                  </a:lnTo>
                  <a:lnTo>
                    <a:pt x="68" y="138"/>
                  </a:lnTo>
                  <a:lnTo>
                    <a:pt x="69" y="138"/>
                  </a:lnTo>
                  <a:lnTo>
                    <a:pt x="69" y="137"/>
                  </a:lnTo>
                  <a:lnTo>
                    <a:pt x="69" y="136"/>
                  </a:lnTo>
                  <a:lnTo>
                    <a:pt x="70" y="136"/>
                  </a:lnTo>
                  <a:lnTo>
                    <a:pt x="69" y="126"/>
                  </a:lnTo>
                  <a:lnTo>
                    <a:pt x="71" y="116"/>
                  </a:lnTo>
                  <a:lnTo>
                    <a:pt x="76" y="106"/>
                  </a:lnTo>
                  <a:lnTo>
                    <a:pt x="76" y="105"/>
                  </a:lnTo>
                  <a:lnTo>
                    <a:pt x="77" y="104"/>
                  </a:lnTo>
                  <a:lnTo>
                    <a:pt x="78" y="103"/>
                  </a:lnTo>
                  <a:lnTo>
                    <a:pt x="81" y="102"/>
                  </a:lnTo>
                  <a:lnTo>
                    <a:pt x="82" y="103"/>
                  </a:lnTo>
                  <a:lnTo>
                    <a:pt x="83" y="100"/>
                  </a:lnTo>
                  <a:lnTo>
                    <a:pt x="84" y="98"/>
                  </a:lnTo>
                  <a:lnTo>
                    <a:pt x="86" y="96"/>
                  </a:lnTo>
                  <a:lnTo>
                    <a:pt x="88" y="94"/>
                  </a:lnTo>
                  <a:lnTo>
                    <a:pt x="89" y="92"/>
                  </a:lnTo>
                  <a:lnTo>
                    <a:pt x="91" y="90"/>
                  </a:lnTo>
                  <a:lnTo>
                    <a:pt x="94" y="88"/>
                  </a:lnTo>
                  <a:lnTo>
                    <a:pt x="96" y="87"/>
                  </a:lnTo>
                  <a:lnTo>
                    <a:pt x="99" y="85"/>
                  </a:lnTo>
                  <a:lnTo>
                    <a:pt x="100" y="83"/>
                  </a:lnTo>
                  <a:lnTo>
                    <a:pt x="102" y="81"/>
                  </a:lnTo>
                  <a:lnTo>
                    <a:pt x="102" y="75"/>
                  </a:lnTo>
                  <a:lnTo>
                    <a:pt x="101" y="69"/>
                  </a:lnTo>
                  <a:lnTo>
                    <a:pt x="103" y="62"/>
                  </a:lnTo>
                  <a:lnTo>
                    <a:pt x="113" y="52"/>
                  </a:lnTo>
                  <a:lnTo>
                    <a:pt x="127" y="47"/>
                  </a:lnTo>
                  <a:lnTo>
                    <a:pt x="143" y="43"/>
                  </a:lnTo>
                  <a:lnTo>
                    <a:pt x="159" y="38"/>
                  </a:lnTo>
                  <a:lnTo>
                    <a:pt x="174" y="31"/>
                  </a:lnTo>
                  <a:lnTo>
                    <a:pt x="186" y="25"/>
                  </a:lnTo>
                  <a:lnTo>
                    <a:pt x="198" y="17"/>
                  </a:lnTo>
                  <a:lnTo>
                    <a:pt x="199" y="16"/>
                  </a:lnTo>
                  <a:lnTo>
                    <a:pt x="200" y="14"/>
                  </a:lnTo>
                  <a:lnTo>
                    <a:pt x="200" y="12"/>
                  </a:lnTo>
                  <a:lnTo>
                    <a:pt x="201" y="10"/>
                  </a:lnTo>
                  <a:lnTo>
                    <a:pt x="202" y="8"/>
                  </a:lnTo>
                  <a:lnTo>
                    <a:pt x="203" y="7"/>
                  </a:lnTo>
                  <a:lnTo>
                    <a:pt x="204" y="6"/>
                  </a:lnTo>
                  <a:lnTo>
                    <a:pt x="208" y="5"/>
                  </a:lnTo>
                  <a:lnTo>
                    <a:pt x="210" y="4"/>
                  </a:lnTo>
                  <a:lnTo>
                    <a:pt x="213" y="2"/>
                  </a:lnTo>
                  <a:lnTo>
                    <a:pt x="215" y="1"/>
                  </a:lnTo>
                  <a:lnTo>
                    <a:pt x="217" y="0"/>
                  </a:lnTo>
                  <a:lnTo>
                    <a:pt x="220" y="0"/>
                  </a:lnTo>
                  <a:lnTo>
                    <a:pt x="221" y="1"/>
                  </a:lnTo>
                  <a:lnTo>
                    <a:pt x="222" y="3"/>
                  </a:lnTo>
                  <a:lnTo>
                    <a:pt x="224" y="4"/>
                  </a:lnTo>
                  <a:lnTo>
                    <a:pt x="225" y="5"/>
                  </a:lnTo>
                  <a:lnTo>
                    <a:pt x="226" y="6"/>
                  </a:lnTo>
                  <a:lnTo>
                    <a:pt x="228" y="7"/>
                  </a:lnTo>
                  <a:lnTo>
                    <a:pt x="229" y="9"/>
                  </a:lnTo>
                  <a:lnTo>
                    <a:pt x="229" y="11"/>
                  </a:lnTo>
                  <a:lnTo>
                    <a:pt x="228" y="14"/>
                  </a:lnTo>
                  <a:lnTo>
                    <a:pt x="227" y="16"/>
                  </a:lnTo>
                  <a:lnTo>
                    <a:pt x="225" y="17"/>
                  </a:lnTo>
                  <a:lnTo>
                    <a:pt x="223" y="17"/>
                  </a:lnTo>
                  <a:lnTo>
                    <a:pt x="220" y="18"/>
                  </a:lnTo>
                  <a:lnTo>
                    <a:pt x="217" y="18"/>
                  </a:lnTo>
                  <a:lnTo>
                    <a:pt x="215" y="18"/>
                  </a:lnTo>
                  <a:lnTo>
                    <a:pt x="213" y="20"/>
                  </a:lnTo>
                  <a:lnTo>
                    <a:pt x="211" y="21"/>
                  </a:lnTo>
                  <a:lnTo>
                    <a:pt x="210" y="23"/>
                  </a:lnTo>
                  <a:lnTo>
                    <a:pt x="204" y="34"/>
                  </a:lnTo>
                  <a:lnTo>
                    <a:pt x="197" y="43"/>
                  </a:lnTo>
                  <a:lnTo>
                    <a:pt x="190" y="51"/>
                  </a:lnTo>
                  <a:lnTo>
                    <a:pt x="185" y="60"/>
                  </a:lnTo>
                  <a:lnTo>
                    <a:pt x="182" y="70"/>
                  </a:lnTo>
                  <a:lnTo>
                    <a:pt x="180" y="77"/>
                  </a:lnTo>
                  <a:lnTo>
                    <a:pt x="179" y="84"/>
                  </a:lnTo>
                  <a:lnTo>
                    <a:pt x="179" y="90"/>
                  </a:lnTo>
                  <a:lnTo>
                    <a:pt x="180" y="92"/>
                  </a:lnTo>
                  <a:lnTo>
                    <a:pt x="182" y="93"/>
                  </a:lnTo>
                  <a:lnTo>
                    <a:pt x="183" y="94"/>
                  </a:lnTo>
                  <a:lnTo>
                    <a:pt x="186" y="96"/>
                  </a:lnTo>
                  <a:lnTo>
                    <a:pt x="188" y="97"/>
                  </a:lnTo>
                  <a:lnTo>
                    <a:pt x="189" y="99"/>
                  </a:lnTo>
                  <a:lnTo>
                    <a:pt x="190" y="101"/>
                  </a:lnTo>
                  <a:lnTo>
                    <a:pt x="193" y="114"/>
                  </a:lnTo>
                  <a:lnTo>
                    <a:pt x="194" y="126"/>
                  </a:lnTo>
                  <a:lnTo>
                    <a:pt x="192" y="139"/>
                  </a:lnTo>
                  <a:lnTo>
                    <a:pt x="193" y="140"/>
                  </a:lnTo>
                  <a:lnTo>
                    <a:pt x="194" y="141"/>
                  </a:lnTo>
                  <a:lnTo>
                    <a:pt x="195" y="142"/>
                  </a:lnTo>
                  <a:lnTo>
                    <a:pt x="197" y="142"/>
                  </a:lnTo>
                  <a:lnTo>
                    <a:pt x="199" y="142"/>
                  </a:lnTo>
                  <a:lnTo>
                    <a:pt x="201" y="142"/>
                  </a:lnTo>
                  <a:lnTo>
                    <a:pt x="202" y="142"/>
                  </a:lnTo>
                  <a:lnTo>
                    <a:pt x="203" y="145"/>
                  </a:lnTo>
                  <a:lnTo>
                    <a:pt x="205" y="147"/>
                  </a:lnTo>
                  <a:lnTo>
                    <a:pt x="206" y="149"/>
                  </a:lnTo>
                  <a:lnTo>
                    <a:pt x="208" y="150"/>
                  </a:lnTo>
                  <a:lnTo>
                    <a:pt x="209" y="151"/>
                  </a:lnTo>
                  <a:lnTo>
                    <a:pt x="219" y="151"/>
                  </a:lnTo>
                  <a:lnTo>
                    <a:pt x="227" y="152"/>
                  </a:lnTo>
                  <a:lnTo>
                    <a:pt x="236" y="150"/>
                  </a:lnTo>
                  <a:lnTo>
                    <a:pt x="244" y="149"/>
                  </a:lnTo>
                  <a:lnTo>
                    <a:pt x="251" y="152"/>
                  </a:lnTo>
                  <a:lnTo>
                    <a:pt x="259" y="155"/>
                  </a:lnTo>
                  <a:lnTo>
                    <a:pt x="267" y="158"/>
                  </a:lnTo>
                  <a:lnTo>
                    <a:pt x="273" y="162"/>
                  </a:lnTo>
                  <a:lnTo>
                    <a:pt x="279" y="168"/>
                  </a:lnTo>
                  <a:lnTo>
                    <a:pt x="285" y="173"/>
                  </a:lnTo>
                  <a:lnTo>
                    <a:pt x="287" y="174"/>
                  </a:lnTo>
                  <a:lnTo>
                    <a:pt x="289" y="174"/>
                  </a:lnTo>
                  <a:lnTo>
                    <a:pt x="291" y="173"/>
                  </a:lnTo>
                  <a:lnTo>
                    <a:pt x="293" y="172"/>
                  </a:lnTo>
                  <a:lnTo>
                    <a:pt x="295" y="170"/>
                  </a:lnTo>
                  <a:lnTo>
                    <a:pt x="297" y="169"/>
                  </a:lnTo>
                  <a:lnTo>
                    <a:pt x="299" y="168"/>
                  </a:lnTo>
                  <a:lnTo>
                    <a:pt x="310" y="168"/>
                  </a:lnTo>
                  <a:lnTo>
                    <a:pt x="323" y="170"/>
                  </a:lnTo>
                  <a:lnTo>
                    <a:pt x="325" y="169"/>
                  </a:lnTo>
                  <a:lnTo>
                    <a:pt x="328" y="169"/>
                  </a:lnTo>
                  <a:lnTo>
                    <a:pt x="331" y="168"/>
                  </a:lnTo>
                  <a:lnTo>
                    <a:pt x="334" y="168"/>
                  </a:lnTo>
                  <a:lnTo>
                    <a:pt x="337" y="169"/>
                  </a:lnTo>
                  <a:lnTo>
                    <a:pt x="339" y="171"/>
                  </a:lnTo>
                  <a:lnTo>
                    <a:pt x="340" y="173"/>
                  </a:lnTo>
                  <a:lnTo>
                    <a:pt x="342" y="176"/>
                  </a:lnTo>
                  <a:lnTo>
                    <a:pt x="342" y="179"/>
                  </a:lnTo>
                  <a:lnTo>
                    <a:pt x="341" y="188"/>
                  </a:lnTo>
                  <a:lnTo>
                    <a:pt x="338" y="197"/>
                  </a:lnTo>
                  <a:lnTo>
                    <a:pt x="334" y="207"/>
                  </a:lnTo>
                  <a:lnTo>
                    <a:pt x="332" y="216"/>
                  </a:lnTo>
                  <a:lnTo>
                    <a:pt x="334" y="226"/>
                  </a:lnTo>
                  <a:lnTo>
                    <a:pt x="338" y="233"/>
                  </a:lnTo>
                  <a:lnTo>
                    <a:pt x="344" y="241"/>
                  </a:lnTo>
                  <a:lnTo>
                    <a:pt x="344" y="242"/>
                  </a:lnTo>
                  <a:lnTo>
                    <a:pt x="344" y="244"/>
                  </a:lnTo>
                  <a:lnTo>
                    <a:pt x="344" y="246"/>
                  </a:lnTo>
                  <a:lnTo>
                    <a:pt x="344" y="247"/>
                  </a:lnTo>
                  <a:lnTo>
                    <a:pt x="345" y="248"/>
                  </a:lnTo>
                  <a:lnTo>
                    <a:pt x="346" y="249"/>
                  </a:lnTo>
                  <a:lnTo>
                    <a:pt x="346" y="248"/>
                  </a:lnTo>
                  <a:lnTo>
                    <a:pt x="346" y="250"/>
                  </a:lnTo>
                  <a:lnTo>
                    <a:pt x="346" y="251"/>
                  </a:lnTo>
                  <a:lnTo>
                    <a:pt x="346" y="252"/>
                  </a:lnTo>
                  <a:lnTo>
                    <a:pt x="344" y="253"/>
                  </a:lnTo>
                  <a:lnTo>
                    <a:pt x="342" y="253"/>
                  </a:lnTo>
                  <a:lnTo>
                    <a:pt x="340" y="253"/>
                  </a:lnTo>
                  <a:lnTo>
                    <a:pt x="338" y="253"/>
                  </a:lnTo>
                  <a:lnTo>
                    <a:pt x="337" y="253"/>
                  </a:lnTo>
                  <a:lnTo>
                    <a:pt x="335" y="255"/>
                  </a:lnTo>
                  <a:lnTo>
                    <a:pt x="335" y="258"/>
                  </a:lnTo>
                  <a:lnTo>
                    <a:pt x="335" y="260"/>
                  </a:lnTo>
                  <a:lnTo>
                    <a:pt x="336" y="263"/>
                  </a:lnTo>
                  <a:lnTo>
                    <a:pt x="337" y="265"/>
                  </a:lnTo>
                  <a:lnTo>
                    <a:pt x="339" y="267"/>
                  </a:lnTo>
                  <a:lnTo>
                    <a:pt x="342" y="269"/>
                  </a:lnTo>
                  <a:lnTo>
                    <a:pt x="344" y="271"/>
                  </a:lnTo>
                  <a:lnTo>
                    <a:pt x="347" y="273"/>
                  </a:lnTo>
                  <a:lnTo>
                    <a:pt x="348" y="275"/>
                  </a:lnTo>
                  <a:lnTo>
                    <a:pt x="352" y="284"/>
                  </a:lnTo>
                  <a:lnTo>
                    <a:pt x="354" y="295"/>
                  </a:lnTo>
                  <a:lnTo>
                    <a:pt x="359" y="304"/>
                  </a:lnTo>
                  <a:lnTo>
                    <a:pt x="365" y="312"/>
                  </a:lnTo>
                  <a:lnTo>
                    <a:pt x="365" y="313"/>
                  </a:lnTo>
                  <a:lnTo>
                    <a:pt x="366" y="314"/>
                  </a:lnTo>
                  <a:lnTo>
                    <a:pt x="367" y="316"/>
                  </a:lnTo>
                  <a:lnTo>
                    <a:pt x="368" y="317"/>
                  </a:lnTo>
                  <a:lnTo>
                    <a:pt x="369" y="317"/>
                  </a:lnTo>
                  <a:lnTo>
                    <a:pt x="371" y="317"/>
                  </a:lnTo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10" name="Freeform 55"/>
            <p:cNvSpPr>
              <a:spLocks/>
            </p:cNvSpPr>
            <p:nvPr/>
          </p:nvSpPr>
          <p:spPr bwMode="gray">
            <a:xfrm>
              <a:off x="2578" y="1734"/>
              <a:ext cx="391" cy="322"/>
            </a:xfrm>
            <a:custGeom>
              <a:avLst/>
              <a:gdLst>
                <a:gd name="T0" fmla="*/ 169 w 391"/>
                <a:gd name="T1" fmla="*/ 267 h 322"/>
                <a:gd name="T2" fmla="*/ 156 w 391"/>
                <a:gd name="T3" fmla="*/ 252 h 322"/>
                <a:gd name="T4" fmla="*/ 165 w 391"/>
                <a:gd name="T5" fmla="*/ 245 h 322"/>
                <a:gd name="T6" fmla="*/ 166 w 391"/>
                <a:gd name="T7" fmla="*/ 240 h 322"/>
                <a:gd name="T8" fmla="*/ 155 w 391"/>
                <a:gd name="T9" fmla="*/ 218 h 322"/>
                <a:gd name="T10" fmla="*/ 161 w 391"/>
                <a:gd name="T11" fmla="*/ 165 h 322"/>
                <a:gd name="T12" fmla="*/ 144 w 391"/>
                <a:gd name="T13" fmla="*/ 162 h 322"/>
                <a:gd name="T14" fmla="*/ 110 w 391"/>
                <a:gd name="T15" fmla="*/ 166 h 322"/>
                <a:gd name="T16" fmla="*/ 72 w 391"/>
                <a:gd name="T17" fmla="*/ 144 h 322"/>
                <a:gd name="T18" fmla="*/ 27 w 391"/>
                <a:gd name="T19" fmla="*/ 141 h 322"/>
                <a:gd name="T20" fmla="*/ 16 w 391"/>
                <a:gd name="T21" fmla="*/ 134 h 322"/>
                <a:gd name="T22" fmla="*/ 10 w 391"/>
                <a:gd name="T23" fmla="*/ 91 h 322"/>
                <a:gd name="T24" fmla="*/ 0 w 391"/>
                <a:gd name="T25" fmla="*/ 76 h 322"/>
                <a:gd name="T26" fmla="*/ 31 w 391"/>
                <a:gd name="T27" fmla="*/ 15 h 322"/>
                <a:gd name="T28" fmla="*/ 46 w 391"/>
                <a:gd name="T29" fmla="*/ 9 h 322"/>
                <a:gd name="T30" fmla="*/ 49 w 391"/>
                <a:gd name="T31" fmla="*/ 9 h 322"/>
                <a:gd name="T32" fmla="*/ 36 w 391"/>
                <a:gd name="T33" fmla="*/ 23 h 322"/>
                <a:gd name="T34" fmla="*/ 38 w 391"/>
                <a:gd name="T35" fmla="*/ 33 h 322"/>
                <a:gd name="T36" fmla="*/ 27 w 391"/>
                <a:gd name="T37" fmla="*/ 81 h 322"/>
                <a:gd name="T38" fmla="*/ 50 w 391"/>
                <a:gd name="T39" fmla="*/ 61 h 322"/>
                <a:gd name="T40" fmla="*/ 45 w 391"/>
                <a:gd name="T41" fmla="*/ 48 h 322"/>
                <a:gd name="T42" fmla="*/ 42 w 391"/>
                <a:gd name="T43" fmla="*/ 39 h 322"/>
                <a:gd name="T44" fmla="*/ 71 w 391"/>
                <a:gd name="T45" fmla="*/ 26 h 322"/>
                <a:gd name="T46" fmla="*/ 91 w 391"/>
                <a:gd name="T47" fmla="*/ 15 h 322"/>
                <a:gd name="T48" fmla="*/ 80 w 391"/>
                <a:gd name="T49" fmla="*/ 4 h 322"/>
                <a:gd name="T50" fmla="*/ 102 w 391"/>
                <a:gd name="T51" fmla="*/ 21 h 322"/>
                <a:gd name="T52" fmla="*/ 111 w 391"/>
                <a:gd name="T53" fmla="*/ 18 h 322"/>
                <a:gd name="T54" fmla="*/ 123 w 391"/>
                <a:gd name="T55" fmla="*/ 23 h 322"/>
                <a:gd name="T56" fmla="*/ 202 w 391"/>
                <a:gd name="T57" fmla="*/ 39 h 322"/>
                <a:gd name="T58" fmla="*/ 208 w 391"/>
                <a:gd name="T59" fmla="*/ 47 h 322"/>
                <a:gd name="T60" fmla="*/ 266 w 391"/>
                <a:gd name="T61" fmla="*/ 40 h 322"/>
                <a:gd name="T62" fmla="*/ 283 w 391"/>
                <a:gd name="T63" fmla="*/ 32 h 322"/>
                <a:gd name="T64" fmla="*/ 326 w 391"/>
                <a:gd name="T65" fmla="*/ 37 h 322"/>
                <a:gd name="T66" fmla="*/ 301 w 391"/>
                <a:gd name="T67" fmla="*/ 44 h 322"/>
                <a:gd name="T68" fmla="*/ 315 w 391"/>
                <a:gd name="T69" fmla="*/ 57 h 322"/>
                <a:gd name="T70" fmla="*/ 323 w 391"/>
                <a:gd name="T71" fmla="*/ 57 h 322"/>
                <a:gd name="T72" fmla="*/ 350 w 391"/>
                <a:gd name="T73" fmla="*/ 67 h 322"/>
                <a:gd name="T74" fmla="*/ 356 w 391"/>
                <a:gd name="T75" fmla="*/ 93 h 322"/>
                <a:gd name="T76" fmla="*/ 386 w 391"/>
                <a:gd name="T77" fmla="*/ 104 h 322"/>
                <a:gd name="T78" fmla="*/ 369 w 391"/>
                <a:gd name="T79" fmla="*/ 117 h 322"/>
                <a:gd name="T80" fmla="*/ 365 w 391"/>
                <a:gd name="T81" fmla="*/ 131 h 322"/>
                <a:gd name="T82" fmla="*/ 377 w 391"/>
                <a:gd name="T83" fmla="*/ 135 h 322"/>
                <a:gd name="T84" fmla="*/ 390 w 391"/>
                <a:gd name="T85" fmla="*/ 144 h 322"/>
                <a:gd name="T86" fmla="*/ 350 w 391"/>
                <a:gd name="T87" fmla="*/ 145 h 322"/>
                <a:gd name="T88" fmla="*/ 349 w 391"/>
                <a:gd name="T89" fmla="*/ 154 h 322"/>
                <a:gd name="T90" fmla="*/ 349 w 391"/>
                <a:gd name="T91" fmla="*/ 175 h 322"/>
                <a:gd name="T92" fmla="*/ 352 w 391"/>
                <a:gd name="T93" fmla="*/ 209 h 322"/>
                <a:gd name="T94" fmla="*/ 328 w 391"/>
                <a:gd name="T95" fmla="*/ 215 h 322"/>
                <a:gd name="T96" fmla="*/ 307 w 391"/>
                <a:gd name="T97" fmla="*/ 221 h 322"/>
                <a:gd name="T98" fmla="*/ 274 w 391"/>
                <a:gd name="T99" fmla="*/ 223 h 322"/>
                <a:gd name="T100" fmla="*/ 246 w 391"/>
                <a:gd name="T101" fmla="*/ 216 h 322"/>
                <a:gd name="T102" fmla="*/ 243 w 391"/>
                <a:gd name="T103" fmla="*/ 221 h 322"/>
                <a:gd name="T104" fmla="*/ 252 w 391"/>
                <a:gd name="T105" fmla="*/ 229 h 322"/>
                <a:gd name="T106" fmla="*/ 259 w 391"/>
                <a:gd name="T107" fmla="*/ 262 h 322"/>
                <a:gd name="T108" fmla="*/ 269 w 391"/>
                <a:gd name="T109" fmla="*/ 266 h 322"/>
                <a:gd name="T110" fmla="*/ 280 w 391"/>
                <a:gd name="T111" fmla="*/ 276 h 322"/>
                <a:gd name="T112" fmla="*/ 265 w 391"/>
                <a:gd name="T113" fmla="*/ 283 h 322"/>
                <a:gd name="T114" fmla="*/ 248 w 391"/>
                <a:gd name="T115" fmla="*/ 297 h 322"/>
                <a:gd name="T116" fmla="*/ 204 w 391"/>
                <a:gd name="T117" fmla="*/ 322 h 322"/>
                <a:gd name="T118" fmla="*/ 191 w 391"/>
                <a:gd name="T119" fmla="*/ 312 h 322"/>
                <a:gd name="T120" fmla="*/ 189 w 391"/>
                <a:gd name="T121" fmla="*/ 309 h 32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91"/>
                <a:gd name="T184" fmla="*/ 0 h 322"/>
                <a:gd name="T185" fmla="*/ 391 w 391"/>
                <a:gd name="T186" fmla="*/ 322 h 32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91" h="322">
                  <a:moveTo>
                    <a:pt x="188" y="307"/>
                  </a:moveTo>
                  <a:lnTo>
                    <a:pt x="187" y="305"/>
                  </a:lnTo>
                  <a:lnTo>
                    <a:pt x="186" y="304"/>
                  </a:lnTo>
                  <a:lnTo>
                    <a:pt x="180" y="296"/>
                  </a:lnTo>
                  <a:lnTo>
                    <a:pt x="175" y="287"/>
                  </a:lnTo>
                  <a:lnTo>
                    <a:pt x="173" y="276"/>
                  </a:lnTo>
                  <a:lnTo>
                    <a:pt x="169" y="267"/>
                  </a:lnTo>
                  <a:lnTo>
                    <a:pt x="168" y="265"/>
                  </a:lnTo>
                  <a:lnTo>
                    <a:pt x="165" y="263"/>
                  </a:lnTo>
                  <a:lnTo>
                    <a:pt x="163" y="261"/>
                  </a:lnTo>
                  <a:lnTo>
                    <a:pt x="160" y="259"/>
                  </a:lnTo>
                  <a:lnTo>
                    <a:pt x="158" y="257"/>
                  </a:lnTo>
                  <a:lnTo>
                    <a:pt x="157" y="255"/>
                  </a:lnTo>
                  <a:lnTo>
                    <a:pt x="156" y="252"/>
                  </a:lnTo>
                  <a:lnTo>
                    <a:pt x="156" y="250"/>
                  </a:lnTo>
                  <a:lnTo>
                    <a:pt x="156" y="247"/>
                  </a:lnTo>
                  <a:lnTo>
                    <a:pt x="158" y="245"/>
                  </a:lnTo>
                  <a:lnTo>
                    <a:pt x="159" y="245"/>
                  </a:lnTo>
                  <a:lnTo>
                    <a:pt x="161" y="245"/>
                  </a:lnTo>
                  <a:lnTo>
                    <a:pt x="163" y="245"/>
                  </a:lnTo>
                  <a:lnTo>
                    <a:pt x="165" y="245"/>
                  </a:lnTo>
                  <a:lnTo>
                    <a:pt x="167" y="244"/>
                  </a:lnTo>
                  <a:lnTo>
                    <a:pt x="167" y="243"/>
                  </a:lnTo>
                  <a:lnTo>
                    <a:pt x="167" y="242"/>
                  </a:lnTo>
                  <a:lnTo>
                    <a:pt x="167" y="240"/>
                  </a:lnTo>
                  <a:lnTo>
                    <a:pt x="167" y="241"/>
                  </a:lnTo>
                  <a:lnTo>
                    <a:pt x="166" y="240"/>
                  </a:lnTo>
                  <a:lnTo>
                    <a:pt x="165" y="239"/>
                  </a:lnTo>
                  <a:lnTo>
                    <a:pt x="165" y="238"/>
                  </a:lnTo>
                  <a:lnTo>
                    <a:pt x="165" y="236"/>
                  </a:lnTo>
                  <a:lnTo>
                    <a:pt x="165" y="234"/>
                  </a:lnTo>
                  <a:lnTo>
                    <a:pt x="165" y="233"/>
                  </a:lnTo>
                  <a:lnTo>
                    <a:pt x="159" y="225"/>
                  </a:lnTo>
                  <a:lnTo>
                    <a:pt x="155" y="218"/>
                  </a:lnTo>
                  <a:lnTo>
                    <a:pt x="153" y="208"/>
                  </a:lnTo>
                  <a:lnTo>
                    <a:pt x="155" y="199"/>
                  </a:lnTo>
                  <a:lnTo>
                    <a:pt x="159" y="189"/>
                  </a:lnTo>
                  <a:lnTo>
                    <a:pt x="162" y="180"/>
                  </a:lnTo>
                  <a:lnTo>
                    <a:pt x="163" y="171"/>
                  </a:lnTo>
                  <a:lnTo>
                    <a:pt x="163" y="168"/>
                  </a:lnTo>
                  <a:lnTo>
                    <a:pt x="161" y="165"/>
                  </a:lnTo>
                  <a:lnTo>
                    <a:pt x="160" y="163"/>
                  </a:lnTo>
                  <a:lnTo>
                    <a:pt x="158" y="161"/>
                  </a:lnTo>
                  <a:lnTo>
                    <a:pt x="155" y="160"/>
                  </a:lnTo>
                  <a:lnTo>
                    <a:pt x="152" y="160"/>
                  </a:lnTo>
                  <a:lnTo>
                    <a:pt x="149" y="161"/>
                  </a:lnTo>
                  <a:lnTo>
                    <a:pt x="146" y="161"/>
                  </a:lnTo>
                  <a:lnTo>
                    <a:pt x="144" y="162"/>
                  </a:lnTo>
                  <a:lnTo>
                    <a:pt x="131" y="160"/>
                  </a:lnTo>
                  <a:lnTo>
                    <a:pt x="120" y="160"/>
                  </a:lnTo>
                  <a:lnTo>
                    <a:pt x="118" y="161"/>
                  </a:lnTo>
                  <a:lnTo>
                    <a:pt x="116" y="162"/>
                  </a:lnTo>
                  <a:lnTo>
                    <a:pt x="114" y="164"/>
                  </a:lnTo>
                  <a:lnTo>
                    <a:pt x="112" y="165"/>
                  </a:lnTo>
                  <a:lnTo>
                    <a:pt x="110" y="166"/>
                  </a:lnTo>
                  <a:lnTo>
                    <a:pt x="108" y="166"/>
                  </a:lnTo>
                  <a:lnTo>
                    <a:pt x="106" y="165"/>
                  </a:lnTo>
                  <a:lnTo>
                    <a:pt x="100" y="160"/>
                  </a:lnTo>
                  <a:lnTo>
                    <a:pt x="94" y="154"/>
                  </a:lnTo>
                  <a:lnTo>
                    <a:pt x="88" y="150"/>
                  </a:lnTo>
                  <a:lnTo>
                    <a:pt x="80" y="147"/>
                  </a:lnTo>
                  <a:lnTo>
                    <a:pt x="72" y="144"/>
                  </a:lnTo>
                  <a:lnTo>
                    <a:pt x="65" y="141"/>
                  </a:lnTo>
                  <a:lnTo>
                    <a:pt x="57" y="142"/>
                  </a:lnTo>
                  <a:lnTo>
                    <a:pt x="48" y="144"/>
                  </a:lnTo>
                  <a:lnTo>
                    <a:pt x="40" y="143"/>
                  </a:lnTo>
                  <a:lnTo>
                    <a:pt x="30" y="143"/>
                  </a:lnTo>
                  <a:lnTo>
                    <a:pt x="29" y="142"/>
                  </a:lnTo>
                  <a:lnTo>
                    <a:pt x="27" y="141"/>
                  </a:lnTo>
                  <a:lnTo>
                    <a:pt x="26" y="139"/>
                  </a:lnTo>
                  <a:lnTo>
                    <a:pt x="24" y="137"/>
                  </a:lnTo>
                  <a:lnTo>
                    <a:pt x="23" y="134"/>
                  </a:lnTo>
                  <a:lnTo>
                    <a:pt x="22" y="134"/>
                  </a:lnTo>
                  <a:lnTo>
                    <a:pt x="20" y="134"/>
                  </a:lnTo>
                  <a:lnTo>
                    <a:pt x="18" y="134"/>
                  </a:lnTo>
                  <a:lnTo>
                    <a:pt x="16" y="134"/>
                  </a:lnTo>
                  <a:lnTo>
                    <a:pt x="15" y="133"/>
                  </a:lnTo>
                  <a:lnTo>
                    <a:pt x="14" y="132"/>
                  </a:lnTo>
                  <a:lnTo>
                    <a:pt x="13" y="131"/>
                  </a:lnTo>
                  <a:lnTo>
                    <a:pt x="15" y="118"/>
                  </a:lnTo>
                  <a:lnTo>
                    <a:pt x="14" y="106"/>
                  </a:lnTo>
                  <a:lnTo>
                    <a:pt x="11" y="93"/>
                  </a:lnTo>
                  <a:lnTo>
                    <a:pt x="10" y="91"/>
                  </a:lnTo>
                  <a:lnTo>
                    <a:pt x="9" y="89"/>
                  </a:lnTo>
                  <a:lnTo>
                    <a:pt x="7" y="88"/>
                  </a:lnTo>
                  <a:lnTo>
                    <a:pt x="4" y="86"/>
                  </a:lnTo>
                  <a:lnTo>
                    <a:pt x="3" y="85"/>
                  </a:lnTo>
                  <a:lnTo>
                    <a:pt x="1" y="84"/>
                  </a:lnTo>
                  <a:lnTo>
                    <a:pt x="0" y="82"/>
                  </a:lnTo>
                  <a:lnTo>
                    <a:pt x="0" y="76"/>
                  </a:lnTo>
                  <a:lnTo>
                    <a:pt x="1" y="69"/>
                  </a:lnTo>
                  <a:lnTo>
                    <a:pt x="3" y="62"/>
                  </a:lnTo>
                  <a:lnTo>
                    <a:pt x="6" y="52"/>
                  </a:lnTo>
                  <a:lnTo>
                    <a:pt x="11" y="43"/>
                  </a:lnTo>
                  <a:lnTo>
                    <a:pt x="18" y="35"/>
                  </a:lnTo>
                  <a:lnTo>
                    <a:pt x="25" y="26"/>
                  </a:lnTo>
                  <a:lnTo>
                    <a:pt x="31" y="15"/>
                  </a:lnTo>
                  <a:lnTo>
                    <a:pt x="32" y="13"/>
                  </a:lnTo>
                  <a:lnTo>
                    <a:pt x="34" y="12"/>
                  </a:lnTo>
                  <a:lnTo>
                    <a:pt x="36" y="10"/>
                  </a:lnTo>
                  <a:lnTo>
                    <a:pt x="38" y="10"/>
                  </a:lnTo>
                  <a:lnTo>
                    <a:pt x="41" y="10"/>
                  </a:lnTo>
                  <a:lnTo>
                    <a:pt x="44" y="9"/>
                  </a:lnTo>
                  <a:lnTo>
                    <a:pt x="46" y="9"/>
                  </a:lnTo>
                  <a:lnTo>
                    <a:pt x="48" y="8"/>
                  </a:lnTo>
                  <a:lnTo>
                    <a:pt x="49" y="6"/>
                  </a:lnTo>
                  <a:lnTo>
                    <a:pt x="49" y="7"/>
                  </a:lnTo>
                  <a:lnTo>
                    <a:pt x="49" y="8"/>
                  </a:lnTo>
                  <a:lnTo>
                    <a:pt x="49" y="9"/>
                  </a:lnTo>
                  <a:lnTo>
                    <a:pt x="48" y="12"/>
                  </a:lnTo>
                  <a:lnTo>
                    <a:pt x="47" y="13"/>
                  </a:lnTo>
                  <a:lnTo>
                    <a:pt x="46" y="14"/>
                  </a:lnTo>
                  <a:lnTo>
                    <a:pt x="45" y="14"/>
                  </a:lnTo>
                  <a:lnTo>
                    <a:pt x="43" y="17"/>
                  </a:lnTo>
                  <a:lnTo>
                    <a:pt x="40" y="20"/>
                  </a:lnTo>
                  <a:lnTo>
                    <a:pt x="36" y="23"/>
                  </a:lnTo>
                  <a:lnTo>
                    <a:pt x="34" y="26"/>
                  </a:lnTo>
                  <a:lnTo>
                    <a:pt x="34" y="27"/>
                  </a:lnTo>
                  <a:lnTo>
                    <a:pt x="35" y="29"/>
                  </a:lnTo>
                  <a:lnTo>
                    <a:pt x="36" y="30"/>
                  </a:lnTo>
                  <a:lnTo>
                    <a:pt x="37" y="31"/>
                  </a:lnTo>
                  <a:lnTo>
                    <a:pt x="38" y="32"/>
                  </a:lnTo>
                  <a:lnTo>
                    <a:pt x="38" y="33"/>
                  </a:lnTo>
                  <a:lnTo>
                    <a:pt x="36" y="40"/>
                  </a:lnTo>
                  <a:lnTo>
                    <a:pt x="35" y="46"/>
                  </a:lnTo>
                  <a:lnTo>
                    <a:pt x="33" y="52"/>
                  </a:lnTo>
                  <a:lnTo>
                    <a:pt x="30" y="59"/>
                  </a:lnTo>
                  <a:lnTo>
                    <a:pt x="27" y="67"/>
                  </a:lnTo>
                  <a:lnTo>
                    <a:pt x="26" y="74"/>
                  </a:lnTo>
                  <a:lnTo>
                    <a:pt x="27" y="81"/>
                  </a:lnTo>
                  <a:lnTo>
                    <a:pt x="32" y="86"/>
                  </a:lnTo>
                  <a:lnTo>
                    <a:pt x="40" y="88"/>
                  </a:lnTo>
                  <a:lnTo>
                    <a:pt x="46" y="86"/>
                  </a:lnTo>
                  <a:lnTo>
                    <a:pt x="51" y="80"/>
                  </a:lnTo>
                  <a:lnTo>
                    <a:pt x="54" y="73"/>
                  </a:lnTo>
                  <a:lnTo>
                    <a:pt x="53" y="67"/>
                  </a:lnTo>
                  <a:lnTo>
                    <a:pt x="50" y="61"/>
                  </a:lnTo>
                  <a:lnTo>
                    <a:pt x="45" y="55"/>
                  </a:lnTo>
                  <a:lnTo>
                    <a:pt x="43" y="54"/>
                  </a:lnTo>
                  <a:lnTo>
                    <a:pt x="43" y="52"/>
                  </a:lnTo>
                  <a:lnTo>
                    <a:pt x="44" y="51"/>
                  </a:lnTo>
                  <a:lnTo>
                    <a:pt x="45" y="50"/>
                  </a:lnTo>
                  <a:lnTo>
                    <a:pt x="45" y="49"/>
                  </a:lnTo>
                  <a:lnTo>
                    <a:pt x="45" y="48"/>
                  </a:lnTo>
                  <a:lnTo>
                    <a:pt x="43" y="47"/>
                  </a:lnTo>
                  <a:lnTo>
                    <a:pt x="42" y="45"/>
                  </a:lnTo>
                  <a:lnTo>
                    <a:pt x="41" y="44"/>
                  </a:lnTo>
                  <a:lnTo>
                    <a:pt x="40" y="42"/>
                  </a:lnTo>
                  <a:lnTo>
                    <a:pt x="41" y="41"/>
                  </a:lnTo>
                  <a:lnTo>
                    <a:pt x="42" y="40"/>
                  </a:lnTo>
                  <a:lnTo>
                    <a:pt x="42" y="39"/>
                  </a:lnTo>
                  <a:lnTo>
                    <a:pt x="50" y="34"/>
                  </a:lnTo>
                  <a:lnTo>
                    <a:pt x="57" y="30"/>
                  </a:lnTo>
                  <a:lnTo>
                    <a:pt x="65" y="26"/>
                  </a:lnTo>
                  <a:lnTo>
                    <a:pt x="66" y="26"/>
                  </a:lnTo>
                  <a:lnTo>
                    <a:pt x="68" y="26"/>
                  </a:lnTo>
                  <a:lnTo>
                    <a:pt x="70" y="26"/>
                  </a:lnTo>
                  <a:lnTo>
                    <a:pt x="71" y="26"/>
                  </a:lnTo>
                  <a:lnTo>
                    <a:pt x="72" y="25"/>
                  </a:lnTo>
                  <a:lnTo>
                    <a:pt x="77" y="21"/>
                  </a:lnTo>
                  <a:lnTo>
                    <a:pt x="83" y="20"/>
                  </a:lnTo>
                  <a:lnTo>
                    <a:pt x="90" y="18"/>
                  </a:lnTo>
                  <a:lnTo>
                    <a:pt x="91" y="17"/>
                  </a:lnTo>
                  <a:lnTo>
                    <a:pt x="91" y="16"/>
                  </a:lnTo>
                  <a:lnTo>
                    <a:pt x="91" y="15"/>
                  </a:lnTo>
                  <a:lnTo>
                    <a:pt x="88" y="15"/>
                  </a:lnTo>
                  <a:lnTo>
                    <a:pt x="84" y="14"/>
                  </a:lnTo>
                  <a:lnTo>
                    <a:pt x="82" y="12"/>
                  </a:lnTo>
                  <a:lnTo>
                    <a:pt x="80" y="10"/>
                  </a:lnTo>
                  <a:lnTo>
                    <a:pt x="79" y="8"/>
                  </a:lnTo>
                  <a:lnTo>
                    <a:pt x="79" y="6"/>
                  </a:lnTo>
                  <a:lnTo>
                    <a:pt x="80" y="4"/>
                  </a:lnTo>
                  <a:lnTo>
                    <a:pt x="86" y="0"/>
                  </a:lnTo>
                  <a:lnTo>
                    <a:pt x="90" y="1"/>
                  </a:lnTo>
                  <a:lnTo>
                    <a:pt x="93" y="5"/>
                  </a:lnTo>
                  <a:lnTo>
                    <a:pt x="96" y="12"/>
                  </a:lnTo>
                  <a:lnTo>
                    <a:pt x="99" y="18"/>
                  </a:lnTo>
                  <a:lnTo>
                    <a:pt x="100" y="20"/>
                  </a:lnTo>
                  <a:lnTo>
                    <a:pt x="102" y="21"/>
                  </a:lnTo>
                  <a:lnTo>
                    <a:pt x="104" y="22"/>
                  </a:lnTo>
                  <a:lnTo>
                    <a:pt x="106" y="22"/>
                  </a:lnTo>
                  <a:lnTo>
                    <a:pt x="107" y="21"/>
                  </a:lnTo>
                  <a:lnTo>
                    <a:pt x="108" y="20"/>
                  </a:lnTo>
                  <a:lnTo>
                    <a:pt x="109" y="19"/>
                  </a:lnTo>
                  <a:lnTo>
                    <a:pt x="110" y="18"/>
                  </a:lnTo>
                  <a:lnTo>
                    <a:pt x="111" y="18"/>
                  </a:lnTo>
                  <a:lnTo>
                    <a:pt x="112" y="18"/>
                  </a:lnTo>
                  <a:lnTo>
                    <a:pt x="113" y="19"/>
                  </a:lnTo>
                  <a:lnTo>
                    <a:pt x="114" y="20"/>
                  </a:lnTo>
                  <a:lnTo>
                    <a:pt x="114" y="21"/>
                  </a:lnTo>
                  <a:lnTo>
                    <a:pt x="117" y="21"/>
                  </a:lnTo>
                  <a:lnTo>
                    <a:pt x="120" y="21"/>
                  </a:lnTo>
                  <a:lnTo>
                    <a:pt x="123" y="23"/>
                  </a:lnTo>
                  <a:lnTo>
                    <a:pt x="125" y="25"/>
                  </a:lnTo>
                  <a:lnTo>
                    <a:pt x="130" y="31"/>
                  </a:lnTo>
                  <a:lnTo>
                    <a:pt x="137" y="35"/>
                  </a:lnTo>
                  <a:lnTo>
                    <a:pt x="144" y="40"/>
                  </a:lnTo>
                  <a:lnTo>
                    <a:pt x="149" y="46"/>
                  </a:lnTo>
                  <a:lnTo>
                    <a:pt x="174" y="40"/>
                  </a:lnTo>
                  <a:lnTo>
                    <a:pt x="202" y="39"/>
                  </a:lnTo>
                  <a:lnTo>
                    <a:pt x="202" y="40"/>
                  </a:lnTo>
                  <a:lnTo>
                    <a:pt x="201" y="41"/>
                  </a:lnTo>
                  <a:lnTo>
                    <a:pt x="200" y="41"/>
                  </a:lnTo>
                  <a:lnTo>
                    <a:pt x="203" y="42"/>
                  </a:lnTo>
                  <a:lnTo>
                    <a:pt x="206" y="44"/>
                  </a:lnTo>
                  <a:lnTo>
                    <a:pt x="208" y="47"/>
                  </a:lnTo>
                  <a:lnTo>
                    <a:pt x="210" y="49"/>
                  </a:lnTo>
                  <a:lnTo>
                    <a:pt x="213" y="50"/>
                  </a:lnTo>
                  <a:lnTo>
                    <a:pt x="216" y="51"/>
                  </a:lnTo>
                  <a:lnTo>
                    <a:pt x="235" y="51"/>
                  </a:lnTo>
                  <a:lnTo>
                    <a:pt x="252" y="48"/>
                  </a:lnTo>
                  <a:lnTo>
                    <a:pt x="269" y="41"/>
                  </a:lnTo>
                  <a:lnTo>
                    <a:pt x="266" y="40"/>
                  </a:lnTo>
                  <a:lnTo>
                    <a:pt x="263" y="39"/>
                  </a:lnTo>
                  <a:lnTo>
                    <a:pt x="260" y="38"/>
                  </a:lnTo>
                  <a:lnTo>
                    <a:pt x="261" y="37"/>
                  </a:lnTo>
                  <a:lnTo>
                    <a:pt x="261" y="36"/>
                  </a:lnTo>
                  <a:lnTo>
                    <a:pt x="261" y="35"/>
                  </a:lnTo>
                  <a:lnTo>
                    <a:pt x="273" y="34"/>
                  </a:lnTo>
                  <a:lnTo>
                    <a:pt x="283" y="32"/>
                  </a:lnTo>
                  <a:lnTo>
                    <a:pt x="294" y="33"/>
                  </a:lnTo>
                  <a:lnTo>
                    <a:pt x="304" y="35"/>
                  </a:lnTo>
                  <a:lnTo>
                    <a:pt x="310" y="35"/>
                  </a:lnTo>
                  <a:lnTo>
                    <a:pt x="315" y="34"/>
                  </a:lnTo>
                  <a:lnTo>
                    <a:pt x="319" y="34"/>
                  </a:lnTo>
                  <a:lnTo>
                    <a:pt x="322" y="34"/>
                  </a:lnTo>
                  <a:lnTo>
                    <a:pt x="326" y="37"/>
                  </a:lnTo>
                  <a:lnTo>
                    <a:pt x="321" y="39"/>
                  </a:lnTo>
                  <a:lnTo>
                    <a:pt x="313" y="39"/>
                  </a:lnTo>
                  <a:lnTo>
                    <a:pt x="307" y="38"/>
                  </a:lnTo>
                  <a:lnTo>
                    <a:pt x="301" y="40"/>
                  </a:lnTo>
                  <a:lnTo>
                    <a:pt x="301" y="41"/>
                  </a:lnTo>
                  <a:lnTo>
                    <a:pt x="300" y="43"/>
                  </a:lnTo>
                  <a:lnTo>
                    <a:pt x="301" y="44"/>
                  </a:lnTo>
                  <a:lnTo>
                    <a:pt x="301" y="46"/>
                  </a:lnTo>
                  <a:lnTo>
                    <a:pt x="304" y="48"/>
                  </a:lnTo>
                  <a:lnTo>
                    <a:pt x="306" y="50"/>
                  </a:lnTo>
                  <a:lnTo>
                    <a:pt x="308" y="53"/>
                  </a:lnTo>
                  <a:lnTo>
                    <a:pt x="311" y="55"/>
                  </a:lnTo>
                  <a:lnTo>
                    <a:pt x="313" y="57"/>
                  </a:lnTo>
                  <a:lnTo>
                    <a:pt x="315" y="57"/>
                  </a:lnTo>
                  <a:lnTo>
                    <a:pt x="316" y="55"/>
                  </a:lnTo>
                  <a:lnTo>
                    <a:pt x="318" y="54"/>
                  </a:lnTo>
                  <a:lnTo>
                    <a:pt x="320" y="53"/>
                  </a:lnTo>
                  <a:lnTo>
                    <a:pt x="322" y="54"/>
                  </a:lnTo>
                  <a:lnTo>
                    <a:pt x="322" y="55"/>
                  </a:lnTo>
                  <a:lnTo>
                    <a:pt x="323" y="57"/>
                  </a:lnTo>
                  <a:lnTo>
                    <a:pt x="324" y="57"/>
                  </a:lnTo>
                  <a:lnTo>
                    <a:pt x="325" y="58"/>
                  </a:lnTo>
                  <a:lnTo>
                    <a:pt x="325" y="59"/>
                  </a:lnTo>
                  <a:lnTo>
                    <a:pt x="333" y="59"/>
                  </a:lnTo>
                  <a:lnTo>
                    <a:pt x="341" y="61"/>
                  </a:lnTo>
                  <a:lnTo>
                    <a:pt x="348" y="67"/>
                  </a:lnTo>
                  <a:lnTo>
                    <a:pt x="350" y="67"/>
                  </a:lnTo>
                  <a:lnTo>
                    <a:pt x="351" y="67"/>
                  </a:lnTo>
                  <a:lnTo>
                    <a:pt x="353" y="67"/>
                  </a:lnTo>
                  <a:lnTo>
                    <a:pt x="354" y="67"/>
                  </a:lnTo>
                  <a:lnTo>
                    <a:pt x="358" y="73"/>
                  </a:lnTo>
                  <a:lnTo>
                    <a:pt x="359" y="79"/>
                  </a:lnTo>
                  <a:lnTo>
                    <a:pt x="358" y="86"/>
                  </a:lnTo>
                  <a:lnTo>
                    <a:pt x="356" y="93"/>
                  </a:lnTo>
                  <a:lnTo>
                    <a:pt x="363" y="93"/>
                  </a:lnTo>
                  <a:lnTo>
                    <a:pt x="370" y="91"/>
                  </a:lnTo>
                  <a:lnTo>
                    <a:pt x="377" y="89"/>
                  </a:lnTo>
                  <a:lnTo>
                    <a:pt x="382" y="90"/>
                  </a:lnTo>
                  <a:lnTo>
                    <a:pt x="385" y="93"/>
                  </a:lnTo>
                  <a:lnTo>
                    <a:pt x="386" y="98"/>
                  </a:lnTo>
                  <a:lnTo>
                    <a:pt x="386" y="104"/>
                  </a:lnTo>
                  <a:lnTo>
                    <a:pt x="385" y="109"/>
                  </a:lnTo>
                  <a:lnTo>
                    <a:pt x="383" y="111"/>
                  </a:lnTo>
                  <a:lnTo>
                    <a:pt x="381" y="114"/>
                  </a:lnTo>
                  <a:lnTo>
                    <a:pt x="379" y="116"/>
                  </a:lnTo>
                  <a:lnTo>
                    <a:pt x="376" y="117"/>
                  </a:lnTo>
                  <a:lnTo>
                    <a:pt x="373" y="118"/>
                  </a:lnTo>
                  <a:lnTo>
                    <a:pt x="369" y="117"/>
                  </a:lnTo>
                  <a:lnTo>
                    <a:pt x="368" y="120"/>
                  </a:lnTo>
                  <a:lnTo>
                    <a:pt x="367" y="122"/>
                  </a:lnTo>
                  <a:lnTo>
                    <a:pt x="365" y="125"/>
                  </a:lnTo>
                  <a:lnTo>
                    <a:pt x="363" y="127"/>
                  </a:lnTo>
                  <a:lnTo>
                    <a:pt x="363" y="129"/>
                  </a:lnTo>
                  <a:lnTo>
                    <a:pt x="363" y="130"/>
                  </a:lnTo>
                  <a:lnTo>
                    <a:pt x="365" y="131"/>
                  </a:lnTo>
                  <a:lnTo>
                    <a:pt x="367" y="132"/>
                  </a:lnTo>
                  <a:lnTo>
                    <a:pt x="369" y="132"/>
                  </a:lnTo>
                  <a:lnTo>
                    <a:pt x="371" y="132"/>
                  </a:lnTo>
                  <a:lnTo>
                    <a:pt x="373" y="133"/>
                  </a:lnTo>
                  <a:lnTo>
                    <a:pt x="375" y="133"/>
                  </a:lnTo>
                  <a:lnTo>
                    <a:pt x="377" y="134"/>
                  </a:lnTo>
                  <a:lnTo>
                    <a:pt x="377" y="135"/>
                  </a:lnTo>
                  <a:lnTo>
                    <a:pt x="378" y="136"/>
                  </a:lnTo>
                  <a:lnTo>
                    <a:pt x="379" y="138"/>
                  </a:lnTo>
                  <a:lnTo>
                    <a:pt x="380" y="138"/>
                  </a:lnTo>
                  <a:lnTo>
                    <a:pt x="384" y="139"/>
                  </a:lnTo>
                  <a:lnTo>
                    <a:pt x="387" y="140"/>
                  </a:lnTo>
                  <a:lnTo>
                    <a:pt x="391" y="140"/>
                  </a:lnTo>
                  <a:lnTo>
                    <a:pt x="390" y="144"/>
                  </a:lnTo>
                  <a:lnTo>
                    <a:pt x="387" y="147"/>
                  </a:lnTo>
                  <a:lnTo>
                    <a:pt x="381" y="148"/>
                  </a:lnTo>
                  <a:lnTo>
                    <a:pt x="374" y="148"/>
                  </a:lnTo>
                  <a:lnTo>
                    <a:pt x="366" y="147"/>
                  </a:lnTo>
                  <a:lnTo>
                    <a:pt x="358" y="147"/>
                  </a:lnTo>
                  <a:lnTo>
                    <a:pt x="351" y="145"/>
                  </a:lnTo>
                  <a:lnTo>
                    <a:pt x="350" y="145"/>
                  </a:lnTo>
                  <a:lnTo>
                    <a:pt x="349" y="147"/>
                  </a:lnTo>
                  <a:lnTo>
                    <a:pt x="348" y="148"/>
                  </a:lnTo>
                  <a:lnTo>
                    <a:pt x="348" y="149"/>
                  </a:lnTo>
                  <a:lnTo>
                    <a:pt x="347" y="150"/>
                  </a:lnTo>
                  <a:lnTo>
                    <a:pt x="348" y="152"/>
                  </a:lnTo>
                  <a:lnTo>
                    <a:pt x="349" y="154"/>
                  </a:lnTo>
                  <a:lnTo>
                    <a:pt x="349" y="156"/>
                  </a:lnTo>
                  <a:lnTo>
                    <a:pt x="348" y="158"/>
                  </a:lnTo>
                  <a:lnTo>
                    <a:pt x="347" y="160"/>
                  </a:lnTo>
                  <a:lnTo>
                    <a:pt x="346" y="161"/>
                  </a:lnTo>
                  <a:lnTo>
                    <a:pt x="345" y="163"/>
                  </a:lnTo>
                  <a:lnTo>
                    <a:pt x="345" y="170"/>
                  </a:lnTo>
                  <a:lnTo>
                    <a:pt x="349" y="175"/>
                  </a:lnTo>
                  <a:lnTo>
                    <a:pt x="355" y="180"/>
                  </a:lnTo>
                  <a:lnTo>
                    <a:pt x="361" y="185"/>
                  </a:lnTo>
                  <a:lnTo>
                    <a:pt x="366" y="190"/>
                  </a:lnTo>
                  <a:lnTo>
                    <a:pt x="370" y="193"/>
                  </a:lnTo>
                  <a:lnTo>
                    <a:pt x="365" y="199"/>
                  </a:lnTo>
                  <a:lnTo>
                    <a:pt x="359" y="205"/>
                  </a:lnTo>
                  <a:lnTo>
                    <a:pt x="352" y="209"/>
                  </a:lnTo>
                  <a:lnTo>
                    <a:pt x="349" y="210"/>
                  </a:lnTo>
                  <a:lnTo>
                    <a:pt x="346" y="210"/>
                  </a:lnTo>
                  <a:lnTo>
                    <a:pt x="343" y="210"/>
                  </a:lnTo>
                  <a:lnTo>
                    <a:pt x="339" y="211"/>
                  </a:lnTo>
                  <a:lnTo>
                    <a:pt x="335" y="213"/>
                  </a:lnTo>
                  <a:lnTo>
                    <a:pt x="330" y="214"/>
                  </a:lnTo>
                  <a:lnTo>
                    <a:pt x="328" y="215"/>
                  </a:lnTo>
                  <a:lnTo>
                    <a:pt x="326" y="216"/>
                  </a:lnTo>
                  <a:lnTo>
                    <a:pt x="324" y="218"/>
                  </a:lnTo>
                  <a:lnTo>
                    <a:pt x="321" y="219"/>
                  </a:lnTo>
                  <a:lnTo>
                    <a:pt x="316" y="220"/>
                  </a:lnTo>
                  <a:lnTo>
                    <a:pt x="313" y="220"/>
                  </a:lnTo>
                  <a:lnTo>
                    <a:pt x="309" y="220"/>
                  </a:lnTo>
                  <a:lnTo>
                    <a:pt x="307" y="221"/>
                  </a:lnTo>
                  <a:lnTo>
                    <a:pt x="305" y="223"/>
                  </a:lnTo>
                  <a:lnTo>
                    <a:pt x="303" y="225"/>
                  </a:lnTo>
                  <a:lnTo>
                    <a:pt x="299" y="228"/>
                  </a:lnTo>
                  <a:lnTo>
                    <a:pt x="294" y="229"/>
                  </a:lnTo>
                  <a:lnTo>
                    <a:pt x="289" y="229"/>
                  </a:lnTo>
                  <a:lnTo>
                    <a:pt x="285" y="227"/>
                  </a:lnTo>
                  <a:lnTo>
                    <a:pt x="274" y="223"/>
                  </a:lnTo>
                  <a:lnTo>
                    <a:pt x="263" y="219"/>
                  </a:lnTo>
                  <a:lnTo>
                    <a:pt x="260" y="218"/>
                  </a:lnTo>
                  <a:lnTo>
                    <a:pt x="257" y="219"/>
                  </a:lnTo>
                  <a:lnTo>
                    <a:pt x="254" y="219"/>
                  </a:lnTo>
                  <a:lnTo>
                    <a:pt x="251" y="219"/>
                  </a:lnTo>
                  <a:lnTo>
                    <a:pt x="248" y="218"/>
                  </a:lnTo>
                  <a:lnTo>
                    <a:pt x="246" y="216"/>
                  </a:lnTo>
                  <a:lnTo>
                    <a:pt x="244" y="215"/>
                  </a:lnTo>
                  <a:lnTo>
                    <a:pt x="243" y="215"/>
                  </a:lnTo>
                  <a:lnTo>
                    <a:pt x="242" y="215"/>
                  </a:lnTo>
                  <a:lnTo>
                    <a:pt x="241" y="215"/>
                  </a:lnTo>
                  <a:lnTo>
                    <a:pt x="241" y="217"/>
                  </a:lnTo>
                  <a:lnTo>
                    <a:pt x="241" y="219"/>
                  </a:lnTo>
                  <a:lnTo>
                    <a:pt x="243" y="221"/>
                  </a:lnTo>
                  <a:lnTo>
                    <a:pt x="244" y="222"/>
                  </a:lnTo>
                  <a:lnTo>
                    <a:pt x="247" y="223"/>
                  </a:lnTo>
                  <a:lnTo>
                    <a:pt x="249" y="224"/>
                  </a:lnTo>
                  <a:lnTo>
                    <a:pt x="251" y="225"/>
                  </a:lnTo>
                  <a:lnTo>
                    <a:pt x="251" y="226"/>
                  </a:lnTo>
                  <a:lnTo>
                    <a:pt x="252" y="227"/>
                  </a:lnTo>
                  <a:lnTo>
                    <a:pt x="252" y="229"/>
                  </a:lnTo>
                  <a:lnTo>
                    <a:pt x="253" y="233"/>
                  </a:lnTo>
                  <a:lnTo>
                    <a:pt x="252" y="238"/>
                  </a:lnTo>
                  <a:lnTo>
                    <a:pt x="253" y="242"/>
                  </a:lnTo>
                  <a:lnTo>
                    <a:pt x="255" y="251"/>
                  </a:lnTo>
                  <a:lnTo>
                    <a:pt x="259" y="259"/>
                  </a:lnTo>
                  <a:lnTo>
                    <a:pt x="259" y="261"/>
                  </a:lnTo>
                  <a:lnTo>
                    <a:pt x="259" y="262"/>
                  </a:lnTo>
                  <a:lnTo>
                    <a:pt x="259" y="264"/>
                  </a:lnTo>
                  <a:lnTo>
                    <a:pt x="260" y="265"/>
                  </a:lnTo>
                  <a:lnTo>
                    <a:pt x="261" y="266"/>
                  </a:lnTo>
                  <a:lnTo>
                    <a:pt x="263" y="266"/>
                  </a:lnTo>
                  <a:lnTo>
                    <a:pt x="264" y="267"/>
                  </a:lnTo>
                  <a:lnTo>
                    <a:pt x="267" y="266"/>
                  </a:lnTo>
                  <a:lnTo>
                    <a:pt x="269" y="266"/>
                  </a:lnTo>
                  <a:lnTo>
                    <a:pt x="273" y="266"/>
                  </a:lnTo>
                  <a:lnTo>
                    <a:pt x="275" y="267"/>
                  </a:lnTo>
                  <a:lnTo>
                    <a:pt x="277" y="268"/>
                  </a:lnTo>
                  <a:lnTo>
                    <a:pt x="279" y="270"/>
                  </a:lnTo>
                  <a:lnTo>
                    <a:pt x="280" y="272"/>
                  </a:lnTo>
                  <a:lnTo>
                    <a:pt x="280" y="274"/>
                  </a:lnTo>
                  <a:lnTo>
                    <a:pt x="280" y="276"/>
                  </a:lnTo>
                  <a:lnTo>
                    <a:pt x="279" y="279"/>
                  </a:lnTo>
                  <a:lnTo>
                    <a:pt x="277" y="280"/>
                  </a:lnTo>
                  <a:lnTo>
                    <a:pt x="275" y="281"/>
                  </a:lnTo>
                  <a:lnTo>
                    <a:pt x="273" y="283"/>
                  </a:lnTo>
                  <a:lnTo>
                    <a:pt x="269" y="283"/>
                  </a:lnTo>
                  <a:lnTo>
                    <a:pt x="267" y="283"/>
                  </a:lnTo>
                  <a:lnTo>
                    <a:pt x="265" y="283"/>
                  </a:lnTo>
                  <a:lnTo>
                    <a:pt x="263" y="284"/>
                  </a:lnTo>
                  <a:lnTo>
                    <a:pt x="262" y="286"/>
                  </a:lnTo>
                  <a:lnTo>
                    <a:pt x="260" y="290"/>
                  </a:lnTo>
                  <a:lnTo>
                    <a:pt x="257" y="293"/>
                  </a:lnTo>
                  <a:lnTo>
                    <a:pt x="254" y="296"/>
                  </a:lnTo>
                  <a:lnTo>
                    <a:pt x="251" y="297"/>
                  </a:lnTo>
                  <a:lnTo>
                    <a:pt x="248" y="297"/>
                  </a:lnTo>
                  <a:lnTo>
                    <a:pt x="245" y="298"/>
                  </a:lnTo>
                  <a:lnTo>
                    <a:pt x="242" y="299"/>
                  </a:lnTo>
                  <a:lnTo>
                    <a:pt x="240" y="300"/>
                  </a:lnTo>
                  <a:lnTo>
                    <a:pt x="231" y="309"/>
                  </a:lnTo>
                  <a:lnTo>
                    <a:pt x="221" y="316"/>
                  </a:lnTo>
                  <a:lnTo>
                    <a:pt x="210" y="322"/>
                  </a:lnTo>
                  <a:lnTo>
                    <a:pt x="204" y="322"/>
                  </a:lnTo>
                  <a:lnTo>
                    <a:pt x="198" y="319"/>
                  </a:lnTo>
                  <a:lnTo>
                    <a:pt x="193" y="316"/>
                  </a:lnTo>
                  <a:lnTo>
                    <a:pt x="192" y="316"/>
                  </a:lnTo>
                  <a:lnTo>
                    <a:pt x="191" y="315"/>
                  </a:lnTo>
                  <a:lnTo>
                    <a:pt x="191" y="313"/>
                  </a:lnTo>
                  <a:lnTo>
                    <a:pt x="191" y="312"/>
                  </a:lnTo>
                  <a:lnTo>
                    <a:pt x="192" y="310"/>
                  </a:lnTo>
                  <a:lnTo>
                    <a:pt x="192" y="309"/>
                  </a:lnTo>
                  <a:lnTo>
                    <a:pt x="191" y="310"/>
                  </a:lnTo>
                  <a:lnTo>
                    <a:pt x="190" y="310"/>
                  </a:lnTo>
                  <a:lnTo>
                    <a:pt x="189" y="309"/>
                  </a:lnTo>
                  <a:lnTo>
                    <a:pt x="188" y="307"/>
                  </a:lnTo>
                  <a:close/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11" name="Freeform 56"/>
            <p:cNvSpPr>
              <a:spLocks/>
            </p:cNvSpPr>
            <p:nvPr/>
          </p:nvSpPr>
          <p:spPr bwMode="gray">
            <a:xfrm>
              <a:off x="2578" y="1734"/>
              <a:ext cx="391" cy="322"/>
            </a:xfrm>
            <a:custGeom>
              <a:avLst/>
              <a:gdLst>
                <a:gd name="T0" fmla="*/ 169 w 391"/>
                <a:gd name="T1" fmla="*/ 267 h 322"/>
                <a:gd name="T2" fmla="*/ 156 w 391"/>
                <a:gd name="T3" fmla="*/ 252 h 322"/>
                <a:gd name="T4" fmla="*/ 165 w 391"/>
                <a:gd name="T5" fmla="*/ 245 h 322"/>
                <a:gd name="T6" fmla="*/ 166 w 391"/>
                <a:gd name="T7" fmla="*/ 240 h 322"/>
                <a:gd name="T8" fmla="*/ 155 w 391"/>
                <a:gd name="T9" fmla="*/ 218 h 322"/>
                <a:gd name="T10" fmla="*/ 161 w 391"/>
                <a:gd name="T11" fmla="*/ 165 h 322"/>
                <a:gd name="T12" fmla="*/ 144 w 391"/>
                <a:gd name="T13" fmla="*/ 162 h 322"/>
                <a:gd name="T14" fmla="*/ 110 w 391"/>
                <a:gd name="T15" fmla="*/ 166 h 322"/>
                <a:gd name="T16" fmla="*/ 72 w 391"/>
                <a:gd name="T17" fmla="*/ 144 h 322"/>
                <a:gd name="T18" fmla="*/ 27 w 391"/>
                <a:gd name="T19" fmla="*/ 141 h 322"/>
                <a:gd name="T20" fmla="*/ 16 w 391"/>
                <a:gd name="T21" fmla="*/ 134 h 322"/>
                <a:gd name="T22" fmla="*/ 10 w 391"/>
                <a:gd name="T23" fmla="*/ 91 h 322"/>
                <a:gd name="T24" fmla="*/ 0 w 391"/>
                <a:gd name="T25" fmla="*/ 76 h 322"/>
                <a:gd name="T26" fmla="*/ 31 w 391"/>
                <a:gd name="T27" fmla="*/ 15 h 322"/>
                <a:gd name="T28" fmla="*/ 46 w 391"/>
                <a:gd name="T29" fmla="*/ 9 h 322"/>
                <a:gd name="T30" fmla="*/ 49 w 391"/>
                <a:gd name="T31" fmla="*/ 9 h 322"/>
                <a:gd name="T32" fmla="*/ 36 w 391"/>
                <a:gd name="T33" fmla="*/ 23 h 322"/>
                <a:gd name="T34" fmla="*/ 38 w 391"/>
                <a:gd name="T35" fmla="*/ 33 h 322"/>
                <a:gd name="T36" fmla="*/ 27 w 391"/>
                <a:gd name="T37" fmla="*/ 81 h 322"/>
                <a:gd name="T38" fmla="*/ 50 w 391"/>
                <a:gd name="T39" fmla="*/ 61 h 322"/>
                <a:gd name="T40" fmla="*/ 45 w 391"/>
                <a:gd name="T41" fmla="*/ 48 h 322"/>
                <a:gd name="T42" fmla="*/ 42 w 391"/>
                <a:gd name="T43" fmla="*/ 39 h 322"/>
                <a:gd name="T44" fmla="*/ 71 w 391"/>
                <a:gd name="T45" fmla="*/ 26 h 322"/>
                <a:gd name="T46" fmla="*/ 91 w 391"/>
                <a:gd name="T47" fmla="*/ 15 h 322"/>
                <a:gd name="T48" fmla="*/ 80 w 391"/>
                <a:gd name="T49" fmla="*/ 4 h 322"/>
                <a:gd name="T50" fmla="*/ 102 w 391"/>
                <a:gd name="T51" fmla="*/ 21 h 322"/>
                <a:gd name="T52" fmla="*/ 111 w 391"/>
                <a:gd name="T53" fmla="*/ 18 h 322"/>
                <a:gd name="T54" fmla="*/ 123 w 391"/>
                <a:gd name="T55" fmla="*/ 23 h 322"/>
                <a:gd name="T56" fmla="*/ 202 w 391"/>
                <a:gd name="T57" fmla="*/ 39 h 322"/>
                <a:gd name="T58" fmla="*/ 208 w 391"/>
                <a:gd name="T59" fmla="*/ 47 h 322"/>
                <a:gd name="T60" fmla="*/ 266 w 391"/>
                <a:gd name="T61" fmla="*/ 40 h 322"/>
                <a:gd name="T62" fmla="*/ 283 w 391"/>
                <a:gd name="T63" fmla="*/ 32 h 322"/>
                <a:gd name="T64" fmla="*/ 326 w 391"/>
                <a:gd name="T65" fmla="*/ 37 h 322"/>
                <a:gd name="T66" fmla="*/ 301 w 391"/>
                <a:gd name="T67" fmla="*/ 44 h 322"/>
                <a:gd name="T68" fmla="*/ 315 w 391"/>
                <a:gd name="T69" fmla="*/ 57 h 322"/>
                <a:gd name="T70" fmla="*/ 323 w 391"/>
                <a:gd name="T71" fmla="*/ 57 h 322"/>
                <a:gd name="T72" fmla="*/ 350 w 391"/>
                <a:gd name="T73" fmla="*/ 67 h 322"/>
                <a:gd name="T74" fmla="*/ 356 w 391"/>
                <a:gd name="T75" fmla="*/ 93 h 322"/>
                <a:gd name="T76" fmla="*/ 386 w 391"/>
                <a:gd name="T77" fmla="*/ 104 h 322"/>
                <a:gd name="T78" fmla="*/ 369 w 391"/>
                <a:gd name="T79" fmla="*/ 117 h 322"/>
                <a:gd name="T80" fmla="*/ 365 w 391"/>
                <a:gd name="T81" fmla="*/ 131 h 322"/>
                <a:gd name="T82" fmla="*/ 377 w 391"/>
                <a:gd name="T83" fmla="*/ 135 h 322"/>
                <a:gd name="T84" fmla="*/ 390 w 391"/>
                <a:gd name="T85" fmla="*/ 144 h 322"/>
                <a:gd name="T86" fmla="*/ 350 w 391"/>
                <a:gd name="T87" fmla="*/ 145 h 322"/>
                <a:gd name="T88" fmla="*/ 349 w 391"/>
                <a:gd name="T89" fmla="*/ 154 h 322"/>
                <a:gd name="T90" fmla="*/ 349 w 391"/>
                <a:gd name="T91" fmla="*/ 175 h 322"/>
                <a:gd name="T92" fmla="*/ 352 w 391"/>
                <a:gd name="T93" fmla="*/ 209 h 322"/>
                <a:gd name="T94" fmla="*/ 328 w 391"/>
                <a:gd name="T95" fmla="*/ 215 h 322"/>
                <a:gd name="T96" fmla="*/ 307 w 391"/>
                <a:gd name="T97" fmla="*/ 221 h 322"/>
                <a:gd name="T98" fmla="*/ 274 w 391"/>
                <a:gd name="T99" fmla="*/ 223 h 322"/>
                <a:gd name="T100" fmla="*/ 246 w 391"/>
                <a:gd name="T101" fmla="*/ 216 h 322"/>
                <a:gd name="T102" fmla="*/ 243 w 391"/>
                <a:gd name="T103" fmla="*/ 221 h 322"/>
                <a:gd name="T104" fmla="*/ 252 w 391"/>
                <a:gd name="T105" fmla="*/ 229 h 322"/>
                <a:gd name="T106" fmla="*/ 259 w 391"/>
                <a:gd name="T107" fmla="*/ 262 h 322"/>
                <a:gd name="T108" fmla="*/ 269 w 391"/>
                <a:gd name="T109" fmla="*/ 266 h 322"/>
                <a:gd name="T110" fmla="*/ 280 w 391"/>
                <a:gd name="T111" fmla="*/ 276 h 322"/>
                <a:gd name="T112" fmla="*/ 265 w 391"/>
                <a:gd name="T113" fmla="*/ 283 h 322"/>
                <a:gd name="T114" fmla="*/ 248 w 391"/>
                <a:gd name="T115" fmla="*/ 297 h 322"/>
                <a:gd name="T116" fmla="*/ 204 w 391"/>
                <a:gd name="T117" fmla="*/ 322 h 322"/>
                <a:gd name="T118" fmla="*/ 191 w 391"/>
                <a:gd name="T119" fmla="*/ 312 h 322"/>
                <a:gd name="T120" fmla="*/ 189 w 391"/>
                <a:gd name="T121" fmla="*/ 309 h 32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91"/>
                <a:gd name="T184" fmla="*/ 0 h 322"/>
                <a:gd name="T185" fmla="*/ 391 w 391"/>
                <a:gd name="T186" fmla="*/ 322 h 32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91" h="322">
                  <a:moveTo>
                    <a:pt x="188" y="307"/>
                  </a:moveTo>
                  <a:lnTo>
                    <a:pt x="187" y="305"/>
                  </a:lnTo>
                  <a:lnTo>
                    <a:pt x="186" y="304"/>
                  </a:lnTo>
                  <a:lnTo>
                    <a:pt x="180" y="296"/>
                  </a:lnTo>
                  <a:lnTo>
                    <a:pt x="175" y="287"/>
                  </a:lnTo>
                  <a:lnTo>
                    <a:pt x="173" y="276"/>
                  </a:lnTo>
                  <a:lnTo>
                    <a:pt x="169" y="267"/>
                  </a:lnTo>
                  <a:lnTo>
                    <a:pt x="168" y="265"/>
                  </a:lnTo>
                  <a:lnTo>
                    <a:pt x="165" y="263"/>
                  </a:lnTo>
                  <a:lnTo>
                    <a:pt x="163" y="261"/>
                  </a:lnTo>
                  <a:lnTo>
                    <a:pt x="160" y="259"/>
                  </a:lnTo>
                  <a:lnTo>
                    <a:pt x="158" y="257"/>
                  </a:lnTo>
                  <a:lnTo>
                    <a:pt x="157" y="255"/>
                  </a:lnTo>
                  <a:lnTo>
                    <a:pt x="156" y="252"/>
                  </a:lnTo>
                  <a:lnTo>
                    <a:pt x="156" y="250"/>
                  </a:lnTo>
                  <a:lnTo>
                    <a:pt x="156" y="247"/>
                  </a:lnTo>
                  <a:lnTo>
                    <a:pt x="158" y="245"/>
                  </a:lnTo>
                  <a:lnTo>
                    <a:pt x="159" y="245"/>
                  </a:lnTo>
                  <a:lnTo>
                    <a:pt x="161" y="245"/>
                  </a:lnTo>
                  <a:lnTo>
                    <a:pt x="163" y="245"/>
                  </a:lnTo>
                  <a:lnTo>
                    <a:pt x="165" y="245"/>
                  </a:lnTo>
                  <a:lnTo>
                    <a:pt x="167" y="244"/>
                  </a:lnTo>
                  <a:lnTo>
                    <a:pt x="167" y="243"/>
                  </a:lnTo>
                  <a:lnTo>
                    <a:pt x="167" y="242"/>
                  </a:lnTo>
                  <a:lnTo>
                    <a:pt x="167" y="240"/>
                  </a:lnTo>
                  <a:lnTo>
                    <a:pt x="167" y="241"/>
                  </a:lnTo>
                  <a:lnTo>
                    <a:pt x="166" y="240"/>
                  </a:lnTo>
                  <a:lnTo>
                    <a:pt x="165" y="239"/>
                  </a:lnTo>
                  <a:lnTo>
                    <a:pt x="165" y="238"/>
                  </a:lnTo>
                  <a:lnTo>
                    <a:pt x="165" y="236"/>
                  </a:lnTo>
                  <a:lnTo>
                    <a:pt x="165" y="234"/>
                  </a:lnTo>
                  <a:lnTo>
                    <a:pt x="165" y="233"/>
                  </a:lnTo>
                  <a:lnTo>
                    <a:pt x="159" y="225"/>
                  </a:lnTo>
                  <a:lnTo>
                    <a:pt x="155" y="218"/>
                  </a:lnTo>
                  <a:lnTo>
                    <a:pt x="153" y="208"/>
                  </a:lnTo>
                  <a:lnTo>
                    <a:pt x="155" y="199"/>
                  </a:lnTo>
                  <a:lnTo>
                    <a:pt x="159" y="189"/>
                  </a:lnTo>
                  <a:lnTo>
                    <a:pt x="162" y="180"/>
                  </a:lnTo>
                  <a:lnTo>
                    <a:pt x="163" y="171"/>
                  </a:lnTo>
                  <a:lnTo>
                    <a:pt x="163" y="168"/>
                  </a:lnTo>
                  <a:lnTo>
                    <a:pt x="161" y="165"/>
                  </a:lnTo>
                  <a:lnTo>
                    <a:pt x="160" y="163"/>
                  </a:lnTo>
                  <a:lnTo>
                    <a:pt x="158" y="161"/>
                  </a:lnTo>
                  <a:lnTo>
                    <a:pt x="155" y="160"/>
                  </a:lnTo>
                  <a:lnTo>
                    <a:pt x="152" y="160"/>
                  </a:lnTo>
                  <a:lnTo>
                    <a:pt x="149" y="161"/>
                  </a:lnTo>
                  <a:lnTo>
                    <a:pt x="146" y="161"/>
                  </a:lnTo>
                  <a:lnTo>
                    <a:pt x="144" y="162"/>
                  </a:lnTo>
                  <a:lnTo>
                    <a:pt x="131" y="160"/>
                  </a:lnTo>
                  <a:lnTo>
                    <a:pt x="120" y="160"/>
                  </a:lnTo>
                  <a:lnTo>
                    <a:pt x="118" y="161"/>
                  </a:lnTo>
                  <a:lnTo>
                    <a:pt x="116" y="162"/>
                  </a:lnTo>
                  <a:lnTo>
                    <a:pt x="114" y="164"/>
                  </a:lnTo>
                  <a:lnTo>
                    <a:pt x="112" y="165"/>
                  </a:lnTo>
                  <a:lnTo>
                    <a:pt x="110" y="166"/>
                  </a:lnTo>
                  <a:lnTo>
                    <a:pt x="108" y="166"/>
                  </a:lnTo>
                  <a:lnTo>
                    <a:pt x="106" y="165"/>
                  </a:lnTo>
                  <a:lnTo>
                    <a:pt x="100" y="160"/>
                  </a:lnTo>
                  <a:lnTo>
                    <a:pt x="94" y="154"/>
                  </a:lnTo>
                  <a:lnTo>
                    <a:pt x="88" y="150"/>
                  </a:lnTo>
                  <a:lnTo>
                    <a:pt x="80" y="147"/>
                  </a:lnTo>
                  <a:lnTo>
                    <a:pt x="72" y="144"/>
                  </a:lnTo>
                  <a:lnTo>
                    <a:pt x="65" y="141"/>
                  </a:lnTo>
                  <a:lnTo>
                    <a:pt x="57" y="142"/>
                  </a:lnTo>
                  <a:lnTo>
                    <a:pt x="48" y="144"/>
                  </a:lnTo>
                  <a:lnTo>
                    <a:pt x="40" y="143"/>
                  </a:lnTo>
                  <a:lnTo>
                    <a:pt x="30" y="143"/>
                  </a:lnTo>
                  <a:lnTo>
                    <a:pt x="29" y="142"/>
                  </a:lnTo>
                  <a:lnTo>
                    <a:pt x="27" y="141"/>
                  </a:lnTo>
                  <a:lnTo>
                    <a:pt x="26" y="139"/>
                  </a:lnTo>
                  <a:lnTo>
                    <a:pt x="24" y="137"/>
                  </a:lnTo>
                  <a:lnTo>
                    <a:pt x="23" y="134"/>
                  </a:lnTo>
                  <a:lnTo>
                    <a:pt x="22" y="134"/>
                  </a:lnTo>
                  <a:lnTo>
                    <a:pt x="20" y="134"/>
                  </a:lnTo>
                  <a:lnTo>
                    <a:pt x="18" y="134"/>
                  </a:lnTo>
                  <a:lnTo>
                    <a:pt x="16" y="134"/>
                  </a:lnTo>
                  <a:lnTo>
                    <a:pt x="15" y="133"/>
                  </a:lnTo>
                  <a:lnTo>
                    <a:pt x="14" y="132"/>
                  </a:lnTo>
                  <a:lnTo>
                    <a:pt x="13" y="131"/>
                  </a:lnTo>
                  <a:lnTo>
                    <a:pt x="15" y="118"/>
                  </a:lnTo>
                  <a:lnTo>
                    <a:pt x="14" y="106"/>
                  </a:lnTo>
                  <a:lnTo>
                    <a:pt x="11" y="93"/>
                  </a:lnTo>
                  <a:lnTo>
                    <a:pt x="10" y="91"/>
                  </a:lnTo>
                  <a:lnTo>
                    <a:pt x="9" y="89"/>
                  </a:lnTo>
                  <a:lnTo>
                    <a:pt x="7" y="88"/>
                  </a:lnTo>
                  <a:lnTo>
                    <a:pt x="4" y="86"/>
                  </a:lnTo>
                  <a:lnTo>
                    <a:pt x="3" y="85"/>
                  </a:lnTo>
                  <a:lnTo>
                    <a:pt x="1" y="84"/>
                  </a:lnTo>
                  <a:lnTo>
                    <a:pt x="0" y="82"/>
                  </a:lnTo>
                  <a:lnTo>
                    <a:pt x="0" y="76"/>
                  </a:lnTo>
                  <a:lnTo>
                    <a:pt x="1" y="69"/>
                  </a:lnTo>
                  <a:lnTo>
                    <a:pt x="3" y="62"/>
                  </a:lnTo>
                  <a:lnTo>
                    <a:pt x="6" y="52"/>
                  </a:lnTo>
                  <a:lnTo>
                    <a:pt x="11" y="43"/>
                  </a:lnTo>
                  <a:lnTo>
                    <a:pt x="18" y="35"/>
                  </a:lnTo>
                  <a:lnTo>
                    <a:pt x="25" y="26"/>
                  </a:lnTo>
                  <a:lnTo>
                    <a:pt x="31" y="15"/>
                  </a:lnTo>
                  <a:lnTo>
                    <a:pt x="32" y="13"/>
                  </a:lnTo>
                  <a:lnTo>
                    <a:pt x="34" y="12"/>
                  </a:lnTo>
                  <a:lnTo>
                    <a:pt x="36" y="10"/>
                  </a:lnTo>
                  <a:lnTo>
                    <a:pt x="38" y="10"/>
                  </a:lnTo>
                  <a:lnTo>
                    <a:pt x="41" y="10"/>
                  </a:lnTo>
                  <a:lnTo>
                    <a:pt x="44" y="9"/>
                  </a:lnTo>
                  <a:lnTo>
                    <a:pt x="46" y="9"/>
                  </a:lnTo>
                  <a:lnTo>
                    <a:pt x="48" y="8"/>
                  </a:lnTo>
                  <a:lnTo>
                    <a:pt x="49" y="6"/>
                  </a:lnTo>
                  <a:lnTo>
                    <a:pt x="49" y="7"/>
                  </a:lnTo>
                  <a:lnTo>
                    <a:pt x="49" y="8"/>
                  </a:lnTo>
                  <a:lnTo>
                    <a:pt x="49" y="9"/>
                  </a:lnTo>
                  <a:lnTo>
                    <a:pt x="48" y="12"/>
                  </a:lnTo>
                  <a:lnTo>
                    <a:pt x="47" y="13"/>
                  </a:lnTo>
                  <a:lnTo>
                    <a:pt x="46" y="14"/>
                  </a:lnTo>
                  <a:lnTo>
                    <a:pt x="45" y="14"/>
                  </a:lnTo>
                  <a:lnTo>
                    <a:pt x="43" y="17"/>
                  </a:lnTo>
                  <a:lnTo>
                    <a:pt x="40" y="20"/>
                  </a:lnTo>
                  <a:lnTo>
                    <a:pt x="36" y="23"/>
                  </a:lnTo>
                  <a:lnTo>
                    <a:pt x="34" y="26"/>
                  </a:lnTo>
                  <a:lnTo>
                    <a:pt x="34" y="27"/>
                  </a:lnTo>
                  <a:lnTo>
                    <a:pt x="35" y="29"/>
                  </a:lnTo>
                  <a:lnTo>
                    <a:pt x="36" y="30"/>
                  </a:lnTo>
                  <a:lnTo>
                    <a:pt x="37" y="31"/>
                  </a:lnTo>
                  <a:lnTo>
                    <a:pt x="38" y="32"/>
                  </a:lnTo>
                  <a:lnTo>
                    <a:pt x="38" y="33"/>
                  </a:lnTo>
                  <a:lnTo>
                    <a:pt x="36" y="40"/>
                  </a:lnTo>
                  <a:lnTo>
                    <a:pt x="35" y="46"/>
                  </a:lnTo>
                  <a:lnTo>
                    <a:pt x="33" y="52"/>
                  </a:lnTo>
                  <a:lnTo>
                    <a:pt x="30" y="59"/>
                  </a:lnTo>
                  <a:lnTo>
                    <a:pt x="27" y="67"/>
                  </a:lnTo>
                  <a:lnTo>
                    <a:pt x="26" y="74"/>
                  </a:lnTo>
                  <a:lnTo>
                    <a:pt x="27" y="81"/>
                  </a:lnTo>
                  <a:lnTo>
                    <a:pt x="32" y="86"/>
                  </a:lnTo>
                  <a:lnTo>
                    <a:pt x="40" y="88"/>
                  </a:lnTo>
                  <a:lnTo>
                    <a:pt x="46" y="86"/>
                  </a:lnTo>
                  <a:lnTo>
                    <a:pt x="51" y="80"/>
                  </a:lnTo>
                  <a:lnTo>
                    <a:pt x="54" y="73"/>
                  </a:lnTo>
                  <a:lnTo>
                    <a:pt x="53" y="67"/>
                  </a:lnTo>
                  <a:lnTo>
                    <a:pt x="50" y="61"/>
                  </a:lnTo>
                  <a:lnTo>
                    <a:pt x="45" y="55"/>
                  </a:lnTo>
                  <a:lnTo>
                    <a:pt x="43" y="54"/>
                  </a:lnTo>
                  <a:lnTo>
                    <a:pt x="43" y="52"/>
                  </a:lnTo>
                  <a:lnTo>
                    <a:pt x="44" y="51"/>
                  </a:lnTo>
                  <a:lnTo>
                    <a:pt x="45" y="50"/>
                  </a:lnTo>
                  <a:lnTo>
                    <a:pt x="45" y="49"/>
                  </a:lnTo>
                  <a:lnTo>
                    <a:pt x="45" y="48"/>
                  </a:lnTo>
                  <a:lnTo>
                    <a:pt x="43" y="47"/>
                  </a:lnTo>
                  <a:lnTo>
                    <a:pt x="42" y="45"/>
                  </a:lnTo>
                  <a:lnTo>
                    <a:pt x="41" y="44"/>
                  </a:lnTo>
                  <a:lnTo>
                    <a:pt x="40" y="42"/>
                  </a:lnTo>
                  <a:lnTo>
                    <a:pt x="41" y="41"/>
                  </a:lnTo>
                  <a:lnTo>
                    <a:pt x="42" y="40"/>
                  </a:lnTo>
                  <a:lnTo>
                    <a:pt x="42" y="39"/>
                  </a:lnTo>
                  <a:lnTo>
                    <a:pt x="50" y="34"/>
                  </a:lnTo>
                  <a:lnTo>
                    <a:pt x="57" y="30"/>
                  </a:lnTo>
                  <a:lnTo>
                    <a:pt x="65" y="26"/>
                  </a:lnTo>
                  <a:lnTo>
                    <a:pt x="66" y="26"/>
                  </a:lnTo>
                  <a:lnTo>
                    <a:pt x="68" y="26"/>
                  </a:lnTo>
                  <a:lnTo>
                    <a:pt x="70" y="26"/>
                  </a:lnTo>
                  <a:lnTo>
                    <a:pt x="71" y="26"/>
                  </a:lnTo>
                  <a:lnTo>
                    <a:pt x="72" y="25"/>
                  </a:lnTo>
                  <a:lnTo>
                    <a:pt x="77" y="21"/>
                  </a:lnTo>
                  <a:lnTo>
                    <a:pt x="83" y="20"/>
                  </a:lnTo>
                  <a:lnTo>
                    <a:pt x="90" y="18"/>
                  </a:lnTo>
                  <a:lnTo>
                    <a:pt x="91" y="17"/>
                  </a:lnTo>
                  <a:lnTo>
                    <a:pt x="91" y="16"/>
                  </a:lnTo>
                  <a:lnTo>
                    <a:pt x="91" y="15"/>
                  </a:lnTo>
                  <a:lnTo>
                    <a:pt x="88" y="15"/>
                  </a:lnTo>
                  <a:lnTo>
                    <a:pt x="84" y="14"/>
                  </a:lnTo>
                  <a:lnTo>
                    <a:pt x="82" y="12"/>
                  </a:lnTo>
                  <a:lnTo>
                    <a:pt x="80" y="10"/>
                  </a:lnTo>
                  <a:lnTo>
                    <a:pt x="79" y="8"/>
                  </a:lnTo>
                  <a:lnTo>
                    <a:pt x="79" y="6"/>
                  </a:lnTo>
                  <a:lnTo>
                    <a:pt x="80" y="4"/>
                  </a:lnTo>
                  <a:lnTo>
                    <a:pt x="86" y="0"/>
                  </a:lnTo>
                  <a:lnTo>
                    <a:pt x="90" y="1"/>
                  </a:lnTo>
                  <a:lnTo>
                    <a:pt x="93" y="5"/>
                  </a:lnTo>
                  <a:lnTo>
                    <a:pt x="96" y="12"/>
                  </a:lnTo>
                  <a:lnTo>
                    <a:pt x="99" y="18"/>
                  </a:lnTo>
                  <a:lnTo>
                    <a:pt x="100" y="20"/>
                  </a:lnTo>
                  <a:lnTo>
                    <a:pt x="102" y="21"/>
                  </a:lnTo>
                  <a:lnTo>
                    <a:pt x="104" y="22"/>
                  </a:lnTo>
                  <a:lnTo>
                    <a:pt x="106" y="22"/>
                  </a:lnTo>
                  <a:lnTo>
                    <a:pt x="107" y="21"/>
                  </a:lnTo>
                  <a:lnTo>
                    <a:pt x="108" y="20"/>
                  </a:lnTo>
                  <a:lnTo>
                    <a:pt x="109" y="19"/>
                  </a:lnTo>
                  <a:lnTo>
                    <a:pt x="110" y="18"/>
                  </a:lnTo>
                  <a:lnTo>
                    <a:pt x="111" y="18"/>
                  </a:lnTo>
                  <a:lnTo>
                    <a:pt x="112" y="18"/>
                  </a:lnTo>
                  <a:lnTo>
                    <a:pt x="113" y="19"/>
                  </a:lnTo>
                  <a:lnTo>
                    <a:pt x="114" y="20"/>
                  </a:lnTo>
                  <a:lnTo>
                    <a:pt x="114" y="21"/>
                  </a:lnTo>
                  <a:lnTo>
                    <a:pt x="117" y="21"/>
                  </a:lnTo>
                  <a:lnTo>
                    <a:pt x="120" y="21"/>
                  </a:lnTo>
                  <a:lnTo>
                    <a:pt x="123" y="23"/>
                  </a:lnTo>
                  <a:lnTo>
                    <a:pt x="125" y="25"/>
                  </a:lnTo>
                  <a:lnTo>
                    <a:pt x="130" y="31"/>
                  </a:lnTo>
                  <a:lnTo>
                    <a:pt x="137" y="35"/>
                  </a:lnTo>
                  <a:lnTo>
                    <a:pt x="144" y="40"/>
                  </a:lnTo>
                  <a:lnTo>
                    <a:pt x="149" y="46"/>
                  </a:lnTo>
                  <a:lnTo>
                    <a:pt x="174" y="40"/>
                  </a:lnTo>
                  <a:lnTo>
                    <a:pt x="202" y="39"/>
                  </a:lnTo>
                  <a:lnTo>
                    <a:pt x="202" y="40"/>
                  </a:lnTo>
                  <a:lnTo>
                    <a:pt x="201" y="41"/>
                  </a:lnTo>
                  <a:lnTo>
                    <a:pt x="200" y="41"/>
                  </a:lnTo>
                  <a:lnTo>
                    <a:pt x="203" y="42"/>
                  </a:lnTo>
                  <a:lnTo>
                    <a:pt x="206" y="44"/>
                  </a:lnTo>
                  <a:lnTo>
                    <a:pt x="208" y="47"/>
                  </a:lnTo>
                  <a:lnTo>
                    <a:pt x="210" y="49"/>
                  </a:lnTo>
                  <a:lnTo>
                    <a:pt x="213" y="50"/>
                  </a:lnTo>
                  <a:lnTo>
                    <a:pt x="216" y="51"/>
                  </a:lnTo>
                  <a:lnTo>
                    <a:pt x="235" y="51"/>
                  </a:lnTo>
                  <a:lnTo>
                    <a:pt x="252" y="48"/>
                  </a:lnTo>
                  <a:lnTo>
                    <a:pt x="269" y="41"/>
                  </a:lnTo>
                  <a:lnTo>
                    <a:pt x="266" y="40"/>
                  </a:lnTo>
                  <a:lnTo>
                    <a:pt x="263" y="39"/>
                  </a:lnTo>
                  <a:lnTo>
                    <a:pt x="260" y="38"/>
                  </a:lnTo>
                  <a:lnTo>
                    <a:pt x="261" y="37"/>
                  </a:lnTo>
                  <a:lnTo>
                    <a:pt x="261" y="36"/>
                  </a:lnTo>
                  <a:lnTo>
                    <a:pt x="261" y="35"/>
                  </a:lnTo>
                  <a:lnTo>
                    <a:pt x="273" y="34"/>
                  </a:lnTo>
                  <a:lnTo>
                    <a:pt x="283" y="32"/>
                  </a:lnTo>
                  <a:lnTo>
                    <a:pt x="294" y="33"/>
                  </a:lnTo>
                  <a:lnTo>
                    <a:pt x="304" y="35"/>
                  </a:lnTo>
                  <a:lnTo>
                    <a:pt x="310" y="35"/>
                  </a:lnTo>
                  <a:lnTo>
                    <a:pt x="315" y="34"/>
                  </a:lnTo>
                  <a:lnTo>
                    <a:pt x="319" y="34"/>
                  </a:lnTo>
                  <a:lnTo>
                    <a:pt x="322" y="34"/>
                  </a:lnTo>
                  <a:lnTo>
                    <a:pt x="326" y="37"/>
                  </a:lnTo>
                  <a:lnTo>
                    <a:pt x="321" y="39"/>
                  </a:lnTo>
                  <a:lnTo>
                    <a:pt x="313" y="39"/>
                  </a:lnTo>
                  <a:lnTo>
                    <a:pt x="307" y="38"/>
                  </a:lnTo>
                  <a:lnTo>
                    <a:pt x="301" y="40"/>
                  </a:lnTo>
                  <a:lnTo>
                    <a:pt x="301" y="41"/>
                  </a:lnTo>
                  <a:lnTo>
                    <a:pt x="300" y="43"/>
                  </a:lnTo>
                  <a:lnTo>
                    <a:pt x="301" y="44"/>
                  </a:lnTo>
                  <a:lnTo>
                    <a:pt x="301" y="46"/>
                  </a:lnTo>
                  <a:lnTo>
                    <a:pt x="304" y="48"/>
                  </a:lnTo>
                  <a:lnTo>
                    <a:pt x="306" y="50"/>
                  </a:lnTo>
                  <a:lnTo>
                    <a:pt x="308" y="53"/>
                  </a:lnTo>
                  <a:lnTo>
                    <a:pt x="311" y="55"/>
                  </a:lnTo>
                  <a:lnTo>
                    <a:pt x="313" y="57"/>
                  </a:lnTo>
                  <a:lnTo>
                    <a:pt x="315" y="57"/>
                  </a:lnTo>
                  <a:lnTo>
                    <a:pt x="316" y="55"/>
                  </a:lnTo>
                  <a:lnTo>
                    <a:pt x="318" y="54"/>
                  </a:lnTo>
                  <a:lnTo>
                    <a:pt x="320" y="53"/>
                  </a:lnTo>
                  <a:lnTo>
                    <a:pt x="322" y="54"/>
                  </a:lnTo>
                  <a:lnTo>
                    <a:pt x="322" y="55"/>
                  </a:lnTo>
                  <a:lnTo>
                    <a:pt x="323" y="57"/>
                  </a:lnTo>
                  <a:lnTo>
                    <a:pt x="324" y="57"/>
                  </a:lnTo>
                  <a:lnTo>
                    <a:pt x="325" y="58"/>
                  </a:lnTo>
                  <a:lnTo>
                    <a:pt x="325" y="59"/>
                  </a:lnTo>
                  <a:lnTo>
                    <a:pt x="333" y="59"/>
                  </a:lnTo>
                  <a:lnTo>
                    <a:pt x="341" y="61"/>
                  </a:lnTo>
                  <a:lnTo>
                    <a:pt x="348" y="67"/>
                  </a:lnTo>
                  <a:lnTo>
                    <a:pt x="350" y="67"/>
                  </a:lnTo>
                  <a:lnTo>
                    <a:pt x="351" y="67"/>
                  </a:lnTo>
                  <a:lnTo>
                    <a:pt x="353" y="67"/>
                  </a:lnTo>
                  <a:lnTo>
                    <a:pt x="354" y="67"/>
                  </a:lnTo>
                  <a:lnTo>
                    <a:pt x="358" y="73"/>
                  </a:lnTo>
                  <a:lnTo>
                    <a:pt x="359" y="79"/>
                  </a:lnTo>
                  <a:lnTo>
                    <a:pt x="358" y="86"/>
                  </a:lnTo>
                  <a:lnTo>
                    <a:pt x="356" y="93"/>
                  </a:lnTo>
                  <a:lnTo>
                    <a:pt x="363" y="93"/>
                  </a:lnTo>
                  <a:lnTo>
                    <a:pt x="370" y="91"/>
                  </a:lnTo>
                  <a:lnTo>
                    <a:pt x="377" y="89"/>
                  </a:lnTo>
                  <a:lnTo>
                    <a:pt x="382" y="90"/>
                  </a:lnTo>
                  <a:lnTo>
                    <a:pt x="385" y="93"/>
                  </a:lnTo>
                  <a:lnTo>
                    <a:pt x="386" y="98"/>
                  </a:lnTo>
                  <a:lnTo>
                    <a:pt x="386" y="104"/>
                  </a:lnTo>
                  <a:lnTo>
                    <a:pt x="385" y="109"/>
                  </a:lnTo>
                  <a:lnTo>
                    <a:pt x="383" y="111"/>
                  </a:lnTo>
                  <a:lnTo>
                    <a:pt x="381" y="114"/>
                  </a:lnTo>
                  <a:lnTo>
                    <a:pt x="379" y="116"/>
                  </a:lnTo>
                  <a:lnTo>
                    <a:pt x="376" y="117"/>
                  </a:lnTo>
                  <a:lnTo>
                    <a:pt x="373" y="118"/>
                  </a:lnTo>
                  <a:lnTo>
                    <a:pt x="369" y="117"/>
                  </a:lnTo>
                  <a:lnTo>
                    <a:pt x="368" y="120"/>
                  </a:lnTo>
                  <a:lnTo>
                    <a:pt x="367" y="122"/>
                  </a:lnTo>
                  <a:lnTo>
                    <a:pt x="365" y="125"/>
                  </a:lnTo>
                  <a:lnTo>
                    <a:pt x="363" y="127"/>
                  </a:lnTo>
                  <a:lnTo>
                    <a:pt x="363" y="129"/>
                  </a:lnTo>
                  <a:lnTo>
                    <a:pt x="363" y="130"/>
                  </a:lnTo>
                  <a:lnTo>
                    <a:pt x="365" y="131"/>
                  </a:lnTo>
                  <a:lnTo>
                    <a:pt x="367" y="132"/>
                  </a:lnTo>
                  <a:lnTo>
                    <a:pt x="369" y="132"/>
                  </a:lnTo>
                  <a:lnTo>
                    <a:pt x="371" y="132"/>
                  </a:lnTo>
                  <a:lnTo>
                    <a:pt x="373" y="133"/>
                  </a:lnTo>
                  <a:lnTo>
                    <a:pt x="375" y="133"/>
                  </a:lnTo>
                  <a:lnTo>
                    <a:pt x="377" y="134"/>
                  </a:lnTo>
                  <a:lnTo>
                    <a:pt x="377" y="135"/>
                  </a:lnTo>
                  <a:lnTo>
                    <a:pt x="378" y="136"/>
                  </a:lnTo>
                  <a:lnTo>
                    <a:pt x="379" y="138"/>
                  </a:lnTo>
                  <a:lnTo>
                    <a:pt x="380" y="138"/>
                  </a:lnTo>
                  <a:lnTo>
                    <a:pt x="384" y="139"/>
                  </a:lnTo>
                  <a:lnTo>
                    <a:pt x="387" y="140"/>
                  </a:lnTo>
                  <a:lnTo>
                    <a:pt x="391" y="140"/>
                  </a:lnTo>
                  <a:lnTo>
                    <a:pt x="390" y="144"/>
                  </a:lnTo>
                  <a:lnTo>
                    <a:pt x="387" y="147"/>
                  </a:lnTo>
                  <a:lnTo>
                    <a:pt x="381" y="148"/>
                  </a:lnTo>
                  <a:lnTo>
                    <a:pt x="374" y="148"/>
                  </a:lnTo>
                  <a:lnTo>
                    <a:pt x="366" y="147"/>
                  </a:lnTo>
                  <a:lnTo>
                    <a:pt x="358" y="147"/>
                  </a:lnTo>
                  <a:lnTo>
                    <a:pt x="351" y="145"/>
                  </a:lnTo>
                  <a:lnTo>
                    <a:pt x="350" y="145"/>
                  </a:lnTo>
                  <a:lnTo>
                    <a:pt x="349" y="147"/>
                  </a:lnTo>
                  <a:lnTo>
                    <a:pt x="348" y="148"/>
                  </a:lnTo>
                  <a:lnTo>
                    <a:pt x="348" y="149"/>
                  </a:lnTo>
                  <a:lnTo>
                    <a:pt x="347" y="150"/>
                  </a:lnTo>
                  <a:lnTo>
                    <a:pt x="348" y="152"/>
                  </a:lnTo>
                  <a:lnTo>
                    <a:pt x="349" y="154"/>
                  </a:lnTo>
                  <a:lnTo>
                    <a:pt x="349" y="156"/>
                  </a:lnTo>
                  <a:lnTo>
                    <a:pt x="348" y="158"/>
                  </a:lnTo>
                  <a:lnTo>
                    <a:pt x="347" y="160"/>
                  </a:lnTo>
                  <a:lnTo>
                    <a:pt x="346" y="161"/>
                  </a:lnTo>
                  <a:lnTo>
                    <a:pt x="345" y="163"/>
                  </a:lnTo>
                  <a:lnTo>
                    <a:pt x="345" y="170"/>
                  </a:lnTo>
                  <a:lnTo>
                    <a:pt x="349" y="175"/>
                  </a:lnTo>
                  <a:lnTo>
                    <a:pt x="355" y="180"/>
                  </a:lnTo>
                  <a:lnTo>
                    <a:pt x="361" y="185"/>
                  </a:lnTo>
                  <a:lnTo>
                    <a:pt x="366" y="190"/>
                  </a:lnTo>
                  <a:lnTo>
                    <a:pt x="370" y="193"/>
                  </a:lnTo>
                  <a:lnTo>
                    <a:pt x="365" y="199"/>
                  </a:lnTo>
                  <a:lnTo>
                    <a:pt x="359" y="205"/>
                  </a:lnTo>
                  <a:lnTo>
                    <a:pt x="352" y="209"/>
                  </a:lnTo>
                  <a:lnTo>
                    <a:pt x="349" y="210"/>
                  </a:lnTo>
                  <a:lnTo>
                    <a:pt x="346" y="210"/>
                  </a:lnTo>
                  <a:lnTo>
                    <a:pt x="343" y="210"/>
                  </a:lnTo>
                  <a:lnTo>
                    <a:pt x="339" y="211"/>
                  </a:lnTo>
                  <a:lnTo>
                    <a:pt x="335" y="213"/>
                  </a:lnTo>
                  <a:lnTo>
                    <a:pt x="330" y="214"/>
                  </a:lnTo>
                  <a:lnTo>
                    <a:pt x="328" y="215"/>
                  </a:lnTo>
                  <a:lnTo>
                    <a:pt x="326" y="216"/>
                  </a:lnTo>
                  <a:lnTo>
                    <a:pt x="324" y="218"/>
                  </a:lnTo>
                  <a:lnTo>
                    <a:pt x="321" y="219"/>
                  </a:lnTo>
                  <a:lnTo>
                    <a:pt x="316" y="220"/>
                  </a:lnTo>
                  <a:lnTo>
                    <a:pt x="313" y="220"/>
                  </a:lnTo>
                  <a:lnTo>
                    <a:pt x="309" y="220"/>
                  </a:lnTo>
                  <a:lnTo>
                    <a:pt x="307" y="221"/>
                  </a:lnTo>
                  <a:lnTo>
                    <a:pt x="305" y="223"/>
                  </a:lnTo>
                  <a:lnTo>
                    <a:pt x="303" y="225"/>
                  </a:lnTo>
                  <a:lnTo>
                    <a:pt x="299" y="228"/>
                  </a:lnTo>
                  <a:lnTo>
                    <a:pt x="294" y="229"/>
                  </a:lnTo>
                  <a:lnTo>
                    <a:pt x="289" y="229"/>
                  </a:lnTo>
                  <a:lnTo>
                    <a:pt x="285" y="227"/>
                  </a:lnTo>
                  <a:lnTo>
                    <a:pt x="274" y="223"/>
                  </a:lnTo>
                  <a:lnTo>
                    <a:pt x="263" y="219"/>
                  </a:lnTo>
                  <a:lnTo>
                    <a:pt x="260" y="218"/>
                  </a:lnTo>
                  <a:lnTo>
                    <a:pt x="257" y="219"/>
                  </a:lnTo>
                  <a:lnTo>
                    <a:pt x="254" y="219"/>
                  </a:lnTo>
                  <a:lnTo>
                    <a:pt x="251" y="219"/>
                  </a:lnTo>
                  <a:lnTo>
                    <a:pt x="248" y="218"/>
                  </a:lnTo>
                  <a:lnTo>
                    <a:pt x="246" y="216"/>
                  </a:lnTo>
                  <a:lnTo>
                    <a:pt x="244" y="215"/>
                  </a:lnTo>
                  <a:lnTo>
                    <a:pt x="243" y="215"/>
                  </a:lnTo>
                  <a:lnTo>
                    <a:pt x="242" y="215"/>
                  </a:lnTo>
                  <a:lnTo>
                    <a:pt x="241" y="215"/>
                  </a:lnTo>
                  <a:lnTo>
                    <a:pt x="241" y="217"/>
                  </a:lnTo>
                  <a:lnTo>
                    <a:pt x="241" y="219"/>
                  </a:lnTo>
                  <a:lnTo>
                    <a:pt x="243" y="221"/>
                  </a:lnTo>
                  <a:lnTo>
                    <a:pt x="244" y="222"/>
                  </a:lnTo>
                  <a:lnTo>
                    <a:pt x="247" y="223"/>
                  </a:lnTo>
                  <a:lnTo>
                    <a:pt x="249" y="224"/>
                  </a:lnTo>
                  <a:lnTo>
                    <a:pt x="251" y="225"/>
                  </a:lnTo>
                  <a:lnTo>
                    <a:pt x="251" y="226"/>
                  </a:lnTo>
                  <a:lnTo>
                    <a:pt x="252" y="227"/>
                  </a:lnTo>
                  <a:lnTo>
                    <a:pt x="252" y="229"/>
                  </a:lnTo>
                  <a:lnTo>
                    <a:pt x="253" y="233"/>
                  </a:lnTo>
                  <a:lnTo>
                    <a:pt x="252" y="238"/>
                  </a:lnTo>
                  <a:lnTo>
                    <a:pt x="253" y="242"/>
                  </a:lnTo>
                  <a:lnTo>
                    <a:pt x="255" y="251"/>
                  </a:lnTo>
                  <a:lnTo>
                    <a:pt x="259" y="259"/>
                  </a:lnTo>
                  <a:lnTo>
                    <a:pt x="259" y="261"/>
                  </a:lnTo>
                  <a:lnTo>
                    <a:pt x="259" y="262"/>
                  </a:lnTo>
                  <a:lnTo>
                    <a:pt x="259" y="264"/>
                  </a:lnTo>
                  <a:lnTo>
                    <a:pt x="260" y="265"/>
                  </a:lnTo>
                  <a:lnTo>
                    <a:pt x="261" y="266"/>
                  </a:lnTo>
                  <a:lnTo>
                    <a:pt x="263" y="266"/>
                  </a:lnTo>
                  <a:lnTo>
                    <a:pt x="264" y="267"/>
                  </a:lnTo>
                  <a:lnTo>
                    <a:pt x="267" y="266"/>
                  </a:lnTo>
                  <a:lnTo>
                    <a:pt x="269" y="266"/>
                  </a:lnTo>
                  <a:lnTo>
                    <a:pt x="273" y="266"/>
                  </a:lnTo>
                  <a:lnTo>
                    <a:pt x="275" y="267"/>
                  </a:lnTo>
                  <a:lnTo>
                    <a:pt x="277" y="268"/>
                  </a:lnTo>
                  <a:lnTo>
                    <a:pt x="279" y="270"/>
                  </a:lnTo>
                  <a:lnTo>
                    <a:pt x="280" y="272"/>
                  </a:lnTo>
                  <a:lnTo>
                    <a:pt x="280" y="274"/>
                  </a:lnTo>
                  <a:lnTo>
                    <a:pt x="280" y="276"/>
                  </a:lnTo>
                  <a:lnTo>
                    <a:pt x="279" y="279"/>
                  </a:lnTo>
                  <a:lnTo>
                    <a:pt x="277" y="280"/>
                  </a:lnTo>
                  <a:lnTo>
                    <a:pt x="275" y="281"/>
                  </a:lnTo>
                  <a:lnTo>
                    <a:pt x="273" y="283"/>
                  </a:lnTo>
                  <a:lnTo>
                    <a:pt x="269" y="283"/>
                  </a:lnTo>
                  <a:lnTo>
                    <a:pt x="267" y="283"/>
                  </a:lnTo>
                  <a:lnTo>
                    <a:pt x="265" y="283"/>
                  </a:lnTo>
                  <a:lnTo>
                    <a:pt x="263" y="284"/>
                  </a:lnTo>
                  <a:lnTo>
                    <a:pt x="262" y="286"/>
                  </a:lnTo>
                  <a:lnTo>
                    <a:pt x="260" y="290"/>
                  </a:lnTo>
                  <a:lnTo>
                    <a:pt x="257" y="293"/>
                  </a:lnTo>
                  <a:lnTo>
                    <a:pt x="254" y="296"/>
                  </a:lnTo>
                  <a:lnTo>
                    <a:pt x="251" y="297"/>
                  </a:lnTo>
                  <a:lnTo>
                    <a:pt x="248" y="297"/>
                  </a:lnTo>
                  <a:lnTo>
                    <a:pt x="245" y="298"/>
                  </a:lnTo>
                  <a:lnTo>
                    <a:pt x="242" y="299"/>
                  </a:lnTo>
                  <a:lnTo>
                    <a:pt x="240" y="300"/>
                  </a:lnTo>
                  <a:lnTo>
                    <a:pt x="231" y="309"/>
                  </a:lnTo>
                  <a:lnTo>
                    <a:pt x="221" y="316"/>
                  </a:lnTo>
                  <a:lnTo>
                    <a:pt x="210" y="322"/>
                  </a:lnTo>
                  <a:lnTo>
                    <a:pt x="204" y="322"/>
                  </a:lnTo>
                  <a:lnTo>
                    <a:pt x="198" y="319"/>
                  </a:lnTo>
                  <a:lnTo>
                    <a:pt x="193" y="316"/>
                  </a:lnTo>
                  <a:lnTo>
                    <a:pt x="192" y="316"/>
                  </a:lnTo>
                  <a:lnTo>
                    <a:pt x="191" y="315"/>
                  </a:lnTo>
                  <a:lnTo>
                    <a:pt x="191" y="313"/>
                  </a:lnTo>
                  <a:lnTo>
                    <a:pt x="191" y="312"/>
                  </a:lnTo>
                  <a:lnTo>
                    <a:pt x="192" y="310"/>
                  </a:lnTo>
                  <a:lnTo>
                    <a:pt x="192" y="309"/>
                  </a:lnTo>
                  <a:lnTo>
                    <a:pt x="191" y="310"/>
                  </a:lnTo>
                  <a:lnTo>
                    <a:pt x="190" y="310"/>
                  </a:lnTo>
                  <a:lnTo>
                    <a:pt x="189" y="309"/>
                  </a:lnTo>
                  <a:lnTo>
                    <a:pt x="188" y="307"/>
                  </a:lnTo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12" name="Freeform 57"/>
            <p:cNvSpPr>
              <a:spLocks/>
            </p:cNvSpPr>
            <p:nvPr/>
          </p:nvSpPr>
          <p:spPr bwMode="gray">
            <a:xfrm>
              <a:off x="2923" y="1829"/>
              <a:ext cx="136" cy="201"/>
            </a:xfrm>
            <a:custGeom>
              <a:avLst/>
              <a:gdLst>
                <a:gd name="T0" fmla="*/ 134 w 136"/>
                <a:gd name="T1" fmla="*/ 180 h 201"/>
                <a:gd name="T2" fmla="*/ 132 w 136"/>
                <a:gd name="T3" fmla="*/ 178 h 201"/>
                <a:gd name="T4" fmla="*/ 132 w 136"/>
                <a:gd name="T5" fmla="*/ 169 h 201"/>
                <a:gd name="T6" fmla="*/ 121 w 136"/>
                <a:gd name="T7" fmla="*/ 160 h 201"/>
                <a:gd name="T8" fmla="*/ 117 w 136"/>
                <a:gd name="T9" fmla="*/ 148 h 201"/>
                <a:gd name="T10" fmla="*/ 110 w 136"/>
                <a:gd name="T11" fmla="*/ 146 h 201"/>
                <a:gd name="T12" fmla="*/ 103 w 136"/>
                <a:gd name="T13" fmla="*/ 134 h 201"/>
                <a:gd name="T14" fmla="*/ 103 w 136"/>
                <a:gd name="T15" fmla="*/ 108 h 201"/>
                <a:gd name="T16" fmla="*/ 101 w 136"/>
                <a:gd name="T17" fmla="*/ 103 h 201"/>
                <a:gd name="T18" fmla="*/ 103 w 136"/>
                <a:gd name="T19" fmla="*/ 96 h 201"/>
                <a:gd name="T20" fmla="*/ 113 w 136"/>
                <a:gd name="T21" fmla="*/ 93 h 201"/>
                <a:gd name="T22" fmla="*/ 117 w 136"/>
                <a:gd name="T23" fmla="*/ 87 h 201"/>
                <a:gd name="T24" fmla="*/ 118 w 136"/>
                <a:gd name="T25" fmla="*/ 78 h 201"/>
                <a:gd name="T26" fmla="*/ 120 w 136"/>
                <a:gd name="T27" fmla="*/ 77 h 201"/>
                <a:gd name="T28" fmla="*/ 122 w 136"/>
                <a:gd name="T29" fmla="*/ 74 h 201"/>
                <a:gd name="T30" fmla="*/ 108 w 136"/>
                <a:gd name="T31" fmla="*/ 62 h 201"/>
                <a:gd name="T32" fmla="*/ 100 w 136"/>
                <a:gd name="T33" fmla="*/ 55 h 201"/>
                <a:gd name="T34" fmla="*/ 97 w 136"/>
                <a:gd name="T35" fmla="*/ 52 h 201"/>
                <a:gd name="T36" fmla="*/ 92 w 136"/>
                <a:gd name="T37" fmla="*/ 52 h 201"/>
                <a:gd name="T38" fmla="*/ 82 w 136"/>
                <a:gd name="T39" fmla="*/ 50 h 201"/>
                <a:gd name="T40" fmla="*/ 78 w 136"/>
                <a:gd name="T41" fmla="*/ 44 h 201"/>
                <a:gd name="T42" fmla="*/ 79 w 136"/>
                <a:gd name="T43" fmla="*/ 36 h 201"/>
                <a:gd name="T44" fmla="*/ 72 w 136"/>
                <a:gd name="T45" fmla="*/ 27 h 201"/>
                <a:gd name="T46" fmla="*/ 63 w 136"/>
                <a:gd name="T47" fmla="*/ 17 h 201"/>
                <a:gd name="T48" fmla="*/ 60 w 136"/>
                <a:gd name="T49" fmla="*/ 5 h 201"/>
                <a:gd name="T50" fmla="*/ 52 w 136"/>
                <a:gd name="T51" fmla="*/ 3 h 201"/>
                <a:gd name="T52" fmla="*/ 46 w 136"/>
                <a:gd name="T53" fmla="*/ 0 h 201"/>
                <a:gd name="T54" fmla="*/ 40 w 136"/>
                <a:gd name="T55" fmla="*/ 10 h 201"/>
                <a:gd name="T56" fmla="*/ 34 w 136"/>
                <a:gd name="T57" fmla="*/ 21 h 201"/>
                <a:gd name="T58" fmla="*/ 23 w 136"/>
                <a:gd name="T59" fmla="*/ 25 h 201"/>
                <a:gd name="T60" fmla="*/ 18 w 136"/>
                <a:gd name="T61" fmla="*/ 34 h 201"/>
                <a:gd name="T62" fmla="*/ 24 w 136"/>
                <a:gd name="T63" fmla="*/ 37 h 201"/>
                <a:gd name="T64" fmla="*/ 32 w 136"/>
                <a:gd name="T65" fmla="*/ 39 h 201"/>
                <a:gd name="T66" fmla="*/ 35 w 136"/>
                <a:gd name="T67" fmla="*/ 43 h 201"/>
                <a:gd name="T68" fmla="*/ 45 w 136"/>
                <a:gd name="T69" fmla="*/ 49 h 201"/>
                <a:gd name="T70" fmla="*/ 21 w 136"/>
                <a:gd name="T71" fmla="*/ 52 h 201"/>
                <a:gd name="T72" fmla="*/ 4 w 136"/>
                <a:gd name="T73" fmla="*/ 52 h 201"/>
                <a:gd name="T74" fmla="*/ 2 w 136"/>
                <a:gd name="T75" fmla="*/ 55 h 201"/>
                <a:gd name="T76" fmla="*/ 3 w 136"/>
                <a:gd name="T77" fmla="*/ 63 h 201"/>
                <a:gd name="T78" fmla="*/ 0 w 136"/>
                <a:gd name="T79" fmla="*/ 75 h 201"/>
                <a:gd name="T80" fmla="*/ 21 w 136"/>
                <a:gd name="T81" fmla="*/ 95 h 201"/>
                <a:gd name="T82" fmla="*/ 31 w 136"/>
                <a:gd name="T83" fmla="*/ 93 h 201"/>
                <a:gd name="T84" fmla="*/ 39 w 136"/>
                <a:gd name="T85" fmla="*/ 98 h 201"/>
                <a:gd name="T86" fmla="*/ 36 w 136"/>
                <a:gd name="T87" fmla="*/ 106 h 201"/>
                <a:gd name="T88" fmla="*/ 42 w 136"/>
                <a:gd name="T89" fmla="*/ 122 h 201"/>
                <a:gd name="T90" fmla="*/ 38 w 136"/>
                <a:gd name="T91" fmla="*/ 160 h 201"/>
                <a:gd name="T92" fmla="*/ 44 w 136"/>
                <a:gd name="T93" fmla="*/ 188 h 201"/>
                <a:gd name="T94" fmla="*/ 61 w 136"/>
                <a:gd name="T95" fmla="*/ 200 h 201"/>
                <a:gd name="T96" fmla="*/ 71 w 136"/>
                <a:gd name="T97" fmla="*/ 199 h 201"/>
                <a:gd name="T98" fmla="*/ 81 w 136"/>
                <a:gd name="T99" fmla="*/ 199 h 201"/>
                <a:gd name="T100" fmla="*/ 91 w 136"/>
                <a:gd name="T101" fmla="*/ 197 h 201"/>
                <a:gd name="T102" fmla="*/ 99 w 136"/>
                <a:gd name="T103" fmla="*/ 198 h 201"/>
                <a:gd name="T104" fmla="*/ 107 w 136"/>
                <a:gd name="T105" fmla="*/ 194 h 201"/>
                <a:gd name="T106" fmla="*/ 120 w 136"/>
                <a:gd name="T107" fmla="*/ 192 h 201"/>
                <a:gd name="T108" fmla="*/ 132 w 136"/>
                <a:gd name="T109" fmla="*/ 186 h 20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36"/>
                <a:gd name="T166" fmla="*/ 0 h 201"/>
                <a:gd name="T167" fmla="*/ 136 w 136"/>
                <a:gd name="T168" fmla="*/ 201 h 20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36" h="201">
                  <a:moveTo>
                    <a:pt x="136" y="184"/>
                  </a:moveTo>
                  <a:lnTo>
                    <a:pt x="135" y="182"/>
                  </a:lnTo>
                  <a:lnTo>
                    <a:pt x="134" y="181"/>
                  </a:lnTo>
                  <a:lnTo>
                    <a:pt x="134" y="180"/>
                  </a:lnTo>
                  <a:lnTo>
                    <a:pt x="134" y="179"/>
                  </a:lnTo>
                  <a:lnTo>
                    <a:pt x="133" y="179"/>
                  </a:lnTo>
                  <a:lnTo>
                    <a:pt x="132" y="179"/>
                  </a:lnTo>
                  <a:lnTo>
                    <a:pt x="132" y="178"/>
                  </a:lnTo>
                  <a:lnTo>
                    <a:pt x="133" y="176"/>
                  </a:lnTo>
                  <a:lnTo>
                    <a:pt x="133" y="173"/>
                  </a:lnTo>
                  <a:lnTo>
                    <a:pt x="133" y="171"/>
                  </a:lnTo>
                  <a:lnTo>
                    <a:pt x="132" y="169"/>
                  </a:lnTo>
                  <a:lnTo>
                    <a:pt x="130" y="167"/>
                  </a:lnTo>
                  <a:lnTo>
                    <a:pt x="126" y="164"/>
                  </a:lnTo>
                  <a:lnTo>
                    <a:pt x="122" y="161"/>
                  </a:lnTo>
                  <a:lnTo>
                    <a:pt x="121" y="160"/>
                  </a:lnTo>
                  <a:lnTo>
                    <a:pt x="121" y="158"/>
                  </a:lnTo>
                  <a:lnTo>
                    <a:pt x="120" y="154"/>
                  </a:lnTo>
                  <a:lnTo>
                    <a:pt x="119" y="151"/>
                  </a:lnTo>
                  <a:lnTo>
                    <a:pt x="117" y="148"/>
                  </a:lnTo>
                  <a:lnTo>
                    <a:pt x="114" y="146"/>
                  </a:lnTo>
                  <a:lnTo>
                    <a:pt x="113" y="146"/>
                  </a:lnTo>
                  <a:lnTo>
                    <a:pt x="112" y="146"/>
                  </a:lnTo>
                  <a:lnTo>
                    <a:pt x="110" y="146"/>
                  </a:lnTo>
                  <a:lnTo>
                    <a:pt x="108" y="143"/>
                  </a:lnTo>
                  <a:lnTo>
                    <a:pt x="107" y="139"/>
                  </a:lnTo>
                  <a:lnTo>
                    <a:pt x="105" y="136"/>
                  </a:lnTo>
                  <a:lnTo>
                    <a:pt x="103" y="134"/>
                  </a:lnTo>
                  <a:lnTo>
                    <a:pt x="99" y="127"/>
                  </a:lnTo>
                  <a:lnTo>
                    <a:pt x="99" y="118"/>
                  </a:lnTo>
                  <a:lnTo>
                    <a:pt x="102" y="111"/>
                  </a:lnTo>
                  <a:lnTo>
                    <a:pt x="103" y="108"/>
                  </a:lnTo>
                  <a:lnTo>
                    <a:pt x="103" y="106"/>
                  </a:lnTo>
                  <a:lnTo>
                    <a:pt x="102" y="103"/>
                  </a:lnTo>
                  <a:lnTo>
                    <a:pt x="101" y="103"/>
                  </a:lnTo>
                  <a:lnTo>
                    <a:pt x="101" y="102"/>
                  </a:lnTo>
                  <a:lnTo>
                    <a:pt x="101" y="100"/>
                  </a:lnTo>
                  <a:lnTo>
                    <a:pt x="101" y="99"/>
                  </a:lnTo>
                  <a:lnTo>
                    <a:pt x="103" y="96"/>
                  </a:lnTo>
                  <a:lnTo>
                    <a:pt x="105" y="95"/>
                  </a:lnTo>
                  <a:lnTo>
                    <a:pt x="107" y="94"/>
                  </a:lnTo>
                  <a:lnTo>
                    <a:pt x="110" y="94"/>
                  </a:lnTo>
                  <a:lnTo>
                    <a:pt x="113" y="93"/>
                  </a:lnTo>
                  <a:lnTo>
                    <a:pt x="115" y="93"/>
                  </a:lnTo>
                  <a:lnTo>
                    <a:pt x="116" y="91"/>
                  </a:lnTo>
                  <a:lnTo>
                    <a:pt x="117" y="89"/>
                  </a:lnTo>
                  <a:lnTo>
                    <a:pt x="117" y="87"/>
                  </a:lnTo>
                  <a:lnTo>
                    <a:pt x="117" y="85"/>
                  </a:lnTo>
                  <a:lnTo>
                    <a:pt x="117" y="83"/>
                  </a:lnTo>
                  <a:lnTo>
                    <a:pt x="117" y="81"/>
                  </a:lnTo>
                  <a:lnTo>
                    <a:pt x="118" y="78"/>
                  </a:lnTo>
                  <a:lnTo>
                    <a:pt x="119" y="77"/>
                  </a:lnTo>
                  <a:lnTo>
                    <a:pt x="120" y="77"/>
                  </a:lnTo>
                  <a:lnTo>
                    <a:pt x="121" y="76"/>
                  </a:lnTo>
                  <a:lnTo>
                    <a:pt x="122" y="75"/>
                  </a:lnTo>
                  <a:lnTo>
                    <a:pt x="122" y="74"/>
                  </a:lnTo>
                  <a:lnTo>
                    <a:pt x="119" y="71"/>
                  </a:lnTo>
                  <a:lnTo>
                    <a:pt x="115" y="68"/>
                  </a:lnTo>
                  <a:lnTo>
                    <a:pt x="112" y="65"/>
                  </a:lnTo>
                  <a:lnTo>
                    <a:pt x="108" y="62"/>
                  </a:lnTo>
                  <a:lnTo>
                    <a:pt x="107" y="60"/>
                  </a:lnTo>
                  <a:lnTo>
                    <a:pt x="105" y="58"/>
                  </a:lnTo>
                  <a:lnTo>
                    <a:pt x="103" y="56"/>
                  </a:lnTo>
                  <a:lnTo>
                    <a:pt x="100" y="55"/>
                  </a:lnTo>
                  <a:lnTo>
                    <a:pt x="99" y="55"/>
                  </a:lnTo>
                  <a:lnTo>
                    <a:pt x="98" y="54"/>
                  </a:lnTo>
                  <a:lnTo>
                    <a:pt x="98" y="53"/>
                  </a:lnTo>
                  <a:lnTo>
                    <a:pt x="97" y="52"/>
                  </a:lnTo>
                  <a:lnTo>
                    <a:pt x="96" y="52"/>
                  </a:lnTo>
                  <a:lnTo>
                    <a:pt x="95" y="52"/>
                  </a:lnTo>
                  <a:lnTo>
                    <a:pt x="95" y="53"/>
                  </a:lnTo>
                  <a:lnTo>
                    <a:pt x="92" y="52"/>
                  </a:lnTo>
                  <a:lnTo>
                    <a:pt x="90" y="50"/>
                  </a:lnTo>
                  <a:lnTo>
                    <a:pt x="87" y="50"/>
                  </a:lnTo>
                  <a:lnTo>
                    <a:pt x="85" y="50"/>
                  </a:lnTo>
                  <a:lnTo>
                    <a:pt x="82" y="50"/>
                  </a:lnTo>
                  <a:lnTo>
                    <a:pt x="80" y="49"/>
                  </a:lnTo>
                  <a:lnTo>
                    <a:pt x="78" y="47"/>
                  </a:lnTo>
                  <a:lnTo>
                    <a:pt x="78" y="46"/>
                  </a:lnTo>
                  <a:lnTo>
                    <a:pt x="78" y="44"/>
                  </a:lnTo>
                  <a:lnTo>
                    <a:pt x="78" y="42"/>
                  </a:lnTo>
                  <a:lnTo>
                    <a:pt x="79" y="40"/>
                  </a:lnTo>
                  <a:lnTo>
                    <a:pt x="80" y="38"/>
                  </a:lnTo>
                  <a:lnTo>
                    <a:pt x="79" y="36"/>
                  </a:lnTo>
                  <a:lnTo>
                    <a:pt x="78" y="33"/>
                  </a:lnTo>
                  <a:lnTo>
                    <a:pt x="76" y="31"/>
                  </a:lnTo>
                  <a:lnTo>
                    <a:pt x="74" y="28"/>
                  </a:lnTo>
                  <a:lnTo>
                    <a:pt x="72" y="27"/>
                  </a:lnTo>
                  <a:lnTo>
                    <a:pt x="69" y="25"/>
                  </a:lnTo>
                  <a:lnTo>
                    <a:pt x="67" y="22"/>
                  </a:lnTo>
                  <a:lnTo>
                    <a:pt x="64" y="20"/>
                  </a:lnTo>
                  <a:lnTo>
                    <a:pt x="63" y="17"/>
                  </a:lnTo>
                  <a:lnTo>
                    <a:pt x="62" y="13"/>
                  </a:lnTo>
                  <a:lnTo>
                    <a:pt x="62" y="10"/>
                  </a:lnTo>
                  <a:lnTo>
                    <a:pt x="61" y="7"/>
                  </a:lnTo>
                  <a:lnTo>
                    <a:pt x="60" y="5"/>
                  </a:lnTo>
                  <a:lnTo>
                    <a:pt x="58" y="4"/>
                  </a:lnTo>
                  <a:lnTo>
                    <a:pt x="56" y="4"/>
                  </a:lnTo>
                  <a:lnTo>
                    <a:pt x="54" y="4"/>
                  </a:lnTo>
                  <a:lnTo>
                    <a:pt x="52" y="3"/>
                  </a:lnTo>
                  <a:lnTo>
                    <a:pt x="51" y="2"/>
                  </a:lnTo>
                  <a:lnTo>
                    <a:pt x="50" y="1"/>
                  </a:lnTo>
                  <a:lnTo>
                    <a:pt x="49" y="0"/>
                  </a:lnTo>
                  <a:lnTo>
                    <a:pt x="46" y="0"/>
                  </a:lnTo>
                  <a:lnTo>
                    <a:pt x="44" y="0"/>
                  </a:lnTo>
                  <a:lnTo>
                    <a:pt x="41" y="0"/>
                  </a:lnTo>
                  <a:lnTo>
                    <a:pt x="41" y="5"/>
                  </a:lnTo>
                  <a:lnTo>
                    <a:pt x="40" y="10"/>
                  </a:lnTo>
                  <a:lnTo>
                    <a:pt x="40" y="14"/>
                  </a:lnTo>
                  <a:lnTo>
                    <a:pt x="38" y="16"/>
                  </a:lnTo>
                  <a:lnTo>
                    <a:pt x="36" y="19"/>
                  </a:lnTo>
                  <a:lnTo>
                    <a:pt x="34" y="21"/>
                  </a:lnTo>
                  <a:lnTo>
                    <a:pt x="31" y="22"/>
                  </a:lnTo>
                  <a:lnTo>
                    <a:pt x="28" y="23"/>
                  </a:lnTo>
                  <a:lnTo>
                    <a:pt x="24" y="22"/>
                  </a:lnTo>
                  <a:lnTo>
                    <a:pt x="23" y="25"/>
                  </a:lnTo>
                  <a:lnTo>
                    <a:pt x="22" y="27"/>
                  </a:lnTo>
                  <a:lnTo>
                    <a:pt x="20" y="30"/>
                  </a:lnTo>
                  <a:lnTo>
                    <a:pt x="18" y="32"/>
                  </a:lnTo>
                  <a:lnTo>
                    <a:pt x="18" y="34"/>
                  </a:lnTo>
                  <a:lnTo>
                    <a:pt x="18" y="35"/>
                  </a:lnTo>
                  <a:lnTo>
                    <a:pt x="20" y="36"/>
                  </a:lnTo>
                  <a:lnTo>
                    <a:pt x="22" y="37"/>
                  </a:lnTo>
                  <a:lnTo>
                    <a:pt x="24" y="37"/>
                  </a:lnTo>
                  <a:lnTo>
                    <a:pt x="26" y="37"/>
                  </a:lnTo>
                  <a:lnTo>
                    <a:pt x="28" y="38"/>
                  </a:lnTo>
                  <a:lnTo>
                    <a:pt x="30" y="38"/>
                  </a:lnTo>
                  <a:lnTo>
                    <a:pt x="32" y="39"/>
                  </a:lnTo>
                  <a:lnTo>
                    <a:pt x="32" y="40"/>
                  </a:lnTo>
                  <a:lnTo>
                    <a:pt x="33" y="41"/>
                  </a:lnTo>
                  <a:lnTo>
                    <a:pt x="34" y="43"/>
                  </a:lnTo>
                  <a:lnTo>
                    <a:pt x="35" y="43"/>
                  </a:lnTo>
                  <a:lnTo>
                    <a:pt x="39" y="44"/>
                  </a:lnTo>
                  <a:lnTo>
                    <a:pt x="42" y="45"/>
                  </a:lnTo>
                  <a:lnTo>
                    <a:pt x="46" y="45"/>
                  </a:lnTo>
                  <a:lnTo>
                    <a:pt x="45" y="49"/>
                  </a:lnTo>
                  <a:lnTo>
                    <a:pt x="42" y="52"/>
                  </a:lnTo>
                  <a:lnTo>
                    <a:pt x="36" y="53"/>
                  </a:lnTo>
                  <a:lnTo>
                    <a:pt x="29" y="53"/>
                  </a:lnTo>
                  <a:lnTo>
                    <a:pt x="21" y="52"/>
                  </a:lnTo>
                  <a:lnTo>
                    <a:pt x="13" y="52"/>
                  </a:lnTo>
                  <a:lnTo>
                    <a:pt x="6" y="50"/>
                  </a:lnTo>
                  <a:lnTo>
                    <a:pt x="5" y="50"/>
                  </a:lnTo>
                  <a:lnTo>
                    <a:pt x="4" y="52"/>
                  </a:lnTo>
                  <a:lnTo>
                    <a:pt x="3" y="53"/>
                  </a:lnTo>
                  <a:lnTo>
                    <a:pt x="3" y="54"/>
                  </a:lnTo>
                  <a:lnTo>
                    <a:pt x="2" y="55"/>
                  </a:lnTo>
                  <a:lnTo>
                    <a:pt x="3" y="57"/>
                  </a:lnTo>
                  <a:lnTo>
                    <a:pt x="4" y="59"/>
                  </a:lnTo>
                  <a:lnTo>
                    <a:pt x="4" y="61"/>
                  </a:lnTo>
                  <a:lnTo>
                    <a:pt x="3" y="63"/>
                  </a:lnTo>
                  <a:lnTo>
                    <a:pt x="2" y="65"/>
                  </a:lnTo>
                  <a:lnTo>
                    <a:pt x="1" y="66"/>
                  </a:lnTo>
                  <a:lnTo>
                    <a:pt x="0" y="68"/>
                  </a:lnTo>
                  <a:lnTo>
                    <a:pt x="0" y="75"/>
                  </a:lnTo>
                  <a:lnTo>
                    <a:pt x="4" y="80"/>
                  </a:lnTo>
                  <a:lnTo>
                    <a:pt x="10" y="85"/>
                  </a:lnTo>
                  <a:lnTo>
                    <a:pt x="16" y="90"/>
                  </a:lnTo>
                  <a:lnTo>
                    <a:pt x="21" y="95"/>
                  </a:lnTo>
                  <a:lnTo>
                    <a:pt x="25" y="98"/>
                  </a:lnTo>
                  <a:lnTo>
                    <a:pt x="26" y="95"/>
                  </a:lnTo>
                  <a:lnTo>
                    <a:pt x="29" y="94"/>
                  </a:lnTo>
                  <a:lnTo>
                    <a:pt x="31" y="93"/>
                  </a:lnTo>
                  <a:lnTo>
                    <a:pt x="33" y="93"/>
                  </a:lnTo>
                  <a:lnTo>
                    <a:pt x="35" y="94"/>
                  </a:lnTo>
                  <a:lnTo>
                    <a:pt x="37" y="95"/>
                  </a:lnTo>
                  <a:lnTo>
                    <a:pt x="39" y="98"/>
                  </a:lnTo>
                  <a:lnTo>
                    <a:pt x="39" y="100"/>
                  </a:lnTo>
                  <a:lnTo>
                    <a:pt x="39" y="102"/>
                  </a:lnTo>
                  <a:lnTo>
                    <a:pt x="38" y="104"/>
                  </a:lnTo>
                  <a:lnTo>
                    <a:pt x="36" y="106"/>
                  </a:lnTo>
                  <a:lnTo>
                    <a:pt x="36" y="108"/>
                  </a:lnTo>
                  <a:lnTo>
                    <a:pt x="36" y="110"/>
                  </a:lnTo>
                  <a:lnTo>
                    <a:pt x="37" y="112"/>
                  </a:lnTo>
                  <a:lnTo>
                    <a:pt x="42" y="122"/>
                  </a:lnTo>
                  <a:lnTo>
                    <a:pt x="45" y="133"/>
                  </a:lnTo>
                  <a:lnTo>
                    <a:pt x="45" y="144"/>
                  </a:lnTo>
                  <a:lnTo>
                    <a:pt x="41" y="155"/>
                  </a:lnTo>
                  <a:lnTo>
                    <a:pt x="38" y="160"/>
                  </a:lnTo>
                  <a:lnTo>
                    <a:pt x="38" y="166"/>
                  </a:lnTo>
                  <a:lnTo>
                    <a:pt x="41" y="171"/>
                  </a:lnTo>
                  <a:lnTo>
                    <a:pt x="41" y="180"/>
                  </a:lnTo>
                  <a:lnTo>
                    <a:pt x="44" y="188"/>
                  </a:lnTo>
                  <a:lnTo>
                    <a:pt x="50" y="194"/>
                  </a:lnTo>
                  <a:lnTo>
                    <a:pt x="56" y="199"/>
                  </a:lnTo>
                  <a:lnTo>
                    <a:pt x="58" y="200"/>
                  </a:lnTo>
                  <a:lnTo>
                    <a:pt x="61" y="200"/>
                  </a:lnTo>
                  <a:lnTo>
                    <a:pt x="63" y="199"/>
                  </a:lnTo>
                  <a:lnTo>
                    <a:pt x="66" y="198"/>
                  </a:lnTo>
                  <a:lnTo>
                    <a:pt x="69" y="198"/>
                  </a:lnTo>
                  <a:lnTo>
                    <a:pt x="71" y="199"/>
                  </a:lnTo>
                  <a:lnTo>
                    <a:pt x="73" y="200"/>
                  </a:lnTo>
                  <a:lnTo>
                    <a:pt x="75" y="201"/>
                  </a:lnTo>
                  <a:lnTo>
                    <a:pt x="78" y="200"/>
                  </a:lnTo>
                  <a:lnTo>
                    <a:pt x="81" y="199"/>
                  </a:lnTo>
                  <a:lnTo>
                    <a:pt x="85" y="196"/>
                  </a:lnTo>
                  <a:lnTo>
                    <a:pt x="87" y="196"/>
                  </a:lnTo>
                  <a:lnTo>
                    <a:pt x="89" y="196"/>
                  </a:lnTo>
                  <a:lnTo>
                    <a:pt x="91" y="197"/>
                  </a:lnTo>
                  <a:lnTo>
                    <a:pt x="93" y="198"/>
                  </a:lnTo>
                  <a:lnTo>
                    <a:pt x="96" y="199"/>
                  </a:lnTo>
                  <a:lnTo>
                    <a:pt x="98" y="199"/>
                  </a:lnTo>
                  <a:lnTo>
                    <a:pt x="99" y="198"/>
                  </a:lnTo>
                  <a:lnTo>
                    <a:pt x="101" y="197"/>
                  </a:lnTo>
                  <a:lnTo>
                    <a:pt x="103" y="196"/>
                  </a:lnTo>
                  <a:lnTo>
                    <a:pt x="104" y="195"/>
                  </a:lnTo>
                  <a:lnTo>
                    <a:pt x="107" y="194"/>
                  </a:lnTo>
                  <a:lnTo>
                    <a:pt x="110" y="194"/>
                  </a:lnTo>
                  <a:lnTo>
                    <a:pt x="114" y="194"/>
                  </a:lnTo>
                  <a:lnTo>
                    <a:pt x="116" y="194"/>
                  </a:lnTo>
                  <a:lnTo>
                    <a:pt x="120" y="192"/>
                  </a:lnTo>
                  <a:lnTo>
                    <a:pt x="123" y="190"/>
                  </a:lnTo>
                  <a:lnTo>
                    <a:pt x="126" y="188"/>
                  </a:lnTo>
                  <a:lnTo>
                    <a:pt x="129" y="186"/>
                  </a:lnTo>
                  <a:lnTo>
                    <a:pt x="132" y="186"/>
                  </a:lnTo>
                  <a:lnTo>
                    <a:pt x="136" y="184"/>
                  </a:lnTo>
                  <a:close/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13" name="Freeform 58"/>
            <p:cNvSpPr>
              <a:spLocks/>
            </p:cNvSpPr>
            <p:nvPr/>
          </p:nvSpPr>
          <p:spPr bwMode="gray">
            <a:xfrm>
              <a:off x="2923" y="1829"/>
              <a:ext cx="136" cy="201"/>
            </a:xfrm>
            <a:custGeom>
              <a:avLst/>
              <a:gdLst>
                <a:gd name="T0" fmla="*/ 134 w 136"/>
                <a:gd name="T1" fmla="*/ 180 h 201"/>
                <a:gd name="T2" fmla="*/ 132 w 136"/>
                <a:gd name="T3" fmla="*/ 178 h 201"/>
                <a:gd name="T4" fmla="*/ 132 w 136"/>
                <a:gd name="T5" fmla="*/ 169 h 201"/>
                <a:gd name="T6" fmla="*/ 121 w 136"/>
                <a:gd name="T7" fmla="*/ 160 h 201"/>
                <a:gd name="T8" fmla="*/ 117 w 136"/>
                <a:gd name="T9" fmla="*/ 148 h 201"/>
                <a:gd name="T10" fmla="*/ 110 w 136"/>
                <a:gd name="T11" fmla="*/ 146 h 201"/>
                <a:gd name="T12" fmla="*/ 103 w 136"/>
                <a:gd name="T13" fmla="*/ 134 h 201"/>
                <a:gd name="T14" fmla="*/ 103 w 136"/>
                <a:gd name="T15" fmla="*/ 108 h 201"/>
                <a:gd name="T16" fmla="*/ 101 w 136"/>
                <a:gd name="T17" fmla="*/ 103 h 201"/>
                <a:gd name="T18" fmla="*/ 103 w 136"/>
                <a:gd name="T19" fmla="*/ 96 h 201"/>
                <a:gd name="T20" fmla="*/ 113 w 136"/>
                <a:gd name="T21" fmla="*/ 93 h 201"/>
                <a:gd name="T22" fmla="*/ 117 w 136"/>
                <a:gd name="T23" fmla="*/ 87 h 201"/>
                <a:gd name="T24" fmla="*/ 118 w 136"/>
                <a:gd name="T25" fmla="*/ 78 h 201"/>
                <a:gd name="T26" fmla="*/ 120 w 136"/>
                <a:gd name="T27" fmla="*/ 77 h 201"/>
                <a:gd name="T28" fmla="*/ 122 w 136"/>
                <a:gd name="T29" fmla="*/ 74 h 201"/>
                <a:gd name="T30" fmla="*/ 108 w 136"/>
                <a:gd name="T31" fmla="*/ 62 h 201"/>
                <a:gd name="T32" fmla="*/ 100 w 136"/>
                <a:gd name="T33" fmla="*/ 55 h 201"/>
                <a:gd name="T34" fmla="*/ 97 w 136"/>
                <a:gd name="T35" fmla="*/ 52 h 201"/>
                <a:gd name="T36" fmla="*/ 92 w 136"/>
                <a:gd name="T37" fmla="*/ 52 h 201"/>
                <a:gd name="T38" fmla="*/ 82 w 136"/>
                <a:gd name="T39" fmla="*/ 50 h 201"/>
                <a:gd name="T40" fmla="*/ 78 w 136"/>
                <a:gd name="T41" fmla="*/ 44 h 201"/>
                <a:gd name="T42" fmla="*/ 79 w 136"/>
                <a:gd name="T43" fmla="*/ 36 h 201"/>
                <a:gd name="T44" fmla="*/ 72 w 136"/>
                <a:gd name="T45" fmla="*/ 27 h 201"/>
                <a:gd name="T46" fmla="*/ 63 w 136"/>
                <a:gd name="T47" fmla="*/ 17 h 201"/>
                <a:gd name="T48" fmla="*/ 60 w 136"/>
                <a:gd name="T49" fmla="*/ 5 h 201"/>
                <a:gd name="T50" fmla="*/ 52 w 136"/>
                <a:gd name="T51" fmla="*/ 3 h 201"/>
                <a:gd name="T52" fmla="*/ 46 w 136"/>
                <a:gd name="T53" fmla="*/ 0 h 201"/>
                <a:gd name="T54" fmla="*/ 40 w 136"/>
                <a:gd name="T55" fmla="*/ 10 h 201"/>
                <a:gd name="T56" fmla="*/ 34 w 136"/>
                <a:gd name="T57" fmla="*/ 21 h 201"/>
                <a:gd name="T58" fmla="*/ 23 w 136"/>
                <a:gd name="T59" fmla="*/ 25 h 201"/>
                <a:gd name="T60" fmla="*/ 18 w 136"/>
                <a:gd name="T61" fmla="*/ 34 h 201"/>
                <a:gd name="T62" fmla="*/ 24 w 136"/>
                <a:gd name="T63" fmla="*/ 37 h 201"/>
                <a:gd name="T64" fmla="*/ 32 w 136"/>
                <a:gd name="T65" fmla="*/ 39 h 201"/>
                <a:gd name="T66" fmla="*/ 35 w 136"/>
                <a:gd name="T67" fmla="*/ 43 h 201"/>
                <a:gd name="T68" fmla="*/ 45 w 136"/>
                <a:gd name="T69" fmla="*/ 49 h 201"/>
                <a:gd name="T70" fmla="*/ 21 w 136"/>
                <a:gd name="T71" fmla="*/ 52 h 201"/>
                <a:gd name="T72" fmla="*/ 4 w 136"/>
                <a:gd name="T73" fmla="*/ 52 h 201"/>
                <a:gd name="T74" fmla="*/ 2 w 136"/>
                <a:gd name="T75" fmla="*/ 55 h 201"/>
                <a:gd name="T76" fmla="*/ 3 w 136"/>
                <a:gd name="T77" fmla="*/ 63 h 201"/>
                <a:gd name="T78" fmla="*/ 0 w 136"/>
                <a:gd name="T79" fmla="*/ 75 h 201"/>
                <a:gd name="T80" fmla="*/ 21 w 136"/>
                <a:gd name="T81" fmla="*/ 95 h 201"/>
                <a:gd name="T82" fmla="*/ 31 w 136"/>
                <a:gd name="T83" fmla="*/ 93 h 201"/>
                <a:gd name="T84" fmla="*/ 39 w 136"/>
                <a:gd name="T85" fmla="*/ 98 h 201"/>
                <a:gd name="T86" fmla="*/ 36 w 136"/>
                <a:gd name="T87" fmla="*/ 106 h 201"/>
                <a:gd name="T88" fmla="*/ 42 w 136"/>
                <a:gd name="T89" fmla="*/ 122 h 201"/>
                <a:gd name="T90" fmla="*/ 38 w 136"/>
                <a:gd name="T91" fmla="*/ 160 h 201"/>
                <a:gd name="T92" fmla="*/ 44 w 136"/>
                <a:gd name="T93" fmla="*/ 188 h 201"/>
                <a:gd name="T94" fmla="*/ 61 w 136"/>
                <a:gd name="T95" fmla="*/ 200 h 201"/>
                <a:gd name="T96" fmla="*/ 71 w 136"/>
                <a:gd name="T97" fmla="*/ 199 h 201"/>
                <a:gd name="T98" fmla="*/ 81 w 136"/>
                <a:gd name="T99" fmla="*/ 199 h 201"/>
                <a:gd name="T100" fmla="*/ 91 w 136"/>
                <a:gd name="T101" fmla="*/ 197 h 201"/>
                <a:gd name="T102" fmla="*/ 99 w 136"/>
                <a:gd name="T103" fmla="*/ 198 h 201"/>
                <a:gd name="T104" fmla="*/ 107 w 136"/>
                <a:gd name="T105" fmla="*/ 194 h 201"/>
                <a:gd name="T106" fmla="*/ 120 w 136"/>
                <a:gd name="T107" fmla="*/ 192 h 201"/>
                <a:gd name="T108" fmla="*/ 132 w 136"/>
                <a:gd name="T109" fmla="*/ 186 h 20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36"/>
                <a:gd name="T166" fmla="*/ 0 h 201"/>
                <a:gd name="T167" fmla="*/ 136 w 136"/>
                <a:gd name="T168" fmla="*/ 201 h 20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36" h="201">
                  <a:moveTo>
                    <a:pt x="136" y="184"/>
                  </a:moveTo>
                  <a:lnTo>
                    <a:pt x="135" y="182"/>
                  </a:lnTo>
                  <a:lnTo>
                    <a:pt x="134" y="181"/>
                  </a:lnTo>
                  <a:lnTo>
                    <a:pt x="134" y="180"/>
                  </a:lnTo>
                  <a:lnTo>
                    <a:pt x="134" y="179"/>
                  </a:lnTo>
                  <a:lnTo>
                    <a:pt x="133" y="179"/>
                  </a:lnTo>
                  <a:lnTo>
                    <a:pt x="132" y="179"/>
                  </a:lnTo>
                  <a:lnTo>
                    <a:pt x="132" y="178"/>
                  </a:lnTo>
                  <a:lnTo>
                    <a:pt x="133" y="176"/>
                  </a:lnTo>
                  <a:lnTo>
                    <a:pt x="133" y="173"/>
                  </a:lnTo>
                  <a:lnTo>
                    <a:pt x="133" y="171"/>
                  </a:lnTo>
                  <a:lnTo>
                    <a:pt x="132" y="169"/>
                  </a:lnTo>
                  <a:lnTo>
                    <a:pt x="130" y="167"/>
                  </a:lnTo>
                  <a:lnTo>
                    <a:pt x="126" y="164"/>
                  </a:lnTo>
                  <a:lnTo>
                    <a:pt x="122" y="161"/>
                  </a:lnTo>
                  <a:lnTo>
                    <a:pt x="121" y="160"/>
                  </a:lnTo>
                  <a:lnTo>
                    <a:pt x="121" y="158"/>
                  </a:lnTo>
                  <a:lnTo>
                    <a:pt x="120" y="154"/>
                  </a:lnTo>
                  <a:lnTo>
                    <a:pt x="119" y="151"/>
                  </a:lnTo>
                  <a:lnTo>
                    <a:pt x="117" y="148"/>
                  </a:lnTo>
                  <a:lnTo>
                    <a:pt x="114" y="146"/>
                  </a:lnTo>
                  <a:lnTo>
                    <a:pt x="113" y="146"/>
                  </a:lnTo>
                  <a:lnTo>
                    <a:pt x="112" y="146"/>
                  </a:lnTo>
                  <a:lnTo>
                    <a:pt x="110" y="146"/>
                  </a:lnTo>
                  <a:lnTo>
                    <a:pt x="108" y="143"/>
                  </a:lnTo>
                  <a:lnTo>
                    <a:pt x="107" y="139"/>
                  </a:lnTo>
                  <a:lnTo>
                    <a:pt x="105" y="136"/>
                  </a:lnTo>
                  <a:lnTo>
                    <a:pt x="103" y="134"/>
                  </a:lnTo>
                  <a:lnTo>
                    <a:pt x="99" y="127"/>
                  </a:lnTo>
                  <a:lnTo>
                    <a:pt x="99" y="118"/>
                  </a:lnTo>
                  <a:lnTo>
                    <a:pt x="102" y="111"/>
                  </a:lnTo>
                  <a:lnTo>
                    <a:pt x="103" y="108"/>
                  </a:lnTo>
                  <a:lnTo>
                    <a:pt x="103" y="106"/>
                  </a:lnTo>
                  <a:lnTo>
                    <a:pt x="102" y="103"/>
                  </a:lnTo>
                  <a:lnTo>
                    <a:pt x="101" y="103"/>
                  </a:lnTo>
                  <a:lnTo>
                    <a:pt x="101" y="102"/>
                  </a:lnTo>
                  <a:lnTo>
                    <a:pt x="101" y="100"/>
                  </a:lnTo>
                  <a:lnTo>
                    <a:pt x="101" y="99"/>
                  </a:lnTo>
                  <a:lnTo>
                    <a:pt x="103" y="96"/>
                  </a:lnTo>
                  <a:lnTo>
                    <a:pt x="105" y="95"/>
                  </a:lnTo>
                  <a:lnTo>
                    <a:pt x="107" y="94"/>
                  </a:lnTo>
                  <a:lnTo>
                    <a:pt x="110" y="94"/>
                  </a:lnTo>
                  <a:lnTo>
                    <a:pt x="113" y="93"/>
                  </a:lnTo>
                  <a:lnTo>
                    <a:pt x="115" y="93"/>
                  </a:lnTo>
                  <a:lnTo>
                    <a:pt x="116" y="91"/>
                  </a:lnTo>
                  <a:lnTo>
                    <a:pt x="117" y="89"/>
                  </a:lnTo>
                  <a:lnTo>
                    <a:pt x="117" y="87"/>
                  </a:lnTo>
                  <a:lnTo>
                    <a:pt x="117" y="85"/>
                  </a:lnTo>
                  <a:lnTo>
                    <a:pt x="117" y="83"/>
                  </a:lnTo>
                  <a:lnTo>
                    <a:pt x="117" y="81"/>
                  </a:lnTo>
                  <a:lnTo>
                    <a:pt x="118" y="78"/>
                  </a:lnTo>
                  <a:lnTo>
                    <a:pt x="119" y="77"/>
                  </a:lnTo>
                  <a:lnTo>
                    <a:pt x="120" y="77"/>
                  </a:lnTo>
                  <a:lnTo>
                    <a:pt x="121" y="76"/>
                  </a:lnTo>
                  <a:lnTo>
                    <a:pt x="122" y="75"/>
                  </a:lnTo>
                  <a:lnTo>
                    <a:pt x="122" y="74"/>
                  </a:lnTo>
                  <a:lnTo>
                    <a:pt x="119" y="71"/>
                  </a:lnTo>
                  <a:lnTo>
                    <a:pt x="115" y="68"/>
                  </a:lnTo>
                  <a:lnTo>
                    <a:pt x="112" y="65"/>
                  </a:lnTo>
                  <a:lnTo>
                    <a:pt x="108" y="62"/>
                  </a:lnTo>
                  <a:lnTo>
                    <a:pt x="107" y="60"/>
                  </a:lnTo>
                  <a:lnTo>
                    <a:pt x="105" y="58"/>
                  </a:lnTo>
                  <a:lnTo>
                    <a:pt x="103" y="56"/>
                  </a:lnTo>
                  <a:lnTo>
                    <a:pt x="100" y="55"/>
                  </a:lnTo>
                  <a:lnTo>
                    <a:pt x="99" y="55"/>
                  </a:lnTo>
                  <a:lnTo>
                    <a:pt x="98" y="54"/>
                  </a:lnTo>
                  <a:lnTo>
                    <a:pt x="98" y="53"/>
                  </a:lnTo>
                  <a:lnTo>
                    <a:pt x="97" y="52"/>
                  </a:lnTo>
                  <a:lnTo>
                    <a:pt x="96" y="52"/>
                  </a:lnTo>
                  <a:lnTo>
                    <a:pt x="95" y="52"/>
                  </a:lnTo>
                  <a:lnTo>
                    <a:pt x="95" y="53"/>
                  </a:lnTo>
                  <a:lnTo>
                    <a:pt x="92" y="52"/>
                  </a:lnTo>
                  <a:lnTo>
                    <a:pt x="90" y="50"/>
                  </a:lnTo>
                  <a:lnTo>
                    <a:pt x="87" y="50"/>
                  </a:lnTo>
                  <a:lnTo>
                    <a:pt x="85" y="50"/>
                  </a:lnTo>
                  <a:lnTo>
                    <a:pt x="82" y="50"/>
                  </a:lnTo>
                  <a:lnTo>
                    <a:pt x="80" y="49"/>
                  </a:lnTo>
                  <a:lnTo>
                    <a:pt x="78" y="47"/>
                  </a:lnTo>
                  <a:lnTo>
                    <a:pt x="78" y="46"/>
                  </a:lnTo>
                  <a:lnTo>
                    <a:pt x="78" y="44"/>
                  </a:lnTo>
                  <a:lnTo>
                    <a:pt x="78" y="42"/>
                  </a:lnTo>
                  <a:lnTo>
                    <a:pt x="79" y="40"/>
                  </a:lnTo>
                  <a:lnTo>
                    <a:pt x="80" y="38"/>
                  </a:lnTo>
                  <a:lnTo>
                    <a:pt x="79" y="36"/>
                  </a:lnTo>
                  <a:lnTo>
                    <a:pt x="78" y="33"/>
                  </a:lnTo>
                  <a:lnTo>
                    <a:pt x="76" y="31"/>
                  </a:lnTo>
                  <a:lnTo>
                    <a:pt x="74" y="28"/>
                  </a:lnTo>
                  <a:lnTo>
                    <a:pt x="72" y="27"/>
                  </a:lnTo>
                  <a:lnTo>
                    <a:pt x="69" y="25"/>
                  </a:lnTo>
                  <a:lnTo>
                    <a:pt x="67" y="22"/>
                  </a:lnTo>
                  <a:lnTo>
                    <a:pt x="64" y="20"/>
                  </a:lnTo>
                  <a:lnTo>
                    <a:pt x="63" y="17"/>
                  </a:lnTo>
                  <a:lnTo>
                    <a:pt x="62" y="13"/>
                  </a:lnTo>
                  <a:lnTo>
                    <a:pt x="62" y="10"/>
                  </a:lnTo>
                  <a:lnTo>
                    <a:pt x="61" y="7"/>
                  </a:lnTo>
                  <a:lnTo>
                    <a:pt x="60" y="5"/>
                  </a:lnTo>
                  <a:lnTo>
                    <a:pt x="58" y="4"/>
                  </a:lnTo>
                  <a:lnTo>
                    <a:pt x="56" y="4"/>
                  </a:lnTo>
                  <a:lnTo>
                    <a:pt x="54" y="4"/>
                  </a:lnTo>
                  <a:lnTo>
                    <a:pt x="52" y="3"/>
                  </a:lnTo>
                  <a:lnTo>
                    <a:pt x="51" y="2"/>
                  </a:lnTo>
                  <a:lnTo>
                    <a:pt x="50" y="1"/>
                  </a:lnTo>
                  <a:lnTo>
                    <a:pt x="49" y="0"/>
                  </a:lnTo>
                  <a:lnTo>
                    <a:pt x="46" y="0"/>
                  </a:lnTo>
                  <a:lnTo>
                    <a:pt x="44" y="0"/>
                  </a:lnTo>
                  <a:lnTo>
                    <a:pt x="41" y="0"/>
                  </a:lnTo>
                  <a:lnTo>
                    <a:pt x="41" y="5"/>
                  </a:lnTo>
                  <a:lnTo>
                    <a:pt x="40" y="10"/>
                  </a:lnTo>
                  <a:lnTo>
                    <a:pt x="40" y="14"/>
                  </a:lnTo>
                  <a:lnTo>
                    <a:pt x="38" y="16"/>
                  </a:lnTo>
                  <a:lnTo>
                    <a:pt x="36" y="19"/>
                  </a:lnTo>
                  <a:lnTo>
                    <a:pt x="34" y="21"/>
                  </a:lnTo>
                  <a:lnTo>
                    <a:pt x="31" y="22"/>
                  </a:lnTo>
                  <a:lnTo>
                    <a:pt x="28" y="23"/>
                  </a:lnTo>
                  <a:lnTo>
                    <a:pt x="24" y="22"/>
                  </a:lnTo>
                  <a:lnTo>
                    <a:pt x="23" y="25"/>
                  </a:lnTo>
                  <a:lnTo>
                    <a:pt x="22" y="27"/>
                  </a:lnTo>
                  <a:lnTo>
                    <a:pt x="20" y="30"/>
                  </a:lnTo>
                  <a:lnTo>
                    <a:pt x="18" y="32"/>
                  </a:lnTo>
                  <a:lnTo>
                    <a:pt x="18" y="34"/>
                  </a:lnTo>
                  <a:lnTo>
                    <a:pt x="18" y="35"/>
                  </a:lnTo>
                  <a:lnTo>
                    <a:pt x="20" y="36"/>
                  </a:lnTo>
                  <a:lnTo>
                    <a:pt x="22" y="37"/>
                  </a:lnTo>
                  <a:lnTo>
                    <a:pt x="24" y="37"/>
                  </a:lnTo>
                  <a:lnTo>
                    <a:pt x="26" y="37"/>
                  </a:lnTo>
                  <a:lnTo>
                    <a:pt x="28" y="38"/>
                  </a:lnTo>
                  <a:lnTo>
                    <a:pt x="30" y="38"/>
                  </a:lnTo>
                  <a:lnTo>
                    <a:pt x="32" y="39"/>
                  </a:lnTo>
                  <a:lnTo>
                    <a:pt x="32" y="40"/>
                  </a:lnTo>
                  <a:lnTo>
                    <a:pt x="33" y="41"/>
                  </a:lnTo>
                  <a:lnTo>
                    <a:pt x="34" y="43"/>
                  </a:lnTo>
                  <a:lnTo>
                    <a:pt x="35" y="43"/>
                  </a:lnTo>
                  <a:lnTo>
                    <a:pt x="39" y="44"/>
                  </a:lnTo>
                  <a:lnTo>
                    <a:pt x="42" y="45"/>
                  </a:lnTo>
                  <a:lnTo>
                    <a:pt x="46" y="45"/>
                  </a:lnTo>
                  <a:lnTo>
                    <a:pt x="45" y="49"/>
                  </a:lnTo>
                  <a:lnTo>
                    <a:pt x="42" y="52"/>
                  </a:lnTo>
                  <a:lnTo>
                    <a:pt x="36" y="53"/>
                  </a:lnTo>
                  <a:lnTo>
                    <a:pt x="29" y="53"/>
                  </a:lnTo>
                  <a:lnTo>
                    <a:pt x="21" y="52"/>
                  </a:lnTo>
                  <a:lnTo>
                    <a:pt x="13" y="52"/>
                  </a:lnTo>
                  <a:lnTo>
                    <a:pt x="6" y="50"/>
                  </a:lnTo>
                  <a:lnTo>
                    <a:pt x="5" y="50"/>
                  </a:lnTo>
                  <a:lnTo>
                    <a:pt x="4" y="52"/>
                  </a:lnTo>
                  <a:lnTo>
                    <a:pt x="3" y="53"/>
                  </a:lnTo>
                  <a:lnTo>
                    <a:pt x="3" y="54"/>
                  </a:lnTo>
                  <a:lnTo>
                    <a:pt x="2" y="55"/>
                  </a:lnTo>
                  <a:lnTo>
                    <a:pt x="3" y="57"/>
                  </a:lnTo>
                  <a:lnTo>
                    <a:pt x="4" y="59"/>
                  </a:lnTo>
                  <a:lnTo>
                    <a:pt x="4" y="61"/>
                  </a:lnTo>
                  <a:lnTo>
                    <a:pt x="3" y="63"/>
                  </a:lnTo>
                  <a:lnTo>
                    <a:pt x="2" y="65"/>
                  </a:lnTo>
                  <a:lnTo>
                    <a:pt x="1" y="66"/>
                  </a:lnTo>
                  <a:lnTo>
                    <a:pt x="0" y="68"/>
                  </a:lnTo>
                  <a:lnTo>
                    <a:pt x="0" y="75"/>
                  </a:lnTo>
                  <a:lnTo>
                    <a:pt x="4" y="80"/>
                  </a:lnTo>
                  <a:lnTo>
                    <a:pt x="10" y="85"/>
                  </a:lnTo>
                  <a:lnTo>
                    <a:pt x="16" y="90"/>
                  </a:lnTo>
                  <a:lnTo>
                    <a:pt x="21" y="95"/>
                  </a:lnTo>
                  <a:lnTo>
                    <a:pt x="25" y="98"/>
                  </a:lnTo>
                  <a:lnTo>
                    <a:pt x="26" y="95"/>
                  </a:lnTo>
                  <a:lnTo>
                    <a:pt x="29" y="94"/>
                  </a:lnTo>
                  <a:lnTo>
                    <a:pt x="31" y="93"/>
                  </a:lnTo>
                  <a:lnTo>
                    <a:pt x="33" y="93"/>
                  </a:lnTo>
                  <a:lnTo>
                    <a:pt x="35" y="94"/>
                  </a:lnTo>
                  <a:lnTo>
                    <a:pt x="37" y="95"/>
                  </a:lnTo>
                  <a:lnTo>
                    <a:pt x="39" y="98"/>
                  </a:lnTo>
                  <a:lnTo>
                    <a:pt x="39" y="100"/>
                  </a:lnTo>
                  <a:lnTo>
                    <a:pt x="39" y="102"/>
                  </a:lnTo>
                  <a:lnTo>
                    <a:pt x="38" y="104"/>
                  </a:lnTo>
                  <a:lnTo>
                    <a:pt x="36" y="106"/>
                  </a:lnTo>
                  <a:lnTo>
                    <a:pt x="36" y="108"/>
                  </a:lnTo>
                  <a:lnTo>
                    <a:pt x="36" y="110"/>
                  </a:lnTo>
                  <a:lnTo>
                    <a:pt x="37" y="112"/>
                  </a:lnTo>
                  <a:lnTo>
                    <a:pt x="42" y="122"/>
                  </a:lnTo>
                  <a:lnTo>
                    <a:pt x="45" y="133"/>
                  </a:lnTo>
                  <a:lnTo>
                    <a:pt x="45" y="144"/>
                  </a:lnTo>
                  <a:lnTo>
                    <a:pt x="41" y="155"/>
                  </a:lnTo>
                  <a:lnTo>
                    <a:pt x="38" y="160"/>
                  </a:lnTo>
                  <a:lnTo>
                    <a:pt x="38" y="166"/>
                  </a:lnTo>
                  <a:lnTo>
                    <a:pt x="41" y="171"/>
                  </a:lnTo>
                  <a:lnTo>
                    <a:pt x="41" y="180"/>
                  </a:lnTo>
                  <a:lnTo>
                    <a:pt x="44" y="188"/>
                  </a:lnTo>
                  <a:lnTo>
                    <a:pt x="50" y="194"/>
                  </a:lnTo>
                  <a:lnTo>
                    <a:pt x="56" y="199"/>
                  </a:lnTo>
                  <a:lnTo>
                    <a:pt x="58" y="200"/>
                  </a:lnTo>
                  <a:lnTo>
                    <a:pt x="61" y="200"/>
                  </a:lnTo>
                  <a:lnTo>
                    <a:pt x="63" y="199"/>
                  </a:lnTo>
                  <a:lnTo>
                    <a:pt x="66" y="198"/>
                  </a:lnTo>
                  <a:lnTo>
                    <a:pt x="69" y="198"/>
                  </a:lnTo>
                  <a:lnTo>
                    <a:pt x="71" y="199"/>
                  </a:lnTo>
                  <a:lnTo>
                    <a:pt x="73" y="200"/>
                  </a:lnTo>
                  <a:lnTo>
                    <a:pt x="75" y="201"/>
                  </a:lnTo>
                  <a:lnTo>
                    <a:pt x="78" y="200"/>
                  </a:lnTo>
                  <a:lnTo>
                    <a:pt x="81" y="199"/>
                  </a:lnTo>
                  <a:lnTo>
                    <a:pt x="85" y="196"/>
                  </a:lnTo>
                  <a:lnTo>
                    <a:pt x="87" y="196"/>
                  </a:lnTo>
                  <a:lnTo>
                    <a:pt x="89" y="196"/>
                  </a:lnTo>
                  <a:lnTo>
                    <a:pt x="91" y="197"/>
                  </a:lnTo>
                  <a:lnTo>
                    <a:pt x="93" y="198"/>
                  </a:lnTo>
                  <a:lnTo>
                    <a:pt x="96" y="199"/>
                  </a:lnTo>
                  <a:lnTo>
                    <a:pt x="98" y="199"/>
                  </a:lnTo>
                  <a:lnTo>
                    <a:pt x="99" y="198"/>
                  </a:lnTo>
                  <a:lnTo>
                    <a:pt x="101" y="197"/>
                  </a:lnTo>
                  <a:lnTo>
                    <a:pt x="103" y="196"/>
                  </a:lnTo>
                  <a:lnTo>
                    <a:pt x="104" y="195"/>
                  </a:lnTo>
                  <a:lnTo>
                    <a:pt x="107" y="194"/>
                  </a:lnTo>
                  <a:lnTo>
                    <a:pt x="110" y="194"/>
                  </a:lnTo>
                  <a:lnTo>
                    <a:pt x="114" y="194"/>
                  </a:lnTo>
                  <a:lnTo>
                    <a:pt x="116" y="194"/>
                  </a:lnTo>
                  <a:lnTo>
                    <a:pt x="120" y="192"/>
                  </a:lnTo>
                  <a:lnTo>
                    <a:pt x="123" y="190"/>
                  </a:lnTo>
                  <a:lnTo>
                    <a:pt x="126" y="188"/>
                  </a:lnTo>
                  <a:lnTo>
                    <a:pt x="129" y="186"/>
                  </a:lnTo>
                  <a:lnTo>
                    <a:pt x="132" y="186"/>
                  </a:lnTo>
                  <a:lnTo>
                    <a:pt x="136" y="184"/>
                  </a:lnTo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14" name="Freeform 59"/>
            <p:cNvSpPr>
              <a:spLocks/>
            </p:cNvSpPr>
            <p:nvPr/>
          </p:nvSpPr>
          <p:spPr bwMode="gray">
            <a:xfrm>
              <a:off x="3022" y="1898"/>
              <a:ext cx="113" cy="125"/>
            </a:xfrm>
            <a:custGeom>
              <a:avLst/>
              <a:gdLst>
                <a:gd name="T0" fmla="*/ 35 w 113"/>
                <a:gd name="T1" fmla="*/ 112 h 125"/>
                <a:gd name="T2" fmla="*/ 34 w 113"/>
                <a:gd name="T3" fmla="*/ 110 h 125"/>
                <a:gd name="T4" fmla="*/ 34 w 113"/>
                <a:gd name="T5" fmla="*/ 107 h 125"/>
                <a:gd name="T6" fmla="*/ 33 w 113"/>
                <a:gd name="T7" fmla="*/ 100 h 125"/>
                <a:gd name="T8" fmla="*/ 23 w 113"/>
                <a:gd name="T9" fmla="*/ 92 h 125"/>
                <a:gd name="T10" fmla="*/ 21 w 113"/>
                <a:gd name="T11" fmla="*/ 85 h 125"/>
                <a:gd name="T12" fmla="*/ 15 w 113"/>
                <a:gd name="T13" fmla="*/ 77 h 125"/>
                <a:gd name="T14" fmla="*/ 11 w 113"/>
                <a:gd name="T15" fmla="*/ 77 h 125"/>
                <a:gd name="T16" fmla="*/ 6 w 113"/>
                <a:gd name="T17" fmla="*/ 67 h 125"/>
                <a:gd name="T18" fmla="*/ 0 w 113"/>
                <a:gd name="T19" fmla="*/ 49 h 125"/>
                <a:gd name="T20" fmla="*/ 4 w 113"/>
                <a:gd name="T21" fmla="*/ 37 h 125"/>
                <a:gd name="T22" fmla="*/ 2 w 113"/>
                <a:gd name="T23" fmla="*/ 34 h 125"/>
                <a:gd name="T24" fmla="*/ 2 w 113"/>
                <a:gd name="T25" fmla="*/ 30 h 125"/>
                <a:gd name="T26" fmla="*/ 8 w 113"/>
                <a:gd name="T27" fmla="*/ 25 h 125"/>
                <a:gd name="T28" fmla="*/ 16 w 113"/>
                <a:gd name="T29" fmla="*/ 24 h 125"/>
                <a:gd name="T30" fmla="*/ 18 w 113"/>
                <a:gd name="T31" fmla="*/ 18 h 125"/>
                <a:gd name="T32" fmla="*/ 18 w 113"/>
                <a:gd name="T33" fmla="*/ 12 h 125"/>
                <a:gd name="T34" fmla="*/ 20 w 113"/>
                <a:gd name="T35" fmla="*/ 8 h 125"/>
                <a:gd name="T36" fmla="*/ 22 w 113"/>
                <a:gd name="T37" fmla="*/ 7 h 125"/>
                <a:gd name="T38" fmla="*/ 23 w 113"/>
                <a:gd name="T39" fmla="*/ 5 h 125"/>
                <a:gd name="T40" fmla="*/ 23 w 113"/>
                <a:gd name="T41" fmla="*/ 1 h 125"/>
                <a:gd name="T42" fmla="*/ 35 w 113"/>
                <a:gd name="T43" fmla="*/ 1 h 125"/>
                <a:gd name="T44" fmla="*/ 39 w 113"/>
                <a:gd name="T45" fmla="*/ 3 h 125"/>
                <a:gd name="T46" fmla="*/ 42 w 113"/>
                <a:gd name="T47" fmla="*/ 4 h 125"/>
                <a:gd name="T48" fmla="*/ 46 w 113"/>
                <a:gd name="T49" fmla="*/ 4 h 125"/>
                <a:gd name="T50" fmla="*/ 50 w 113"/>
                <a:gd name="T51" fmla="*/ 4 h 125"/>
                <a:gd name="T52" fmla="*/ 51 w 113"/>
                <a:gd name="T53" fmla="*/ 5 h 125"/>
                <a:gd name="T54" fmla="*/ 55 w 113"/>
                <a:gd name="T55" fmla="*/ 7 h 125"/>
                <a:gd name="T56" fmla="*/ 64 w 113"/>
                <a:gd name="T57" fmla="*/ 4 h 125"/>
                <a:gd name="T58" fmla="*/ 74 w 113"/>
                <a:gd name="T59" fmla="*/ 5 h 125"/>
                <a:gd name="T60" fmla="*/ 91 w 113"/>
                <a:gd name="T61" fmla="*/ 4 h 125"/>
                <a:gd name="T62" fmla="*/ 101 w 113"/>
                <a:gd name="T63" fmla="*/ 6 h 125"/>
                <a:gd name="T64" fmla="*/ 106 w 113"/>
                <a:gd name="T65" fmla="*/ 8 h 125"/>
                <a:gd name="T66" fmla="*/ 112 w 113"/>
                <a:gd name="T67" fmla="*/ 9 h 125"/>
                <a:gd name="T68" fmla="*/ 110 w 113"/>
                <a:gd name="T69" fmla="*/ 18 h 125"/>
                <a:gd name="T70" fmla="*/ 101 w 113"/>
                <a:gd name="T71" fmla="*/ 47 h 125"/>
                <a:gd name="T72" fmla="*/ 109 w 113"/>
                <a:gd name="T73" fmla="*/ 67 h 125"/>
                <a:gd name="T74" fmla="*/ 106 w 113"/>
                <a:gd name="T75" fmla="*/ 92 h 125"/>
                <a:gd name="T76" fmla="*/ 103 w 113"/>
                <a:gd name="T77" fmla="*/ 110 h 125"/>
                <a:gd name="T78" fmla="*/ 90 w 113"/>
                <a:gd name="T79" fmla="*/ 108 h 125"/>
                <a:gd name="T80" fmla="*/ 77 w 113"/>
                <a:gd name="T81" fmla="*/ 104 h 125"/>
                <a:gd name="T82" fmla="*/ 68 w 113"/>
                <a:gd name="T83" fmla="*/ 108 h 125"/>
                <a:gd name="T84" fmla="*/ 62 w 113"/>
                <a:gd name="T85" fmla="*/ 105 h 125"/>
                <a:gd name="T86" fmla="*/ 58 w 113"/>
                <a:gd name="T87" fmla="*/ 106 h 125"/>
                <a:gd name="T88" fmla="*/ 60 w 113"/>
                <a:gd name="T89" fmla="*/ 109 h 125"/>
                <a:gd name="T90" fmla="*/ 65 w 113"/>
                <a:gd name="T91" fmla="*/ 115 h 125"/>
                <a:gd name="T92" fmla="*/ 64 w 113"/>
                <a:gd name="T93" fmla="*/ 122 h 125"/>
                <a:gd name="T94" fmla="*/ 55 w 113"/>
                <a:gd name="T95" fmla="*/ 125 h 125"/>
                <a:gd name="T96" fmla="*/ 49 w 113"/>
                <a:gd name="T97" fmla="*/ 121 h 125"/>
                <a:gd name="T98" fmla="*/ 38 w 113"/>
                <a:gd name="T99" fmla="*/ 119 h 12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3"/>
                <a:gd name="T151" fmla="*/ 0 h 125"/>
                <a:gd name="T152" fmla="*/ 113 w 113"/>
                <a:gd name="T153" fmla="*/ 125 h 125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3" h="125">
                  <a:moveTo>
                    <a:pt x="37" y="115"/>
                  </a:moveTo>
                  <a:lnTo>
                    <a:pt x="36" y="113"/>
                  </a:lnTo>
                  <a:lnTo>
                    <a:pt x="35" y="112"/>
                  </a:lnTo>
                  <a:lnTo>
                    <a:pt x="35" y="111"/>
                  </a:lnTo>
                  <a:lnTo>
                    <a:pt x="35" y="110"/>
                  </a:lnTo>
                  <a:lnTo>
                    <a:pt x="34" y="110"/>
                  </a:lnTo>
                  <a:lnTo>
                    <a:pt x="33" y="110"/>
                  </a:lnTo>
                  <a:lnTo>
                    <a:pt x="33" y="109"/>
                  </a:lnTo>
                  <a:lnTo>
                    <a:pt x="34" y="107"/>
                  </a:lnTo>
                  <a:lnTo>
                    <a:pt x="34" y="104"/>
                  </a:lnTo>
                  <a:lnTo>
                    <a:pt x="34" y="102"/>
                  </a:lnTo>
                  <a:lnTo>
                    <a:pt x="33" y="100"/>
                  </a:lnTo>
                  <a:lnTo>
                    <a:pt x="31" y="98"/>
                  </a:lnTo>
                  <a:lnTo>
                    <a:pt x="27" y="95"/>
                  </a:lnTo>
                  <a:lnTo>
                    <a:pt x="23" y="92"/>
                  </a:lnTo>
                  <a:lnTo>
                    <a:pt x="22" y="91"/>
                  </a:lnTo>
                  <a:lnTo>
                    <a:pt x="22" y="89"/>
                  </a:lnTo>
                  <a:lnTo>
                    <a:pt x="21" y="85"/>
                  </a:lnTo>
                  <a:lnTo>
                    <a:pt x="20" y="82"/>
                  </a:lnTo>
                  <a:lnTo>
                    <a:pt x="18" y="79"/>
                  </a:lnTo>
                  <a:lnTo>
                    <a:pt x="15" y="77"/>
                  </a:lnTo>
                  <a:lnTo>
                    <a:pt x="14" y="77"/>
                  </a:lnTo>
                  <a:lnTo>
                    <a:pt x="13" y="77"/>
                  </a:lnTo>
                  <a:lnTo>
                    <a:pt x="11" y="77"/>
                  </a:lnTo>
                  <a:lnTo>
                    <a:pt x="9" y="74"/>
                  </a:lnTo>
                  <a:lnTo>
                    <a:pt x="8" y="70"/>
                  </a:lnTo>
                  <a:lnTo>
                    <a:pt x="6" y="67"/>
                  </a:lnTo>
                  <a:lnTo>
                    <a:pt x="4" y="65"/>
                  </a:lnTo>
                  <a:lnTo>
                    <a:pt x="0" y="58"/>
                  </a:lnTo>
                  <a:lnTo>
                    <a:pt x="0" y="49"/>
                  </a:lnTo>
                  <a:lnTo>
                    <a:pt x="3" y="42"/>
                  </a:lnTo>
                  <a:lnTo>
                    <a:pt x="4" y="39"/>
                  </a:lnTo>
                  <a:lnTo>
                    <a:pt x="4" y="37"/>
                  </a:lnTo>
                  <a:lnTo>
                    <a:pt x="3" y="34"/>
                  </a:lnTo>
                  <a:lnTo>
                    <a:pt x="2" y="34"/>
                  </a:lnTo>
                  <a:lnTo>
                    <a:pt x="2" y="33"/>
                  </a:lnTo>
                  <a:lnTo>
                    <a:pt x="2" y="31"/>
                  </a:lnTo>
                  <a:lnTo>
                    <a:pt x="2" y="30"/>
                  </a:lnTo>
                  <a:lnTo>
                    <a:pt x="4" y="27"/>
                  </a:lnTo>
                  <a:lnTo>
                    <a:pt x="6" y="26"/>
                  </a:lnTo>
                  <a:lnTo>
                    <a:pt x="8" y="25"/>
                  </a:lnTo>
                  <a:lnTo>
                    <a:pt x="11" y="25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17" y="22"/>
                  </a:lnTo>
                  <a:lnTo>
                    <a:pt x="18" y="20"/>
                  </a:lnTo>
                  <a:lnTo>
                    <a:pt x="18" y="18"/>
                  </a:lnTo>
                  <a:lnTo>
                    <a:pt x="18" y="16"/>
                  </a:lnTo>
                  <a:lnTo>
                    <a:pt x="18" y="14"/>
                  </a:lnTo>
                  <a:lnTo>
                    <a:pt x="18" y="12"/>
                  </a:lnTo>
                  <a:lnTo>
                    <a:pt x="19" y="9"/>
                  </a:lnTo>
                  <a:lnTo>
                    <a:pt x="20" y="8"/>
                  </a:lnTo>
                  <a:lnTo>
                    <a:pt x="21" y="8"/>
                  </a:lnTo>
                  <a:lnTo>
                    <a:pt x="22" y="7"/>
                  </a:lnTo>
                  <a:lnTo>
                    <a:pt x="23" y="6"/>
                  </a:lnTo>
                  <a:lnTo>
                    <a:pt x="23" y="5"/>
                  </a:lnTo>
                  <a:lnTo>
                    <a:pt x="22" y="4"/>
                  </a:lnTo>
                  <a:lnTo>
                    <a:pt x="21" y="3"/>
                  </a:lnTo>
                  <a:lnTo>
                    <a:pt x="23" y="1"/>
                  </a:lnTo>
                  <a:lnTo>
                    <a:pt x="27" y="0"/>
                  </a:lnTo>
                  <a:lnTo>
                    <a:pt x="31" y="0"/>
                  </a:lnTo>
                  <a:lnTo>
                    <a:pt x="35" y="1"/>
                  </a:lnTo>
                  <a:lnTo>
                    <a:pt x="36" y="1"/>
                  </a:lnTo>
                  <a:lnTo>
                    <a:pt x="37" y="2"/>
                  </a:lnTo>
                  <a:lnTo>
                    <a:pt x="39" y="3"/>
                  </a:lnTo>
                  <a:lnTo>
                    <a:pt x="40" y="3"/>
                  </a:lnTo>
                  <a:lnTo>
                    <a:pt x="41" y="3"/>
                  </a:lnTo>
                  <a:lnTo>
                    <a:pt x="42" y="4"/>
                  </a:lnTo>
                  <a:lnTo>
                    <a:pt x="44" y="5"/>
                  </a:lnTo>
                  <a:lnTo>
                    <a:pt x="45" y="4"/>
                  </a:lnTo>
                  <a:lnTo>
                    <a:pt x="46" y="4"/>
                  </a:lnTo>
                  <a:lnTo>
                    <a:pt x="47" y="3"/>
                  </a:lnTo>
                  <a:lnTo>
                    <a:pt x="48" y="3"/>
                  </a:lnTo>
                  <a:lnTo>
                    <a:pt x="50" y="4"/>
                  </a:lnTo>
                  <a:lnTo>
                    <a:pt x="49" y="4"/>
                  </a:lnTo>
                  <a:lnTo>
                    <a:pt x="50" y="4"/>
                  </a:lnTo>
                  <a:lnTo>
                    <a:pt x="51" y="5"/>
                  </a:lnTo>
                  <a:lnTo>
                    <a:pt x="53" y="6"/>
                  </a:lnTo>
                  <a:lnTo>
                    <a:pt x="54" y="7"/>
                  </a:lnTo>
                  <a:lnTo>
                    <a:pt x="55" y="7"/>
                  </a:lnTo>
                  <a:lnTo>
                    <a:pt x="56" y="7"/>
                  </a:lnTo>
                  <a:lnTo>
                    <a:pt x="60" y="6"/>
                  </a:lnTo>
                  <a:lnTo>
                    <a:pt x="64" y="4"/>
                  </a:lnTo>
                  <a:lnTo>
                    <a:pt x="67" y="4"/>
                  </a:lnTo>
                  <a:lnTo>
                    <a:pt x="70" y="4"/>
                  </a:lnTo>
                  <a:lnTo>
                    <a:pt x="74" y="5"/>
                  </a:lnTo>
                  <a:lnTo>
                    <a:pt x="77" y="6"/>
                  </a:lnTo>
                  <a:lnTo>
                    <a:pt x="84" y="6"/>
                  </a:lnTo>
                  <a:lnTo>
                    <a:pt x="91" y="4"/>
                  </a:lnTo>
                  <a:lnTo>
                    <a:pt x="98" y="4"/>
                  </a:lnTo>
                  <a:lnTo>
                    <a:pt x="99" y="5"/>
                  </a:lnTo>
                  <a:lnTo>
                    <a:pt x="101" y="6"/>
                  </a:lnTo>
                  <a:lnTo>
                    <a:pt x="102" y="7"/>
                  </a:lnTo>
                  <a:lnTo>
                    <a:pt x="103" y="8"/>
                  </a:lnTo>
                  <a:lnTo>
                    <a:pt x="106" y="8"/>
                  </a:lnTo>
                  <a:lnTo>
                    <a:pt x="108" y="8"/>
                  </a:lnTo>
                  <a:lnTo>
                    <a:pt x="110" y="9"/>
                  </a:lnTo>
                  <a:lnTo>
                    <a:pt x="112" y="9"/>
                  </a:lnTo>
                  <a:lnTo>
                    <a:pt x="113" y="10"/>
                  </a:lnTo>
                  <a:lnTo>
                    <a:pt x="113" y="11"/>
                  </a:lnTo>
                  <a:lnTo>
                    <a:pt x="110" y="18"/>
                  </a:lnTo>
                  <a:lnTo>
                    <a:pt x="104" y="24"/>
                  </a:lnTo>
                  <a:lnTo>
                    <a:pt x="101" y="33"/>
                  </a:lnTo>
                  <a:lnTo>
                    <a:pt x="101" y="47"/>
                  </a:lnTo>
                  <a:lnTo>
                    <a:pt x="106" y="60"/>
                  </a:lnTo>
                  <a:lnTo>
                    <a:pt x="108" y="64"/>
                  </a:lnTo>
                  <a:lnTo>
                    <a:pt x="109" y="67"/>
                  </a:lnTo>
                  <a:lnTo>
                    <a:pt x="110" y="71"/>
                  </a:lnTo>
                  <a:lnTo>
                    <a:pt x="110" y="76"/>
                  </a:lnTo>
                  <a:lnTo>
                    <a:pt x="106" y="92"/>
                  </a:lnTo>
                  <a:lnTo>
                    <a:pt x="106" y="108"/>
                  </a:lnTo>
                  <a:lnTo>
                    <a:pt x="106" y="111"/>
                  </a:lnTo>
                  <a:lnTo>
                    <a:pt x="103" y="110"/>
                  </a:lnTo>
                  <a:lnTo>
                    <a:pt x="102" y="110"/>
                  </a:lnTo>
                  <a:lnTo>
                    <a:pt x="96" y="110"/>
                  </a:lnTo>
                  <a:lnTo>
                    <a:pt x="90" y="108"/>
                  </a:lnTo>
                  <a:lnTo>
                    <a:pt x="85" y="104"/>
                  </a:lnTo>
                  <a:lnTo>
                    <a:pt x="81" y="102"/>
                  </a:lnTo>
                  <a:lnTo>
                    <a:pt x="77" y="104"/>
                  </a:lnTo>
                  <a:lnTo>
                    <a:pt x="73" y="107"/>
                  </a:lnTo>
                  <a:lnTo>
                    <a:pt x="69" y="108"/>
                  </a:lnTo>
                  <a:lnTo>
                    <a:pt x="68" y="108"/>
                  </a:lnTo>
                  <a:lnTo>
                    <a:pt x="66" y="107"/>
                  </a:lnTo>
                  <a:lnTo>
                    <a:pt x="64" y="106"/>
                  </a:lnTo>
                  <a:lnTo>
                    <a:pt x="62" y="105"/>
                  </a:lnTo>
                  <a:lnTo>
                    <a:pt x="60" y="105"/>
                  </a:lnTo>
                  <a:lnTo>
                    <a:pt x="58" y="105"/>
                  </a:lnTo>
                  <a:lnTo>
                    <a:pt x="58" y="106"/>
                  </a:lnTo>
                  <a:lnTo>
                    <a:pt x="58" y="107"/>
                  </a:lnTo>
                  <a:lnTo>
                    <a:pt x="58" y="109"/>
                  </a:lnTo>
                  <a:lnTo>
                    <a:pt x="60" y="109"/>
                  </a:lnTo>
                  <a:lnTo>
                    <a:pt x="62" y="111"/>
                  </a:lnTo>
                  <a:lnTo>
                    <a:pt x="64" y="113"/>
                  </a:lnTo>
                  <a:lnTo>
                    <a:pt x="65" y="115"/>
                  </a:lnTo>
                  <a:lnTo>
                    <a:pt x="66" y="117"/>
                  </a:lnTo>
                  <a:lnTo>
                    <a:pt x="65" y="120"/>
                  </a:lnTo>
                  <a:lnTo>
                    <a:pt x="64" y="122"/>
                  </a:lnTo>
                  <a:lnTo>
                    <a:pt x="62" y="124"/>
                  </a:lnTo>
                  <a:lnTo>
                    <a:pt x="58" y="125"/>
                  </a:lnTo>
                  <a:lnTo>
                    <a:pt x="55" y="125"/>
                  </a:lnTo>
                  <a:lnTo>
                    <a:pt x="53" y="124"/>
                  </a:lnTo>
                  <a:lnTo>
                    <a:pt x="51" y="122"/>
                  </a:lnTo>
                  <a:lnTo>
                    <a:pt x="49" y="121"/>
                  </a:lnTo>
                  <a:lnTo>
                    <a:pt x="48" y="120"/>
                  </a:lnTo>
                  <a:lnTo>
                    <a:pt x="43" y="120"/>
                  </a:lnTo>
                  <a:lnTo>
                    <a:pt x="38" y="119"/>
                  </a:lnTo>
                  <a:lnTo>
                    <a:pt x="33" y="117"/>
                  </a:lnTo>
                  <a:lnTo>
                    <a:pt x="37" y="115"/>
                  </a:lnTo>
                  <a:close/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15" name="Freeform 60"/>
            <p:cNvSpPr>
              <a:spLocks/>
            </p:cNvSpPr>
            <p:nvPr/>
          </p:nvSpPr>
          <p:spPr bwMode="gray">
            <a:xfrm>
              <a:off x="3022" y="1898"/>
              <a:ext cx="113" cy="125"/>
            </a:xfrm>
            <a:custGeom>
              <a:avLst/>
              <a:gdLst>
                <a:gd name="T0" fmla="*/ 35 w 113"/>
                <a:gd name="T1" fmla="*/ 112 h 125"/>
                <a:gd name="T2" fmla="*/ 34 w 113"/>
                <a:gd name="T3" fmla="*/ 110 h 125"/>
                <a:gd name="T4" fmla="*/ 34 w 113"/>
                <a:gd name="T5" fmla="*/ 107 h 125"/>
                <a:gd name="T6" fmla="*/ 33 w 113"/>
                <a:gd name="T7" fmla="*/ 100 h 125"/>
                <a:gd name="T8" fmla="*/ 23 w 113"/>
                <a:gd name="T9" fmla="*/ 92 h 125"/>
                <a:gd name="T10" fmla="*/ 21 w 113"/>
                <a:gd name="T11" fmla="*/ 85 h 125"/>
                <a:gd name="T12" fmla="*/ 15 w 113"/>
                <a:gd name="T13" fmla="*/ 77 h 125"/>
                <a:gd name="T14" fmla="*/ 11 w 113"/>
                <a:gd name="T15" fmla="*/ 77 h 125"/>
                <a:gd name="T16" fmla="*/ 6 w 113"/>
                <a:gd name="T17" fmla="*/ 67 h 125"/>
                <a:gd name="T18" fmla="*/ 0 w 113"/>
                <a:gd name="T19" fmla="*/ 49 h 125"/>
                <a:gd name="T20" fmla="*/ 4 w 113"/>
                <a:gd name="T21" fmla="*/ 37 h 125"/>
                <a:gd name="T22" fmla="*/ 2 w 113"/>
                <a:gd name="T23" fmla="*/ 34 h 125"/>
                <a:gd name="T24" fmla="*/ 2 w 113"/>
                <a:gd name="T25" fmla="*/ 30 h 125"/>
                <a:gd name="T26" fmla="*/ 8 w 113"/>
                <a:gd name="T27" fmla="*/ 25 h 125"/>
                <a:gd name="T28" fmla="*/ 16 w 113"/>
                <a:gd name="T29" fmla="*/ 24 h 125"/>
                <a:gd name="T30" fmla="*/ 18 w 113"/>
                <a:gd name="T31" fmla="*/ 18 h 125"/>
                <a:gd name="T32" fmla="*/ 18 w 113"/>
                <a:gd name="T33" fmla="*/ 12 h 125"/>
                <a:gd name="T34" fmla="*/ 20 w 113"/>
                <a:gd name="T35" fmla="*/ 8 h 125"/>
                <a:gd name="T36" fmla="*/ 22 w 113"/>
                <a:gd name="T37" fmla="*/ 7 h 125"/>
                <a:gd name="T38" fmla="*/ 23 w 113"/>
                <a:gd name="T39" fmla="*/ 5 h 125"/>
                <a:gd name="T40" fmla="*/ 23 w 113"/>
                <a:gd name="T41" fmla="*/ 1 h 125"/>
                <a:gd name="T42" fmla="*/ 35 w 113"/>
                <a:gd name="T43" fmla="*/ 1 h 125"/>
                <a:gd name="T44" fmla="*/ 39 w 113"/>
                <a:gd name="T45" fmla="*/ 3 h 125"/>
                <a:gd name="T46" fmla="*/ 42 w 113"/>
                <a:gd name="T47" fmla="*/ 4 h 125"/>
                <a:gd name="T48" fmla="*/ 46 w 113"/>
                <a:gd name="T49" fmla="*/ 4 h 125"/>
                <a:gd name="T50" fmla="*/ 50 w 113"/>
                <a:gd name="T51" fmla="*/ 4 h 125"/>
                <a:gd name="T52" fmla="*/ 51 w 113"/>
                <a:gd name="T53" fmla="*/ 5 h 125"/>
                <a:gd name="T54" fmla="*/ 55 w 113"/>
                <a:gd name="T55" fmla="*/ 7 h 125"/>
                <a:gd name="T56" fmla="*/ 64 w 113"/>
                <a:gd name="T57" fmla="*/ 4 h 125"/>
                <a:gd name="T58" fmla="*/ 74 w 113"/>
                <a:gd name="T59" fmla="*/ 5 h 125"/>
                <a:gd name="T60" fmla="*/ 91 w 113"/>
                <a:gd name="T61" fmla="*/ 4 h 125"/>
                <a:gd name="T62" fmla="*/ 101 w 113"/>
                <a:gd name="T63" fmla="*/ 6 h 125"/>
                <a:gd name="T64" fmla="*/ 106 w 113"/>
                <a:gd name="T65" fmla="*/ 8 h 125"/>
                <a:gd name="T66" fmla="*/ 112 w 113"/>
                <a:gd name="T67" fmla="*/ 9 h 125"/>
                <a:gd name="T68" fmla="*/ 110 w 113"/>
                <a:gd name="T69" fmla="*/ 18 h 125"/>
                <a:gd name="T70" fmla="*/ 101 w 113"/>
                <a:gd name="T71" fmla="*/ 47 h 125"/>
                <a:gd name="T72" fmla="*/ 109 w 113"/>
                <a:gd name="T73" fmla="*/ 67 h 125"/>
                <a:gd name="T74" fmla="*/ 106 w 113"/>
                <a:gd name="T75" fmla="*/ 92 h 125"/>
                <a:gd name="T76" fmla="*/ 103 w 113"/>
                <a:gd name="T77" fmla="*/ 110 h 125"/>
                <a:gd name="T78" fmla="*/ 90 w 113"/>
                <a:gd name="T79" fmla="*/ 108 h 125"/>
                <a:gd name="T80" fmla="*/ 77 w 113"/>
                <a:gd name="T81" fmla="*/ 104 h 125"/>
                <a:gd name="T82" fmla="*/ 68 w 113"/>
                <a:gd name="T83" fmla="*/ 108 h 125"/>
                <a:gd name="T84" fmla="*/ 62 w 113"/>
                <a:gd name="T85" fmla="*/ 105 h 125"/>
                <a:gd name="T86" fmla="*/ 58 w 113"/>
                <a:gd name="T87" fmla="*/ 106 h 125"/>
                <a:gd name="T88" fmla="*/ 60 w 113"/>
                <a:gd name="T89" fmla="*/ 109 h 125"/>
                <a:gd name="T90" fmla="*/ 65 w 113"/>
                <a:gd name="T91" fmla="*/ 115 h 125"/>
                <a:gd name="T92" fmla="*/ 64 w 113"/>
                <a:gd name="T93" fmla="*/ 122 h 125"/>
                <a:gd name="T94" fmla="*/ 55 w 113"/>
                <a:gd name="T95" fmla="*/ 125 h 125"/>
                <a:gd name="T96" fmla="*/ 49 w 113"/>
                <a:gd name="T97" fmla="*/ 121 h 125"/>
                <a:gd name="T98" fmla="*/ 38 w 113"/>
                <a:gd name="T99" fmla="*/ 119 h 12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3"/>
                <a:gd name="T151" fmla="*/ 0 h 125"/>
                <a:gd name="T152" fmla="*/ 113 w 113"/>
                <a:gd name="T153" fmla="*/ 125 h 125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3" h="125">
                  <a:moveTo>
                    <a:pt x="37" y="115"/>
                  </a:moveTo>
                  <a:lnTo>
                    <a:pt x="36" y="113"/>
                  </a:lnTo>
                  <a:lnTo>
                    <a:pt x="35" y="112"/>
                  </a:lnTo>
                  <a:lnTo>
                    <a:pt x="35" y="111"/>
                  </a:lnTo>
                  <a:lnTo>
                    <a:pt x="35" y="110"/>
                  </a:lnTo>
                  <a:lnTo>
                    <a:pt x="34" y="110"/>
                  </a:lnTo>
                  <a:lnTo>
                    <a:pt x="33" y="110"/>
                  </a:lnTo>
                  <a:lnTo>
                    <a:pt x="33" y="109"/>
                  </a:lnTo>
                  <a:lnTo>
                    <a:pt x="34" y="107"/>
                  </a:lnTo>
                  <a:lnTo>
                    <a:pt x="34" y="104"/>
                  </a:lnTo>
                  <a:lnTo>
                    <a:pt x="34" y="102"/>
                  </a:lnTo>
                  <a:lnTo>
                    <a:pt x="33" y="100"/>
                  </a:lnTo>
                  <a:lnTo>
                    <a:pt x="31" y="98"/>
                  </a:lnTo>
                  <a:lnTo>
                    <a:pt x="27" y="95"/>
                  </a:lnTo>
                  <a:lnTo>
                    <a:pt x="23" y="92"/>
                  </a:lnTo>
                  <a:lnTo>
                    <a:pt x="22" y="91"/>
                  </a:lnTo>
                  <a:lnTo>
                    <a:pt x="22" y="89"/>
                  </a:lnTo>
                  <a:lnTo>
                    <a:pt x="21" y="85"/>
                  </a:lnTo>
                  <a:lnTo>
                    <a:pt x="20" y="82"/>
                  </a:lnTo>
                  <a:lnTo>
                    <a:pt x="18" y="79"/>
                  </a:lnTo>
                  <a:lnTo>
                    <a:pt x="15" y="77"/>
                  </a:lnTo>
                  <a:lnTo>
                    <a:pt x="14" y="77"/>
                  </a:lnTo>
                  <a:lnTo>
                    <a:pt x="13" y="77"/>
                  </a:lnTo>
                  <a:lnTo>
                    <a:pt x="11" y="77"/>
                  </a:lnTo>
                  <a:lnTo>
                    <a:pt x="9" y="74"/>
                  </a:lnTo>
                  <a:lnTo>
                    <a:pt x="8" y="70"/>
                  </a:lnTo>
                  <a:lnTo>
                    <a:pt x="6" y="67"/>
                  </a:lnTo>
                  <a:lnTo>
                    <a:pt x="4" y="65"/>
                  </a:lnTo>
                  <a:lnTo>
                    <a:pt x="0" y="58"/>
                  </a:lnTo>
                  <a:lnTo>
                    <a:pt x="0" y="49"/>
                  </a:lnTo>
                  <a:lnTo>
                    <a:pt x="3" y="42"/>
                  </a:lnTo>
                  <a:lnTo>
                    <a:pt x="4" y="39"/>
                  </a:lnTo>
                  <a:lnTo>
                    <a:pt x="4" y="37"/>
                  </a:lnTo>
                  <a:lnTo>
                    <a:pt x="3" y="34"/>
                  </a:lnTo>
                  <a:lnTo>
                    <a:pt x="2" y="34"/>
                  </a:lnTo>
                  <a:lnTo>
                    <a:pt x="2" y="33"/>
                  </a:lnTo>
                  <a:lnTo>
                    <a:pt x="2" y="31"/>
                  </a:lnTo>
                  <a:lnTo>
                    <a:pt x="2" y="30"/>
                  </a:lnTo>
                  <a:lnTo>
                    <a:pt x="4" y="27"/>
                  </a:lnTo>
                  <a:lnTo>
                    <a:pt x="6" y="26"/>
                  </a:lnTo>
                  <a:lnTo>
                    <a:pt x="8" y="25"/>
                  </a:lnTo>
                  <a:lnTo>
                    <a:pt x="11" y="25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17" y="22"/>
                  </a:lnTo>
                  <a:lnTo>
                    <a:pt x="18" y="20"/>
                  </a:lnTo>
                  <a:lnTo>
                    <a:pt x="18" y="18"/>
                  </a:lnTo>
                  <a:lnTo>
                    <a:pt x="18" y="16"/>
                  </a:lnTo>
                  <a:lnTo>
                    <a:pt x="18" y="14"/>
                  </a:lnTo>
                  <a:lnTo>
                    <a:pt x="18" y="12"/>
                  </a:lnTo>
                  <a:lnTo>
                    <a:pt x="19" y="9"/>
                  </a:lnTo>
                  <a:lnTo>
                    <a:pt x="20" y="8"/>
                  </a:lnTo>
                  <a:lnTo>
                    <a:pt x="21" y="8"/>
                  </a:lnTo>
                  <a:lnTo>
                    <a:pt x="22" y="7"/>
                  </a:lnTo>
                  <a:lnTo>
                    <a:pt x="23" y="6"/>
                  </a:lnTo>
                  <a:lnTo>
                    <a:pt x="23" y="5"/>
                  </a:lnTo>
                  <a:lnTo>
                    <a:pt x="22" y="4"/>
                  </a:lnTo>
                  <a:lnTo>
                    <a:pt x="21" y="3"/>
                  </a:lnTo>
                  <a:lnTo>
                    <a:pt x="23" y="1"/>
                  </a:lnTo>
                  <a:lnTo>
                    <a:pt x="27" y="0"/>
                  </a:lnTo>
                  <a:lnTo>
                    <a:pt x="31" y="0"/>
                  </a:lnTo>
                  <a:lnTo>
                    <a:pt x="35" y="1"/>
                  </a:lnTo>
                  <a:lnTo>
                    <a:pt x="36" y="1"/>
                  </a:lnTo>
                  <a:lnTo>
                    <a:pt x="37" y="2"/>
                  </a:lnTo>
                  <a:lnTo>
                    <a:pt x="39" y="3"/>
                  </a:lnTo>
                  <a:lnTo>
                    <a:pt x="40" y="3"/>
                  </a:lnTo>
                  <a:lnTo>
                    <a:pt x="41" y="3"/>
                  </a:lnTo>
                  <a:lnTo>
                    <a:pt x="42" y="4"/>
                  </a:lnTo>
                  <a:lnTo>
                    <a:pt x="44" y="5"/>
                  </a:lnTo>
                  <a:lnTo>
                    <a:pt x="45" y="4"/>
                  </a:lnTo>
                  <a:lnTo>
                    <a:pt x="46" y="4"/>
                  </a:lnTo>
                  <a:lnTo>
                    <a:pt x="47" y="3"/>
                  </a:lnTo>
                  <a:lnTo>
                    <a:pt x="48" y="3"/>
                  </a:lnTo>
                  <a:lnTo>
                    <a:pt x="50" y="4"/>
                  </a:lnTo>
                  <a:lnTo>
                    <a:pt x="49" y="4"/>
                  </a:lnTo>
                  <a:lnTo>
                    <a:pt x="50" y="4"/>
                  </a:lnTo>
                  <a:lnTo>
                    <a:pt x="51" y="5"/>
                  </a:lnTo>
                  <a:lnTo>
                    <a:pt x="53" y="6"/>
                  </a:lnTo>
                  <a:lnTo>
                    <a:pt x="54" y="7"/>
                  </a:lnTo>
                  <a:lnTo>
                    <a:pt x="55" y="7"/>
                  </a:lnTo>
                  <a:lnTo>
                    <a:pt x="56" y="7"/>
                  </a:lnTo>
                  <a:lnTo>
                    <a:pt x="60" y="6"/>
                  </a:lnTo>
                  <a:lnTo>
                    <a:pt x="64" y="4"/>
                  </a:lnTo>
                  <a:lnTo>
                    <a:pt x="67" y="4"/>
                  </a:lnTo>
                  <a:lnTo>
                    <a:pt x="70" y="4"/>
                  </a:lnTo>
                  <a:lnTo>
                    <a:pt x="74" y="5"/>
                  </a:lnTo>
                  <a:lnTo>
                    <a:pt x="77" y="6"/>
                  </a:lnTo>
                  <a:lnTo>
                    <a:pt x="84" y="6"/>
                  </a:lnTo>
                  <a:lnTo>
                    <a:pt x="91" y="4"/>
                  </a:lnTo>
                  <a:lnTo>
                    <a:pt x="98" y="4"/>
                  </a:lnTo>
                  <a:lnTo>
                    <a:pt x="99" y="5"/>
                  </a:lnTo>
                  <a:lnTo>
                    <a:pt x="101" y="6"/>
                  </a:lnTo>
                  <a:lnTo>
                    <a:pt x="102" y="7"/>
                  </a:lnTo>
                  <a:lnTo>
                    <a:pt x="103" y="8"/>
                  </a:lnTo>
                  <a:lnTo>
                    <a:pt x="106" y="8"/>
                  </a:lnTo>
                  <a:lnTo>
                    <a:pt x="108" y="8"/>
                  </a:lnTo>
                  <a:lnTo>
                    <a:pt x="110" y="9"/>
                  </a:lnTo>
                  <a:lnTo>
                    <a:pt x="112" y="9"/>
                  </a:lnTo>
                  <a:lnTo>
                    <a:pt x="113" y="10"/>
                  </a:lnTo>
                  <a:lnTo>
                    <a:pt x="113" y="11"/>
                  </a:lnTo>
                  <a:lnTo>
                    <a:pt x="110" y="18"/>
                  </a:lnTo>
                  <a:lnTo>
                    <a:pt x="104" y="24"/>
                  </a:lnTo>
                  <a:lnTo>
                    <a:pt x="101" y="33"/>
                  </a:lnTo>
                  <a:lnTo>
                    <a:pt x="101" y="47"/>
                  </a:lnTo>
                  <a:lnTo>
                    <a:pt x="106" y="60"/>
                  </a:lnTo>
                  <a:lnTo>
                    <a:pt x="108" y="64"/>
                  </a:lnTo>
                  <a:lnTo>
                    <a:pt x="109" y="67"/>
                  </a:lnTo>
                  <a:lnTo>
                    <a:pt x="110" y="71"/>
                  </a:lnTo>
                  <a:lnTo>
                    <a:pt x="110" y="76"/>
                  </a:lnTo>
                  <a:lnTo>
                    <a:pt x="106" y="92"/>
                  </a:lnTo>
                  <a:lnTo>
                    <a:pt x="106" y="108"/>
                  </a:lnTo>
                  <a:lnTo>
                    <a:pt x="106" y="111"/>
                  </a:lnTo>
                  <a:lnTo>
                    <a:pt x="103" y="110"/>
                  </a:lnTo>
                  <a:lnTo>
                    <a:pt x="102" y="110"/>
                  </a:lnTo>
                  <a:lnTo>
                    <a:pt x="96" y="110"/>
                  </a:lnTo>
                  <a:lnTo>
                    <a:pt x="90" y="108"/>
                  </a:lnTo>
                  <a:lnTo>
                    <a:pt x="85" y="104"/>
                  </a:lnTo>
                  <a:lnTo>
                    <a:pt x="81" y="102"/>
                  </a:lnTo>
                  <a:lnTo>
                    <a:pt x="77" y="104"/>
                  </a:lnTo>
                  <a:lnTo>
                    <a:pt x="73" y="107"/>
                  </a:lnTo>
                  <a:lnTo>
                    <a:pt x="69" y="108"/>
                  </a:lnTo>
                  <a:lnTo>
                    <a:pt x="68" y="108"/>
                  </a:lnTo>
                  <a:lnTo>
                    <a:pt x="66" y="107"/>
                  </a:lnTo>
                  <a:lnTo>
                    <a:pt x="64" y="106"/>
                  </a:lnTo>
                  <a:lnTo>
                    <a:pt x="62" y="105"/>
                  </a:lnTo>
                  <a:lnTo>
                    <a:pt x="60" y="105"/>
                  </a:lnTo>
                  <a:lnTo>
                    <a:pt x="58" y="105"/>
                  </a:lnTo>
                  <a:lnTo>
                    <a:pt x="58" y="106"/>
                  </a:lnTo>
                  <a:lnTo>
                    <a:pt x="58" y="107"/>
                  </a:lnTo>
                  <a:lnTo>
                    <a:pt x="58" y="109"/>
                  </a:lnTo>
                  <a:lnTo>
                    <a:pt x="60" y="109"/>
                  </a:lnTo>
                  <a:lnTo>
                    <a:pt x="62" y="111"/>
                  </a:lnTo>
                  <a:lnTo>
                    <a:pt x="64" y="113"/>
                  </a:lnTo>
                  <a:lnTo>
                    <a:pt x="65" y="115"/>
                  </a:lnTo>
                  <a:lnTo>
                    <a:pt x="66" y="117"/>
                  </a:lnTo>
                  <a:lnTo>
                    <a:pt x="65" y="120"/>
                  </a:lnTo>
                  <a:lnTo>
                    <a:pt x="64" y="122"/>
                  </a:lnTo>
                  <a:lnTo>
                    <a:pt x="62" y="124"/>
                  </a:lnTo>
                  <a:lnTo>
                    <a:pt x="58" y="125"/>
                  </a:lnTo>
                  <a:lnTo>
                    <a:pt x="55" y="125"/>
                  </a:lnTo>
                  <a:lnTo>
                    <a:pt x="53" y="124"/>
                  </a:lnTo>
                  <a:lnTo>
                    <a:pt x="51" y="122"/>
                  </a:lnTo>
                  <a:lnTo>
                    <a:pt x="49" y="121"/>
                  </a:lnTo>
                  <a:lnTo>
                    <a:pt x="48" y="120"/>
                  </a:lnTo>
                  <a:lnTo>
                    <a:pt x="43" y="120"/>
                  </a:lnTo>
                  <a:lnTo>
                    <a:pt x="38" y="119"/>
                  </a:lnTo>
                  <a:lnTo>
                    <a:pt x="33" y="117"/>
                  </a:lnTo>
                  <a:lnTo>
                    <a:pt x="37" y="115"/>
                  </a:lnTo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16" name="Freeform 61"/>
            <p:cNvSpPr>
              <a:spLocks/>
            </p:cNvSpPr>
            <p:nvPr/>
          </p:nvSpPr>
          <p:spPr bwMode="gray">
            <a:xfrm>
              <a:off x="3123" y="1909"/>
              <a:ext cx="76" cy="104"/>
            </a:xfrm>
            <a:custGeom>
              <a:avLst/>
              <a:gdLst>
                <a:gd name="T0" fmla="*/ 18 w 76"/>
                <a:gd name="T1" fmla="*/ 0 h 104"/>
                <a:gd name="T2" fmla="*/ 21 w 76"/>
                <a:gd name="T3" fmla="*/ 1 h 104"/>
                <a:gd name="T4" fmla="*/ 23 w 76"/>
                <a:gd name="T5" fmla="*/ 3 h 104"/>
                <a:gd name="T6" fmla="*/ 28 w 76"/>
                <a:gd name="T7" fmla="*/ 7 h 104"/>
                <a:gd name="T8" fmla="*/ 34 w 76"/>
                <a:gd name="T9" fmla="*/ 9 h 104"/>
                <a:gd name="T10" fmla="*/ 40 w 76"/>
                <a:gd name="T11" fmla="*/ 9 h 104"/>
                <a:gd name="T12" fmla="*/ 45 w 76"/>
                <a:gd name="T13" fmla="*/ 10 h 104"/>
                <a:gd name="T14" fmla="*/ 53 w 76"/>
                <a:gd name="T15" fmla="*/ 16 h 104"/>
                <a:gd name="T16" fmla="*/ 59 w 76"/>
                <a:gd name="T17" fmla="*/ 24 h 104"/>
                <a:gd name="T18" fmla="*/ 66 w 76"/>
                <a:gd name="T19" fmla="*/ 29 h 104"/>
                <a:gd name="T20" fmla="*/ 73 w 76"/>
                <a:gd name="T21" fmla="*/ 36 h 104"/>
                <a:gd name="T22" fmla="*/ 76 w 76"/>
                <a:gd name="T23" fmla="*/ 42 h 104"/>
                <a:gd name="T24" fmla="*/ 75 w 76"/>
                <a:gd name="T25" fmla="*/ 46 h 104"/>
                <a:gd name="T26" fmla="*/ 73 w 76"/>
                <a:gd name="T27" fmla="*/ 50 h 104"/>
                <a:gd name="T28" fmla="*/ 74 w 76"/>
                <a:gd name="T29" fmla="*/ 55 h 104"/>
                <a:gd name="T30" fmla="*/ 73 w 76"/>
                <a:gd name="T31" fmla="*/ 64 h 104"/>
                <a:gd name="T32" fmla="*/ 68 w 76"/>
                <a:gd name="T33" fmla="*/ 75 h 104"/>
                <a:gd name="T34" fmla="*/ 60 w 76"/>
                <a:gd name="T35" fmla="*/ 89 h 104"/>
                <a:gd name="T36" fmla="*/ 45 w 76"/>
                <a:gd name="T37" fmla="*/ 103 h 104"/>
                <a:gd name="T38" fmla="*/ 42 w 76"/>
                <a:gd name="T39" fmla="*/ 103 h 104"/>
                <a:gd name="T40" fmla="*/ 40 w 76"/>
                <a:gd name="T41" fmla="*/ 102 h 104"/>
                <a:gd name="T42" fmla="*/ 39 w 76"/>
                <a:gd name="T43" fmla="*/ 98 h 104"/>
                <a:gd name="T44" fmla="*/ 38 w 76"/>
                <a:gd name="T45" fmla="*/ 94 h 104"/>
                <a:gd name="T46" fmla="*/ 36 w 76"/>
                <a:gd name="T47" fmla="*/ 93 h 104"/>
                <a:gd name="T48" fmla="*/ 34 w 76"/>
                <a:gd name="T49" fmla="*/ 94 h 104"/>
                <a:gd name="T50" fmla="*/ 30 w 76"/>
                <a:gd name="T51" fmla="*/ 97 h 104"/>
                <a:gd name="T52" fmla="*/ 27 w 76"/>
                <a:gd name="T53" fmla="*/ 97 h 104"/>
                <a:gd name="T54" fmla="*/ 24 w 76"/>
                <a:gd name="T55" fmla="*/ 96 h 104"/>
                <a:gd name="T56" fmla="*/ 19 w 76"/>
                <a:gd name="T57" fmla="*/ 98 h 104"/>
                <a:gd name="T58" fmla="*/ 17 w 76"/>
                <a:gd name="T59" fmla="*/ 102 h 104"/>
                <a:gd name="T60" fmla="*/ 13 w 76"/>
                <a:gd name="T61" fmla="*/ 104 h 104"/>
                <a:gd name="T62" fmla="*/ 8 w 76"/>
                <a:gd name="T63" fmla="*/ 102 h 104"/>
                <a:gd name="T64" fmla="*/ 5 w 76"/>
                <a:gd name="T65" fmla="*/ 100 h 104"/>
                <a:gd name="T66" fmla="*/ 5 w 76"/>
                <a:gd name="T67" fmla="*/ 97 h 104"/>
                <a:gd name="T68" fmla="*/ 9 w 76"/>
                <a:gd name="T69" fmla="*/ 65 h 104"/>
                <a:gd name="T70" fmla="*/ 8 w 76"/>
                <a:gd name="T71" fmla="*/ 56 h 104"/>
                <a:gd name="T72" fmla="*/ 5 w 76"/>
                <a:gd name="T73" fmla="*/ 49 h 104"/>
                <a:gd name="T74" fmla="*/ 0 w 76"/>
                <a:gd name="T75" fmla="*/ 22 h 104"/>
                <a:gd name="T76" fmla="*/ 9 w 76"/>
                <a:gd name="T77" fmla="*/ 7 h 104"/>
                <a:gd name="T78" fmla="*/ 16 w 76"/>
                <a:gd name="T79" fmla="*/ 0 h 10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76"/>
                <a:gd name="T121" fmla="*/ 0 h 104"/>
                <a:gd name="T122" fmla="*/ 76 w 76"/>
                <a:gd name="T123" fmla="*/ 104 h 10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76" h="104">
                  <a:moveTo>
                    <a:pt x="16" y="0"/>
                  </a:moveTo>
                  <a:lnTo>
                    <a:pt x="18" y="0"/>
                  </a:lnTo>
                  <a:lnTo>
                    <a:pt x="19" y="0"/>
                  </a:lnTo>
                  <a:lnTo>
                    <a:pt x="21" y="1"/>
                  </a:lnTo>
                  <a:lnTo>
                    <a:pt x="22" y="2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8" y="7"/>
                  </a:lnTo>
                  <a:lnTo>
                    <a:pt x="31" y="9"/>
                  </a:lnTo>
                  <a:lnTo>
                    <a:pt x="34" y="9"/>
                  </a:lnTo>
                  <a:lnTo>
                    <a:pt x="37" y="9"/>
                  </a:lnTo>
                  <a:lnTo>
                    <a:pt x="40" y="9"/>
                  </a:lnTo>
                  <a:lnTo>
                    <a:pt x="43" y="9"/>
                  </a:lnTo>
                  <a:lnTo>
                    <a:pt x="45" y="10"/>
                  </a:lnTo>
                  <a:lnTo>
                    <a:pt x="49" y="13"/>
                  </a:lnTo>
                  <a:lnTo>
                    <a:pt x="53" y="16"/>
                  </a:lnTo>
                  <a:lnTo>
                    <a:pt x="56" y="21"/>
                  </a:lnTo>
                  <a:lnTo>
                    <a:pt x="59" y="24"/>
                  </a:lnTo>
                  <a:lnTo>
                    <a:pt x="62" y="26"/>
                  </a:lnTo>
                  <a:lnTo>
                    <a:pt x="66" y="29"/>
                  </a:lnTo>
                  <a:lnTo>
                    <a:pt x="70" y="32"/>
                  </a:lnTo>
                  <a:lnTo>
                    <a:pt x="73" y="36"/>
                  </a:lnTo>
                  <a:lnTo>
                    <a:pt x="75" y="40"/>
                  </a:lnTo>
                  <a:lnTo>
                    <a:pt x="76" y="42"/>
                  </a:lnTo>
                  <a:lnTo>
                    <a:pt x="75" y="44"/>
                  </a:lnTo>
                  <a:lnTo>
                    <a:pt x="75" y="46"/>
                  </a:lnTo>
                  <a:lnTo>
                    <a:pt x="74" y="48"/>
                  </a:lnTo>
                  <a:lnTo>
                    <a:pt x="73" y="50"/>
                  </a:lnTo>
                  <a:lnTo>
                    <a:pt x="74" y="52"/>
                  </a:lnTo>
                  <a:lnTo>
                    <a:pt x="74" y="55"/>
                  </a:lnTo>
                  <a:lnTo>
                    <a:pt x="74" y="59"/>
                  </a:lnTo>
                  <a:lnTo>
                    <a:pt x="73" y="64"/>
                  </a:lnTo>
                  <a:lnTo>
                    <a:pt x="71" y="68"/>
                  </a:lnTo>
                  <a:lnTo>
                    <a:pt x="68" y="75"/>
                  </a:lnTo>
                  <a:lnTo>
                    <a:pt x="65" y="81"/>
                  </a:lnTo>
                  <a:lnTo>
                    <a:pt x="60" y="89"/>
                  </a:lnTo>
                  <a:lnTo>
                    <a:pt x="53" y="96"/>
                  </a:lnTo>
                  <a:lnTo>
                    <a:pt x="45" y="103"/>
                  </a:lnTo>
                  <a:lnTo>
                    <a:pt x="43" y="104"/>
                  </a:lnTo>
                  <a:lnTo>
                    <a:pt x="42" y="103"/>
                  </a:lnTo>
                  <a:lnTo>
                    <a:pt x="41" y="103"/>
                  </a:lnTo>
                  <a:lnTo>
                    <a:pt x="40" y="102"/>
                  </a:lnTo>
                  <a:lnTo>
                    <a:pt x="39" y="100"/>
                  </a:lnTo>
                  <a:lnTo>
                    <a:pt x="39" y="98"/>
                  </a:lnTo>
                  <a:lnTo>
                    <a:pt x="39" y="96"/>
                  </a:lnTo>
                  <a:lnTo>
                    <a:pt x="38" y="94"/>
                  </a:lnTo>
                  <a:lnTo>
                    <a:pt x="38" y="93"/>
                  </a:lnTo>
                  <a:lnTo>
                    <a:pt x="36" y="93"/>
                  </a:lnTo>
                  <a:lnTo>
                    <a:pt x="35" y="94"/>
                  </a:lnTo>
                  <a:lnTo>
                    <a:pt x="34" y="94"/>
                  </a:lnTo>
                  <a:lnTo>
                    <a:pt x="32" y="96"/>
                  </a:lnTo>
                  <a:lnTo>
                    <a:pt x="30" y="97"/>
                  </a:lnTo>
                  <a:lnTo>
                    <a:pt x="28" y="97"/>
                  </a:lnTo>
                  <a:lnTo>
                    <a:pt x="27" y="97"/>
                  </a:lnTo>
                  <a:lnTo>
                    <a:pt x="26" y="96"/>
                  </a:lnTo>
                  <a:lnTo>
                    <a:pt x="24" y="96"/>
                  </a:lnTo>
                  <a:lnTo>
                    <a:pt x="21" y="97"/>
                  </a:lnTo>
                  <a:lnTo>
                    <a:pt x="19" y="98"/>
                  </a:lnTo>
                  <a:lnTo>
                    <a:pt x="18" y="100"/>
                  </a:lnTo>
                  <a:lnTo>
                    <a:pt x="17" y="102"/>
                  </a:lnTo>
                  <a:lnTo>
                    <a:pt x="15" y="103"/>
                  </a:lnTo>
                  <a:lnTo>
                    <a:pt x="13" y="104"/>
                  </a:lnTo>
                  <a:lnTo>
                    <a:pt x="11" y="103"/>
                  </a:lnTo>
                  <a:lnTo>
                    <a:pt x="8" y="102"/>
                  </a:lnTo>
                  <a:lnTo>
                    <a:pt x="6" y="101"/>
                  </a:lnTo>
                  <a:lnTo>
                    <a:pt x="5" y="100"/>
                  </a:lnTo>
                  <a:lnTo>
                    <a:pt x="5" y="98"/>
                  </a:lnTo>
                  <a:lnTo>
                    <a:pt x="5" y="97"/>
                  </a:lnTo>
                  <a:lnTo>
                    <a:pt x="5" y="81"/>
                  </a:lnTo>
                  <a:lnTo>
                    <a:pt x="9" y="65"/>
                  </a:lnTo>
                  <a:lnTo>
                    <a:pt x="9" y="60"/>
                  </a:lnTo>
                  <a:lnTo>
                    <a:pt x="8" y="56"/>
                  </a:lnTo>
                  <a:lnTo>
                    <a:pt x="7" y="53"/>
                  </a:lnTo>
                  <a:lnTo>
                    <a:pt x="5" y="49"/>
                  </a:lnTo>
                  <a:lnTo>
                    <a:pt x="0" y="36"/>
                  </a:lnTo>
                  <a:lnTo>
                    <a:pt x="0" y="22"/>
                  </a:lnTo>
                  <a:lnTo>
                    <a:pt x="3" y="13"/>
                  </a:lnTo>
                  <a:lnTo>
                    <a:pt x="9" y="7"/>
                  </a:lnTo>
                  <a:lnTo>
                    <a:pt x="12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17" name="Freeform 62"/>
            <p:cNvSpPr>
              <a:spLocks/>
            </p:cNvSpPr>
            <p:nvPr/>
          </p:nvSpPr>
          <p:spPr bwMode="gray">
            <a:xfrm>
              <a:off x="3123" y="1909"/>
              <a:ext cx="76" cy="104"/>
            </a:xfrm>
            <a:custGeom>
              <a:avLst/>
              <a:gdLst>
                <a:gd name="T0" fmla="*/ 18 w 76"/>
                <a:gd name="T1" fmla="*/ 0 h 104"/>
                <a:gd name="T2" fmla="*/ 21 w 76"/>
                <a:gd name="T3" fmla="*/ 1 h 104"/>
                <a:gd name="T4" fmla="*/ 23 w 76"/>
                <a:gd name="T5" fmla="*/ 3 h 104"/>
                <a:gd name="T6" fmla="*/ 28 w 76"/>
                <a:gd name="T7" fmla="*/ 7 h 104"/>
                <a:gd name="T8" fmla="*/ 34 w 76"/>
                <a:gd name="T9" fmla="*/ 9 h 104"/>
                <a:gd name="T10" fmla="*/ 40 w 76"/>
                <a:gd name="T11" fmla="*/ 9 h 104"/>
                <a:gd name="T12" fmla="*/ 45 w 76"/>
                <a:gd name="T13" fmla="*/ 10 h 104"/>
                <a:gd name="T14" fmla="*/ 53 w 76"/>
                <a:gd name="T15" fmla="*/ 16 h 104"/>
                <a:gd name="T16" fmla="*/ 59 w 76"/>
                <a:gd name="T17" fmla="*/ 24 h 104"/>
                <a:gd name="T18" fmla="*/ 66 w 76"/>
                <a:gd name="T19" fmla="*/ 29 h 104"/>
                <a:gd name="T20" fmla="*/ 73 w 76"/>
                <a:gd name="T21" fmla="*/ 36 h 104"/>
                <a:gd name="T22" fmla="*/ 76 w 76"/>
                <a:gd name="T23" fmla="*/ 42 h 104"/>
                <a:gd name="T24" fmla="*/ 75 w 76"/>
                <a:gd name="T25" fmla="*/ 46 h 104"/>
                <a:gd name="T26" fmla="*/ 73 w 76"/>
                <a:gd name="T27" fmla="*/ 50 h 104"/>
                <a:gd name="T28" fmla="*/ 74 w 76"/>
                <a:gd name="T29" fmla="*/ 55 h 104"/>
                <a:gd name="T30" fmla="*/ 73 w 76"/>
                <a:gd name="T31" fmla="*/ 64 h 104"/>
                <a:gd name="T32" fmla="*/ 68 w 76"/>
                <a:gd name="T33" fmla="*/ 75 h 104"/>
                <a:gd name="T34" fmla="*/ 60 w 76"/>
                <a:gd name="T35" fmla="*/ 89 h 104"/>
                <a:gd name="T36" fmla="*/ 45 w 76"/>
                <a:gd name="T37" fmla="*/ 103 h 104"/>
                <a:gd name="T38" fmla="*/ 42 w 76"/>
                <a:gd name="T39" fmla="*/ 103 h 104"/>
                <a:gd name="T40" fmla="*/ 40 w 76"/>
                <a:gd name="T41" fmla="*/ 102 h 104"/>
                <a:gd name="T42" fmla="*/ 39 w 76"/>
                <a:gd name="T43" fmla="*/ 98 h 104"/>
                <a:gd name="T44" fmla="*/ 38 w 76"/>
                <a:gd name="T45" fmla="*/ 94 h 104"/>
                <a:gd name="T46" fmla="*/ 36 w 76"/>
                <a:gd name="T47" fmla="*/ 93 h 104"/>
                <a:gd name="T48" fmla="*/ 34 w 76"/>
                <a:gd name="T49" fmla="*/ 94 h 104"/>
                <a:gd name="T50" fmla="*/ 30 w 76"/>
                <a:gd name="T51" fmla="*/ 97 h 104"/>
                <a:gd name="T52" fmla="*/ 27 w 76"/>
                <a:gd name="T53" fmla="*/ 97 h 104"/>
                <a:gd name="T54" fmla="*/ 24 w 76"/>
                <a:gd name="T55" fmla="*/ 96 h 104"/>
                <a:gd name="T56" fmla="*/ 19 w 76"/>
                <a:gd name="T57" fmla="*/ 98 h 104"/>
                <a:gd name="T58" fmla="*/ 17 w 76"/>
                <a:gd name="T59" fmla="*/ 102 h 104"/>
                <a:gd name="T60" fmla="*/ 13 w 76"/>
                <a:gd name="T61" fmla="*/ 104 h 104"/>
                <a:gd name="T62" fmla="*/ 8 w 76"/>
                <a:gd name="T63" fmla="*/ 102 h 104"/>
                <a:gd name="T64" fmla="*/ 5 w 76"/>
                <a:gd name="T65" fmla="*/ 100 h 104"/>
                <a:gd name="T66" fmla="*/ 5 w 76"/>
                <a:gd name="T67" fmla="*/ 97 h 104"/>
                <a:gd name="T68" fmla="*/ 9 w 76"/>
                <a:gd name="T69" fmla="*/ 65 h 104"/>
                <a:gd name="T70" fmla="*/ 8 w 76"/>
                <a:gd name="T71" fmla="*/ 56 h 104"/>
                <a:gd name="T72" fmla="*/ 5 w 76"/>
                <a:gd name="T73" fmla="*/ 49 h 104"/>
                <a:gd name="T74" fmla="*/ 0 w 76"/>
                <a:gd name="T75" fmla="*/ 22 h 104"/>
                <a:gd name="T76" fmla="*/ 9 w 76"/>
                <a:gd name="T77" fmla="*/ 7 h 104"/>
                <a:gd name="T78" fmla="*/ 16 w 76"/>
                <a:gd name="T79" fmla="*/ 0 h 10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76"/>
                <a:gd name="T121" fmla="*/ 0 h 104"/>
                <a:gd name="T122" fmla="*/ 76 w 76"/>
                <a:gd name="T123" fmla="*/ 104 h 10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76" h="104">
                  <a:moveTo>
                    <a:pt x="16" y="0"/>
                  </a:moveTo>
                  <a:lnTo>
                    <a:pt x="18" y="0"/>
                  </a:lnTo>
                  <a:lnTo>
                    <a:pt x="19" y="0"/>
                  </a:lnTo>
                  <a:lnTo>
                    <a:pt x="21" y="1"/>
                  </a:lnTo>
                  <a:lnTo>
                    <a:pt x="22" y="2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8" y="7"/>
                  </a:lnTo>
                  <a:lnTo>
                    <a:pt x="31" y="9"/>
                  </a:lnTo>
                  <a:lnTo>
                    <a:pt x="34" y="9"/>
                  </a:lnTo>
                  <a:lnTo>
                    <a:pt x="37" y="9"/>
                  </a:lnTo>
                  <a:lnTo>
                    <a:pt x="40" y="9"/>
                  </a:lnTo>
                  <a:lnTo>
                    <a:pt x="43" y="9"/>
                  </a:lnTo>
                  <a:lnTo>
                    <a:pt x="45" y="10"/>
                  </a:lnTo>
                  <a:lnTo>
                    <a:pt x="49" y="13"/>
                  </a:lnTo>
                  <a:lnTo>
                    <a:pt x="53" y="16"/>
                  </a:lnTo>
                  <a:lnTo>
                    <a:pt x="56" y="21"/>
                  </a:lnTo>
                  <a:lnTo>
                    <a:pt x="59" y="24"/>
                  </a:lnTo>
                  <a:lnTo>
                    <a:pt x="62" y="26"/>
                  </a:lnTo>
                  <a:lnTo>
                    <a:pt x="66" y="29"/>
                  </a:lnTo>
                  <a:lnTo>
                    <a:pt x="70" y="32"/>
                  </a:lnTo>
                  <a:lnTo>
                    <a:pt x="73" y="36"/>
                  </a:lnTo>
                  <a:lnTo>
                    <a:pt x="75" y="40"/>
                  </a:lnTo>
                  <a:lnTo>
                    <a:pt x="76" y="42"/>
                  </a:lnTo>
                  <a:lnTo>
                    <a:pt x="75" y="44"/>
                  </a:lnTo>
                  <a:lnTo>
                    <a:pt x="75" y="46"/>
                  </a:lnTo>
                  <a:lnTo>
                    <a:pt x="74" y="48"/>
                  </a:lnTo>
                  <a:lnTo>
                    <a:pt x="73" y="50"/>
                  </a:lnTo>
                  <a:lnTo>
                    <a:pt x="74" y="52"/>
                  </a:lnTo>
                  <a:lnTo>
                    <a:pt x="74" y="55"/>
                  </a:lnTo>
                  <a:lnTo>
                    <a:pt x="74" y="59"/>
                  </a:lnTo>
                  <a:lnTo>
                    <a:pt x="73" y="64"/>
                  </a:lnTo>
                  <a:lnTo>
                    <a:pt x="71" y="68"/>
                  </a:lnTo>
                  <a:lnTo>
                    <a:pt x="68" y="75"/>
                  </a:lnTo>
                  <a:lnTo>
                    <a:pt x="65" y="81"/>
                  </a:lnTo>
                  <a:lnTo>
                    <a:pt x="60" y="89"/>
                  </a:lnTo>
                  <a:lnTo>
                    <a:pt x="53" y="96"/>
                  </a:lnTo>
                  <a:lnTo>
                    <a:pt x="45" y="103"/>
                  </a:lnTo>
                  <a:lnTo>
                    <a:pt x="43" y="104"/>
                  </a:lnTo>
                  <a:lnTo>
                    <a:pt x="42" y="103"/>
                  </a:lnTo>
                  <a:lnTo>
                    <a:pt x="41" y="103"/>
                  </a:lnTo>
                  <a:lnTo>
                    <a:pt x="40" y="102"/>
                  </a:lnTo>
                  <a:lnTo>
                    <a:pt x="39" y="100"/>
                  </a:lnTo>
                  <a:lnTo>
                    <a:pt x="39" y="98"/>
                  </a:lnTo>
                  <a:lnTo>
                    <a:pt x="39" y="96"/>
                  </a:lnTo>
                  <a:lnTo>
                    <a:pt x="38" y="94"/>
                  </a:lnTo>
                  <a:lnTo>
                    <a:pt x="38" y="93"/>
                  </a:lnTo>
                  <a:lnTo>
                    <a:pt x="36" y="93"/>
                  </a:lnTo>
                  <a:lnTo>
                    <a:pt x="35" y="94"/>
                  </a:lnTo>
                  <a:lnTo>
                    <a:pt x="34" y="94"/>
                  </a:lnTo>
                  <a:lnTo>
                    <a:pt x="32" y="96"/>
                  </a:lnTo>
                  <a:lnTo>
                    <a:pt x="30" y="97"/>
                  </a:lnTo>
                  <a:lnTo>
                    <a:pt x="28" y="97"/>
                  </a:lnTo>
                  <a:lnTo>
                    <a:pt x="27" y="97"/>
                  </a:lnTo>
                  <a:lnTo>
                    <a:pt x="26" y="96"/>
                  </a:lnTo>
                  <a:lnTo>
                    <a:pt x="24" y="96"/>
                  </a:lnTo>
                  <a:lnTo>
                    <a:pt x="21" y="97"/>
                  </a:lnTo>
                  <a:lnTo>
                    <a:pt x="19" y="98"/>
                  </a:lnTo>
                  <a:lnTo>
                    <a:pt x="18" y="100"/>
                  </a:lnTo>
                  <a:lnTo>
                    <a:pt x="17" y="102"/>
                  </a:lnTo>
                  <a:lnTo>
                    <a:pt x="15" y="103"/>
                  </a:lnTo>
                  <a:lnTo>
                    <a:pt x="13" y="104"/>
                  </a:lnTo>
                  <a:lnTo>
                    <a:pt x="11" y="103"/>
                  </a:lnTo>
                  <a:lnTo>
                    <a:pt x="8" y="102"/>
                  </a:lnTo>
                  <a:lnTo>
                    <a:pt x="6" y="101"/>
                  </a:lnTo>
                  <a:lnTo>
                    <a:pt x="5" y="100"/>
                  </a:lnTo>
                  <a:lnTo>
                    <a:pt x="5" y="98"/>
                  </a:lnTo>
                  <a:lnTo>
                    <a:pt x="5" y="97"/>
                  </a:lnTo>
                  <a:lnTo>
                    <a:pt x="5" y="81"/>
                  </a:lnTo>
                  <a:lnTo>
                    <a:pt x="9" y="65"/>
                  </a:lnTo>
                  <a:lnTo>
                    <a:pt x="9" y="60"/>
                  </a:lnTo>
                  <a:lnTo>
                    <a:pt x="8" y="56"/>
                  </a:lnTo>
                  <a:lnTo>
                    <a:pt x="7" y="53"/>
                  </a:lnTo>
                  <a:lnTo>
                    <a:pt x="5" y="49"/>
                  </a:lnTo>
                  <a:lnTo>
                    <a:pt x="0" y="36"/>
                  </a:lnTo>
                  <a:lnTo>
                    <a:pt x="0" y="22"/>
                  </a:lnTo>
                  <a:lnTo>
                    <a:pt x="3" y="13"/>
                  </a:lnTo>
                  <a:lnTo>
                    <a:pt x="9" y="7"/>
                  </a:lnTo>
                  <a:lnTo>
                    <a:pt x="12" y="0"/>
                  </a:lnTo>
                  <a:lnTo>
                    <a:pt x="16" y="0"/>
                  </a:lnTo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18" name="Freeform 63"/>
            <p:cNvSpPr>
              <a:spLocks/>
            </p:cNvSpPr>
            <p:nvPr/>
          </p:nvSpPr>
          <p:spPr bwMode="gray">
            <a:xfrm>
              <a:off x="2347" y="2052"/>
              <a:ext cx="168" cy="188"/>
            </a:xfrm>
            <a:custGeom>
              <a:avLst/>
              <a:gdLst>
                <a:gd name="T0" fmla="*/ 30 w 168"/>
                <a:gd name="T1" fmla="*/ 151 h 188"/>
                <a:gd name="T2" fmla="*/ 25 w 168"/>
                <a:gd name="T3" fmla="*/ 160 h 188"/>
                <a:gd name="T4" fmla="*/ 21 w 168"/>
                <a:gd name="T5" fmla="*/ 169 h 188"/>
                <a:gd name="T6" fmla="*/ 27 w 168"/>
                <a:gd name="T7" fmla="*/ 176 h 188"/>
                <a:gd name="T8" fmla="*/ 40 w 168"/>
                <a:gd name="T9" fmla="*/ 171 h 188"/>
                <a:gd name="T10" fmla="*/ 50 w 168"/>
                <a:gd name="T11" fmla="*/ 179 h 188"/>
                <a:gd name="T12" fmla="*/ 54 w 168"/>
                <a:gd name="T13" fmla="*/ 187 h 188"/>
                <a:gd name="T14" fmla="*/ 63 w 168"/>
                <a:gd name="T15" fmla="*/ 187 h 188"/>
                <a:gd name="T16" fmla="*/ 66 w 168"/>
                <a:gd name="T17" fmla="*/ 180 h 188"/>
                <a:gd name="T18" fmla="*/ 69 w 168"/>
                <a:gd name="T19" fmla="*/ 176 h 188"/>
                <a:gd name="T20" fmla="*/ 74 w 168"/>
                <a:gd name="T21" fmla="*/ 167 h 188"/>
                <a:gd name="T22" fmla="*/ 74 w 168"/>
                <a:gd name="T23" fmla="*/ 146 h 188"/>
                <a:gd name="T24" fmla="*/ 76 w 168"/>
                <a:gd name="T25" fmla="*/ 142 h 188"/>
                <a:gd name="T26" fmla="*/ 88 w 168"/>
                <a:gd name="T27" fmla="*/ 139 h 188"/>
                <a:gd name="T28" fmla="*/ 89 w 168"/>
                <a:gd name="T29" fmla="*/ 132 h 188"/>
                <a:gd name="T30" fmla="*/ 104 w 168"/>
                <a:gd name="T31" fmla="*/ 121 h 188"/>
                <a:gd name="T32" fmla="*/ 155 w 168"/>
                <a:gd name="T33" fmla="*/ 87 h 188"/>
                <a:gd name="T34" fmla="*/ 167 w 168"/>
                <a:gd name="T35" fmla="*/ 69 h 188"/>
                <a:gd name="T36" fmla="*/ 168 w 168"/>
                <a:gd name="T37" fmla="*/ 56 h 188"/>
                <a:gd name="T38" fmla="*/ 162 w 168"/>
                <a:gd name="T39" fmla="*/ 47 h 188"/>
                <a:gd name="T40" fmla="*/ 164 w 168"/>
                <a:gd name="T41" fmla="*/ 41 h 188"/>
                <a:gd name="T42" fmla="*/ 133 w 168"/>
                <a:gd name="T43" fmla="*/ 21 h 188"/>
                <a:gd name="T44" fmla="*/ 134 w 168"/>
                <a:gd name="T45" fmla="*/ 30 h 188"/>
                <a:gd name="T46" fmla="*/ 125 w 168"/>
                <a:gd name="T47" fmla="*/ 32 h 188"/>
                <a:gd name="T48" fmla="*/ 118 w 168"/>
                <a:gd name="T49" fmla="*/ 27 h 188"/>
                <a:gd name="T50" fmla="*/ 111 w 168"/>
                <a:gd name="T51" fmla="*/ 28 h 188"/>
                <a:gd name="T52" fmla="*/ 105 w 168"/>
                <a:gd name="T53" fmla="*/ 25 h 188"/>
                <a:gd name="T54" fmla="*/ 94 w 168"/>
                <a:gd name="T55" fmla="*/ 16 h 188"/>
                <a:gd name="T56" fmla="*/ 70 w 168"/>
                <a:gd name="T57" fmla="*/ 6 h 188"/>
                <a:gd name="T58" fmla="*/ 60 w 168"/>
                <a:gd name="T59" fmla="*/ 0 h 188"/>
                <a:gd name="T60" fmla="*/ 55 w 168"/>
                <a:gd name="T61" fmla="*/ 3 h 188"/>
                <a:gd name="T62" fmla="*/ 51 w 168"/>
                <a:gd name="T63" fmla="*/ 6 h 188"/>
                <a:gd name="T64" fmla="*/ 41 w 168"/>
                <a:gd name="T65" fmla="*/ 10 h 188"/>
                <a:gd name="T66" fmla="*/ 28 w 168"/>
                <a:gd name="T67" fmla="*/ 18 h 188"/>
                <a:gd name="T68" fmla="*/ 19 w 168"/>
                <a:gd name="T69" fmla="*/ 22 h 188"/>
                <a:gd name="T70" fmla="*/ 19 w 168"/>
                <a:gd name="T71" fmla="*/ 27 h 188"/>
                <a:gd name="T72" fmla="*/ 27 w 168"/>
                <a:gd name="T73" fmla="*/ 34 h 188"/>
                <a:gd name="T74" fmla="*/ 27 w 168"/>
                <a:gd name="T75" fmla="*/ 42 h 188"/>
                <a:gd name="T76" fmla="*/ 22 w 168"/>
                <a:gd name="T77" fmla="*/ 48 h 188"/>
                <a:gd name="T78" fmla="*/ 17 w 168"/>
                <a:gd name="T79" fmla="*/ 62 h 188"/>
                <a:gd name="T80" fmla="*/ 19 w 168"/>
                <a:gd name="T81" fmla="*/ 67 h 188"/>
                <a:gd name="T82" fmla="*/ 12 w 168"/>
                <a:gd name="T83" fmla="*/ 72 h 188"/>
                <a:gd name="T84" fmla="*/ 6 w 168"/>
                <a:gd name="T85" fmla="*/ 72 h 188"/>
                <a:gd name="T86" fmla="*/ 3 w 168"/>
                <a:gd name="T87" fmla="*/ 75 h 188"/>
                <a:gd name="T88" fmla="*/ 0 w 168"/>
                <a:gd name="T89" fmla="*/ 79 h 188"/>
                <a:gd name="T90" fmla="*/ 5 w 168"/>
                <a:gd name="T91" fmla="*/ 81 h 188"/>
                <a:gd name="T92" fmla="*/ 8 w 168"/>
                <a:gd name="T93" fmla="*/ 106 h 188"/>
                <a:gd name="T94" fmla="*/ 3 w 168"/>
                <a:gd name="T95" fmla="*/ 112 h 188"/>
                <a:gd name="T96" fmla="*/ 10 w 168"/>
                <a:gd name="T97" fmla="*/ 119 h 188"/>
                <a:gd name="T98" fmla="*/ 25 w 168"/>
                <a:gd name="T99" fmla="*/ 121 h 188"/>
                <a:gd name="T100" fmla="*/ 32 w 168"/>
                <a:gd name="T101" fmla="*/ 114 h 188"/>
                <a:gd name="T102" fmla="*/ 39 w 168"/>
                <a:gd name="T103" fmla="*/ 115 h 188"/>
                <a:gd name="T104" fmla="*/ 39 w 168"/>
                <a:gd name="T105" fmla="*/ 124 h 188"/>
                <a:gd name="T106" fmla="*/ 23 w 168"/>
                <a:gd name="T107" fmla="*/ 137 h 188"/>
                <a:gd name="T108" fmla="*/ 23 w 168"/>
                <a:gd name="T109" fmla="*/ 142 h 18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68"/>
                <a:gd name="T166" fmla="*/ 0 h 188"/>
                <a:gd name="T167" fmla="*/ 168 w 168"/>
                <a:gd name="T168" fmla="*/ 188 h 18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68" h="188">
                  <a:moveTo>
                    <a:pt x="25" y="143"/>
                  </a:moveTo>
                  <a:lnTo>
                    <a:pt x="27" y="146"/>
                  </a:lnTo>
                  <a:lnTo>
                    <a:pt x="29" y="148"/>
                  </a:lnTo>
                  <a:lnTo>
                    <a:pt x="30" y="151"/>
                  </a:lnTo>
                  <a:lnTo>
                    <a:pt x="30" y="153"/>
                  </a:lnTo>
                  <a:lnTo>
                    <a:pt x="29" y="155"/>
                  </a:lnTo>
                  <a:lnTo>
                    <a:pt x="27" y="158"/>
                  </a:lnTo>
                  <a:lnTo>
                    <a:pt x="25" y="160"/>
                  </a:lnTo>
                  <a:lnTo>
                    <a:pt x="23" y="162"/>
                  </a:lnTo>
                  <a:lnTo>
                    <a:pt x="22" y="164"/>
                  </a:lnTo>
                  <a:lnTo>
                    <a:pt x="21" y="167"/>
                  </a:lnTo>
                  <a:lnTo>
                    <a:pt x="21" y="169"/>
                  </a:lnTo>
                  <a:lnTo>
                    <a:pt x="22" y="172"/>
                  </a:lnTo>
                  <a:lnTo>
                    <a:pt x="24" y="174"/>
                  </a:lnTo>
                  <a:lnTo>
                    <a:pt x="25" y="175"/>
                  </a:lnTo>
                  <a:lnTo>
                    <a:pt x="27" y="176"/>
                  </a:lnTo>
                  <a:lnTo>
                    <a:pt x="29" y="177"/>
                  </a:lnTo>
                  <a:lnTo>
                    <a:pt x="31" y="176"/>
                  </a:lnTo>
                  <a:lnTo>
                    <a:pt x="35" y="173"/>
                  </a:lnTo>
                  <a:lnTo>
                    <a:pt x="40" y="171"/>
                  </a:lnTo>
                  <a:lnTo>
                    <a:pt x="45" y="171"/>
                  </a:lnTo>
                  <a:lnTo>
                    <a:pt x="49" y="174"/>
                  </a:lnTo>
                  <a:lnTo>
                    <a:pt x="50" y="176"/>
                  </a:lnTo>
                  <a:lnTo>
                    <a:pt x="50" y="179"/>
                  </a:lnTo>
                  <a:lnTo>
                    <a:pt x="51" y="181"/>
                  </a:lnTo>
                  <a:lnTo>
                    <a:pt x="52" y="183"/>
                  </a:lnTo>
                  <a:lnTo>
                    <a:pt x="52" y="185"/>
                  </a:lnTo>
                  <a:lnTo>
                    <a:pt x="54" y="187"/>
                  </a:lnTo>
                  <a:lnTo>
                    <a:pt x="56" y="188"/>
                  </a:lnTo>
                  <a:lnTo>
                    <a:pt x="58" y="188"/>
                  </a:lnTo>
                  <a:lnTo>
                    <a:pt x="61" y="188"/>
                  </a:lnTo>
                  <a:lnTo>
                    <a:pt x="63" y="187"/>
                  </a:lnTo>
                  <a:lnTo>
                    <a:pt x="65" y="186"/>
                  </a:lnTo>
                  <a:lnTo>
                    <a:pt x="66" y="184"/>
                  </a:lnTo>
                  <a:lnTo>
                    <a:pt x="66" y="182"/>
                  </a:lnTo>
                  <a:lnTo>
                    <a:pt x="66" y="180"/>
                  </a:lnTo>
                  <a:lnTo>
                    <a:pt x="66" y="178"/>
                  </a:lnTo>
                  <a:lnTo>
                    <a:pt x="66" y="176"/>
                  </a:lnTo>
                  <a:lnTo>
                    <a:pt x="67" y="175"/>
                  </a:lnTo>
                  <a:lnTo>
                    <a:pt x="69" y="176"/>
                  </a:lnTo>
                  <a:lnTo>
                    <a:pt x="70" y="176"/>
                  </a:lnTo>
                  <a:lnTo>
                    <a:pt x="71" y="177"/>
                  </a:lnTo>
                  <a:lnTo>
                    <a:pt x="72" y="176"/>
                  </a:lnTo>
                  <a:lnTo>
                    <a:pt x="74" y="167"/>
                  </a:lnTo>
                  <a:lnTo>
                    <a:pt x="75" y="157"/>
                  </a:lnTo>
                  <a:lnTo>
                    <a:pt x="77" y="148"/>
                  </a:lnTo>
                  <a:lnTo>
                    <a:pt x="75" y="147"/>
                  </a:lnTo>
                  <a:lnTo>
                    <a:pt x="74" y="146"/>
                  </a:lnTo>
                  <a:lnTo>
                    <a:pt x="73" y="144"/>
                  </a:lnTo>
                  <a:lnTo>
                    <a:pt x="73" y="143"/>
                  </a:lnTo>
                  <a:lnTo>
                    <a:pt x="74" y="143"/>
                  </a:lnTo>
                  <a:lnTo>
                    <a:pt x="76" y="142"/>
                  </a:lnTo>
                  <a:lnTo>
                    <a:pt x="79" y="141"/>
                  </a:lnTo>
                  <a:lnTo>
                    <a:pt x="82" y="141"/>
                  </a:lnTo>
                  <a:lnTo>
                    <a:pt x="86" y="140"/>
                  </a:lnTo>
                  <a:lnTo>
                    <a:pt x="88" y="139"/>
                  </a:lnTo>
                  <a:lnTo>
                    <a:pt x="90" y="137"/>
                  </a:lnTo>
                  <a:lnTo>
                    <a:pt x="90" y="135"/>
                  </a:lnTo>
                  <a:lnTo>
                    <a:pt x="90" y="134"/>
                  </a:lnTo>
                  <a:lnTo>
                    <a:pt x="89" y="132"/>
                  </a:lnTo>
                  <a:lnTo>
                    <a:pt x="89" y="130"/>
                  </a:lnTo>
                  <a:lnTo>
                    <a:pt x="89" y="128"/>
                  </a:lnTo>
                  <a:lnTo>
                    <a:pt x="90" y="127"/>
                  </a:lnTo>
                  <a:lnTo>
                    <a:pt x="104" y="121"/>
                  </a:lnTo>
                  <a:lnTo>
                    <a:pt x="119" y="116"/>
                  </a:lnTo>
                  <a:lnTo>
                    <a:pt x="134" y="109"/>
                  </a:lnTo>
                  <a:lnTo>
                    <a:pt x="146" y="98"/>
                  </a:lnTo>
                  <a:lnTo>
                    <a:pt x="155" y="87"/>
                  </a:lnTo>
                  <a:lnTo>
                    <a:pt x="163" y="73"/>
                  </a:lnTo>
                  <a:lnTo>
                    <a:pt x="164" y="72"/>
                  </a:lnTo>
                  <a:lnTo>
                    <a:pt x="165" y="70"/>
                  </a:lnTo>
                  <a:lnTo>
                    <a:pt x="167" y="69"/>
                  </a:lnTo>
                  <a:lnTo>
                    <a:pt x="168" y="67"/>
                  </a:lnTo>
                  <a:lnTo>
                    <a:pt x="168" y="63"/>
                  </a:lnTo>
                  <a:lnTo>
                    <a:pt x="168" y="60"/>
                  </a:lnTo>
                  <a:lnTo>
                    <a:pt x="168" y="56"/>
                  </a:lnTo>
                  <a:lnTo>
                    <a:pt x="167" y="53"/>
                  </a:lnTo>
                  <a:lnTo>
                    <a:pt x="165" y="51"/>
                  </a:lnTo>
                  <a:lnTo>
                    <a:pt x="163" y="49"/>
                  </a:lnTo>
                  <a:lnTo>
                    <a:pt x="162" y="47"/>
                  </a:lnTo>
                  <a:lnTo>
                    <a:pt x="161" y="45"/>
                  </a:lnTo>
                  <a:lnTo>
                    <a:pt x="160" y="44"/>
                  </a:lnTo>
                  <a:lnTo>
                    <a:pt x="161" y="42"/>
                  </a:lnTo>
                  <a:lnTo>
                    <a:pt x="164" y="41"/>
                  </a:lnTo>
                  <a:lnTo>
                    <a:pt x="154" y="32"/>
                  </a:lnTo>
                  <a:lnTo>
                    <a:pt x="144" y="26"/>
                  </a:lnTo>
                  <a:lnTo>
                    <a:pt x="133" y="18"/>
                  </a:lnTo>
                  <a:lnTo>
                    <a:pt x="133" y="21"/>
                  </a:lnTo>
                  <a:lnTo>
                    <a:pt x="133" y="23"/>
                  </a:lnTo>
                  <a:lnTo>
                    <a:pt x="134" y="26"/>
                  </a:lnTo>
                  <a:lnTo>
                    <a:pt x="134" y="28"/>
                  </a:lnTo>
                  <a:lnTo>
                    <a:pt x="134" y="30"/>
                  </a:lnTo>
                  <a:lnTo>
                    <a:pt x="132" y="33"/>
                  </a:lnTo>
                  <a:lnTo>
                    <a:pt x="129" y="33"/>
                  </a:lnTo>
                  <a:lnTo>
                    <a:pt x="127" y="33"/>
                  </a:lnTo>
                  <a:lnTo>
                    <a:pt x="125" y="32"/>
                  </a:lnTo>
                  <a:lnTo>
                    <a:pt x="124" y="31"/>
                  </a:lnTo>
                  <a:lnTo>
                    <a:pt x="122" y="29"/>
                  </a:lnTo>
                  <a:lnTo>
                    <a:pt x="120" y="27"/>
                  </a:lnTo>
                  <a:lnTo>
                    <a:pt x="118" y="27"/>
                  </a:lnTo>
                  <a:lnTo>
                    <a:pt x="117" y="27"/>
                  </a:lnTo>
                  <a:lnTo>
                    <a:pt x="115" y="27"/>
                  </a:lnTo>
                  <a:lnTo>
                    <a:pt x="113" y="28"/>
                  </a:lnTo>
                  <a:lnTo>
                    <a:pt x="111" y="28"/>
                  </a:lnTo>
                  <a:lnTo>
                    <a:pt x="109" y="29"/>
                  </a:lnTo>
                  <a:lnTo>
                    <a:pt x="108" y="28"/>
                  </a:lnTo>
                  <a:lnTo>
                    <a:pt x="106" y="27"/>
                  </a:lnTo>
                  <a:lnTo>
                    <a:pt x="105" y="25"/>
                  </a:lnTo>
                  <a:lnTo>
                    <a:pt x="104" y="23"/>
                  </a:lnTo>
                  <a:lnTo>
                    <a:pt x="103" y="21"/>
                  </a:lnTo>
                  <a:lnTo>
                    <a:pt x="101" y="19"/>
                  </a:lnTo>
                  <a:lnTo>
                    <a:pt x="94" y="16"/>
                  </a:lnTo>
                  <a:lnTo>
                    <a:pt x="86" y="16"/>
                  </a:lnTo>
                  <a:lnTo>
                    <a:pt x="79" y="14"/>
                  </a:lnTo>
                  <a:lnTo>
                    <a:pt x="75" y="11"/>
                  </a:lnTo>
                  <a:lnTo>
                    <a:pt x="70" y="6"/>
                  </a:lnTo>
                  <a:lnTo>
                    <a:pt x="66" y="3"/>
                  </a:lnTo>
                  <a:lnTo>
                    <a:pt x="64" y="2"/>
                  </a:lnTo>
                  <a:lnTo>
                    <a:pt x="62" y="1"/>
                  </a:lnTo>
                  <a:lnTo>
                    <a:pt x="60" y="0"/>
                  </a:lnTo>
                  <a:lnTo>
                    <a:pt x="57" y="0"/>
                  </a:lnTo>
                  <a:lnTo>
                    <a:pt x="55" y="1"/>
                  </a:lnTo>
                  <a:lnTo>
                    <a:pt x="55" y="2"/>
                  </a:lnTo>
                  <a:lnTo>
                    <a:pt x="55" y="3"/>
                  </a:lnTo>
                  <a:lnTo>
                    <a:pt x="55" y="4"/>
                  </a:lnTo>
                  <a:lnTo>
                    <a:pt x="55" y="5"/>
                  </a:lnTo>
                  <a:lnTo>
                    <a:pt x="54" y="6"/>
                  </a:lnTo>
                  <a:lnTo>
                    <a:pt x="51" y="6"/>
                  </a:lnTo>
                  <a:lnTo>
                    <a:pt x="49" y="6"/>
                  </a:lnTo>
                  <a:lnTo>
                    <a:pt x="47" y="6"/>
                  </a:lnTo>
                  <a:lnTo>
                    <a:pt x="45" y="7"/>
                  </a:lnTo>
                  <a:lnTo>
                    <a:pt x="41" y="10"/>
                  </a:lnTo>
                  <a:lnTo>
                    <a:pt x="37" y="12"/>
                  </a:lnTo>
                  <a:lnTo>
                    <a:pt x="33" y="13"/>
                  </a:lnTo>
                  <a:lnTo>
                    <a:pt x="30" y="16"/>
                  </a:lnTo>
                  <a:lnTo>
                    <a:pt x="28" y="18"/>
                  </a:lnTo>
                  <a:lnTo>
                    <a:pt x="26" y="20"/>
                  </a:lnTo>
                  <a:lnTo>
                    <a:pt x="23" y="21"/>
                  </a:lnTo>
                  <a:lnTo>
                    <a:pt x="20" y="22"/>
                  </a:lnTo>
                  <a:lnTo>
                    <a:pt x="19" y="22"/>
                  </a:lnTo>
                  <a:lnTo>
                    <a:pt x="19" y="23"/>
                  </a:lnTo>
                  <a:lnTo>
                    <a:pt x="19" y="25"/>
                  </a:lnTo>
                  <a:lnTo>
                    <a:pt x="19" y="26"/>
                  </a:lnTo>
                  <a:lnTo>
                    <a:pt x="19" y="27"/>
                  </a:lnTo>
                  <a:lnTo>
                    <a:pt x="21" y="29"/>
                  </a:lnTo>
                  <a:lnTo>
                    <a:pt x="24" y="31"/>
                  </a:lnTo>
                  <a:lnTo>
                    <a:pt x="26" y="32"/>
                  </a:lnTo>
                  <a:lnTo>
                    <a:pt x="27" y="34"/>
                  </a:lnTo>
                  <a:lnTo>
                    <a:pt x="28" y="36"/>
                  </a:lnTo>
                  <a:lnTo>
                    <a:pt x="28" y="38"/>
                  </a:lnTo>
                  <a:lnTo>
                    <a:pt x="27" y="41"/>
                  </a:lnTo>
                  <a:lnTo>
                    <a:pt x="27" y="42"/>
                  </a:lnTo>
                  <a:lnTo>
                    <a:pt x="25" y="43"/>
                  </a:lnTo>
                  <a:lnTo>
                    <a:pt x="24" y="43"/>
                  </a:lnTo>
                  <a:lnTo>
                    <a:pt x="22" y="43"/>
                  </a:lnTo>
                  <a:lnTo>
                    <a:pt x="22" y="48"/>
                  </a:lnTo>
                  <a:lnTo>
                    <a:pt x="20" y="51"/>
                  </a:lnTo>
                  <a:lnTo>
                    <a:pt x="17" y="56"/>
                  </a:lnTo>
                  <a:lnTo>
                    <a:pt x="16" y="61"/>
                  </a:lnTo>
                  <a:lnTo>
                    <a:pt x="17" y="62"/>
                  </a:lnTo>
                  <a:lnTo>
                    <a:pt x="19" y="63"/>
                  </a:lnTo>
                  <a:lnTo>
                    <a:pt x="20" y="64"/>
                  </a:lnTo>
                  <a:lnTo>
                    <a:pt x="20" y="65"/>
                  </a:lnTo>
                  <a:lnTo>
                    <a:pt x="19" y="67"/>
                  </a:lnTo>
                  <a:lnTo>
                    <a:pt x="19" y="68"/>
                  </a:lnTo>
                  <a:lnTo>
                    <a:pt x="16" y="69"/>
                  </a:lnTo>
                  <a:lnTo>
                    <a:pt x="14" y="70"/>
                  </a:lnTo>
                  <a:lnTo>
                    <a:pt x="12" y="72"/>
                  </a:lnTo>
                  <a:lnTo>
                    <a:pt x="10" y="73"/>
                  </a:lnTo>
                  <a:lnTo>
                    <a:pt x="8" y="73"/>
                  </a:lnTo>
                  <a:lnTo>
                    <a:pt x="7" y="73"/>
                  </a:lnTo>
                  <a:lnTo>
                    <a:pt x="6" y="72"/>
                  </a:lnTo>
                  <a:lnTo>
                    <a:pt x="5" y="72"/>
                  </a:lnTo>
                  <a:lnTo>
                    <a:pt x="5" y="73"/>
                  </a:lnTo>
                  <a:lnTo>
                    <a:pt x="4" y="74"/>
                  </a:lnTo>
                  <a:lnTo>
                    <a:pt x="3" y="75"/>
                  </a:lnTo>
                  <a:lnTo>
                    <a:pt x="2" y="76"/>
                  </a:lnTo>
                  <a:lnTo>
                    <a:pt x="1" y="76"/>
                  </a:lnTo>
                  <a:lnTo>
                    <a:pt x="0" y="78"/>
                  </a:lnTo>
                  <a:lnTo>
                    <a:pt x="0" y="79"/>
                  </a:lnTo>
                  <a:lnTo>
                    <a:pt x="2" y="79"/>
                  </a:lnTo>
                  <a:lnTo>
                    <a:pt x="3" y="80"/>
                  </a:lnTo>
                  <a:lnTo>
                    <a:pt x="4" y="80"/>
                  </a:lnTo>
                  <a:lnTo>
                    <a:pt x="5" y="81"/>
                  </a:lnTo>
                  <a:lnTo>
                    <a:pt x="4" y="87"/>
                  </a:lnTo>
                  <a:lnTo>
                    <a:pt x="6" y="93"/>
                  </a:lnTo>
                  <a:lnTo>
                    <a:pt x="8" y="99"/>
                  </a:lnTo>
                  <a:lnTo>
                    <a:pt x="8" y="106"/>
                  </a:lnTo>
                  <a:lnTo>
                    <a:pt x="7" y="108"/>
                  </a:lnTo>
                  <a:lnTo>
                    <a:pt x="6" y="110"/>
                  </a:lnTo>
                  <a:lnTo>
                    <a:pt x="4" y="111"/>
                  </a:lnTo>
                  <a:lnTo>
                    <a:pt x="3" y="112"/>
                  </a:lnTo>
                  <a:lnTo>
                    <a:pt x="0" y="113"/>
                  </a:lnTo>
                  <a:lnTo>
                    <a:pt x="0" y="116"/>
                  </a:lnTo>
                  <a:lnTo>
                    <a:pt x="0" y="119"/>
                  </a:lnTo>
                  <a:lnTo>
                    <a:pt x="10" y="119"/>
                  </a:lnTo>
                  <a:lnTo>
                    <a:pt x="19" y="122"/>
                  </a:lnTo>
                  <a:lnTo>
                    <a:pt x="21" y="123"/>
                  </a:lnTo>
                  <a:lnTo>
                    <a:pt x="23" y="122"/>
                  </a:lnTo>
                  <a:lnTo>
                    <a:pt x="25" y="121"/>
                  </a:lnTo>
                  <a:lnTo>
                    <a:pt x="27" y="118"/>
                  </a:lnTo>
                  <a:lnTo>
                    <a:pt x="29" y="116"/>
                  </a:lnTo>
                  <a:lnTo>
                    <a:pt x="30" y="115"/>
                  </a:lnTo>
                  <a:lnTo>
                    <a:pt x="32" y="114"/>
                  </a:lnTo>
                  <a:lnTo>
                    <a:pt x="33" y="113"/>
                  </a:lnTo>
                  <a:lnTo>
                    <a:pt x="35" y="113"/>
                  </a:lnTo>
                  <a:lnTo>
                    <a:pt x="37" y="113"/>
                  </a:lnTo>
                  <a:lnTo>
                    <a:pt x="39" y="115"/>
                  </a:lnTo>
                  <a:lnTo>
                    <a:pt x="40" y="117"/>
                  </a:lnTo>
                  <a:lnTo>
                    <a:pt x="40" y="120"/>
                  </a:lnTo>
                  <a:lnTo>
                    <a:pt x="40" y="122"/>
                  </a:lnTo>
                  <a:lnTo>
                    <a:pt x="39" y="124"/>
                  </a:lnTo>
                  <a:lnTo>
                    <a:pt x="37" y="126"/>
                  </a:lnTo>
                  <a:lnTo>
                    <a:pt x="32" y="129"/>
                  </a:lnTo>
                  <a:lnTo>
                    <a:pt x="27" y="133"/>
                  </a:lnTo>
                  <a:lnTo>
                    <a:pt x="23" y="137"/>
                  </a:lnTo>
                  <a:lnTo>
                    <a:pt x="22" y="138"/>
                  </a:lnTo>
                  <a:lnTo>
                    <a:pt x="22" y="140"/>
                  </a:lnTo>
                  <a:lnTo>
                    <a:pt x="23" y="142"/>
                  </a:lnTo>
                  <a:lnTo>
                    <a:pt x="25" y="143"/>
                  </a:lnTo>
                  <a:close/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19" name="Freeform 64"/>
            <p:cNvSpPr>
              <a:spLocks/>
            </p:cNvSpPr>
            <p:nvPr/>
          </p:nvSpPr>
          <p:spPr bwMode="gray">
            <a:xfrm>
              <a:off x="2347" y="2052"/>
              <a:ext cx="168" cy="188"/>
            </a:xfrm>
            <a:custGeom>
              <a:avLst/>
              <a:gdLst>
                <a:gd name="T0" fmla="*/ 30 w 168"/>
                <a:gd name="T1" fmla="*/ 151 h 188"/>
                <a:gd name="T2" fmla="*/ 25 w 168"/>
                <a:gd name="T3" fmla="*/ 160 h 188"/>
                <a:gd name="T4" fmla="*/ 21 w 168"/>
                <a:gd name="T5" fmla="*/ 169 h 188"/>
                <a:gd name="T6" fmla="*/ 27 w 168"/>
                <a:gd name="T7" fmla="*/ 176 h 188"/>
                <a:gd name="T8" fmla="*/ 40 w 168"/>
                <a:gd name="T9" fmla="*/ 171 h 188"/>
                <a:gd name="T10" fmla="*/ 50 w 168"/>
                <a:gd name="T11" fmla="*/ 179 h 188"/>
                <a:gd name="T12" fmla="*/ 54 w 168"/>
                <a:gd name="T13" fmla="*/ 187 h 188"/>
                <a:gd name="T14" fmla="*/ 63 w 168"/>
                <a:gd name="T15" fmla="*/ 187 h 188"/>
                <a:gd name="T16" fmla="*/ 66 w 168"/>
                <a:gd name="T17" fmla="*/ 180 h 188"/>
                <a:gd name="T18" fmla="*/ 69 w 168"/>
                <a:gd name="T19" fmla="*/ 176 h 188"/>
                <a:gd name="T20" fmla="*/ 74 w 168"/>
                <a:gd name="T21" fmla="*/ 167 h 188"/>
                <a:gd name="T22" fmla="*/ 74 w 168"/>
                <a:gd name="T23" fmla="*/ 146 h 188"/>
                <a:gd name="T24" fmla="*/ 76 w 168"/>
                <a:gd name="T25" fmla="*/ 142 h 188"/>
                <a:gd name="T26" fmla="*/ 88 w 168"/>
                <a:gd name="T27" fmla="*/ 139 h 188"/>
                <a:gd name="T28" fmla="*/ 89 w 168"/>
                <a:gd name="T29" fmla="*/ 132 h 188"/>
                <a:gd name="T30" fmla="*/ 104 w 168"/>
                <a:gd name="T31" fmla="*/ 121 h 188"/>
                <a:gd name="T32" fmla="*/ 155 w 168"/>
                <a:gd name="T33" fmla="*/ 87 h 188"/>
                <a:gd name="T34" fmla="*/ 167 w 168"/>
                <a:gd name="T35" fmla="*/ 69 h 188"/>
                <a:gd name="T36" fmla="*/ 168 w 168"/>
                <a:gd name="T37" fmla="*/ 56 h 188"/>
                <a:gd name="T38" fmla="*/ 162 w 168"/>
                <a:gd name="T39" fmla="*/ 47 h 188"/>
                <a:gd name="T40" fmla="*/ 164 w 168"/>
                <a:gd name="T41" fmla="*/ 41 h 188"/>
                <a:gd name="T42" fmla="*/ 133 w 168"/>
                <a:gd name="T43" fmla="*/ 21 h 188"/>
                <a:gd name="T44" fmla="*/ 134 w 168"/>
                <a:gd name="T45" fmla="*/ 30 h 188"/>
                <a:gd name="T46" fmla="*/ 125 w 168"/>
                <a:gd name="T47" fmla="*/ 32 h 188"/>
                <a:gd name="T48" fmla="*/ 118 w 168"/>
                <a:gd name="T49" fmla="*/ 27 h 188"/>
                <a:gd name="T50" fmla="*/ 111 w 168"/>
                <a:gd name="T51" fmla="*/ 28 h 188"/>
                <a:gd name="T52" fmla="*/ 105 w 168"/>
                <a:gd name="T53" fmla="*/ 25 h 188"/>
                <a:gd name="T54" fmla="*/ 94 w 168"/>
                <a:gd name="T55" fmla="*/ 16 h 188"/>
                <a:gd name="T56" fmla="*/ 70 w 168"/>
                <a:gd name="T57" fmla="*/ 6 h 188"/>
                <a:gd name="T58" fmla="*/ 60 w 168"/>
                <a:gd name="T59" fmla="*/ 0 h 188"/>
                <a:gd name="T60" fmla="*/ 55 w 168"/>
                <a:gd name="T61" fmla="*/ 3 h 188"/>
                <a:gd name="T62" fmla="*/ 51 w 168"/>
                <a:gd name="T63" fmla="*/ 6 h 188"/>
                <a:gd name="T64" fmla="*/ 41 w 168"/>
                <a:gd name="T65" fmla="*/ 10 h 188"/>
                <a:gd name="T66" fmla="*/ 28 w 168"/>
                <a:gd name="T67" fmla="*/ 18 h 188"/>
                <a:gd name="T68" fmla="*/ 19 w 168"/>
                <a:gd name="T69" fmla="*/ 22 h 188"/>
                <a:gd name="T70" fmla="*/ 19 w 168"/>
                <a:gd name="T71" fmla="*/ 27 h 188"/>
                <a:gd name="T72" fmla="*/ 27 w 168"/>
                <a:gd name="T73" fmla="*/ 34 h 188"/>
                <a:gd name="T74" fmla="*/ 27 w 168"/>
                <a:gd name="T75" fmla="*/ 42 h 188"/>
                <a:gd name="T76" fmla="*/ 22 w 168"/>
                <a:gd name="T77" fmla="*/ 48 h 188"/>
                <a:gd name="T78" fmla="*/ 17 w 168"/>
                <a:gd name="T79" fmla="*/ 62 h 188"/>
                <a:gd name="T80" fmla="*/ 19 w 168"/>
                <a:gd name="T81" fmla="*/ 67 h 188"/>
                <a:gd name="T82" fmla="*/ 12 w 168"/>
                <a:gd name="T83" fmla="*/ 72 h 188"/>
                <a:gd name="T84" fmla="*/ 6 w 168"/>
                <a:gd name="T85" fmla="*/ 72 h 188"/>
                <a:gd name="T86" fmla="*/ 3 w 168"/>
                <a:gd name="T87" fmla="*/ 75 h 188"/>
                <a:gd name="T88" fmla="*/ 0 w 168"/>
                <a:gd name="T89" fmla="*/ 79 h 188"/>
                <a:gd name="T90" fmla="*/ 5 w 168"/>
                <a:gd name="T91" fmla="*/ 81 h 188"/>
                <a:gd name="T92" fmla="*/ 8 w 168"/>
                <a:gd name="T93" fmla="*/ 106 h 188"/>
                <a:gd name="T94" fmla="*/ 3 w 168"/>
                <a:gd name="T95" fmla="*/ 112 h 188"/>
                <a:gd name="T96" fmla="*/ 10 w 168"/>
                <a:gd name="T97" fmla="*/ 119 h 188"/>
                <a:gd name="T98" fmla="*/ 25 w 168"/>
                <a:gd name="T99" fmla="*/ 121 h 188"/>
                <a:gd name="T100" fmla="*/ 32 w 168"/>
                <a:gd name="T101" fmla="*/ 114 h 188"/>
                <a:gd name="T102" fmla="*/ 39 w 168"/>
                <a:gd name="T103" fmla="*/ 115 h 188"/>
                <a:gd name="T104" fmla="*/ 39 w 168"/>
                <a:gd name="T105" fmla="*/ 124 h 188"/>
                <a:gd name="T106" fmla="*/ 23 w 168"/>
                <a:gd name="T107" fmla="*/ 137 h 188"/>
                <a:gd name="T108" fmla="*/ 23 w 168"/>
                <a:gd name="T109" fmla="*/ 142 h 18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68"/>
                <a:gd name="T166" fmla="*/ 0 h 188"/>
                <a:gd name="T167" fmla="*/ 168 w 168"/>
                <a:gd name="T168" fmla="*/ 188 h 18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68" h="188">
                  <a:moveTo>
                    <a:pt x="25" y="143"/>
                  </a:moveTo>
                  <a:lnTo>
                    <a:pt x="27" y="146"/>
                  </a:lnTo>
                  <a:lnTo>
                    <a:pt x="29" y="148"/>
                  </a:lnTo>
                  <a:lnTo>
                    <a:pt x="30" y="151"/>
                  </a:lnTo>
                  <a:lnTo>
                    <a:pt x="30" y="153"/>
                  </a:lnTo>
                  <a:lnTo>
                    <a:pt x="29" y="155"/>
                  </a:lnTo>
                  <a:lnTo>
                    <a:pt x="27" y="158"/>
                  </a:lnTo>
                  <a:lnTo>
                    <a:pt x="25" y="160"/>
                  </a:lnTo>
                  <a:lnTo>
                    <a:pt x="23" y="162"/>
                  </a:lnTo>
                  <a:lnTo>
                    <a:pt x="22" y="164"/>
                  </a:lnTo>
                  <a:lnTo>
                    <a:pt x="21" y="167"/>
                  </a:lnTo>
                  <a:lnTo>
                    <a:pt x="21" y="169"/>
                  </a:lnTo>
                  <a:lnTo>
                    <a:pt x="22" y="172"/>
                  </a:lnTo>
                  <a:lnTo>
                    <a:pt x="24" y="174"/>
                  </a:lnTo>
                  <a:lnTo>
                    <a:pt x="25" y="175"/>
                  </a:lnTo>
                  <a:lnTo>
                    <a:pt x="27" y="176"/>
                  </a:lnTo>
                  <a:lnTo>
                    <a:pt x="29" y="177"/>
                  </a:lnTo>
                  <a:lnTo>
                    <a:pt x="31" y="176"/>
                  </a:lnTo>
                  <a:lnTo>
                    <a:pt x="35" y="173"/>
                  </a:lnTo>
                  <a:lnTo>
                    <a:pt x="40" y="171"/>
                  </a:lnTo>
                  <a:lnTo>
                    <a:pt x="45" y="171"/>
                  </a:lnTo>
                  <a:lnTo>
                    <a:pt x="49" y="174"/>
                  </a:lnTo>
                  <a:lnTo>
                    <a:pt x="50" y="176"/>
                  </a:lnTo>
                  <a:lnTo>
                    <a:pt x="50" y="179"/>
                  </a:lnTo>
                  <a:lnTo>
                    <a:pt x="51" y="181"/>
                  </a:lnTo>
                  <a:lnTo>
                    <a:pt x="52" y="183"/>
                  </a:lnTo>
                  <a:lnTo>
                    <a:pt x="52" y="185"/>
                  </a:lnTo>
                  <a:lnTo>
                    <a:pt x="54" y="187"/>
                  </a:lnTo>
                  <a:lnTo>
                    <a:pt x="56" y="188"/>
                  </a:lnTo>
                  <a:lnTo>
                    <a:pt x="58" y="188"/>
                  </a:lnTo>
                  <a:lnTo>
                    <a:pt x="61" y="188"/>
                  </a:lnTo>
                  <a:lnTo>
                    <a:pt x="63" y="187"/>
                  </a:lnTo>
                  <a:lnTo>
                    <a:pt x="65" y="186"/>
                  </a:lnTo>
                  <a:lnTo>
                    <a:pt x="66" y="184"/>
                  </a:lnTo>
                  <a:lnTo>
                    <a:pt x="66" y="182"/>
                  </a:lnTo>
                  <a:lnTo>
                    <a:pt x="66" y="180"/>
                  </a:lnTo>
                  <a:lnTo>
                    <a:pt x="66" y="178"/>
                  </a:lnTo>
                  <a:lnTo>
                    <a:pt x="66" y="176"/>
                  </a:lnTo>
                  <a:lnTo>
                    <a:pt x="67" y="175"/>
                  </a:lnTo>
                  <a:lnTo>
                    <a:pt x="69" y="176"/>
                  </a:lnTo>
                  <a:lnTo>
                    <a:pt x="70" y="176"/>
                  </a:lnTo>
                  <a:lnTo>
                    <a:pt x="71" y="177"/>
                  </a:lnTo>
                  <a:lnTo>
                    <a:pt x="72" y="176"/>
                  </a:lnTo>
                  <a:lnTo>
                    <a:pt x="74" y="167"/>
                  </a:lnTo>
                  <a:lnTo>
                    <a:pt x="75" y="157"/>
                  </a:lnTo>
                  <a:lnTo>
                    <a:pt x="77" y="148"/>
                  </a:lnTo>
                  <a:lnTo>
                    <a:pt x="75" y="147"/>
                  </a:lnTo>
                  <a:lnTo>
                    <a:pt x="74" y="146"/>
                  </a:lnTo>
                  <a:lnTo>
                    <a:pt x="73" y="144"/>
                  </a:lnTo>
                  <a:lnTo>
                    <a:pt x="73" y="143"/>
                  </a:lnTo>
                  <a:lnTo>
                    <a:pt x="74" y="143"/>
                  </a:lnTo>
                  <a:lnTo>
                    <a:pt x="76" y="142"/>
                  </a:lnTo>
                  <a:lnTo>
                    <a:pt x="79" y="141"/>
                  </a:lnTo>
                  <a:lnTo>
                    <a:pt x="82" y="141"/>
                  </a:lnTo>
                  <a:lnTo>
                    <a:pt x="86" y="140"/>
                  </a:lnTo>
                  <a:lnTo>
                    <a:pt x="88" y="139"/>
                  </a:lnTo>
                  <a:lnTo>
                    <a:pt x="90" y="137"/>
                  </a:lnTo>
                  <a:lnTo>
                    <a:pt x="90" y="135"/>
                  </a:lnTo>
                  <a:lnTo>
                    <a:pt x="90" y="134"/>
                  </a:lnTo>
                  <a:lnTo>
                    <a:pt x="89" y="132"/>
                  </a:lnTo>
                  <a:lnTo>
                    <a:pt x="89" y="130"/>
                  </a:lnTo>
                  <a:lnTo>
                    <a:pt x="89" y="128"/>
                  </a:lnTo>
                  <a:lnTo>
                    <a:pt x="90" y="127"/>
                  </a:lnTo>
                  <a:lnTo>
                    <a:pt x="104" y="121"/>
                  </a:lnTo>
                  <a:lnTo>
                    <a:pt x="119" y="116"/>
                  </a:lnTo>
                  <a:lnTo>
                    <a:pt x="134" y="109"/>
                  </a:lnTo>
                  <a:lnTo>
                    <a:pt x="146" y="98"/>
                  </a:lnTo>
                  <a:lnTo>
                    <a:pt x="155" y="87"/>
                  </a:lnTo>
                  <a:lnTo>
                    <a:pt x="163" y="73"/>
                  </a:lnTo>
                  <a:lnTo>
                    <a:pt x="164" y="72"/>
                  </a:lnTo>
                  <a:lnTo>
                    <a:pt x="165" y="70"/>
                  </a:lnTo>
                  <a:lnTo>
                    <a:pt x="167" y="69"/>
                  </a:lnTo>
                  <a:lnTo>
                    <a:pt x="168" y="67"/>
                  </a:lnTo>
                  <a:lnTo>
                    <a:pt x="168" y="63"/>
                  </a:lnTo>
                  <a:lnTo>
                    <a:pt x="168" y="60"/>
                  </a:lnTo>
                  <a:lnTo>
                    <a:pt x="168" y="56"/>
                  </a:lnTo>
                  <a:lnTo>
                    <a:pt x="167" y="53"/>
                  </a:lnTo>
                  <a:lnTo>
                    <a:pt x="165" y="51"/>
                  </a:lnTo>
                  <a:lnTo>
                    <a:pt x="163" y="49"/>
                  </a:lnTo>
                  <a:lnTo>
                    <a:pt x="162" y="47"/>
                  </a:lnTo>
                  <a:lnTo>
                    <a:pt x="161" y="45"/>
                  </a:lnTo>
                  <a:lnTo>
                    <a:pt x="160" y="44"/>
                  </a:lnTo>
                  <a:lnTo>
                    <a:pt x="161" y="42"/>
                  </a:lnTo>
                  <a:lnTo>
                    <a:pt x="164" y="41"/>
                  </a:lnTo>
                  <a:lnTo>
                    <a:pt x="154" y="32"/>
                  </a:lnTo>
                  <a:lnTo>
                    <a:pt x="144" y="26"/>
                  </a:lnTo>
                  <a:lnTo>
                    <a:pt x="133" y="18"/>
                  </a:lnTo>
                  <a:lnTo>
                    <a:pt x="133" y="21"/>
                  </a:lnTo>
                  <a:lnTo>
                    <a:pt x="133" y="23"/>
                  </a:lnTo>
                  <a:lnTo>
                    <a:pt x="134" y="26"/>
                  </a:lnTo>
                  <a:lnTo>
                    <a:pt x="134" y="28"/>
                  </a:lnTo>
                  <a:lnTo>
                    <a:pt x="134" y="30"/>
                  </a:lnTo>
                  <a:lnTo>
                    <a:pt x="132" y="33"/>
                  </a:lnTo>
                  <a:lnTo>
                    <a:pt x="129" y="33"/>
                  </a:lnTo>
                  <a:lnTo>
                    <a:pt x="127" y="33"/>
                  </a:lnTo>
                  <a:lnTo>
                    <a:pt x="125" y="32"/>
                  </a:lnTo>
                  <a:lnTo>
                    <a:pt x="124" y="31"/>
                  </a:lnTo>
                  <a:lnTo>
                    <a:pt x="122" y="29"/>
                  </a:lnTo>
                  <a:lnTo>
                    <a:pt x="120" y="27"/>
                  </a:lnTo>
                  <a:lnTo>
                    <a:pt x="118" y="27"/>
                  </a:lnTo>
                  <a:lnTo>
                    <a:pt x="117" y="27"/>
                  </a:lnTo>
                  <a:lnTo>
                    <a:pt x="115" y="27"/>
                  </a:lnTo>
                  <a:lnTo>
                    <a:pt x="113" y="28"/>
                  </a:lnTo>
                  <a:lnTo>
                    <a:pt x="111" y="28"/>
                  </a:lnTo>
                  <a:lnTo>
                    <a:pt x="109" y="29"/>
                  </a:lnTo>
                  <a:lnTo>
                    <a:pt x="108" y="28"/>
                  </a:lnTo>
                  <a:lnTo>
                    <a:pt x="106" y="27"/>
                  </a:lnTo>
                  <a:lnTo>
                    <a:pt x="105" y="25"/>
                  </a:lnTo>
                  <a:lnTo>
                    <a:pt x="104" y="23"/>
                  </a:lnTo>
                  <a:lnTo>
                    <a:pt x="103" y="21"/>
                  </a:lnTo>
                  <a:lnTo>
                    <a:pt x="101" y="19"/>
                  </a:lnTo>
                  <a:lnTo>
                    <a:pt x="94" y="16"/>
                  </a:lnTo>
                  <a:lnTo>
                    <a:pt x="86" y="16"/>
                  </a:lnTo>
                  <a:lnTo>
                    <a:pt x="79" y="14"/>
                  </a:lnTo>
                  <a:lnTo>
                    <a:pt x="75" y="11"/>
                  </a:lnTo>
                  <a:lnTo>
                    <a:pt x="70" y="6"/>
                  </a:lnTo>
                  <a:lnTo>
                    <a:pt x="66" y="3"/>
                  </a:lnTo>
                  <a:lnTo>
                    <a:pt x="64" y="2"/>
                  </a:lnTo>
                  <a:lnTo>
                    <a:pt x="62" y="1"/>
                  </a:lnTo>
                  <a:lnTo>
                    <a:pt x="60" y="0"/>
                  </a:lnTo>
                  <a:lnTo>
                    <a:pt x="57" y="0"/>
                  </a:lnTo>
                  <a:lnTo>
                    <a:pt x="55" y="1"/>
                  </a:lnTo>
                  <a:lnTo>
                    <a:pt x="55" y="2"/>
                  </a:lnTo>
                  <a:lnTo>
                    <a:pt x="55" y="3"/>
                  </a:lnTo>
                  <a:lnTo>
                    <a:pt x="55" y="4"/>
                  </a:lnTo>
                  <a:lnTo>
                    <a:pt x="55" y="5"/>
                  </a:lnTo>
                  <a:lnTo>
                    <a:pt x="54" y="6"/>
                  </a:lnTo>
                  <a:lnTo>
                    <a:pt x="51" y="6"/>
                  </a:lnTo>
                  <a:lnTo>
                    <a:pt x="49" y="6"/>
                  </a:lnTo>
                  <a:lnTo>
                    <a:pt x="47" y="6"/>
                  </a:lnTo>
                  <a:lnTo>
                    <a:pt x="45" y="7"/>
                  </a:lnTo>
                  <a:lnTo>
                    <a:pt x="41" y="10"/>
                  </a:lnTo>
                  <a:lnTo>
                    <a:pt x="37" y="12"/>
                  </a:lnTo>
                  <a:lnTo>
                    <a:pt x="33" y="13"/>
                  </a:lnTo>
                  <a:lnTo>
                    <a:pt x="30" y="16"/>
                  </a:lnTo>
                  <a:lnTo>
                    <a:pt x="28" y="18"/>
                  </a:lnTo>
                  <a:lnTo>
                    <a:pt x="26" y="20"/>
                  </a:lnTo>
                  <a:lnTo>
                    <a:pt x="23" y="21"/>
                  </a:lnTo>
                  <a:lnTo>
                    <a:pt x="20" y="22"/>
                  </a:lnTo>
                  <a:lnTo>
                    <a:pt x="19" y="22"/>
                  </a:lnTo>
                  <a:lnTo>
                    <a:pt x="19" y="23"/>
                  </a:lnTo>
                  <a:lnTo>
                    <a:pt x="19" y="25"/>
                  </a:lnTo>
                  <a:lnTo>
                    <a:pt x="19" y="26"/>
                  </a:lnTo>
                  <a:lnTo>
                    <a:pt x="19" y="27"/>
                  </a:lnTo>
                  <a:lnTo>
                    <a:pt x="21" y="29"/>
                  </a:lnTo>
                  <a:lnTo>
                    <a:pt x="24" y="31"/>
                  </a:lnTo>
                  <a:lnTo>
                    <a:pt x="26" y="32"/>
                  </a:lnTo>
                  <a:lnTo>
                    <a:pt x="27" y="34"/>
                  </a:lnTo>
                  <a:lnTo>
                    <a:pt x="28" y="36"/>
                  </a:lnTo>
                  <a:lnTo>
                    <a:pt x="28" y="38"/>
                  </a:lnTo>
                  <a:lnTo>
                    <a:pt x="27" y="41"/>
                  </a:lnTo>
                  <a:lnTo>
                    <a:pt x="27" y="42"/>
                  </a:lnTo>
                  <a:lnTo>
                    <a:pt x="25" y="43"/>
                  </a:lnTo>
                  <a:lnTo>
                    <a:pt x="24" y="43"/>
                  </a:lnTo>
                  <a:lnTo>
                    <a:pt x="22" y="43"/>
                  </a:lnTo>
                  <a:lnTo>
                    <a:pt x="22" y="48"/>
                  </a:lnTo>
                  <a:lnTo>
                    <a:pt x="20" y="51"/>
                  </a:lnTo>
                  <a:lnTo>
                    <a:pt x="17" y="56"/>
                  </a:lnTo>
                  <a:lnTo>
                    <a:pt x="16" y="61"/>
                  </a:lnTo>
                  <a:lnTo>
                    <a:pt x="17" y="62"/>
                  </a:lnTo>
                  <a:lnTo>
                    <a:pt x="19" y="63"/>
                  </a:lnTo>
                  <a:lnTo>
                    <a:pt x="20" y="64"/>
                  </a:lnTo>
                  <a:lnTo>
                    <a:pt x="20" y="65"/>
                  </a:lnTo>
                  <a:lnTo>
                    <a:pt x="19" y="67"/>
                  </a:lnTo>
                  <a:lnTo>
                    <a:pt x="19" y="68"/>
                  </a:lnTo>
                  <a:lnTo>
                    <a:pt x="16" y="69"/>
                  </a:lnTo>
                  <a:lnTo>
                    <a:pt x="14" y="70"/>
                  </a:lnTo>
                  <a:lnTo>
                    <a:pt x="12" y="72"/>
                  </a:lnTo>
                  <a:lnTo>
                    <a:pt x="10" y="73"/>
                  </a:lnTo>
                  <a:lnTo>
                    <a:pt x="8" y="73"/>
                  </a:lnTo>
                  <a:lnTo>
                    <a:pt x="7" y="73"/>
                  </a:lnTo>
                  <a:lnTo>
                    <a:pt x="6" y="72"/>
                  </a:lnTo>
                  <a:lnTo>
                    <a:pt x="5" y="72"/>
                  </a:lnTo>
                  <a:lnTo>
                    <a:pt x="5" y="73"/>
                  </a:lnTo>
                  <a:lnTo>
                    <a:pt x="4" y="74"/>
                  </a:lnTo>
                  <a:lnTo>
                    <a:pt x="3" y="75"/>
                  </a:lnTo>
                  <a:lnTo>
                    <a:pt x="2" y="76"/>
                  </a:lnTo>
                  <a:lnTo>
                    <a:pt x="1" y="76"/>
                  </a:lnTo>
                  <a:lnTo>
                    <a:pt x="0" y="78"/>
                  </a:lnTo>
                  <a:lnTo>
                    <a:pt x="0" y="79"/>
                  </a:lnTo>
                  <a:lnTo>
                    <a:pt x="2" y="79"/>
                  </a:lnTo>
                  <a:lnTo>
                    <a:pt x="3" y="80"/>
                  </a:lnTo>
                  <a:lnTo>
                    <a:pt x="4" y="80"/>
                  </a:lnTo>
                  <a:lnTo>
                    <a:pt x="5" y="81"/>
                  </a:lnTo>
                  <a:lnTo>
                    <a:pt x="4" y="87"/>
                  </a:lnTo>
                  <a:lnTo>
                    <a:pt x="6" y="93"/>
                  </a:lnTo>
                  <a:lnTo>
                    <a:pt x="8" y="99"/>
                  </a:lnTo>
                  <a:lnTo>
                    <a:pt x="8" y="106"/>
                  </a:lnTo>
                  <a:lnTo>
                    <a:pt x="7" y="108"/>
                  </a:lnTo>
                  <a:lnTo>
                    <a:pt x="6" y="110"/>
                  </a:lnTo>
                  <a:lnTo>
                    <a:pt x="4" y="111"/>
                  </a:lnTo>
                  <a:lnTo>
                    <a:pt x="3" y="112"/>
                  </a:lnTo>
                  <a:lnTo>
                    <a:pt x="0" y="113"/>
                  </a:lnTo>
                  <a:lnTo>
                    <a:pt x="0" y="116"/>
                  </a:lnTo>
                  <a:lnTo>
                    <a:pt x="0" y="119"/>
                  </a:lnTo>
                  <a:lnTo>
                    <a:pt x="10" y="119"/>
                  </a:lnTo>
                  <a:lnTo>
                    <a:pt x="19" y="122"/>
                  </a:lnTo>
                  <a:lnTo>
                    <a:pt x="21" y="123"/>
                  </a:lnTo>
                  <a:lnTo>
                    <a:pt x="23" y="122"/>
                  </a:lnTo>
                  <a:lnTo>
                    <a:pt x="25" y="121"/>
                  </a:lnTo>
                  <a:lnTo>
                    <a:pt x="27" y="118"/>
                  </a:lnTo>
                  <a:lnTo>
                    <a:pt x="29" y="116"/>
                  </a:lnTo>
                  <a:lnTo>
                    <a:pt x="30" y="115"/>
                  </a:lnTo>
                  <a:lnTo>
                    <a:pt x="32" y="114"/>
                  </a:lnTo>
                  <a:lnTo>
                    <a:pt x="33" y="113"/>
                  </a:lnTo>
                  <a:lnTo>
                    <a:pt x="35" y="113"/>
                  </a:lnTo>
                  <a:lnTo>
                    <a:pt x="37" y="113"/>
                  </a:lnTo>
                  <a:lnTo>
                    <a:pt x="39" y="115"/>
                  </a:lnTo>
                  <a:lnTo>
                    <a:pt x="40" y="117"/>
                  </a:lnTo>
                  <a:lnTo>
                    <a:pt x="40" y="120"/>
                  </a:lnTo>
                  <a:lnTo>
                    <a:pt x="40" y="122"/>
                  </a:lnTo>
                  <a:lnTo>
                    <a:pt x="39" y="124"/>
                  </a:lnTo>
                  <a:lnTo>
                    <a:pt x="37" y="126"/>
                  </a:lnTo>
                  <a:lnTo>
                    <a:pt x="32" y="129"/>
                  </a:lnTo>
                  <a:lnTo>
                    <a:pt x="27" y="133"/>
                  </a:lnTo>
                  <a:lnTo>
                    <a:pt x="23" y="137"/>
                  </a:lnTo>
                  <a:lnTo>
                    <a:pt x="22" y="138"/>
                  </a:lnTo>
                  <a:lnTo>
                    <a:pt x="22" y="140"/>
                  </a:lnTo>
                  <a:lnTo>
                    <a:pt x="23" y="142"/>
                  </a:lnTo>
                  <a:lnTo>
                    <a:pt x="25" y="143"/>
                  </a:lnTo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20" name="Freeform 65"/>
            <p:cNvSpPr>
              <a:spLocks/>
            </p:cNvSpPr>
            <p:nvPr/>
          </p:nvSpPr>
          <p:spPr bwMode="gray">
            <a:xfrm>
              <a:off x="2338" y="2091"/>
              <a:ext cx="378" cy="521"/>
            </a:xfrm>
            <a:custGeom>
              <a:avLst/>
              <a:gdLst>
                <a:gd name="T0" fmla="*/ 324 w 378"/>
                <a:gd name="T1" fmla="*/ 310 h 521"/>
                <a:gd name="T2" fmla="*/ 314 w 378"/>
                <a:gd name="T3" fmla="*/ 289 h 521"/>
                <a:gd name="T4" fmla="*/ 314 w 378"/>
                <a:gd name="T5" fmla="*/ 277 h 521"/>
                <a:gd name="T6" fmla="*/ 299 w 378"/>
                <a:gd name="T7" fmla="*/ 277 h 521"/>
                <a:gd name="T8" fmla="*/ 265 w 378"/>
                <a:gd name="T9" fmla="*/ 272 h 521"/>
                <a:gd name="T10" fmla="*/ 243 w 378"/>
                <a:gd name="T11" fmla="*/ 264 h 521"/>
                <a:gd name="T12" fmla="*/ 246 w 378"/>
                <a:gd name="T13" fmla="*/ 256 h 521"/>
                <a:gd name="T14" fmla="*/ 228 w 378"/>
                <a:gd name="T15" fmla="*/ 231 h 521"/>
                <a:gd name="T16" fmla="*/ 217 w 378"/>
                <a:gd name="T17" fmla="*/ 222 h 521"/>
                <a:gd name="T18" fmla="*/ 225 w 378"/>
                <a:gd name="T19" fmla="*/ 183 h 521"/>
                <a:gd name="T20" fmla="*/ 239 w 378"/>
                <a:gd name="T21" fmla="*/ 180 h 521"/>
                <a:gd name="T22" fmla="*/ 238 w 378"/>
                <a:gd name="T23" fmla="*/ 165 h 521"/>
                <a:gd name="T24" fmla="*/ 250 w 378"/>
                <a:gd name="T25" fmla="*/ 141 h 521"/>
                <a:gd name="T26" fmla="*/ 269 w 378"/>
                <a:gd name="T27" fmla="*/ 125 h 521"/>
                <a:gd name="T28" fmla="*/ 321 w 378"/>
                <a:gd name="T29" fmla="*/ 110 h 521"/>
                <a:gd name="T30" fmla="*/ 332 w 378"/>
                <a:gd name="T31" fmla="*/ 101 h 521"/>
                <a:gd name="T32" fmla="*/ 307 w 378"/>
                <a:gd name="T33" fmla="*/ 94 h 521"/>
                <a:gd name="T34" fmla="*/ 319 w 378"/>
                <a:gd name="T35" fmla="*/ 84 h 521"/>
                <a:gd name="T36" fmla="*/ 322 w 378"/>
                <a:gd name="T37" fmla="*/ 53 h 521"/>
                <a:gd name="T38" fmla="*/ 294 w 378"/>
                <a:gd name="T39" fmla="*/ 58 h 521"/>
                <a:gd name="T40" fmla="*/ 268 w 378"/>
                <a:gd name="T41" fmla="*/ 62 h 521"/>
                <a:gd name="T42" fmla="*/ 248 w 378"/>
                <a:gd name="T43" fmla="*/ 62 h 521"/>
                <a:gd name="T44" fmla="*/ 240 w 378"/>
                <a:gd name="T45" fmla="*/ 45 h 521"/>
                <a:gd name="T46" fmla="*/ 232 w 378"/>
                <a:gd name="T47" fmla="*/ 35 h 521"/>
                <a:gd name="T48" fmla="*/ 224 w 378"/>
                <a:gd name="T49" fmla="*/ 23 h 521"/>
                <a:gd name="T50" fmla="*/ 170 w 378"/>
                <a:gd name="T51" fmla="*/ 3 h 521"/>
                <a:gd name="T52" fmla="*/ 177 w 378"/>
                <a:gd name="T53" fmla="*/ 21 h 521"/>
                <a:gd name="T54" fmla="*/ 155 w 378"/>
                <a:gd name="T55" fmla="*/ 59 h 521"/>
                <a:gd name="T56" fmla="*/ 99 w 378"/>
                <a:gd name="T57" fmla="*/ 95 h 521"/>
                <a:gd name="T58" fmla="*/ 83 w 378"/>
                <a:gd name="T59" fmla="*/ 104 h 521"/>
                <a:gd name="T60" fmla="*/ 81 w 378"/>
                <a:gd name="T61" fmla="*/ 137 h 521"/>
                <a:gd name="T62" fmla="*/ 75 w 378"/>
                <a:gd name="T63" fmla="*/ 143 h 521"/>
                <a:gd name="T64" fmla="*/ 61 w 378"/>
                <a:gd name="T65" fmla="*/ 146 h 521"/>
                <a:gd name="T66" fmla="*/ 44 w 378"/>
                <a:gd name="T67" fmla="*/ 134 h 521"/>
                <a:gd name="T68" fmla="*/ 30 w 378"/>
                <a:gd name="T69" fmla="*/ 128 h 521"/>
                <a:gd name="T70" fmla="*/ 37 w 378"/>
                <a:gd name="T71" fmla="*/ 109 h 521"/>
                <a:gd name="T72" fmla="*/ 26 w 378"/>
                <a:gd name="T73" fmla="*/ 107 h 521"/>
                <a:gd name="T74" fmla="*/ 13 w 378"/>
                <a:gd name="T75" fmla="*/ 116 h 521"/>
                <a:gd name="T76" fmla="*/ 2 w 378"/>
                <a:gd name="T77" fmla="*/ 147 h 521"/>
                <a:gd name="T78" fmla="*/ 11 w 378"/>
                <a:gd name="T79" fmla="*/ 177 h 521"/>
                <a:gd name="T80" fmla="*/ 37 w 378"/>
                <a:gd name="T81" fmla="*/ 197 h 521"/>
                <a:gd name="T82" fmla="*/ 67 w 378"/>
                <a:gd name="T83" fmla="*/ 230 h 521"/>
                <a:gd name="T84" fmla="*/ 85 w 378"/>
                <a:gd name="T85" fmla="*/ 267 h 521"/>
                <a:gd name="T86" fmla="*/ 105 w 378"/>
                <a:gd name="T87" fmla="*/ 301 h 521"/>
                <a:gd name="T88" fmla="*/ 125 w 378"/>
                <a:gd name="T89" fmla="*/ 330 h 521"/>
                <a:gd name="T90" fmla="*/ 159 w 378"/>
                <a:gd name="T91" fmla="*/ 392 h 521"/>
                <a:gd name="T92" fmla="*/ 219 w 378"/>
                <a:gd name="T93" fmla="*/ 457 h 521"/>
                <a:gd name="T94" fmla="*/ 283 w 378"/>
                <a:gd name="T95" fmla="*/ 478 h 521"/>
                <a:gd name="T96" fmla="*/ 328 w 378"/>
                <a:gd name="T97" fmla="*/ 518 h 521"/>
                <a:gd name="T98" fmla="*/ 358 w 378"/>
                <a:gd name="T99" fmla="*/ 503 h 521"/>
                <a:gd name="T100" fmla="*/ 358 w 378"/>
                <a:gd name="T101" fmla="*/ 488 h 521"/>
                <a:gd name="T102" fmla="*/ 362 w 378"/>
                <a:gd name="T103" fmla="*/ 477 h 521"/>
                <a:gd name="T104" fmla="*/ 367 w 378"/>
                <a:gd name="T105" fmla="*/ 457 h 521"/>
                <a:gd name="T106" fmla="*/ 363 w 378"/>
                <a:gd name="T107" fmla="*/ 446 h 521"/>
                <a:gd name="T108" fmla="*/ 366 w 378"/>
                <a:gd name="T109" fmla="*/ 424 h 521"/>
                <a:gd name="T110" fmla="*/ 360 w 378"/>
                <a:gd name="T111" fmla="*/ 414 h 521"/>
                <a:gd name="T112" fmla="*/ 360 w 378"/>
                <a:gd name="T113" fmla="*/ 408 h 521"/>
                <a:gd name="T114" fmla="*/ 373 w 378"/>
                <a:gd name="T115" fmla="*/ 394 h 521"/>
                <a:gd name="T116" fmla="*/ 367 w 378"/>
                <a:gd name="T117" fmla="*/ 383 h 521"/>
                <a:gd name="T118" fmla="*/ 369 w 378"/>
                <a:gd name="T119" fmla="*/ 371 h 521"/>
                <a:gd name="T120" fmla="*/ 376 w 378"/>
                <a:gd name="T121" fmla="*/ 355 h 521"/>
                <a:gd name="T122" fmla="*/ 378 w 378"/>
                <a:gd name="T123" fmla="*/ 341 h 521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78"/>
                <a:gd name="T187" fmla="*/ 0 h 521"/>
                <a:gd name="T188" fmla="*/ 378 w 378"/>
                <a:gd name="T189" fmla="*/ 521 h 521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78" h="521">
                  <a:moveTo>
                    <a:pt x="344" y="303"/>
                  </a:moveTo>
                  <a:lnTo>
                    <a:pt x="338" y="306"/>
                  </a:lnTo>
                  <a:lnTo>
                    <a:pt x="337" y="306"/>
                  </a:lnTo>
                  <a:lnTo>
                    <a:pt x="335" y="306"/>
                  </a:lnTo>
                  <a:lnTo>
                    <a:pt x="333" y="306"/>
                  </a:lnTo>
                  <a:lnTo>
                    <a:pt x="332" y="306"/>
                  </a:lnTo>
                  <a:lnTo>
                    <a:pt x="328" y="308"/>
                  </a:lnTo>
                  <a:lnTo>
                    <a:pt x="324" y="310"/>
                  </a:lnTo>
                  <a:lnTo>
                    <a:pt x="321" y="312"/>
                  </a:lnTo>
                  <a:lnTo>
                    <a:pt x="319" y="313"/>
                  </a:lnTo>
                  <a:lnTo>
                    <a:pt x="317" y="312"/>
                  </a:lnTo>
                  <a:lnTo>
                    <a:pt x="316" y="311"/>
                  </a:lnTo>
                  <a:lnTo>
                    <a:pt x="315" y="309"/>
                  </a:lnTo>
                  <a:lnTo>
                    <a:pt x="314" y="302"/>
                  </a:lnTo>
                  <a:lnTo>
                    <a:pt x="315" y="296"/>
                  </a:lnTo>
                  <a:lnTo>
                    <a:pt x="314" y="289"/>
                  </a:lnTo>
                  <a:lnTo>
                    <a:pt x="313" y="285"/>
                  </a:lnTo>
                  <a:lnTo>
                    <a:pt x="313" y="282"/>
                  </a:lnTo>
                  <a:lnTo>
                    <a:pt x="313" y="280"/>
                  </a:lnTo>
                  <a:lnTo>
                    <a:pt x="314" y="279"/>
                  </a:lnTo>
                  <a:lnTo>
                    <a:pt x="314" y="278"/>
                  </a:lnTo>
                  <a:lnTo>
                    <a:pt x="314" y="277"/>
                  </a:lnTo>
                  <a:lnTo>
                    <a:pt x="315" y="275"/>
                  </a:lnTo>
                  <a:lnTo>
                    <a:pt x="314" y="275"/>
                  </a:lnTo>
                  <a:lnTo>
                    <a:pt x="313" y="275"/>
                  </a:lnTo>
                  <a:lnTo>
                    <a:pt x="312" y="274"/>
                  </a:lnTo>
                  <a:lnTo>
                    <a:pt x="311" y="274"/>
                  </a:lnTo>
                  <a:lnTo>
                    <a:pt x="311" y="275"/>
                  </a:lnTo>
                  <a:lnTo>
                    <a:pt x="299" y="277"/>
                  </a:lnTo>
                  <a:lnTo>
                    <a:pt x="288" y="280"/>
                  </a:lnTo>
                  <a:lnTo>
                    <a:pt x="275" y="280"/>
                  </a:lnTo>
                  <a:lnTo>
                    <a:pt x="272" y="280"/>
                  </a:lnTo>
                  <a:lnTo>
                    <a:pt x="270" y="279"/>
                  </a:lnTo>
                  <a:lnTo>
                    <a:pt x="268" y="278"/>
                  </a:lnTo>
                  <a:lnTo>
                    <a:pt x="266" y="276"/>
                  </a:lnTo>
                  <a:lnTo>
                    <a:pt x="265" y="274"/>
                  </a:lnTo>
                  <a:lnTo>
                    <a:pt x="265" y="272"/>
                  </a:lnTo>
                  <a:lnTo>
                    <a:pt x="264" y="270"/>
                  </a:lnTo>
                  <a:lnTo>
                    <a:pt x="263" y="269"/>
                  </a:lnTo>
                  <a:lnTo>
                    <a:pt x="262" y="268"/>
                  </a:lnTo>
                  <a:lnTo>
                    <a:pt x="260" y="268"/>
                  </a:lnTo>
                  <a:lnTo>
                    <a:pt x="258" y="268"/>
                  </a:lnTo>
                  <a:lnTo>
                    <a:pt x="257" y="268"/>
                  </a:lnTo>
                  <a:lnTo>
                    <a:pt x="250" y="264"/>
                  </a:lnTo>
                  <a:lnTo>
                    <a:pt x="243" y="264"/>
                  </a:lnTo>
                  <a:lnTo>
                    <a:pt x="236" y="268"/>
                  </a:lnTo>
                  <a:lnTo>
                    <a:pt x="237" y="266"/>
                  </a:lnTo>
                  <a:lnTo>
                    <a:pt x="238" y="263"/>
                  </a:lnTo>
                  <a:lnTo>
                    <a:pt x="240" y="261"/>
                  </a:lnTo>
                  <a:lnTo>
                    <a:pt x="242" y="259"/>
                  </a:lnTo>
                  <a:lnTo>
                    <a:pt x="244" y="257"/>
                  </a:lnTo>
                  <a:lnTo>
                    <a:pt x="245" y="256"/>
                  </a:lnTo>
                  <a:lnTo>
                    <a:pt x="246" y="256"/>
                  </a:lnTo>
                  <a:lnTo>
                    <a:pt x="244" y="253"/>
                  </a:lnTo>
                  <a:lnTo>
                    <a:pt x="242" y="250"/>
                  </a:lnTo>
                  <a:lnTo>
                    <a:pt x="241" y="247"/>
                  </a:lnTo>
                  <a:lnTo>
                    <a:pt x="239" y="244"/>
                  </a:lnTo>
                  <a:lnTo>
                    <a:pt x="234" y="238"/>
                  </a:lnTo>
                  <a:lnTo>
                    <a:pt x="228" y="233"/>
                  </a:lnTo>
                  <a:lnTo>
                    <a:pt x="228" y="232"/>
                  </a:lnTo>
                  <a:lnTo>
                    <a:pt x="228" y="231"/>
                  </a:lnTo>
                  <a:lnTo>
                    <a:pt x="228" y="230"/>
                  </a:lnTo>
                  <a:lnTo>
                    <a:pt x="226" y="228"/>
                  </a:lnTo>
                  <a:lnTo>
                    <a:pt x="224" y="227"/>
                  </a:lnTo>
                  <a:lnTo>
                    <a:pt x="222" y="226"/>
                  </a:lnTo>
                  <a:lnTo>
                    <a:pt x="220" y="225"/>
                  </a:lnTo>
                  <a:lnTo>
                    <a:pt x="218" y="223"/>
                  </a:lnTo>
                  <a:lnTo>
                    <a:pt x="217" y="222"/>
                  </a:lnTo>
                  <a:lnTo>
                    <a:pt x="217" y="220"/>
                  </a:lnTo>
                  <a:lnTo>
                    <a:pt x="217" y="217"/>
                  </a:lnTo>
                  <a:lnTo>
                    <a:pt x="220" y="209"/>
                  </a:lnTo>
                  <a:lnTo>
                    <a:pt x="223" y="200"/>
                  </a:lnTo>
                  <a:lnTo>
                    <a:pt x="223" y="191"/>
                  </a:lnTo>
                  <a:lnTo>
                    <a:pt x="223" y="188"/>
                  </a:lnTo>
                  <a:lnTo>
                    <a:pt x="224" y="185"/>
                  </a:lnTo>
                  <a:lnTo>
                    <a:pt x="225" y="183"/>
                  </a:lnTo>
                  <a:lnTo>
                    <a:pt x="228" y="181"/>
                  </a:lnTo>
                  <a:lnTo>
                    <a:pt x="231" y="180"/>
                  </a:lnTo>
                  <a:lnTo>
                    <a:pt x="235" y="180"/>
                  </a:lnTo>
                  <a:lnTo>
                    <a:pt x="235" y="181"/>
                  </a:lnTo>
                  <a:lnTo>
                    <a:pt x="236" y="181"/>
                  </a:lnTo>
                  <a:lnTo>
                    <a:pt x="237" y="182"/>
                  </a:lnTo>
                  <a:lnTo>
                    <a:pt x="238" y="181"/>
                  </a:lnTo>
                  <a:lnTo>
                    <a:pt x="239" y="180"/>
                  </a:lnTo>
                  <a:lnTo>
                    <a:pt x="240" y="179"/>
                  </a:lnTo>
                  <a:lnTo>
                    <a:pt x="241" y="178"/>
                  </a:lnTo>
                  <a:lnTo>
                    <a:pt x="241" y="176"/>
                  </a:lnTo>
                  <a:lnTo>
                    <a:pt x="242" y="173"/>
                  </a:lnTo>
                  <a:lnTo>
                    <a:pt x="241" y="171"/>
                  </a:lnTo>
                  <a:lnTo>
                    <a:pt x="241" y="170"/>
                  </a:lnTo>
                  <a:lnTo>
                    <a:pt x="239" y="167"/>
                  </a:lnTo>
                  <a:lnTo>
                    <a:pt x="238" y="165"/>
                  </a:lnTo>
                  <a:lnTo>
                    <a:pt x="238" y="163"/>
                  </a:lnTo>
                  <a:lnTo>
                    <a:pt x="238" y="160"/>
                  </a:lnTo>
                  <a:lnTo>
                    <a:pt x="240" y="157"/>
                  </a:lnTo>
                  <a:lnTo>
                    <a:pt x="243" y="154"/>
                  </a:lnTo>
                  <a:lnTo>
                    <a:pt x="245" y="152"/>
                  </a:lnTo>
                  <a:lnTo>
                    <a:pt x="248" y="148"/>
                  </a:lnTo>
                  <a:lnTo>
                    <a:pt x="249" y="144"/>
                  </a:lnTo>
                  <a:lnTo>
                    <a:pt x="250" y="141"/>
                  </a:lnTo>
                  <a:lnTo>
                    <a:pt x="251" y="138"/>
                  </a:lnTo>
                  <a:lnTo>
                    <a:pt x="253" y="136"/>
                  </a:lnTo>
                  <a:lnTo>
                    <a:pt x="256" y="135"/>
                  </a:lnTo>
                  <a:lnTo>
                    <a:pt x="259" y="133"/>
                  </a:lnTo>
                  <a:lnTo>
                    <a:pt x="262" y="132"/>
                  </a:lnTo>
                  <a:lnTo>
                    <a:pt x="265" y="130"/>
                  </a:lnTo>
                  <a:lnTo>
                    <a:pt x="267" y="128"/>
                  </a:lnTo>
                  <a:lnTo>
                    <a:pt x="269" y="125"/>
                  </a:lnTo>
                  <a:lnTo>
                    <a:pt x="271" y="123"/>
                  </a:lnTo>
                  <a:lnTo>
                    <a:pt x="273" y="121"/>
                  </a:lnTo>
                  <a:lnTo>
                    <a:pt x="276" y="119"/>
                  </a:lnTo>
                  <a:lnTo>
                    <a:pt x="286" y="117"/>
                  </a:lnTo>
                  <a:lnTo>
                    <a:pt x="296" y="115"/>
                  </a:lnTo>
                  <a:lnTo>
                    <a:pt x="305" y="111"/>
                  </a:lnTo>
                  <a:lnTo>
                    <a:pt x="313" y="109"/>
                  </a:lnTo>
                  <a:lnTo>
                    <a:pt x="321" y="110"/>
                  </a:lnTo>
                  <a:lnTo>
                    <a:pt x="326" y="112"/>
                  </a:lnTo>
                  <a:lnTo>
                    <a:pt x="329" y="114"/>
                  </a:lnTo>
                  <a:lnTo>
                    <a:pt x="333" y="115"/>
                  </a:lnTo>
                  <a:lnTo>
                    <a:pt x="334" y="104"/>
                  </a:lnTo>
                  <a:lnTo>
                    <a:pt x="335" y="102"/>
                  </a:lnTo>
                  <a:lnTo>
                    <a:pt x="334" y="102"/>
                  </a:lnTo>
                  <a:lnTo>
                    <a:pt x="333" y="102"/>
                  </a:lnTo>
                  <a:lnTo>
                    <a:pt x="332" y="101"/>
                  </a:lnTo>
                  <a:lnTo>
                    <a:pt x="331" y="99"/>
                  </a:lnTo>
                  <a:lnTo>
                    <a:pt x="330" y="98"/>
                  </a:lnTo>
                  <a:lnTo>
                    <a:pt x="328" y="96"/>
                  </a:lnTo>
                  <a:lnTo>
                    <a:pt x="324" y="94"/>
                  </a:lnTo>
                  <a:lnTo>
                    <a:pt x="319" y="92"/>
                  </a:lnTo>
                  <a:lnTo>
                    <a:pt x="313" y="93"/>
                  </a:lnTo>
                  <a:lnTo>
                    <a:pt x="306" y="95"/>
                  </a:lnTo>
                  <a:lnTo>
                    <a:pt x="307" y="94"/>
                  </a:lnTo>
                  <a:lnTo>
                    <a:pt x="308" y="92"/>
                  </a:lnTo>
                  <a:lnTo>
                    <a:pt x="309" y="91"/>
                  </a:lnTo>
                  <a:lnTo>
                    <a:pt x="311" y="90"/>
                  </a:lnTo>
                  <a:lnTo>
                    <a:pt x="312" y="89"/>
                  </a:lnTo>
                  <a:lnTo>
                    <a:pt x="312" y="88"/>
                  </a:lnTo>
                  <a:lnTo>
                    <a:pt x="313" y="86"/>
                  </a:lnTo>
                  <a:lnTo>
                    <a:pt x="316" y="85"/>
                  </a:lnTo>
                  <a:lnTo>
                    <a:pt x="319" y="84"/>
                  </a:lnTo>
                  <a:lnTo>
                    <a:pt x="321" y="82"/>
                  </a:lnTo>
                  <a:lnTo>
                    <a:pt x="323" y="79"/>
                  </a:lnTo>
                  <a:lnTo>
                    <a:pt x="326" y="76"/>
                  </a:lnTo>
                  <a:lnTo>
                    <a:pt x="328" y="74"/>
                  </a:lnTo>
                  <a:lnTo>
                    <a:pt x="330" y="68"/>
                  </a:lnTo>
                  <a:lnTo>
                    <a:pt x="329" y="63"/>
                  </a:lnTo>
                  <a:lnTo>
                    <a:pt x="326" y="58"/>
                  </a:lnTo>
                  <a:lnTo>
                    <a:pt x="322" y="53"/>
                  </a:lnTo>
                  <a:lnTo>
                    <a:pt x="317" y="49"/>
                  </a:lnTo>
                  <a:lnTo>
                    <a:pt x="311" y="49"/>
                  </a:lnTo>
                  <a:lnTo>
                    <a:pt x="304" y="52"/>
                  </a:lnTo>
                  <a:lnTo>
                    <a:pt x="302" y="53"/>
                  </a:lnTo>
                  <a:lnTo>
                    <a:pt x="300" y="55"/>
                  </a:lnTo>
                  <a:lnTo>
                    <a:pt x="298" y="57"/>
                  </a:lnTo>
                  <a:lnTo>
                    <a:pt x="296" y="58"/>
                  </a:lnTo>
                  <a:lnTo>
                    <a:pt x="294" y="58"/>
                  </a:lnTo>
                  <a:lnTo>
                    <a:pt x="290" y="55"/>
                  </a:lnTo>
                  <a:lnTo>
                    <a:pt x="286" y="53"/>
                  </a:lnTo>
                  <a:lnTo>
                    <a:pt x="282" y="51"/>
                  </a:lnTo>
                  <a:lnTo>
                    <a:pt x="276" y="53"/>
                  </a:lnTo>
                  <a:lnTo>
                    <a:pt x="274" y="55"/>
                  </a:lnTo>
                  <a:lnTo>
                    <a:pt x="272" y="57"/>
                  </a:lnTo>
                  <a:lnTo>
                    <a:pt x="270" y="59"/>
                  </a:lnTo>
                  <a:lnTo>
                    <a:pt x="268" y="62"/>
                  </a:lnTo>
                  <a:lnTo>
                    <a:pt x="266" y="63"/>
                  </a:lnTo>
                  <a:lnTo>
                    <a:pt x="264" y="63"/>
                  </a:lnTo>
                  <a:lnTo>
                    <a:pt x="261" y="63"/>
                  </a:lnTo>
                  <a:lnTo>
                    <a:pt x="258" y="63"/>
                  </a:lnTo>
                  <a:lnTo>
                    <a:pt x="255" y="63"/>
                  </a:lnTo>
                  <a:lnTo>
                    <a:pt x="253" y="64"/>
                  </a:lnTo>
                  <a:lnTo>
                    <a:pt x="250" y="64"/>
                  </a:lnTo>
                  <a:lnTo>
                    <a:pt x="248" y="62"/>
                  </a:lnTo>
                  <a:lnTo>
                    <a:pt x="246" y="60"/>
                  </a:lnTo>
                  <a:lnTo>
                    <a:pt x="244" y="57"/>
                  </a:lnTo>
                  <a:lnTo>
                    <a:pt x="242" y="55"/>
                  </a:lnTo>
                  <a:lnTo>
                    <a:pt x="240" y="53"/>
                  </a:lnTo>
                  <a:lnTo>
                    <a:pt x="239" y="52"/>
                  </a:lnTo>
                  <a:lnTo>
                    <a:pt x="239" y="50"/>
                  </a:lnTo>
                  <a:lnTo>
                    <a:pt x="239" y="48"/>
                  </a:lnTo>
                  <a:lnTo>
                    <a:pt x="240" y="45"/>
                  </a:lnTo>
                  <a:lnTo>
                    <a:pt x="240" y="43"/>
                  </a:lnTo>
                  <a:lnTo>
                    <a:pt x="241" y="40"/>
                  </a:lnTo>
                  <a:lnTo>
                    <a:pt x="239" y="40"/>
                  </a:lnTo>
                  <a:lnTo>
                    <a:pt x="238" y="39"/>
                  </a:lnTo>
                  <a:lnTo>
                    <a:pt x="237" y="38"/>
                  </a:lnTo>
                  <a:lnTo>
                    <a:pt x="236" y="37"/>
                  </a:lnTo>
                  <a:lnTo>
                    <a:pt x="235" y="36"/>
                  </a:lnTo>
                  <a:lnTo>
                    <a:pt x="232" y="35"/>
                  </a:lnTo>
                  <a:lnTo>
                    <a:pt x="231" y="34"/>
                  </a:lnTo>
                  <a:lnTo>
                    <a:pt x="231" y="32"/>
                  </a:lnTo>
                  <a:lnTo>
                    <a:pt x="230" y="30"/>
                  </a:lnTo>
                  <a:lnTo>
                    <a:pt x="230" y="27"/>
                  </a:lnTo>
                  <a:lnTo>
                    <a:pt x="229" y="25"/>
                  </a:lnTo>
                  <a:lnTo>
                    <a:pt x="227" y="24"/>
                  </a:lnTo>
                  <a:lnTo>
                    <a:pt x="226" y="23"/>
                  </a:lnTo>
                  <a:lnTo>
                    <a:pt x="224" y="23"/>
                  </a:lnTo>
                  <a:lnTo>
                    <a:pt x="222" y="23"/>
                  </a:lnTo>
                  <a:lnTo>
                    <a:pt x="220" y="23"/>
                  </a:lnTo>
                  <a:lnTo>
                    <a:pt x="211" y="19"/>
                  </a:lnTo>
                  <a:lnTo>
                    <a:pt x="203" y="12"/>
                  </a:lnTo>
                  <a:lnTo>
                    <a:pt x="195" y="6"/>
                  </a:lnTo>
                  <a:lnTo>
                    <a:pt x="187" y="1"/>
                  </a:lnTo>
                  <a:lnTo>
                    <a:pt x="178" y="0"/>
                  </a:lnTo>
                  <a:lnTo>
                    <a:pt x="170" y="3"/>
                  </a:lnTo>
                  <a:lnTo>
                    <a:pt x="169" y="5"/>
                  </a:lnTo>
                  <a:lnTo>
                    <a:pt x="170" y="6"/>
                  </a:lnTo>
                  <a:lnTo>
                    <a:pt x="171" y="8"/>
                  </a:lnTo>
                  <a:lnTo>
                    <a:pt x="172" y="10"/>
                  </a:lnTo>
                  <a:lnTo>
                    <a:pt x="174" y="12"/>
                  </a:lnTo>
                  <a:lnTo>
                    <a:pt x="176" y="14"/>
                  </a:lnTo>
                  <a:lnTo>
                    <a:pt x="177" y="17"/>
                  </a:lnTo>
                  <a:lnTo>
                    <a:pt x="177" y="21"/>
                  </a:lnTo>
                  <a:lnTo>
                    <a:pt x="177" y="24"/>
                  </a:lnTo>
                  <a:lnTo>
                    <a:pt x="177" y="28"/>
                  </a:lnTo>
                  <a:lnTo>
                    <a:pt x="176" y="30"/>
                  </a:lnTo>
                  <a:lnTo>
                    <a:pt x="174" y="31"/>
                  </a:lnTo>
                  <a:lnTo>
                    <a:pt x="173" y="33"/>
                  </a:lnTo>
                  <a:lnTo>
                    <a:pt x="172" y="34"/>
                  </a:lnTo>
                  <a:lnTo>
                    <a:pt x="164" y="48"/>
                  </a:lnTo>
                  <a:lnTo>
                    <a:pt x="155" y="59"/>
                  </a:lnTo>
                  <a:lnTo>
                    <a:pt x="143" y="70"/>
                  </a:lnTo>
                  <a:lnTo>
                    <a:pt x="128" y="77"/>
                  </a:lnTo>
                  <a:lnTo>
                    <a:pt x="113" y="82"/>
                  </a:lnTo>
                  <a:lnTo>
                    <a:pt x="99" y="88"/>
                  </a:lnTo>
                  <a:lnTo>
                    <a:pt x="98" y="89"/>
                  </a:lnTo>
                  <a:lnTo>
                    <a:pt x="98" y="91"/>
                  </a:lnTo>
                  <a:lnTo>
                    <a:pt x="98" y="93"/>
                  </a:lnTo>
                  <a:lnTo>
                    <a:pt x="99" y="95"/>
                  </a:lnTo>
                  <a:lnTo>
                    <a:pt x="99" y="96"/>
                  </a:lnTo>
                  <a:lnTo>
                    <a:pt x="99" y="98"/>
                  </a:lnTo>
                  <a:lnTo>
                    <a:pt x="97" y="100"/>
                  </a:lnTo>
                  <a:lnTo>
                    <a:pt x="95" y="101"/>
                  </a:lnTo>
                  <a:lnTo>
                    <a:pt x="91" y="102"/>
                  </a:lnTo>
                  <a:lnTo>
                    <a:pt x="88" y="102"/>
                  </a:lnTo>
                  <a:lnTo>
                    <a:pt x="85" y="103"/>
                  </a:lnTo>
                  <a:lnTo>
                    <a:pt x="83" y="104"/>
                  </a:lnTo>
                  <a:lnTo>
                    <a:pt x="82" y="104"/>
                  </a:lnTo>
                  <a:lnTo>
                    <a:pt x="82" y="105"/>
                  </a:lnTo>
                  <a:lnTo>
                    <a:pt x="83" y="107"/>
                  </a:lnTo>
                  <a:lnTo>
                    <a:pt x="84" y="108"/>
                  </a:lnTo>
                  <a:lnTo>
                    <a:pt x="86" y="109"/>
                  </a:lnTo>
                  <a:lnTo>
                    <a:pt x="84" y="118"/>
                  </a:lnTo>
                  <a:lnTo>
                    <a:pt x="83" y="128"/>
                  </a:lnTo>
                  <a:lnTo>
                    <a:pt x="81" y="137"/>
                  </a:lnTo>
                  <a:lnTo>
                    <a:pt x="80" y="138"/>
                  </a:lnTo>
                  <a:lnTo>
                    <a:pt x="79" y="137"/>
                  </a:lnTo>
                  <a:lnTo>
                    <a:pt x="78" y="137"/>
                  </a:lnTo>
                  <a:lnTo>
                    <a:pt x="76" y="136"/>
                  </a:lnTo>
                  <a:lnTo>
                    <a:pt x="75" y="137"/>
                  </a:lnTo>
                  <a:lnTo>
                    <a:pt x="75" y="139"/>
                  </a:lnTo>
                  <a:lnTo>
                    <a:pt x="75" y="141"/>
                  </a:lnTo>
                  <a:lnTo>
                    <a:pt x="75" y="143"/>
                  </a:lnTo>
                  <a:lnTo>
                    <a:pt x="75" y="145"/>
                  </a:lnTo>
                  <a:lnTo>
                    <a:pt x="74" y="147"/>
                  </a:lnTo>
                  <a:lnTo>
                    <a:pt x="72" y="148"/>
                  </a:lnTo>
                  <a:lnTo>
                    <a:pt x="70" y="149"/>
                  </a:lnTo>
                  <a:lnTo>
                    <a:pt x="67" y="149"/>
                  </a:lnTo>
                  <a:lnTo>
                    <a:pt x="65" y="149"/>
                  </a:lnTo>
                  <a:lnTo>
                    <a:pt x="63" y="148"/>
                  </a:lnTo>
                  <a:lnTo>
                    <a:pt x="61" y="146"/>
                  </a:lnTo>
                  <a:lnTo>
                    <a:pt x="61" y="144"/>
                  </a:lnTo>
                  <a:lnTo>
                    <a:pt x="60" y="142"/>
                  </a:lnTo>
                  <a:lnTo>
                    <a:pt x="59" y="140"/>
                  </a:lnTo>
                  <a:lnTo>
                    <a:pt x="59" y="137"/>
                  </a:lnTo>
                  <a:lnTo>
                    <a:pt x="58" y="135"/>
                  </a:lnTo>
                  <a:lnTo>
                    <a:pt x="54" y="132"/>
                  </a:lnTo>
                  <a:lnTo>
                    <a:pt x="49" y="132"/>
                  </a:lnTo>
                  <a:lnTo>
                    <a:pt x="44" y="134"/>
                  </a:lnTo>
                  <a:lnTo>
                    <a:pt x="40" y="137"/>
                  </a:lnTo>
                  <a:lnTo>
                    <a:pt x="38" y="138"/>
                  </a:lnTo>
                  <a:lnTo>
                    <a:pt x="36" y="137"/>
                  </a:lnTo>
                  <a:lnTo>
                    <a:pt x="34" y="136"/>
                  </a:lnTo>
                  <a:lnTo>
                    <a:pt x="33" y="135"/>
                  </a:lnTo>
                  <a:lnTo>
                    <a:pt x="31" y="133"/>
                  </a:lnTo>
                  <a:lnTo>
                    <a:pt x="30" y="130"/>
                  </a:lnTo>
                  <a:lnTo>
                    <a:pt x="30" y="128"/>
                  </a:lnTo>
                  <a:lnTo>
                    <a:pt x="31" y="125"/>
                  </a:lnTo>
                  <a:lnTo>
                    <a:pt x="32" y="123"/>
                  </a:lnTo>
                  <a:lnTo>
                    <a:pt x="34" y="121"/>
                  </a:lnTo>
                  <a:lnTo>
                    <a:pt x="36" y="119"/>
                  </a:lnTo>
                  <a:lnTo>
                    <a:pt x="38" y="116"/>
                  </a:lnTo>
                  <a:lnTo>
                    <a:pt x="39" y="114"/>
                  </a:lnTo>
                  <a:lnTo>
                    <a:pt x="38" y="111"/>
                  </a:lnTo>
                  <a:lnTo>
                    <a:pt x="37" y="109"/>
                  </a:lnTo>
                  <a:lnTo>
                    <a:pt x="35" y="107"/>
                  </a:lnTo>
                  <a:lnTo>
                    <a:pt x="33" y="104"/>
                  </a:lnTo>
                  <a:lnTo>
                    <a:pt x="31" y="102"/>
                  </a:lnTo>
                  <a:lnTo>
                    <a:pt x="29" y="101"/>
                  </a:lnTo>
                  <a:lnTo>
                    <a:pt x="28" y="102"/>
                  </a:lnTo>
                  <a:lnTo>
                    <a:pt x="27" y="103"/>
                  </a:lnTo>
                  <a:lnTo>
                    <a:pt x="26" y="104"/>
                  </a:lnTo>
                  <a:lnTo>
                    <a:pt x="26" y="107"/>
                  </a:lnTo>
                  <a:lnTo>
                    <a:pt x="25" y="108"/>
                  </a:lnTo>
                  <a:lnTo>
                    <a:pt x="24" y="109"/>
                  </a:lnTo>
                  <a:lnTo>
                    <a:pt x="23" y="110"/>
                  </a:lnTo>
                  <a:lnTo>
                    <a:pt x="18" y="111"/>
                  </a:lnTo>
                  <a:lnTo>
                    <a:pt x="14" y="112"/>
                  </a:lnTo>
                  <a:lnTo>
                    <a:pt x="13" y="113"/>
                  </a:lnTo>
                  <a:lnTo>
                    <a:pt x="13" y="114"/>
                  </a:lnTo>
                  <a:lnTo>
                    <a:pt x="13" y="116"/>
                  </a:lnTo>
                  <a:lnTo>
                    <a:pt x="13" y="118"/>
                  </a:lnTo>
                  <a:lnTo>
                    <a:pt x="12" y="119"/>
                  </a:lnTo>
                  <a:lnTo>
                    <a:pt x="12" y="120"/>
                  </a:lnTo>
                  <a:lnTo>
                    <a:pt x="9" y="125"/>
                  </a:lnTo>
                  <a:lnTo>
                    <a:pt x="6" y="129"/>
                  </a:lnTo>
                  <a:lnTo>
                    <a:pt x="3" y="133"/>
                  </a:lnTo>
                  <a:lnTo>
                    <a:pt x="0" y="140"/>
                  </a:lnTo>
                  <a:lnTo>
                    <a:pt x="2" y="147"/>
                  </a:lnTo>
                  <a:lnTo>
                    <a:pt x="4" y="154"/>
                  </a:lnTo>
                  <a:lnTo>
                    <a:pt x="8" y="158"/>
                  </a:lnTo>
                  <a:lnTo>
                    <a:pt x="12" y="162"/>
                  </a:lnTo>
                  <a:lnTo>
                    <a:pt x="15" y="167"/>
                  </a:lnTo>
                  <a:lnTo>
                    <a:pt x="15" y="172"/>
                  </a:lnTo>
                  <a:lnTo>
                    <a:pt x="14" y="174"/>
                  </a:lnTo>
                  <a:lnTo>
                    <a:pt x="12" y="176"/>
                  </a:lnTo>
                  <a:lnTo>
                    <a:pt x="11" y="177"/>
                  </a:lnTo>
                  <a:lnTo>
                    <a:pt x="9" y="178"/>
                  </a:lnTo>
                  <a:lnTo>
                    <a:pt x="8" y="179"/>
                  </a:lnTo>
                  <a:lnTo>
                    <a:pt x="7" y="180"/>
                  </a:lnTo>
                  <a:lnTo>
                    <a:pt x="11" y="186"/>
                  </a:lnTo>
                  <a:lnTo>
                    <a:pt x="17" y="189"/>
                  </a:lnTo>
                  <a:lnTo>
                    <a:pt x="24" y="191"/>
                  </a:lnTo>
                  <a:lnTo>
                    <a:pt x="31" y="192"/>
                  </a:lnTo>
                  <a:lnTo>
                    <a:pt x="37" y="197"/>
                  </a:lnTo>
                  <a:lnTo>
                    <a:pt x="42" y="203"/>
                  </a:lnTo>
                  <a:lnTo>
                    <a:pt x="48" y="209"/>
                  </a:lnTo>
                  <a:lnTo>
                    <a:pt x="50" y="211"/>
                  </a:lnTo>
                  <a:lnTo>
                    <a:pt x="51" y="214"/>
                  </a:lnTo>
                  <a:lnTo>
                    <a:pt x="53" y="217"/>
                  </a:lnTo>
                  <a:lnTo>
                    <a:pt x="56" y="222"/>
                  </a:lnTo>
                  <a:lnTo>
                    <a:pt x="61" y="227"/>
                  </a:lnTo>
                  <a:lnTo>
                    <a:pt x="67" y="230"/>
                  </a:lnTo>
                  <a:lnTo>
                    <a:pt x="72" y="234"/>
                  </a:lnTo>
                  <a:lnTo>
                    <a:pt x="75" y="239"/>
                  </a:lnTo>
                  <a:lnTo>
                    <a:pt x="79" y="246"/>
                  </a:lnTo>
                  <a:lnTo>
                    <a:pt x="81" y="253"/>
                  </a:lnTo>
                  <a:lnTo>
                    <a:pt x="82" y="261"/>
                  </a:lnTo>
                  <a:lnTo>
                    <a:pt x="82" y="263"/>
                  </a:lnTo>
                  <a:lnTo>
                    <a:pt x="84" y="265"/>
                  </a:lnTo>
                  <a:lnTo>
                    <a:pt x="85" y="267"/>
                  </a:lnTo>
                  <a:lnTo>
                    <a:pt x="87" y="269"/>
                  </a:lnTo>
                  <a:lnTo>
                    <a:pt x="90" y="271"/>
                  </a:lnTo>
                  <a:lnTo>
                    <a:pt x="92" y="273"/>
                  </a:lnTo>
                  <a:lnTo>
                    <a:pt x="96" y="275"/>
                  </a:lnTo>
                  <a:lnTo>
                    <a:pt x="99" y="282"/>
                  </a:lnTo>
                  <a:lnTo>
                    <a:pt x="101" y="290"/>
                  </a:lnTo>
                  <a:lnTo>
                    <a:pt x="103" y="297"/>
                  </a:lnTo>
                  <a:lnTo>
                    <a:pt x="105" y="301"/>
                  </a:lnTo>
                  <a:lnTo>
                    <a:pt x="108" y="305"/>
                  </a:lnTo>
                  <a:lnTo>
                    <a:pt x="112" y="309"/>
                  </a:lnTo>
                  <a:lnTo>
                    <a:pt x="114" y="311"/>
                  </a:lnTo>
                  <a:lnTo>
                    <a:pt x="115" y="313"/>
                  </a:lnTo>
                  <a:lnTo>
                    <a:pt x="116" y="316"/>
                  </a:lnTo>
                  <a:lnTo>
                    <a:pt x="117" y="319"/>
                  </a:lnTo>
                  <a:lnTo>
                    <a:pt x="120" y="325"/>
                  </a:lnTo>
                  <a:lnTo>
                    <a:pt x="125" y="330"/>
                  </a:lnTo>
                  <a:lnTo>
                    <a:pt x="130" y="337"/>
                  </a:lnTo>
                  <a:lnTo>
                    <a:pt x="134" y="346"/>
                  </a:lnTo>
                  <a:lnTo>
                    <a:pt x="136" y="355"/>
                  </a:lnTo>
                  <a:lnTo>
                    <a:pt x="139" y="364"/>
                  </a:lnTo>
                  <a:lnTo>
                    <a:pt x="149" y="373"/>
                  </a:lnTo>
                  <a:lnTo>
                    <a:pt x="159" y="383"/>
                  </a:lnTo>
                  <a:lnTo>
                    <a:pt x="160" y="387"/>
                  </a:lnTo>
                  <a:lnTo>
                    <a:pt x="159" y="392"/>
                  </a:lnTo>
                  <a:lnTo>
                    <a:pt x="158" y="397"/>
                  </a:lnTo>
                  <a:lnTo>
                    <a:pt x="158" y="402"/>
                  </a:lnTo>
                  <a:lnTo>
                    <a:pt x="169" y="416"/>
                  </a:lnTo>
                  <a:lnTo>
                    <a:pt x="181" y="430"/>
                  </a:lnTo>
                  <a:lnTo>
                    <a:pt x="195" y="441"/>
                  </a:lnTo>
                  <a:lnTo>
                    <a:pt x="209" y="450"/>
                  </a:lnTo>
                  <a:lnTo>
                    <a:pt x="214" y="453"/>
                  </a:lnTo>
                  <a:lnTo>
                    <a:pt x="219" y="457"/>
                  </a:lnTo>
                  <a:lnTo>
                    <a:pt x="223" y="460"/>
                  </a:lnTo>
                  <a:lnTo>
                    <a:pt x="229" y="463"/>
                  </a:lnTo>
                  <a:lnTo>
                    <a:pt x="237" y="463"/>
                  </a:lnTo>
                  <a:lnTo>
                    <a:pt x="245" y="464"/>
                  </a:lnTo>
                  <a:lnTo>
                    <a:pt x="251" y="466"/>
                  </a:lnTo>
                  <a:lnTo>
                    <a:pt x="261" y="472"/>
                  </a:lnTo>
                  <a:lnTo>
                    <a:pt x="272" y="475"/>
                  </a:lnTo>
                  <a:lnTo>
                    <a:pt x="283" y="478"/>
                  </a:lnTo>
                  <a:lnTo>
                    <a:pt x="294" y="482"/>
                  </a:lnTo>
                  <a:lnTo>
                    <a:pt x="297" y="486"/>
                  </a:lnTo>
                  <a:lnTo>
                    <a:pt x="299" y="492"/>
                  </a:lnTo>
                  <a:lnTo>
                    <a:pt x="302" y="497"/>
                  </a:lnTo>
                  <a:lnTo>
                    <a:pt x="305" y="501"/>
                  </a:lnTo>
                  <a:lnTo>
                    <a:pt x="313" y="506"/>
                  </a:lnTo>
                  <a:lnTo>
                    <a:pt x="320" y="513"/>
                  </a:lnTo>
                  <a:lnTo>
                    <a:pt x="328" y="518"/>
                  </a:lnTo>
                  <a:lnTo>
                    <a:pt x="337" y="521"/>
                  </a:lnTo>
                  <a:lnTo>
                    <a:pt x="342" y="521"/>
                  </a:lnTo>
                  <a:lnTo>
                    <a:pt x="347" y="521"/>
                  </a:lnTo>
                  <a:lnTo>
                    <a:pt x="352" y="519"/>
                  </a:lnTo>
                  <a:lnTo>
                    <a:pt x="355" y="515"/>
                  </a:lnTo>
                  <a:lnTo>
                    <a:pt x="357" y="510"/>
                  </a:lnTo>
                  <a:lnTo>
                    <a:pt x="357" y="506"/>
                  </a:lnTo>
                  <a:lnTo>
                    <a:pt x="358" y="503"/>
                  </a:lnTo>
                  <a:lnTo>
                    <a:pt x="359" y="498"/>
                  </a:lnTo>
                  <a:lnTo>
                    <a:pt x="358" y="497"/>
                  </a:lnTo>
                  <a:lnTo>
                    <a:pt x="358" y="495"/>
                  </a:lnTo>
                  <a:lnTo>
                    <a:pt x="359" y="493"/>
                  </a:lnTo>
                  <a:lnTo>
                    <a:pt x="360" y="491"/>
                  </a:lnTo>
                  <a:lnTo>
                    <a:pt x="360" y="489"/>
                  </a:lnTo>
                  <a:lnTo>
                    <a:pt x="359" y="488"/>
                  </a:lnTo>
                  <a:lnTo>
                    <a:pt x="358" y="488"/>
                  </a:lnTo>
                  <a:lnTo>
                    <a:pt x="357" y="488"/>
                  </a:lnTo>
                  <a:lnTo>
                    <a:pt x="356" y="484"/>
                  </a:lnTo>
                  <a:lnTo>
                    <a:pt x="357" y="480"/>
                  </a:lnTo>
                  <a:lnTo>
                    <a:pt x="359" y="477"/>
                  </a:lnTo>
                  <a:lnTo>
                    <a:pt x="361" y="477"/>
                  </a:lnTo>
                  <a:lnTo>
                    <a:pt x="362" y="477"/>
                  </a:lnTo>
                  <a:lnTo>
                    <a:pt x="364" y="474"/>
                  </a:lnTo>
                  <a:lnTo>
                    <a:pt x="364" y="472"/>
                  </a:lnTo>
                  <a:lnTo>
                    <a:pt x="364" y="470"/>
                  </a:lnTo>
                  <a:lnTo>
                    <a:pt x="363" y="468"/>
                  </a:lnTo>
                  <a:lnTo>
                    <a:pt x="363" y="464"/>
                  </a:lnTo>
                  <a:lnTo>
                    <a:pt x="363" y="462"/>
                  </a:lnTo>
                  <a:lnTo>
                    <a:pt x="365" y="460"/>
                  </a:lnTo>
                  <a:lnTo>
                    <a:pt x="367" y="457"/>
                  </a:lnTo>
                  <a:lnTo>
                    <a:pt x="369" y="454"/>
                  </a:lnTo>
                  <a:lnTo>
                    <a:pt x="371" y="451"/>
                  </a:lnTo>
                  <a:lnTo>
                    <a:pt x="369" y="451"/>
                  </a:lnTo>
                  <a:lnTo>
                    <a:pt x="367" y="450"/>
                  </a:lnTo>
                  <a:lnTo>
                    <a:pt x="366" y="449"/>
                  </a:lnTo>
                  <a:lnTo>
                    <a:pt x="364" y="448"/>
                  </a:lnTo>
                  <a:lnTo>
                    <a:pt x="363" y="448"/>
                  </a:lnTo>
                  <a:lnTo>
                    <a:pt x="363" y="446"/>
                  </a:lnTo>
                  <a:lnTo>
                    <a:pt x="362" y="444"/>
                  </a:lnTo>
                  <a:lnTo>
                    <a:pt x="361" y="443"/>
                  </a:lnTo>
                  <a:lnTo>
                    <a:pt x="360" y="441"/>
                  </a:lnTo>
                  <a:lnTo>
                    <a:pt x="360" y="439"/>
                  </a:lnTo>
                  <a:lnTo>
                    <a:pt x="360" y="438"/>
                  </a:lnTo>
                  <a:lnTo>
                    <a:pt x="363" y="432"/>
                  </a:lnTo>
                  <a:lnTo>
                    <a:pt x="366" y="426"/>
                  </a:lnTo>
                  <a:lnTo>
                    <a:pt x="366" y="424"/>
                  </a:lnTo>
                  <a:lnTo>
                    <a:pt x="366" y="423"/>
                  </a:lnTo>
                  <a:lnTo>
                    <a:pt x="365" y="421"/>
                  </a:lnTo>
                  <a:lnTo>
                    <a:pt x="364" y="420"/>
                  </a:lnTo>
                  <a:lnTo>
                    <a:pt x="363" y="419"/>
                  </a:lnTo>
                  <a:lnTo>
                    <a:pt x="361" y="418"/>
                  </a:lnTo>
                  <a:lnTo>
                    <a:pt x="360" y="416"/>
                  </a:lnTo>
                  <a:lnTo>
                    <a:pt x="360" y="415"/>
                  </a:lnTo>
                  <a:lnTo>
                    <a:pt x="360" y="414"/>
                  </a:lnTo>
                  <a:lnTo>
                    <a:pt x="360" y="413"/>
                  </a:lnTo>
                  <a:lnTo>
                    <a:pt x="361" y="413"/>
                  </a:lnTo>
                  <a:lnTo>
                    <a:pt x="362" y="413"/>
                  </a:lnTo>
                  <a:lnTo>
                    <a:pt x="363" y="412"/>
                  </a:lnTo>
                  <a:lnTo>
                    <a:pt x="363" y="410"/>
                  </a:lnTo>
                  <a:lnTo>
                    <a:pt x="362" y="409"/>
                  </a:lnTo>
                  <a:lnTo>
                    <a:pt x="361" y="409"/>
                  </a:lnTo>
                  <a:lnTo>
                    <a:pt x="360" y="408"/>
                  </a:lnTo>
                  <a:lnTo>
                    <a:pt x="360" y="407"/>
                  </a:lnTo>
                  <a:lnTo>
                    <a:pt x="362" y="405"/>
                  </a:lnTo>
                  <a:lnTo>
                    <a:pt x="364" y="403"/>
                  </a:lnTo>
                  <a:lnTo>
                    <a:pt x="366" y="402"/>
                  </a:lnTo>
                  <a:lnTo>
                    <a:pt x="368" y="400"/>
                  </a:lnTo>
                  <a:lnTo>
                    <a:pt x="370" y="398"/>
                  </a:lnTo>
                  <a:lnTo>
                    <a:pt x="373" y="396"/>
                  </a:lnTo>
                  <a:lnTo>
                    <a:pt x="373" y="394"/>
                  </a:lnTo>
                  <a:lnTo>
                    <a:pt x="374" y="392"/>
                  </a:lnTo>
                  <a:lnTo>
                    <a:pt x="374" y="390"/>
                  </a:lnTo>
                  <a:lnTo>
                    <a:pt x="374" y="389"/>
                  </a:lnTo>
                  <a:lnTo>
                    <a:pt x="373" y="387"/>
                  </a:lnTo>
                  <a:lnTo>
                    <a:pt x="371" y="386"/>
                  </a:lnTo>
                  <a:lnTo>
                    <a:pt x="369" y="385"/>
                  </a:lnTo>
                  <a:lnTo>
                    <a:pt x="368" y="384"/>
                  </a:lnTo>
                  <a:lnTo>
                    <a:pt x="367" y="383"/>
                  </a:lnTo>
                  <a:lnTo>
                    <a:pt x="366" y="381"/>
                  </a:lnTo>
                  <a:lnTo>
                    <a:pt x="366" y="379"/>
                  </a:lnTo>
                  <a:lnTo>
                    <a:pt x="367" y="379"/>
                  </a:lnTo>
                  <a:lnTo>
                    <a:pt x="368" y="379"/>
                  </a:lnTo>
                  <a:lnTo>
                    <a:pt x="369" y="379"/>
                  </a:lnTo>
                  <a:lnTo>
                    <a:pt x="370" y="375"/>
                  </a:lnTo>
                  <a:lnTo>
                    <a:pt x="370" y="373"/>
                  </a:lnTo>
                  <a:lnTo>
                    <a:pt x="369" y="371"/>
                  </a:lnTo>
                  <a:lnTo>
                    <a:pt x="368" y="368"/>
                  </a:lnTo>
                  <a:lnTo>
                    <a:pt x="367" y="366"/>
                  </a:lnTo>
                  <a:lnTo>
                    <a:pt x="366" y="363"/>
                  </a:lnTo>
                  <a:lnTo>
                    <a:pt x="370" y="361"/>
                  </a:lnTo>
                  <a:lnTo>
                    <a:pt x="375" y="359"/>
                  </a:lnTo>
                  <a:lnTo>
                    <a:pt x="378" y="355"/>
                  </a:lnTo>
                  <a:lnTo>
                    <a:pt x="377" y="355"/>
                  </a:lnTo>
                  <a:lnTo>
                    <a:pt x="376" y="355"/>
                  </a:lnTo>
                  <a:lnTo>
                    <a:pt x="375" y="355"/>
                  </a:lnTo>
                  <a:lnTo>
                    <a:pt x="373" y="352"/>
                  </a:lnTo>
                  <a:lnTo>
                    <a:pt x="373" y="350"/>
                  </a:lnTo>
                  <a:lnTo>
                    <a:pt x="374" y="348"/>
                  </a:lnTo>
                  <a:lnTo>
                    <a:pt x="375" y="346"/>
                  </a:lnTo>
                  <a:lnTo>
                    <a:pt x="376" y="344"/>
                  </a:lnTo>
                  <a:lnTo>
                    <a:pt x="377" y="343"/>
                  </a:lnTo>
                  <a:lnTo>
                    <a:pt x="378" y="341"/>
                  </a:lnTo>
                  <a:lnTo>
                    <a:pt x="378" y="339"/>
                  </a:lnTo>
                  <a:lnTo>
                    <a:pt x="368" y="325"/>
                  </a:lnTo>
                  <a:lnTo>
                    <a:pt x="357" y="313"/>
                  </a:lnTo>
                  <a:lnTo>
                    <a:pt x="346" y="302"/>
                  </a:lnTo>
                  <a:lnTo>
                    <a:pt x="344" y="303"/>
                  </a:lnTo>
                  <a:close/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21" name="Freeform 66"/>
            <p:cNvSpPr>
              <a:spLocks/>
            </p:cNvSpPr>
            <p:nvPr/>
          </p:nvSpPr>
          <p:spPr bwMode="gray">
            <a:xfrm>
              <a:off x="2338" y="2091"/>
              <a:ext cx="378" cy="521"/>
            </a:xfrm>
            <a:custGeom>
              <a:avLst/>
              <a:gdLst>
                <a:gd name="T0" fmla="*/ 324 w 378"/>
                <a:gd name="T1" fmla="*/ 310 h 521"/>
                <a:gd name="T2" fmla="*/ 314 w 378"/>
                <a:gd name="T3" fmla="*/ 289 h 521"/>
                <a:gd name="T4" fmla="*/ 314 w 378"/>
                <a:gd name="T5" fmla="*/ 277 h 521"/>
                <a:gd name="T6" fmla="*/ 299 w 378"/>
                <a:gd name="T7" fmla="*/ 277 h 521"/>
                <a:gd name="T8" fmla="*/ 265 w 378"/>
                <a:gd name="T9" fmla="*/ 272 h 521"/>
                <a:gd name="T10" fmla="*/ 243 w 378"/>
                <a:gd name="T11" fmla="*/ 264 h 521"/>
                <a:gd name="T12" fmla="*/ 246 w 378"/>
                <a:gd name="T13" fmla="*/ 256 h 521"/>
                <a:gd name="T14" fmla="*/ 228 w 378"/>
                <a:gd name="T15" fmla="*/ 231 h 521"/>
                <a:gd name="T16" fmla="*/ 217 w 378"/>
                <a:gd name="T17" fmla="*/ 222 h 521"/>
                <a:gd name="T18" fmla="*/ 225 w 378"/>
                <a:gd name="T19" fmla="*/ 183 h 521"/>
                <a:gd name="T20" fmla="*/ 239 w 378"/>
                <a:gd name="T21" fmla="*/ 180 h 521"/>
                <a:gd name="T22" fmla="*/ 238 w 378"/>
                <a:gd name="T23" fmla="*/ 165 h 521"/>
                <a:gd name="T24" fmla="*/ 250 w 378"/>
                <a:gd name="T25" fmla="*/ 141 h 521"/>
                <a:gd name="T26" fmla="*/ 269 w 378"/>
                <a:gd name="T27" fmla="*/ 125 h 521"/>
                <a:gd name="T28" fmla="*/ 321 w 378"/>
                <a:gd name="T29" fmla="*/ 110 h 521"/>
                <a:gd name="T30" fmla="*/ 332 w 378"/>
                <a:gd name="T31" fmla="*/ 101 h 521"/>
                <a:gd name="T32" fmla="*/ 307 w 378"/>
                <a:gd name="T33" fmla="*/ 94 h 521"/>
                <a:gd name="T34" fmla="*/ 319 w 378"/>
                <a:gd name="T35" fmla="*/ 84 h 521"/>
                <a:gd name="T36" fmla="*/ 322 w 378"/>
                <a:gd name="T37" fmla="*/ 53 h 521"/>
                <a:gd name="T38" fmla="*/ 294 w 378"/>
                <a:gd name="T39" fmla="*/ 58 h 521"/>
                <a:gd name="T40" fmla="*/ 268 w 378"/>
                <a:gd name="T41" fmla="*/ 62 h 521"/>
                <a:gd name="T42" fmla="*/ 248 w 378"/>
                <a:gd name="T43" fmla="*/ 62 h 521"/>
                <a:gd name="T44" fmla="*/ 240 w 378"/>
                <a:gd name="T45" fmla="*/ 45 h 521"/>
                <a:gd name="T46" fmla="*/ 232 w 378"/>
                <a:gd name="T47" fmla="*/ 35 h 521"/>
                <a:gd name="T48" fmla="*/ 224 w 378"/>
                <a:gd name="T49" fmla="*/ 23 h 521"/>
                <a:gd name="T50" fmla="*/ 170 w 378"/>
                <a:gd name="T51" fmla="*/ 3 h 521"/>
                <a:gd name="T52" fmla="*/ 177 w 378"/>
                <a:gd name="T53" fmla="*/ 21 h 521"/>
                <a:gd name="T54" fmla="*/ 155 w 378"/>
                <a:gd name="T55" fmla="*/ 59 h 521"/>
                <a:gd name="T56" fmla="*/ 99 w 378"/>
                <a:gd name="T57" fmla="*/ 95 h 521"/>
                <a:gd name="T58" fmla="*/ 83 w 378"/>
                <a:gd name="T59" fmla="*/ 104 h 521"/>
                <a:gd name="T60" fmla="*/ 81 w 378"/>
                <a:gd name="T61" fmla="*/ 137 h 521"/>
                <a:gd name="T62" fmla="*/ 75 w 378"/>
                <a:gd name="T63" fmla="*/ 143 h 521"/>
                <a:gd name="T64" fmla="*/ 61 w 378"/>
                <a:gd name="T65" fmla="*/ 146 h 521"/>
                <a:gd name="T66" fmla="*/ 44 w 378"/>
                <a:gd name="T67" fmla="*/ 134 h 521"/>
                <a:gd name="T68" fmla="*/ 30 w 378"/>
                <a:gd name="T69" fmla="*/ 128 h 521"/>
                <a:gd name="T70" fmla="*/ 37 w 378"/>
                <a:gd name="T71" fmla="*/ 109 h 521"/>
                <a:gd name="T72" fmla="*/ 26 w 378"/>
                <a:gd name="T73" fmla="*/ 107 h 521"/>
                <a:gd name="T74" fmla="*/ 13 w 378"/>
                <a:gd name="T75" fmla="*/ 116 h 521"/>
                <a:gd name="T76" fmla="*/ 2 w 378"/>
                <a:gd name="T77" fmla="*/ 147 h 521"/>
                <a:gd name="T78" fmla="*/ 11 w 378"/>
                <a:gd name="T79" fmla="*/ 177 h 521"/>
                <a:gd name="T80" fmla="*/ 37 w 378"/>
                <a:gd name="T81" fmla="*/ 197 h 521"/>
                <a:gd name="T82" fmla="*/ 67 w 378"/>
                <a:gd name="T83" fmla="*/ 230 h 521"/>
                <a:gd name="T84" fmla="*/ 85 w 378"/>
                <a:gd name="T85" fmla="*/ 267 h 521"/>
                <a:gd name="T86" fmla="*/ 105 w 378"/>
                <a:gd name="T87" fmla="*/ 301 h 521"/>
                <a:gd name="T88" fmla="*/ 125 w 378"/>
                <a:gd name="T89" fmla="*/ 330 h 521"/>
                <a:gd name="T90" fmla="*/ 159 w 378"/>
                <a:gd name="T91" fmla="*/ 392 h 521"/>
                <a:gd name="T92" fmla="*/ 219 w 378"/>
                <a:gd name="T93" fmla="*/ 457 h 521"/>
                <a:gd name="T94" fmla="*/ 283 w 378"/>
                <a:gd name="T95" fmla="*/ 478 h 521"/>
                <a:gd name="T96" fmla="*/ 328 w 378"/>
                <a:gd name="T97" fmla="*/ 518 h 521"/>
                <a:gd name="T98" fmla="*/ 358 w 378"/>
                <a:gd name="T99" fmla="*/ 503 h 521"/>
                <a:gd name="T100" fmla="*/ 358 w 378"/>
                <a:gd name="T101" fmla="*/ 488 h 521"/>
                <a:gd name="T102" fmla="*/ 362 w 378"/>
                <a:gd name="T103" fmla="*/ 477 h 521"/>
                <a:gd name="T104" fmla="*/ 367 w 378"/>
                <a:gd name="T105" fmla="*/ 457 h 521"/>
                <a:gd name="T106" fmla="*/ 363 w 378"/>
                <a:gd name="T107" fmla="*/ 446 h 521"/>
                <a:gd name="T108" fmla="*/ 366 w 378"/>
                <a:gd name="T109" fmla="*/ 424 h 521"/>
                <a:gd name="T110" fmla="*/ 360 w 378"/>
                <a:gd name="T111" fmla="*/ 414 h 521"/>
                <a:gd name="T112" fmla="*/ 360 w 378"/>
                <a:gd name="T113" fmla="*/ 408 h 521"/>
                <a:gd name="T114" fmla="*/ 373 w 378"/>
                <a:gd name="T115" fmla="*/ 394 h 521"/>
                <a:gd name="T116" fmla="*/ 367 w 378"/>
                <a:gd name="T117" fmla="*/ 383 h 521"/>
                <a:gd name="T118" fmla="*/ 369 w 378"/>
                <a:gd name="T119" fmla="*/ 371 h 521"/>
                <a:gd name="T120" fmla="*/ 376 w 378"/>
                <a:gd name="T121" fmla="*/ 355 h 521"/>
                <a:gd name="T122" fmla="*/ 378 w 378"/>
                <a:gd name="T123" fmla="*/ 341 h 521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78"/>
                <a:gd name="T187" fmla="*/ 0 h 521"/>
                <a:gd name="T188" fmla="*/ 378 w 378"/>
                <a:gd name="T189" fmla="*/ 521 h 521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78" h="521">
                  <a:moveTo>
                    <a:pt x="344" y="303"/>
                  </a:moveTo>
                  <a:lnTo>
                    <a:pt x="338" y="306"/>
                  </a:lnTo>
                  <a:lnTo>
                    <a:pt x="337" y="306"/>
                  </a:lnTo>
                  <a:lnTo>
                    <a:pt x="335" y="306"/>
                  </a:lnTo>
                  <a:lnTo>
                    <a:pt x="333" y="306"/>
                  </a:lnTo>
                  <a:lnTo>
                    <a:pt x="332" y="306"/>
                  </a:lnTo>
                  <a:lnTo>
                    <a:pt x="328" y="308"/>
                  </a:lnTo>
                  <a:lnTo>
                    <a:pt x="324" y="310"/>
                  </a:lnTo>
                  <a:lnTo>
                    <a:pt x="321" y="312"/>
                  </a:lnTo>
                  <a:lnTo>
                    <a:pt x="319" y="313"/>
                  </a:lnTo>
                  <a:lnTo>
                    <a:pt x="317" y="312"/>
                  </a:lnTo>
                  <a:lnTo>
                    <a:pt x="316" y="311"/>
                  </a:lnTo>
                  <a:lnTo>
                    <a:pt x="315" y="309"/>
                  </a:lnTo>
                  <a:lnTo>
                    <a:pt x="314" y="302"/>
                  </a:lnTo>
                  <a:lnTo>
                    <a:pt x="315" y="296"/>
                  </a:lnTo>
                  <a:lnTo>
                    <a:pt x="314" y="289"/>
                  </a:lnTo>
                  <a:lnTo>
                    <a:pt x="313" y="285"/>
                  </a:lnTo>
                  <a:lnTo>
                    <a:pt x="313" y="282"/>
                  </a:lnTo>
                  <a:lnTo>
                    <a:pt x="313" y="280"/>
                  </a:lnTo>
                  <a:lnTo>
                    <a:pt x="314" y="279"/>
                  </a:lnTo>
                  <a:lnTo>
                    <a:pt x="314" y="278"/>
                  </a:lnTo>
                  <a:lnTo>
                    <a:pt x="314" y="277"/>
                  </a:lnTo>
                  <a:lnTo>
                    <a:pt x="315" y="275"/>
                  </a:lnTo>
                  <a:lnTo>
                    <a:pt x="314" y="275"/>
                  </a:lnTo>
                  <a:lnTo>
                    <a:pt x="313" y="275"/>
                  </a:lnTo>
                  <a:lnTo>
                    <a:pt x="312" y="274"/>
                  </a:lnTo>
                  <a:lnTo>
                    <a:pt x="311" y="274"/>
                  </a:lnTo>
                  <a:lnTo>
                    <a:pt x="311" y="275"/>
                  </a:lnTo>
                  <a:lnTo>
                    <a:pt x="299" y="277"/>
                  </a:lnTo>
                  <a:lnTo>
                    <a:pt x="288" y="280"/>
                  </a:lnTo>
                  <a:lnTo>
                    <a:pt x="275" y="280"/>
                  </a:lnTo>
                  <a:lnTo>
                    <a:pt x="272" y="280"/>
                  </a:lnTo>
                  <a:lnTo>
                    <a:pt x="270" y="279"/>
                  </a:lnTo>
                  <a:lnTo>
                    <a:pt x="268" y="278"/>
                  </a:lnTo>
                  <a:lnTo>
                    <a:pt x="266" y="276"/>
                  </a:lnTo>
                  <a:lnTo>
                    <a:pt x="265" y="274"/>
                  </a:lnTo>
                  <a:lnTo>
                    <a:pt x="265" y="272"/>
                  </a:lnTo>
                  <a:lnTo>
                    <a:pt x="264" y="270"/>
                  </a:lnTo>
                  <a:lnTo>
                    <a:pt x="263" y="269"/>
                  </a:lnTo>
                  <a:lnTo>
                    <a:pt x="262" y="268"/>
                  </a:lnTo>
                  <a:lnTo>
                    <a:pt x="260" y="268"/>
                  </a:lnTo>
                  <a:lnTo>
                    <a:pt x="258" y="268"/>
                  </a:lnTo>
                  <a:lnTo>
                    <a:pt x="257" y="268"/>
                  </a:lnTo>
                  <a:lnTo>
                    <a:pt x="250" y="264"/>
                  </a:lnTo>
                  <a:lnTo>
                    <a:pt x="243" y="264"/>
                  </a:lnTo>
                  <a:lnTo>
                    <a:pt x="236" y="268"/>
                  </a:lnTo>
                  <a:lnTo>
                    <a:pt x="237" y="266"/>
                  </a:lnTo>
                  <a:lnTo>
                    <a:pt x="238" y="263"/>
                  </a:lnTo>
                  <a:lnTo>
                    <a:pt x="240" y="261"/>
                  </a:lnTo>
                  <a:lnTo>
                    <a:pt x="242" y="259"/>
                  </a:lnTo>
                  <a:lnTo>
                    <a:pt x="244" y="257"/>
                  </a:lnTo>
                  <a:lnTo>
                    <a:pt x="245" y="256"/>
                  </a:lnTo>
                  <a:lnTo>
                    <a:pt x="246" y="256"/>
                  </a:lnTo>
                  <a:lnTo>
                    <a:pt x="244" y="253"/>
                  </a:lnTo>
                  <a:lnTo>
                    <a:pt x="242" y="250"/>
                  </a:lnTo>
                  <a:lnTo>
                    <a:pt x="241" y="247"/>
                  </a:lnTo>
                  <a:lnTo>
                    <a:pt x="239" y="244"/>
                  </a:lnTo>
                  <a:lnTo>
                    <a:pt x="234" y="238"/>
                  </a:lnTo>
                  <a:lnTo>
                    <a:pt x="228" y="233"/>
                  </a:lnTo>
                  <a:lnTo>
                    <a:pt x="228" y="232"/>
                  </a:lnTo>
                  <a:lnTo>
                    <a:pt x="228" y="231"/>
                  </a:lnTo>
                  <a:lnTo>
                    <a:pt x="228" y="230"/>
                  </a:lnTo>
                  <a:lnTo>
                    <a:pt x="226" y="228"/>
                  </a:lnTo>
                  <a:lnTo>
                    <a:pt x="224" y="227"/>
                  </a:lnTo>
                  <a:lnTo>
                    <a:pt x="222" y="226"/>
                  </a:lnTo>
                  <a:lnTo>
                    <a:pt x="220" y="225"/>
                  </a:lnTo>
                  <a:lnTo>
                    <a:pt x="218" y="223"/>
                  </a:lnTo>
                  <a:lnTo>
                    <a:pt x="217" y="222"/>
                  </a:lnTo>
                  <a:lnTo>
                    <a:pt x="217" y="220"/>
                  </a:lnTo>
                  <a:lnTo>
                    <a:pt x="217" y="217"/>
                  </a:lnTo>
                  <a:lnTo>
                    <a:pt x="220" y="209"/>
                  </a:lnTo>
                  <a:lnTo>
                    <a:pt x="223" y="200"/>
                  </a:lnTo>
                  <a:lnTo>
                    <a:pt x="223" y="191"/>
                  </a:lnTo>
                  <a:lnTo>
                    <a:pt x="223" y="188"/>
                  </a:lnTo>
                  <a:lnTo>
                    <a:pt x="224" y="185"/>
                  </a:lnTo>
                  <a:lnTo>
                    <a:pt x="225" y="183"/>
                  </a:lnTo>
                  <a:lnTo>
                    <a:pt x="228" y="181"/>
                  </a:lnTo>
                  <a:lnTo>
                    <a:pt x="231" y="180"/>
                  </a:lnTo>
                  <a:lnTo>
                    <a:pt x="235" y="180"/>
                  </a:lnTo>
                  <a:lnTo>
                    <a:pt x="235" y="181"/>
                  </a:lnTo>
                  <a:lnTo>
                    <a:pt x="236" y="181"/>
                  </a:lnTo>
                  <a:lnTo>
                    <a:pt x="237" y="182"/>
                  </a:lnTo>
                  <a:lnTo>
                    <a:pt x="238" y="181"/>
                  </a:lnTo>
                  <a:lnTo>
                    <a:pt x="239" y="180"/>
                  </a:lnTo>
                  <a:lnTo>
                    <a:pt x="240" y="179"/>
                  </a:lnTo>
                  <a:lnTo>
                    <a:pt x="241" y="178"/>
                  </a:lnTo>
                  <a:lnTo>
                    <a:pt x="241" y="176"/>
                  </a:lnTo>
                  <a:lnTo>
                    <a:pt x="242" y="173"/>
                  </a:lnTo>
                  <a:lnTo>
                    <a:pt x="241" y="171"/>
                  </a:lnTo>
                  <a:lnTo>
                    <a:pt x="241" y="170"/>
                  </a:lnTo>
                  <a:lnTo>
                    <a:pt x="239" y="167"/>
                  </a:lnTo>
                  <a:lnTo>
                    <a:pt x="238" y="165"/>
                  </a:lnTo>
                  <a:lnTo>
                    <a:pt x="238" y="163"/>
                  </a:lnTo>
                  <a:lnTo>
                    <a:pt x="238" y="160"/>
                  </a:lnTo>
                  <a:lnTo>
                    <a:pt x="240" y="157"/>
                  </a:lnTo>
                  <a:lnTo>
                    <a:pt x="243" y="154"/>
                  </a:lnTo>
                  <a:lnTo>
                    <a:pt x="245" y="152"/>
                  </a:lnTo>
                  <a:lnTo>
                    <a:pt x="248" y="148"/>
                  </a:lnTo>
                  <a:lnTo>
                    <a:pt x="249" y="144"/>
                  </a:lnTo>
                  <a:lnTo>
                    <a:pt x="250" y="141"/>
                  </a:lnTo>
                  <a:lnTo>
                    <a:pt x="251" y="138"/>
                  </a:lnTo>
                  <a:lnTo>
                    <a:pt x="253" y="136"/>
                  </a:lnTo>
                  <a:lnTo>
                    <a:pt x="256" y="135"/>
                  </a:lnTo>
                  <a:lnTo>
                    <a:pt x="259" y="133"/>
                  </a:lnTo>
                  <a:lnTo>
                    <a:pt x="262" y="132"/>
                  </a:lnTo>
                  <a:lnTo>
                    <a:pt x="265" y="130"/>
                  </a:lnTo>
                  <a:lnTo>
                    <a:pt x="267" y="128"/>
                  </a:lnTo>
                  <a:lnTo>
                    <a:pt x="269" y="125"/>
                  </a:lnTo>
                  <a:lnTo>
                    <a:pt x="271" y="123"/>
                  </a:lnTo>
                  <a:lnTo>
                    <a:pt x="273" y="121"/>
                  </a:lnTo>
                  <a:lnTo>
                    <a:pt x="276" y="119"/>
                  </a:lnTo>
                  <a:lnTo>
                    <a:pt x="286" y="117"/>
                  </a:lnTo>
                  <a:lnTo>
                    <a:pt x="296" y="115"/>
                  </a:lnTo>
                  <a:lnTo>
                    <a:pt x="305" y="111"/>
                  </a:lnTo>
                  <a:lnTo>
                    <a:pt x="313" y="109"/>
                  </a:lnTo>
                  <a:lnTo>
                    <a:pt x="321" y="110"/>
                  </a:lnTo>
                  <a:lnTo>
                    <a:pt x="326" y="112"/>
                  </a:lnTo>
                  <a:lnTo>
                    <a:pt x="329" y="114"/>
                  </a:lnTo>
                  <a:lnTo>
                    <a:pt x="333" y="115"/>
                  </a:lnTo>
                  <a:lnTo>
                    <a:pt x="334" y="104"/>
                  </a:lnTo>
                  <a:lnTo>
                    <a:pt x="335" y="102"/>
                  </a:lnTo>
                  <a:lnTo>
                    <a:pt x="334" y="102"/>
                  </a:lnTo>
                  <a:lnTo>
                    <a:pt x="333" y="102"/>
                  </a:lnTo>
                  <a:lnTo>
                    <a:pt x="332" y="101"/>
                  </a:lnTo>
                  <a:lnTo>
                    <a:pt x="331" y="99"/>
                  </a:lnTo>
                  <a:lnTo>
                    <a:pt x="330" y="98"/>
                  </a:lnTo>
                  <a:lnTo>
                    <a:pt x="328" y="96"/>
                  </a:lnTo>
                  <a:lnTo>
                    <a:pt x="324" y="94"/>
                  </a:lnTo>
                  <a:lnTo>
                    <a:pt x="319" y="92"/>
                  </a:lnTo>
                  <a:lnTo>
                    <a:pt x="313" y="93"/>
                  </a:lnTo>
                  <a:lnTo>
                    <a:pt x="306" y="95"/>
                  </a:lnTo>
                  <a:lnTo>
                    <a:pt x="307" y="94"/>
                  </a:lnTo>
                  <a:lnTo>
                    <a:pt x="308" y="92"/>
                  </a:lnTo>
                  <a:lnTo>
                    <a:pt x="309" y="91"/>
                  </a:lnTo>
                  <a:lnTo>
                    <a:pt x="311" y="90"/>
                  </a:lnTo>
                  <a:lnTo>
                    <a:pt x="312" y="89"/>
                  </a:lnTo>
                  <a:lnTo>
                    <a:pt x="312" y="88"/>
                  </a:lnTo>
                  <a:lnTo>
                    <a:pt x="313" y="86"/>
                  </a:lnTo>
                  <a:lnTo>
                    <a:pt x="316" y="85"/>
                  </a:lnTo>
                  <a:lnTo>
                    <a:pt x="319" y="84"/>
                  </a:lnTo>
                  <a:lnTo>
                    <a:pt x="321" y="82"/>
                  </a:lnTo>
                  <a:lnTo>
                    <a:pt x="323" y="79"/>
                  </a:lnTo>
                  <a:lnTo>
                    <a:pt x="326" y="76"/>
                  </a:lnTo>
                  <a:lnTo>
                    <a:pt x="328" y="74"/>
                  </a:lnTo>
                  <a:lnTo>
                    <a:pt x="330" y="68"/>
                  </a:lnTo>
                  <a:lnTo>
                    <a:pt x="329" y="63"/>
                  </a:lnTo>
                  <a:lnTo>
                    <a:pt x="326" y="58"/>
                  </a:lnTo>
                  <a:lnTo>
                    <a:pt x="322" y="53"/>
                  </a:lnTo>
                  <a:lnTo>
                    <a:pt x="317" y="49"/>
                  </a:lnTo>
                  <a:lnTo>
                    <a:pt x="311" y="49"/>
                  </a:lnTo>
                  <a:lnTo>
                    <a:pt x="304" y="52"/>
                  </a:lnTo>
                  <a:lnTo>
                    <a:pt x="302" y="53"/>
                  </a:lnTo>
                  <a:lnTo>
                    <a:pt x="300" y="55"/>
                  </a:lnTo>
                  <a:lnTo>
                    <a:pt x="298" y="57"/>
                  </a:lnTo>
                  <a:lnTo>
                    <a:pt x="296" y="58"/>
                  </a:lnTo>
                  <a:lnTo>
                    <a:pt x="294" y="58"/>
                  </a:lnTo>
                  <a:lnTo>
                    <a:pt x="290" y="55"/>
                  </a:lnTo>
                  <a:lnTo>
                    <a:pt x="286" y="53"/>
                  </a:lnTo>
                  <a:lnTo>
                    <a:pt x="282" y="51"/>
                  </a:lnTo>
                  <a:lnTo>
                    <a:pt x="276" y="53"/>
                  </a:lnTo>
                  <a:lnTo>
                    <a:pt x="274" y="55"/>
                  </a:lnTo>
                  <a:lnTo>
                    <a:pt x="272" y="57"/>
                  </a:lnTo>
                  <a:lnTo>
                    <a:pt x="270" y="59"/>
                  </a:lnTo>
                  <a:lnTo>
                    <a:pt x="268" y="62"/>
                  </a:lnTo>
                  <a:lnTo>
                    <a:pt x="266" y="63"/>
                  </a:lnTo>
                  <a:lnTo>
                    <a:pt x="264" y="63"/>
                  </a:lnTo>
                  <a:lnTo>
                    <a:pt x="261" y="63"/>
                  </a:lnTo>
                  <a:lnTo>
                    <a:pt x="258" y="63"/>
                  </a:lnTo>
                  <a:lnTo>
                    <a:pt x="255" y="63"/>
                  </a:lnTo>
                  <a:lnTo>
                    <a:pt x="253" y="64"/>
                  </a:lnTo>
                  <a:lnTo>
                    <a:pt x="250" y="64"/>
                  </a:lnTo>
                  <a:lnTo>
                    <a:pt x="248" y="62"/>
                  </a:lnTo>
                  <a:lnTo>
                    <a:pt x="246" y="60"/>
                  </a:lnTo>
                  <a:lnTo>
                    <a:pt x="244" y="57"/>
                  </a:lnTo>
                  <a:lnTo>
                    <a:pt x="242" y="55"/>
                  </a:lnTo>
                  <a:lnTo>
                    <a:pt x="240" y="53"/>
                  </a:lnTo>
                  <a:lnTo>
                    <a:pt x="239" y="52"/>
                  </a:lnTo>
                  <a:lnTo>
                    <a:pt x="239" y="50"/>
                  </a:lnTo>
                  <a:lnTo>
                    <a:pt x="239" y="48"/>
                  </a:lnTo>
                  <a:lnTo>
                    <a:pt x="240" y="45"/>
                  </a:lnTo>
                  <a:lnTo>
                    <a:pt x="240" y="43"/>
                  </a:lnTo>
                  <a:lnTo>
                    <a:pt x="241" y="40"/>
                  </a:lnTo>
                  <a:lnTo>
                    <a:pt x="239" y="40"/>
                  </a:lnTo>
                  <a:lnTo>
                    <a:pt x="238" y="39"/>
                  </a:lnTo>
                  <a:lnTo>
                    <a:pt x="237" y="38"/>
                  </a:lnTo>
                  <a:lnTo>
                    <a:pt x="236" y="37"/>
                  </a:lnTo>
                  <a:lnTo>
                    <a:pt x="235" y="36"/>
                  </a:lnTo>
                  <a:lnTo>
                    <a:pt x="232" y="35"/>
                  </a:lnTo>
                  <a:lnTo>
                    <a:pt x="231" y="34"/>
                  </a:lnTo>
                  <a:lnTo>
                    <a:pt x="231" y="32"/>
                  </a:lnTo>
                  <a:lnTo>
                    <a:pt x="230" y="30"/>
                  </a:lnTo>
                  <a:lnTo>
                    <a:pt x="230" y="27"/>
                  </a:lnTo>
                  <a:lnTo>
                    <a:pt x="229" y="25"/>
                  </a:lnTo>
                  <a:lnTo>
                    <a:pt x="227" y="24"/>
                  </a:lnTo>
                  <a:lnTo>
                    <a:pt x="226" y="23"/>
                  </a:lnTo>
                  <a:lnTo>
                    <a:pt x="224" y="23"/>
                  </a:lnTo>
                  <a:lnTo>
                    <a:pt x="222" y="23"/>
                  </a:lnTo>
                  <a:lnTo>
                    <a:pt x="220" y="23"/>
                  </a:lnTo>
                  <a:lnTo>
                    <a:pt x="211" y="19"/>
                  </a:lnTo>
                  <a:lnTo>
                    <a:pt x="203" y="12"/>
                  </a:lnTo>
                  <a:lnTo>
                    <a:pt x="195" y="6"/>
                  </a:lnTo>
                  <a:lnTo>
                    <a:pt x="187" y="1"/>
                  </a:lnTo>
                  <a:lnTo>
                    <a:pt x="178" y="0"/>
                  </a:lnTo>
                  <a:lnTo>
                    <a:pt x="170" y="3"/>
                  </a:lnTo>
                  <a:lnTo>
                    <a:pt x="169" y="5"/>
                  </a:lnTo>
                  <a:lnTo>
                    <a:pt x="170" y="6"/>
                  </a:lnTo>
                  <a:lnTo>
                    <a:pt x="171" y="8"/>
                  </a:lnTo>
                  <a:lnTo>
                    <a:pt x="172" y="10"/>
                  </a:lnTo>
                  <a:lnTo>
                    <a:pt x="174" y="12"/>
                  </a:lnTo>
                  <a:lnTo>
                    <a:pt x="176" y="14"/>
                  </a:lnTo>
                  <a:lnTo>
                    <a:pt x="177" y="17"/>
                  </a:lnTo>
                  <a:lnTo>
                    <a:pt x="177" y="21"/>
                  </a:lnTo>
                  <a:lnTo>
                    <a:pt x="177" y="24"/>
                  </a:lnTo>
                  <a:lnTo>
                    <a:pt x="177" y="28"/>
                  </a:lnTo>
                  <a:lnTo>
                    <a:pt x="176" y="30"/>
                  </a:lnTo>
                  <a:lnTo>
                    <a:pt x="174" y="31"/>
                  </a:lnTo>
                  <a:lnTo>
                    <a:pt x="173" y="33"/>
                  </a:lnTo>
                  <a:lnTo>
                    <a:pt x="172" y="34"/>
                  </a:lnTo>
                  <a:lnTo>
                    <a:pt x="164" y="48"/>
                  </a:lnTo>
                  <a:lnTo>
                    <a:pt x="155" y="59"/>
                  </a:lnTo>
                  <a:lnTo>
                    <a:pt x="143" y="70"/>
                  </a:lnTo>
                  <a:lnTo>
                    <a:pt x="128" y="77"/>
                  </a:lnTo>
                  <a:lnTo>
                    <a:pt x="113" y="82"/>
                  </a:lnTo>
                  <a:lnTo>
                    <a:pt x="99" y="88"/>
                  </a:lnTo>
                  <a:lnTo>
                    <a:pt x="98" y="89"/>
                  </a:lnTo>
                  <a:lnTo>
                    <a:pt x="98" y="91"/>
                  </a:lnTo>
                  <a:lnTo>
                    <a:pt x="98" y="93"/>
                  </a:lnTo>
                  <a:lnTo>
                    <a:pt x="99" y="95"/>
                  </a:lnTo>
                  <a:lnTo>
                    <a:pt x="99" y="96"/>
                  </a:lnTo>
                  <a:lnTo>
                    <a:pt x="99" y="98"/>
                  </a:lnTo>
                  <a:lnTo>
                    <a:pt x="97" y="100"/>
                  </a:lnTo>
                  <a:lnTo>
                    <a:pt x="95" y="101"/>
                  </a:lnTo>
                  <a:lnTo>
                    <a:pt x="91" y="102"/>
                  </a:lnTo>
                  <a:lnTo>
                    <a:pt x="88" y="102"/>
                  </a:lnTo>
                  <a:lnTo>
                    <a:pt x="85" y="103"/>
                  </a:lnTo>
                  <a:lnTo>
                    <a:pt x="83" y="104"/>
                  </a:lnTo>
                  <a:lnTo>
                    <a:pt x="82" y="104"/>
                  </a:lnTo>
                  <a:lnTo>
                    <a:pt x="82" y="105"/>
                  </a:lnTo>
                  <a:lnTo>
                    <a:pt x="83" y="107"/>
                  </a:lnTo>
                  <a:lnTo>
                    <a:pt x="84" y="108"/>
                  </a:lnTo>
                  <a:lnTo>
                    <a:pt x="86" y="109"/>
                  </a:lnTo>
                  <a:lnTo>
                    <a:pt x="84" y="118"/>
                  </a:lnTo>
                  <a:lnTo>
                    <a:pt x="83" y="128"/>
                  </a:lnTo>
                  <a:lnTo>
                    <a:pt x="81" y="137"/>
                  </a:lnTo>
                  <a:lnTo>
                    <a:pt x="80" y="138"/>
                  </a:lnTo>
                  <a:lnTo>
                    <a:pt x="79" y="137"/>
                  </a:lnTo>
                  <a:lnTo>
                    <a:pt x="78" y="137"/>
                  </a:lnTo>
                  <a:lnTo>
                    <a:pt x="76" y="136"/>
                  </a:lnTo>
                  <a:lnTo>
                    <a:pt x="75" y="137"/>
                  </a:lnTo>
                  <a:lnTo>
                    <a:pt x="75" y="139"/>
                  </a:lnTo>
                  <a:lnTo>
                    <a:pt x="75" y="141"/>
                  </a:lnTo>
                  <a:lnTo>
                    <a:pt x="75" y="143"/>
                  </a:lnTo>
                  <a:lnTo>
                    <a:pt x="75" y="145"/>
                  </a:lnTo>
                  <a:lnTo>
                    <a:pt x="74" y="147"/>
                  </a:lnTo>
                  <a:lnTo>
                    <a:pt x="72" y="148"/>
                  </a:lnTo>
                  <a:lnTo>
                    <a:pt x="70" y="149"/>
                  </a:lnTo>
                  <a:lnTo>
                    <a:pt x="67" y="149"/>
                  </a:lnTo>
                  <a:lnTo>
                    <a:pt x="65" y="149"/>
                  </a:lnTo>
                  <a:lnTo>
                    <a:pt x="63" y="148"/>
                  </a:lnTo>
                  <a:lnTo>
                    <a:pt x="61" y="146"/>
                  </a:lnTo>
                  <a:lnTo>
                    <a:pt x="61" y="144"/>
                  </a:lnTo>
                  <a:lnTo>
                    <a:pt x="60" y="142"/>
                  </a:lnTo>
                  <a:lnTo>
                    <a:pt x="59" y="140"/>
                  </a:lnTo>
                  <a:lnTo>
                    <a:pt x="59" y="137"/>
                  </a:lnTo>
                  <a:lnTo>
                    <a:pt x="58" y="135"/>
                  </a:lnTo>
                  <a:lnTo>
                    <a:pt x="54" y="132"/>
                  </a:lnTo>
                  <a:lnTo>
                    <a:pt x="49" y="132"/>
                  </a:lnTo>
                  <a:lnTo>
                    <a:pt x="44" y="134"/>
                  </a:lnTo>
                  <a:lnTo>
                    <a:pt x="40" y="137"/>
                  </a:lnTo>
                  <a:lnTo>
                    <a:pt x="38" y="138"/>
                  </a:lnTo>
                  <a:lnTo>
                    <a:pt x="36" y="137"/>
                  </a:lnTo>
                  <a:lnTo>
                    <a:pt x="34" y="136"/>
                  </a:lnTo>
                  <a:lnTo>
                    <a:pt x="33" y="135"/>
                  </a:lnTo>
                  <a:lnTo>
                    <a:pt x="31" y="133"/>
                  </a:lnTo>
                  <a:lnTo>
                    <a:pt x="30" y="130"/>
                  </a:lnTo>
                  <a:lnTo>
                    <a:pt x="30" y="128"/>
                  </a:lnTo>
                  <a:lnTo>
                    <a:pt x="31" y="125"/>
                  </a:lnTo>
                  <a:lnTo>
                    <a:pt x="32" y="123"/>
                  </a:lnTo>
                  <a:lnTo>
                    <a:pt x="34" y="121"/>
                  </a:lnTo>
                  <a:lnTo>
                    <a:pt x="36" y="119"/>
                  </a:lnTo>
                  <a:lnTo>
                    <a:pt x="38" y="116"/>
                  </a:lnTo>
                  <a:lnTo>
                    <a:pt x="39" y="114"/>
                  </a:lnTo>
                  <a:lnTo>
                    <a:pt x="38" y="111"/>
                  </a:lnTo>
                  <a:lnTo>
                    <a:pt x="37" y="109"/>
                  </a:lnTo>
                  <a:lnTo>
                    <a:pt x="35" y="107"/>
                  </a:lnTo>
                  <a:lnTo>
                    <a:pt x="33" y="104"/>
                  </a:lnTo>
                  <a:lnTo>
                    <a:pt x="31" y="102"/>
                  </a:lnTo>
                  <a:lnTo>
                    <a:pt x="29" y="101"/>
                  </a:lnTo>
                  <a:lnTo>
                    <a:pt x="28" y="102"/>
                  </a:lnTo>
                  <a:lnTo>
                    <a:pt x="27" y="103"/>
                  </a:lnTo>
                  <a:lnTo>
                    <a:pt x="26" y="104"/>
                  </a:lnTo>
                  <a:lnTo>
                    <a:pt x="26" y="107"/>
                  </a:lnTo>
                  <a:lnTo>
                    <a:pt x="25" y="108"/>
                  </a:lnTo>
                  <a:lnTo>
                    <a:pt x="24" y="109"/>
                  </a:lnTo>
                  <a:lnTo>
                    <a:pt x="23" y="110"/>
                  </a:lnTo>
                  <a:lnTo>
                    <a:pt x="18" y="111"/>
                  </a:lnTo>
                  <a:lnTo>
                    <a:pt x="14" y="112"/>
                  </a:lnTo>
                  <a:lnTo>
                    <a:pt x="13" y="113"/>
                  </a:lnTo>
                  <a:lnTo>
                    <a:pt x="13" y="114"/>
                  </a:lnTo>
                  <a:lnTo>
                    <a:pt x="13" y="116"/>
                  </a:lnTo>
                  <a:lnTo>
                    <a:pt x="13" y="118"/>
                  </a:lnTo>
                  <a:lnTo>
                    <a:pt x="12" y="119"/>
                  </a:lnTo>
                  <a:lnTo>
                    <a:pt x="12" y="120"/>
                  </a:lnTo>
                  <a:lnTo>
                    <a:pt x="9" y="125"/>
                  </a:lnTo>
                  <a:lnTo>
                    <a:pt x="6" y="129"/>
                  </a:lnTo>
                  <a:lnTo>
                    <a:pt x="3" y="133"/>
                  </a:lnTo>
                  <a:lnTo>
                    <a:pt x="0" y="140"/>
                  </a:lnTo>
                  <a:lnTo>
                    <a:pt x="2" y="147"/>
                  </a:lnTo>
                  <a:lnTo>
                    <a:pt x="4" y="154"/>
                  </a:lnTo>
                  <a:lnTo>
                    <a:pt x="8" y="158"/>
                  </a:lnTo>
                  <a:lnTo>
                    <a:pt x="12" y="162"/>
                  </a:lnTo>
                  <a:lnTo>
                    <a:pt x="15" y="167"/>
                  </a:lnTo>
                  <a:lnTo>
                    <a:pt x="15" y="172"/>
                  </a:lnTo>
                  <a:lnTo>
                    <a:pt x="14" y="174"/>
                  </a:lnTo>
                  <a:lnTo>
                    <a:pt x="12" y="176"/>
                  </a:lnTo>
                  <a:lnTo>
                    <a:pt x="11" y="177"/>
                  </a:lnTo>
                  <a:lnTo>
                    <a:pt x="9" y="178"/>
                  </a:lnTo>
                  <a:lnTo>
                    <a:pt x="8" y="179"/>
                  </a:lnTo>
                  <a:lnTo>
                    <a:pt x="7" y="180"/>
                  </a:lnTo>
                  <a:lnTo>
                    <a:pt x="11" y="186"/>
                  </a:lnTo>
                  <a:lnTo>
                    <a:pt x="17" y="189"/>
                  </a:lnTo>
                  <a:lnTo>
                    <a:pt x="24" y="191"/>
                  </a:lnTo>
                  <a:lnTo>
                    <a:pt x="31" y="192"/>
                  </a:lnTo>
                  <a:lnTo>
                    <a:pt x="37" y="197"/>
                  </a:lnTo>
                  <a:lnTo>
                    <a:pt x="42" y="203"/>
                  </a:lnTo>
                  <a:lnTo>
                    <a:pt x="48" y="209"/>
                  </a:lnTo>
                  <a:lnTo>
                    <a:pt x="50" y="211"/>
                  </a:lnTo>
                  <a:lnTo>
                    <a:pt x="51" y="214"/>
                  </a:lnTo>
                  <a:lnTo>
                    <a:pt x="53" y="217"/>
                  </a:lnTo>
                  <a:lnTo>
                    <a:pt x="56" y="222"/>
                  </a:lnTo>
                  <a:lnTo>
                    <a:pt x="61" y="227"/>
                  </a:lnTo>
                  <a:lnTo>
                    <a:pt x="67" y="230"/>
                  </a:lnTo>
                  <a:lnTo>
                    <a:pt x="72" y="234"/>
                  </a:lnTo>
                  <a:lnTo>
                    <a:pt x="75" y="239"/>
                  </a:lnTo>
                  <a:lnTo>
                    <a:pt x="79" y="246"/>
                  </a:lnTo>
                  <a:lnTo>
                    <a:pt x="81" y="253"/>
                  </a:lnTo>
                  <a:lnTo>
                    <a:pt x="82" y="261"/>
                  </a:lnTo>
                  <a:lnTo>
                    <a:pt x="82" y="263"/>
                  </a:lnTo>
                  <a:lnTo>
                    <a:pt x="84" y="265"/>
                  </a:lnTo>
                  <a:lnTo>
                    <a:pt x="85" y="267"/>
                  </a:lnTo>
                  <a:lnTo>
                    <a:pt x="87" y="269"/>
                  </a:lnTo>
                  <a:lnTo>
                    <a:pt x="90" y="271"/>
                  </a:lnTo>
                  <a:lnTo>
                    <a:pt x="92" y="273"/>
                  </a:lnTo>
                  <a:lnTo>
                    <a:pt x="96" y="275"/>
                  </a:lnTo>
                  <a:lnTo>
                    <a:pt x="99" y="282"/>
                  </a:lnTo>
                  <a:lnTo>
                    <a:pt x="101" y="290"/>
                  </a:lnTo>
                  <a:lnTo>
                    <a:pt x="103" y="297"/>
                  </a:lnTo>
                  <a:lnTo>
                    <a:pt x="105" y="301"/>
                  </a:lnTo>
                  <a:lnTo>
                    <a:pt x="108" y="305"/>
                  </a:lnTo>
                  <a:lnTo>
                    <a:pt x="112" y="309"/>
                  </a:lnTo>
                  <a:lnTo>
                    <a:pt x="114" y="311"/>
                  </a:lnTo>
                  <a:lnTo>
                    <a:pt x="115" y="313"/>
                  </a:lnTo>
                  <a:lnTo>
                    <a:pt x="116" y="316"/>
                  </a:lnTo>
                  <a:lnTo>
                    <a:pt x="117" y="319"/>
                  </a:lnTo>
                  <a:lnTo>
                    <a:pt x="120" y="325"/>
                  </a:lnTo>
                  <a:lnTo>
                    <a:pt x="125" y="330"/>
                  </a:lnTo>
                  <a:lnTo>
                    <a:pt x="130" y="337"/>
                  </a:lnTo>
                  <a:lnTo>
                    <a:pt x="134" y="346"/>
                  </a:lnTo>
                  <a:lnTo>
                    <a:pt x="136" y="355"/>
                  </a:lnTo>
                  <a:lnTo>
                    <a:pt x="139" y="364"/>
                  </a:lnTo>
                  <a:lnTo>
                    <a:pt x="149" y="373"/>
                  </a:lnTo>
                  <a:lnTo>
                    <a:pt x="159" y="383"/>
                  </a:lnTo>
                  <a:lnTo>
                    <a:pt x="160" y="387"/>
                  </a:lnTo>
                  <a:lnTo>
                    <a:pt x="159" y="392"/>
                  </a:lnTo>
                  <a:lnTo>
                    <a:pt x="158" y="397"/>
                  </a:lnTo>
                  <a:lnTo>
                    <a:pt x="158" y="402"/>
                  </a:lnTo>
                  <a:lnTo>
                    <a:pt x="169" y="416"/>
                  </a:lnTo>
                  <a:lnTo>
                    <a:pt x="181" y="430"/>
                  </a:lnTo>
                  <a:lnTo>
                    <a:pt x="195" y="441"/>
                  </a:lnTo>
                  <a:lnTo>
                    <a:pt x="209" y="450"/>
                  </a:lnTo>
                  <a:lnTo>
                    <a:pt x="214" y="453"/>
                  </a:lnTo>
                  <a:lnTo>
                    <a:pt x="219" y="457"/>
                  </a:lnTo>
                  <a:lnTo>
                    <a:pt x="223" y="460"/>
                  </a:lnTo>
                  <a:lnTo>
                    <a:pt x="229" y="463"/>
                  </a:lnTo>
                  <a:lnTo>
                    <a:pt x="237" y="463"/>
                  </a:lnTo>
                  <a:lnTo>
                    <a:pt x="245" y="464"/>
                  </a:lnTo>
                  <a:lnTo>
                    <a:pt x="251" y="466"/>
                  </a:lnTo>
                  <a:lnTo>
                    <a:pt x="261" y="472"/>
                  </a:lnTo>
                  <a:lnTo>
                    <a:pt x="272" y="475"/>
                  </a:lnTo>
                  <a:lnTo>
                    <a:pt x="283" y="478"/>
                  </a:lnTo>
                  <a:lnTo>
                    <a:pt x="294" y="482"/>
                  </a:lnTo>
                  <a:lnTo>
                    <a:pt x="297" y="486"/>
                  </a:lnTo>
                  <a:lnTo>
                    <a:pt x="299" y="492"/>
                  </a:lnTo>
                  <a:lnTo>
                    <a:pt x="302" y="497"/>
                  </a:lnTo>
                  <a:lnTo>
                    <a:pt x="305" y="501"/>
                  </a:lnTo>
                  <a:lnTo>
                    <a:pt x="313" y="506"/>
                  </a:lnTo>
                  <a:lnTo>
                    <a:pt x="320" y="513"/>
                  </a:lnTo>
                  <a:lnTo>
                    <a:pt x="328" y="518"/>
                  </a:lnTo>
                  <a:lnTo>
                    <a:pt x="337" y="521"/>
                  </a:lnTo>
                  <a:lnTo>
                    <a:pt x="342" y="521"/>
                  </a:lnTo>
                  <a:lnTo>
                    <a:pt x="347" y="521"/>
                  </a:lnTo>
                  <a:lnTo>
                    <a:pt x="352" y="519"/>
                  </a:lnTo>
                  <a:lnTo>
                    <a:pt x="355" y="515"/>
                  </a:lnTo>
                  <a:lnTo>
                    <a:pt x="357" y="510"/>
                  </a:lnTo>
                  <a:lnTo>
                    <a:pt x="357" y="506"/>
                  </a:lnTo>
                  <a:lnTo>
                    <a:pt x="358" y="503"/>
                  </a:lnTo>
                  <a:lnTo>
                    <a:pt x="359" y="498"/>
                  </a:lnTo>
                  <a:lnTo>
                    <a:pt x="358" y="497"/>
                  </a:lnTo>
                  <a:lnTo>
                    <a:pt x="358" y="495"/>
                  </a:lnTo>
                  <a:lnTo>
                    <a:pt x="359" y="493"/>
                  </a:lnTo>
                  <a:lnTo>
                    <a:pt x="360" y="491"/>
                  </a:lnTo>
                  <a:lnTo>
                    <a:pt x="360" y="489"/>
                  </a:lnTo>
                  <a:lnTo>
                    <a:pt x="359" y="488"/>
                  </a:lnTo>
                  <a:lnTo>
                    <a:pt x="358" y="488"/>
                  </a:lnTo>
                  <a:lnTo>
                    <a:pt x="357" y="488"/>
                  </a:lnTo>
                  <a:lnTo>
                    <a:pt x="356" y="484"/>
                  </a:lnTo>
                  <a:lnTo>
                    <a:pt x="357" y="480"/>
                  </a:lnTo>
                  <a:lnTo>
                    <a:pt x="359" y="477"/>
                  </a:lnTo>
                  <a:lnTo>
                    <a:pt x="361" y="477"/>
                  </a:lnTo>
                  <a:lnTo>
                    <a:pt x="362" y="477"/>
                  </a:lnTo>
                  <a:lnTo>
                    <a:pt x="364" y="474"/>
                  </a:lnTo>
                  <a:lnTo>
                    <a:pt x="364" y="472"/>
                  </a:lnTo>
                  <a:lnTo>
                    <a:pt x="364" y="470"/>
                  </a:lnTo>
                  <a:lnTo>
                    <a:pt x="363" y="468"/>
                  </a:lnTo>
                  <a:lnTo>
                    <a:pt x="363" y="464"/>
                  </a:lnTo>
                  <a:lnTo>
                    <a:pt x="363" y="462"/>
                  </a:lnTo>
                  <a:lnTo>
                    <a:pt x="365" y="460"/>
                  </a:lnTo>
                  <a:lnTo>
                    <a:pt x="367" y="457"/>
                  </a:lnTo>
                  <a:lnTo>
                    <a:pt x="369" y="454"/>
                  </a:lnTo>
                  <a:lnTo>
                    <a:pt x="371" y="451"/>
                  </a:lnTo>
                  <a:lnTo>
                    <a:pt x="369" y="451"/>
                  </a:lnTo>
                  <a:lnTo>
                    <a:pt x="367" y="450"/>
                  </a:lnTo>
                  <a:lnTo>
                    <a:pt x="366" y="449"/>
                  </a:lnTo>
                  <a:lnTo>
                    <a:pt x="364" y="448"/>
                  </a:lnTo>
                  <a:lnTo>
                    <a:pt x="363" y="448"/>
                  </a:lnTo>
                  <a:lnTo>
                    <a:pt x="363" y="446"/>
                  </a:lnTo>
                  <a:lnTo>
                    <a:pt x="362" y="444"/>
                  </a:lnTo>
                  <a:lnTo>
                    <a:pt x="361" y="443"/>
                  </a:lnTo>
                  <a:lnTo>
                    <a:pt x="360" y="441"/>
                  </a:lnTo>
                  <a:lnTo>
                    <a:pt x="360" y="439"/>
                  </a:lnTo>
                  <a:lnTo>
                    <a:pt x="360" y="438"/>
                  </a:lnTo>
                  <a:lnTo>
                    <a:pt x="363" y="432"/>
                  </a:lnTo>
                  <a:lnTo>
                    <a:pt x="366" y="426"/>
                  </a:lnTo>
                  <a:lnTo>
                    <a:pt x="366" y="424"/>
                  </a:lnTo>
                  <a:lnTo>
                    <a:pt x="366" y="423"/>
                  </a:lnTo>
                  <a:lnTo>
                    <a:pt x="365" y="421"/>
                  </a:lnTo>
                  <a:lnTo>
                    <a:pt x="364" y="420"/>
                  </a:lnTo>
                  <a:lnTo>
                    <a:pt x="363" y="419"/>
                  </a:lnTo>
                  <a:lnTo>
                    <a:pt x="361" y="418"/>
                  </a:lnTo>
                  <a:lnTo>
                    <a:pt x="360" y="416"/>
                  </a:lnTo>
                  <a:lnTo>
                    <a:pt x="360" y="415"/>
                  </a:lnTo>
                  <a:lnTo>
                    <a:pt x="360" y="414"/>
                  </a:lnTo>
                  <a:lnTo>
                    <a:pt x="360" y="413"/>
                  </a:lnTo>
                  <a:lnTo>
                    <a:pt x="361" y="413"/>
                  </a:lnTo>
                  <a:lnTo>
                    <a:pt x="362" y="413"/>
                  </a:lnTo>
                  <a:lnTo>
                    <a:pt x="363" y="412"/>
                  </a:lnTo>
                  <a:lnTo>
                    <a:pt x="363" y="410"/>
                  </a:lnTo>
                  <a:lnTo>
                    <a:pt x="362" y="409"/>
                  </a:lnTo>
                  <a:lnTo>
                    <a:pt x="361" y="409"/>
                  </a:lnTo>
                  <a:lnTo>
                    <a:pt x="360" y="408"/>
                  </a:lnTo>
                  <a:lnTo>
                    <a:pt x="360" y="407"/>
                  </a:lnTo>
                  <a:lnTo>
                    <a:pt x="362" y="405"/>
                  </a:lnTo>
                  <a:lnTo>
                    <a:pt x="364" y="403"/>
                  </a:lnTo>
                  <a:lnTo>
                    <a:pt x="366" y="402"/>
                  </a:lnTo>
                  <a:lnTo>
                    <a:pt x="368" y="400"/>
                  </a:lnTo>
                  <a:lnTo>
                    <a:pt x="370" y="398"/>
                  </a:lnTo>
                  <a:lnTo>
                    <a:pt x="373" y="396"/>
                  </a:lnTo>
                  <a:lnTo>
                    <a:pt x="373" y="394"/>
                  </a:lnTo>
                  <a:lnTo>
                    <a:pt x="374" y="392"/>
                  </a:lnTo>
                  <a:lnTo>
                    <a:pt x="374" y="390"/>
                  </a:lnTo>
                  <a:lnTo>
                    <a:pt x="374" y="389"/>
                  </a:lnTo>
                  <a:lnTo>
                    <a:pt x="373" y="387"/>
                  </a:lnTo>
                  <a:lnTo>
                    <a:pt x="371" y="386"/>
                  </a:lnTo>
                  <a:lnTo>
                    <a:pt x="369" y="385"/>
                  </a:lnTo>
                  <a:lnTo>
                    <a:pt x="368" y="384"/>
                  </a:lnTo>
                  <a:lnTo>
                    <a:pt x="367" y="383"/>
                  </a:lnTo>
                  <a:lnTo>
                    <a:pt x="366" y="381"/>
                  </a:lnTo>
                  <a:lnTo>
                    <a:pt x="366" y="379"/>
                  </a:lnTo>
                  <a:lnTo>
                    <a:pt x="367" y="379"/>
                  </a:lnTo>
                  <a:lnTo>
                    <a:pt x="368" y="379"/>
                  </a:lnTo>
                  <a:lnTo>
                    <a:pt x="369" y="379"/>
                  </a:lnTo>
                  <a:lnTo>
                    <a:pt x="370" y="375"/>
                  </a:lnTo>
                  <a:lnTo>
                    <a:pt x="370" y="373"/>
                  </a:lnTo>
                  <a:lnTo>
                    <a:pt x="369" y="371"/>
                  </a:lnTo>
                  <a:lnTo>
                    <a:pt x="368" y="368"/>
                  </a:lnTo>
                  <a:lnTo>
                    <a:pt x="367" y="366"/>
                  </a:lnTo>
                  <a:lnTo>
                    <a:pt x="366" y="363"/>
                  </a:lnTo>
                  <a:lnTo>
                    <a:pt x="370" y="361"/>
                  </a:lnTo>
                  <a:lnTo>
                    <a:pt x="375" y="359"/>
                  </a:lnTo>
                  <a:lnTo>
                    <a:pt x="378" y="355"/>
                  </a:lnTo>
                  <a:lnTo>
                    <a:pt x="377" y="355"/>
                  </a:lnTo>
                  <a:lnTo>
                    <a:pt x="376" y="355"/>
                  </a:lnTo>
                  <a:lnTo>
                    <a:pt x="375" y="355"/>
                  </a:lnTo>
                  <a:lnTo>
                    <a:pt x="373" y="352"/>
                  </a:lnTo>
                  <a:lnTo>
                    <a:pt x="373" y="350"/>
                  </a:lnTo>
                  <a:lnTo>
                    <a:pt x="374" y="348"/>
                  </a:lnTo>
                  <a:lnTo>
                    <a:pt x="375" y="346"/>
                  </a:lnTo>
                  <a:lnTo>
                    <a:pt x="376" y="344"/>
                  </a:lnTo>
                  <a:lnTo>
                    <a:pt x="377" y="343"/>
                  </a:lnTo>
                  <a:lnTo>
                    <a:pt x="378" y="341"/>
                  </a:lnTo>
                  <a:lnTo>
                    <a:pt x="378" y="339"/>
                  </a:lnTo>
                  <a:lnTo>
                    <a:pt x="368" y="325"/>
                  </a:lnTo>
                  <a:lnTo>
                    <a:pt x="357" y="313"/>
                  </a:lnTo>
                  <a:lnTo>
                    <a:pt x="346" y="302"/>
                  </a:lnTo>
                  <a:lnTo>
                    <a:pt x="344" y="303"/>
                  </a:lnTo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22" name="Freeform 67"/>
            <p:cNvSpPr>
              <a:spLocks/>
            </p:cNvSpPr>
            <p:nvPr/>
          </p:nvSpPr>
          <p:spPr bwMode="gray">
            <a:xfrm>
              <a:off x="2684" y="2352"/>
              <a:ext cx="341" cy="382"/>
            </a:xfrm>
            <a:custGeom>
              <a:avLst/>
              <a:gdLst>
                <a:gd name="T0" fmla="*/ 65 w 341"/>
                <a:gd name="T1" fmla="*/ 17 h 382"/>
                <a:gd name="T2" fmla="*/ 83 w 341"/>
                <a:gd name="T3" fmla="*/ 6 h 382"/>
                <a:gd name="T4" fmla="*/ 126 w 341"/>
                <a:gd name="T5" fmla="*/ 6 h 382"/>
                <a:gd name="T6" fmla="*/ 125 w 341"/>
                <a:gd name="T7" fmla="*/ 28 h 382"/>
                <a:gd name="T8" fmla="*/ 135 w 341"/>
                <a:gd name="T9" fmla="*/ 61 h 382"/>
                <a:gd name="T10" fmla="*/ 170 w 341"/>
                <a:gd name="T11" fmla="*/ 81 h 382"/>
                <a:gd name="T12" fmla="*/ 203 w 341"/>
                <a:gd name="T13" fmla="*/ 93 h 382"/>
                <a:gd name="T14" fmla="*/ 262 w 341"/>
                <a:gd name="T15" fmla="*/ 115 h 382"/>
                <a:gd name="T16" fmla="*/ 274 w 341"/>
                <a:gd name="T17" fmla="*/ 146 h 382"/>
                <a:gd name="T18" fmla="*/ 265 w 341"/>
                <a:gd name="T19" fmla="*/ 164 h 382"/>
                <a:gd name="T20" fmla="*/ 312 w 341"/>
                <a:gd name="T21" fmla="*/ 187 h 382"/>
                <a:gd name="T22" fmla="*/ 325 w 341"/>
                <a:gd name="T23" fmla="*/ 185 h 382"/>
                <a:gd name="T24" fmla="*/ 321 w 341"/>
                <a:gd name="T25" fmla="*/ 199 h 382"/>
                <a:gd name="T26" fmla="*/ 341 w 341"/>
                <a:gd name="T27" fmla="*/ 250 h 382"/>
                <a:gd name="T28" fmla="*/ 334 w 341"/>
                <a:gd name="T29" fmla="*/ 265 h 382"/>
                <a:gd name="T30" fmla="*/ 336 w 341"/>
                <a:gd name="T31" fmla="*/ 273 h 382"/>
                <a:gd name="T32" fmla="*/ 336 w 341"/>
                <a:gd name="T33" fmla="*/ 284 h 382"/>
                <a:gd name="T34" fmla="*/ 331 w 341"/>
                <a:gd name="T35" fmla="*/ 299 h 382"/>
                <a:gd name="T36" fmla="*/ 322 w 341"/>
                <a:gd name="T37" fmla="*/ 289 h 382"/>
                <a:gd name="T38" fmla="*/ 310 w 341"/>
                <a:gd name="T39" fmla="*/ 278 h 382"/>
                <a:gd name="T40" fmla="*/ 264 w 341"/>
                <a:gd name="T41" fmla="*/ 279 h 382"/>
                <a:gd name="T42" fmla="*/ 235 w 341"/>
                <a:gd name="T43" fmla="*/ 282 h 382"/>
                <a:gd name="T44" fmla="*/ 218 w 341"/>
                <a:gd name="T45" fmla="*/ 332 h 382"/>
                <a:gd name="T46" fmla="*/ 202 w 341"/>
                <a:gd name="T47" fmla="*/ 360 h 382"/>
                <a:gd name="T48" fmla="*/ 196 w 341"/>
                <a:gd name="T49" fmla="*/ 357 h 382"/>
                <a:gd name="T50" fmla="*/ 166 w 341"/>
                <a:gd name="T51" fmla="*/ 361 h 382"/>
                <a:gd name="T52" fmla="*/ 156 w 341"/>
                <a:gd name="T53" fmla="*/ 372 h 382"/>
                <a:gd name="T54" fmla="*/ 125 w 341"/>
                <a:gd name="T55" fmla="*/ 361 h 382"/>
                <a:gd name="T56" fmla="*/ 103 w 341"/>
                <a:gd name="T57" fmla="*/ 353 h 382"/>
                <a:gd name="T58" fmla="*/ 92 w 341"/>
                <a:gd name="T59" fmla="*/ 370 h 382"/>
                <a:gd name="T60" fmla="*/ 80 w 341"/>
                <a:gd name="T61" fmla="*/ 382 h 382"/>
                <a:gd name="T62" fmla="*/ 57 w 341"/>
                <a:gd name="T63" fmla="*/ 353 h 382"/>
                <a:gd name="T64" fmla="*/ 43 w 341"/>
                <a:gd name="T65" fmla="*/ 323 h 382"/>
                <a:gd name="T66" fmla="*/ 42 w 341"/>
                <a:gd name="T67" fmla="*/ 314 h 382"/>
                <a:gd name="T68" fmla="*/ 30 w 341"/>
                <a:gd name="T69" fmla="*/ 308 h 382"/>
                <a:gd name="T70" fmla="*/ 40 w 341"/>
                <a:gd name="T71" fmla="*/ 301 h 382"/>
                <a:gd name="T72" fmla="*/ 38 w 341"/>
                <a:gd name="T73" fmla="*/ 287 h 382"/>
                <a:gd name="T74" fmla="*/ 43 w 341"/>
                <a:gd name="T75" fmla="*/ 282 h 382"/>
                <a:gd name="T76" fmla="*/ 30 w 341"/>
                <a:gd name="T77" fmla="*/ 274 h 382"/>
                <a:gd name="T78" fmla="*/ 13 w 341"/>
                <a:gd name="T79" fmla="*/ 237 h 382"/>
                <a:gd name="T80" fmla="*/ 12 w 341"/>
                <a:gd name="T81" fmla="*/ 227 h 382"/>
                <a:gd name="T82" fmla="*/ 16 w 341"/>
                <a:gd name="T83" fmla="*/ 216 h 382"/>
                <a:gd name="T84" fmla="*/ 18 w 341"/>
                <a:gd name="T85" fmla="*/ 201 h 382"/>
                <a:gd name="T86" fmla="*/ 20 w 341"/>
                <a:gd name="T87" fmla="*/ 188 h 382"/>
                <a:gd name="T88" fmla="*/ 14 w 341"/>
                <a:gd name="T89" fmla="*/ 178 h 382"/>
                <a:gd name="T90" fmla="*/ 19 w 341"/>
                <a:gd name="T91" fmla="*/ 159 h 382"/>
                <a:gd name="T92" fmla="*/ 15 w 341"/>
                <a:gd name="T93" fmla="*/ 152 h 382"/>
                <a:gd name="T94" fmla="*/ 14 w 341"/>
                <a:gd name="T95" fmla="*/ 146 h 382"/>
                <a:gd name="T96" fmla="*/ 28 w 341"/>
                <a:gd name="T97" fmla="*/ 133 h 382"/>
                <a:gd name="T98" fmla="*/ 21 w 341"/>
                <a:gd name="T99" fmla="*/ 122 h 382"/>
                <a:gd name="T100" fmla="*/ 24 w 341"/>
                <a:gd name="T101" fmla="*/ 112 h 382"/>
                <a:gd name="T102" fmla="*/ 32 w 341"/>
                <a:gd name="T103" fmla="*/ 94 h 382"/>
                <a:gd name="T104" fmla="*/ 29 w 341"/>
                <a:gd name="T105" fmla="*/ 85 h 382"/>
                <a:gd name="T106" fmla="*/ 0 w 341"/>
                <a:gd name="T107" fmla="*/ 41 h 382"/>
                <a:gd name="T108" fmla="*/ 39 w 341"/>
                <a:gd name="T109" fmla="*/ 30 h 382"/>
                <a:gd name="T110" fmla="*/ 58 w 341"/>
                <a:gd name="T111" fmla="*/ 26 h 38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41"/>
                <a:gd name="T169" fmla="*/ 0 h 382"/>
                <a:gd name="T170" fmla="*/ 341 w 341"/>
                <a:gd name="T171" fmla="*/ 382 h 382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41" h="382">
                  <a:moveTo>
                    <a:pt x="58" y="26"/>
                  </a:moveTo>
                  <a:lnTo>
                    <a:pt x="59" y="24"/>
                  </a:lnTo>
                  <a:lnTo>
                    <a:pt x="60" y="23"/>
                  </a:lnTo>
                  <a:lnTo>
                    <a:pt x="61" y="22"/>
                  </a:lnTo>
                  <a:lnTo>
                    <a:pt x="62" y="20"/>
                  </a:lnTo>
                  <a:lnTo>
                    <a:pt x="63" y="18"/>
                  </a:lnTo>
                  <a:lnTo>
                    <a:pt x="65" y="17"/>
                  </a:lnTo>
                  <a:lnTo>
                    <a:pt x="68" y="16"/>
                  </a:lnTo>
                  <a:lnTo>
                    <a:pt x="70" y="15"/>
                  </a:lnTo>
                  <a:lnTo>
                    <a:pt x="74" y="14"/>
                  </a:lnTo>
                  <a:lnTo>
                    <a:pt x="77" y="13"/>
                  </a:lnTo>
                  <a:lnTo>
                    <a:pt x="79" y="11"/>
                  </a:lnTo>
                  <a:lnTo>
                    <a:pt x="81" y="9"/>
                  </a:lnTo>
                  <a:lnTo>
                    <a:pt x="83" y="6"/>
                  </a:lnTo>
                  <a:lnTo>
                    <a:pt x="85" y="4"/>
                  </a:lnTo>
                  <a:lnTo>
                    <a:pt x="87" y="2"/>
                  </a:lnTo>
                  <a:lnTo>
                    <a:pt x="99" y="0"/>
                  </a:lnTo>
                  <a:lnTo>
                    <a:pt x="111" y="0"/>
                  </a:lnTo>
                  <a:lnTo>
                    <a:pt x="125" y="0"/>
                  </a:lnTo>
                  <a:lnTo>
                    <a:pt x="125" y="3"/>
                  </a:lnTo>
                  <a:lnTo>
                    <a:pt x="126" y="6"/>
                  </a:lnTo>
                  <a:lnTo>
                    <a:pt x="127" y="9"/>
                  </a:lnTo>
                  <a:lnTo>
                    <a:pt x="127" y="12"/>
                  </a:lnTo>
                  <a:lnTo>
                    <a:pt x="126" y="15"/>
                  </a:lnTo>
                  <a:lnTo>
                    <a:pt x="126" y="18"/>
                  </a:lnTo>
                  <a:lnTo>
                    <a:pt x="125" y="21"/>
                  </a:lnTo>
                  <a:lnTo>
                    <a:pt x="125" y="24"/>
                  </a:lnTo>
                  <a:lnTo>
                    <a:pt x="125" y="28"/>
                  </a:lnTo>
                  <a:lnTo>
                    <a:pt x="127" y="35"/>
                  </a:lnTo>
                  <a:lnTo>
                    <a:pt x="126" y="42"/>
                  </a:lnTo>
                  <a:lnTo>
                    <a:pt x="126" y="48"/>
                  </a:lnTo>
                  <a:lnTo>
                    <a:pt x="127" y="54"/>
                  </a:lnTo>
                  <a:lnTo>
                    <a:pt x="129" y="57"/>
                  </a:lnTo>
                  <a:lnTo>
                    <a:pt x="132" y="59"/>
                  </a:lnTo>
                  <a:lnTo>
                    <a:pt x="135" y="61"/>
                  </a:lnTo>
                  <a:lnTo>
                    <a:pt x="138" y="62"/>
                  </a:lnTo>
                  <a:lnTo>
                    <a:pt x="141" y="64"/>
                  </a:lnTo>
                  <a:lnTo>
                    <a:pt x="147" y="69"/>
                  </a:lnTo>
                  <a:lnTo>
                    <a:pt x="153" y="74"/>
                  </a:lnTo>
                  <a:lnTo>
                    <a:pt x="160" y="78"/>
                  </a:lnTo>
                  <a:lnTo>
                    <a:pt x="169" y="80"/>
                  </a:lnTo>
                  <a:lnTo>
                    <a:pt x="170" y="81"/>
                  </a:lnTo>
                  <a:lnTo>
                    <a:pt x="172" y="82"/>
                  </a:lnTo>
                  <a:lnTo>
                    <a:pt x="174" y="84"/>
                  </a:lnTo>
                  <a:lnTo>
                    <a:pt x="177" y="84"/>
                  </a:lnTo>
                  <a:lnTo>
                    <a:pt x="188" y="86"/>
                  </a:lnTo>
                  <a:lnTo>
                    <a:pt x="199" y="92"/>
                  </a:lnTo>
                  <a:lnTo>
                    <a:pt x="200" y="93"/>
                  </a:lnTo>
                  <a:lnTo>
                    <a:pt x="203" y="93"/>
                  </a:lnTo>
                  <a:lnTo>
                    <a:pt x="205" y="94"/>
                  </a:lnTo>
                  <a:lnTo>
                    <a:pt x="207" y="95"/>
                  </a:lnTo>
                  <a:lnTo>
                    <a:pt x="215" y="101"/>
                  </a:lnTo>
                  <a:lnTo>
                    <a:pt x="223" y="105"/>
                  </a:lnTo>
                  <a:lnTo>
                    <a:pt x="231" y="107"/>
                  </a:lnTo>
                  <a:lnTo>
                    <a:pt x="246" y="110"/>
                  </a:lnTo>
                  <a:lnTo>
                    <a:pt x="262" y="115"/>
                  </a:lnTo>
                  <a:lnTo>
                    <a:pt x="266" y="120"/>
                  </a:lnTo>
                  <a:lnTo>
                    <a:pt x="268" y="126"/>
                  </a:lnTo>
                  <a:lnTo>
                    <a:pt x="266" y="132"/>
                  </a:lnTo>
                  <a:lnTo>
                    <a:pt x="269" y="135"/>
                  </a:lnTo>
                  <a:lnTo>
                    <a:pt x="272" y="138"/>
                  </a:lnTo>
                  <a:lnTo>
                    <a:pt x="273" y="142"/>
                  </a:lnTo>
                  <a:lnTo>
                    <a:pt x="274" y="146"/>
                  </a:lnTo>
                  <a:lnTo>
                    <a:pt x="273" y="148"/>
                  </a:lnTo>
                  <a:lnTo>
                    <a:pt x="272" y="150"/>
                  </a:lnTo>
                  <a:lnTo>
                    <a:pt x="270" y="152"/>
                  </a:lnTo>
                  <a:lnTo>
                    <a:pt x="269" y="153"/>
                  </a:lnTo>
                  <a:lnTo>
                    <a:pt x="267" y="154"/>
                  </a:lnTo>
                  <a:lnTo>
                    <a:pt x="266" y="156"/>
                  </a:lnTo>
                  <a:lnTo>
                    <a:pt x="265" y="164"/>
                  </a:lnTo>
                  <a:lnTo>
                    <a:pt x="266" y="172"/>
                  </a:lnTo>
                  <a:lnTo>
                    <a:pt x="270" y="179"/>
                  </a:lnTo>
                  <a:lnTo>
                    <a:pt x="274" y="184"/>
                  </a:lnTo>
                  <a:lnTo>
                    <a:pt x="282" y="188"/>
                  </a:lnTo>
                  <a:lnTo>
                    <a:pt x="291" y="188"/>
                  </a:lnTo>
                  <a:lnTo>
                    <a:pt x="301" y="187"/>
                  </a:lnTo>
                  <a:lnTo>
                    <a:pt x="312" y="187"/>
                  </a:lnTo>
                  <a:lnTo>
                    <a:pt x="313" y="186"/>
                  </a:lnTo>
                  <a:lnTo>
                    <a:pt x="314" y="185"/>
                  </a:lnTo>
                  <a:lnTo>
                    <a:pt x="315" y="184"/>
                  </a:lnTo>
                  <a:lnTo>
                    <a:pt x="317" y="183"/>
                  </a:lnTo>
                  <a:lnTo>
                    <a:pt x="320" y="182"/>
                  </a:lnTo>
                  <a:lnTo>
                    <a:pt x="323" y="183"/>
                  </a:lnTo>
                  <a:lnTo>
                    <a:pt x="325" y="185"/>
                  </a:lnTo>
                  <a:lnTo>
                    <a:pt x="327" y="187"/>
                  </a:lnTo>
                  <a:lnTo>
                    <a:pt x="328" y="190"/>
                  </a:lnTo>
                  <a:lnTo>
                    <a:pt x="327" y="192"/>
                  </a:lnTo>
                  <a:lnTo>
                    <a:pt x="326" y="194"/>
                  </a:lnTo>
                  <a:lnTo>
                    <a:pt x="324" y="196"/>
                  </a:lnTo>
                  <a:lnTo>
                    <a:pt x="323" y="198"/>
                  </a:lnTo>
                  <a:lnTo>
                    <a:pt x="321" y="199"/>
                  </a:lnTo>
                  <a:lnTo>
                    <a:pt x="321" y="201"/>
                  </a:lnTo>
                  <a:lnTo>
                    <a:pt x="323" y="211"/>
                  </a:lnTo>
                  <a:lnTo>
                    <a:pt x="328" y="220"/>
                  </a:lnTo>
                  <a:lnTo>
                    <a:pt x="334" y="228"/>
                  </a:lnTo>
                  <a:lnTo>
                    <a:pt x="339" y="237"/>
                  </a:lnTo>
                  <a:lnTo>
                    <a:pt x="341" y="247"/>
                  </a:lnTo>
                  <a:lnTo>
                    <a:pt x="341" y="250"/>
                  </a:lnTo>
                  <a:lnTo>
                    <a:pt x="340" y="253"/>
                  </a:lnTo>
                  <a:lnTo>
                    <a:pt x="338" y="255"/>
                  </a:lnTo>
                  <a:lnTo>
                    <a:pt x="336" y="257"/>
                  </a:lnTo>
                  <a:lnTo>
                    <a:pt x="335" y="259"/>
                  </a:lnTo>
                  <a:lnTo>
                    <a:pt x="334" y="262"/>
                  </a:lnTo>
                  <a:lnTo>
                    <a:pt x="333" y="263"/>
                  </a:lnTo>
                  <a:lnTo>
                    <a:pt x="334" y="265"/>
                  </a:lnTo>
                  <a:lnTo>
                    <a:pt x="335" y="266"/>
                  </a:lnTo>
                  <a:lnTo>
                    <a:pt x="336" y="267"/>
                  </a:lnTo>
                  <a:lnTo>
                    <a:pt x="337" y="268"/>
                  </a:lnTo>
                  <a:lnTo>
                    <a:pt x="338" y="269"/>
                  </a:lnTo>
                  <a:lnTo>
                    <a:pt x="338" y="271"/>
                  </a:lnTo>
                  <a:lnTo>
                    <a:pt x="337" y="272"/>
                  </a:lnTo>
                  <a:lnTo>
                    <a:pt x="336" y="273"/>
                  </a:lnTo>
                  <a:lnTo>
                    <a:pt x="335" y="274"/>
                  </a:lnTo>
                  <a:lnTo>
                    <a:pt x="333" y="275"/>
                  </a:lnTo>
                  <a:lnTo>
                    <a:pt x="332" y="276"/>
                  </a:lnTo>
                  <a:lnTo>
                    <a:pt x="332" y="278"/>
                  </a:lnTo>
                  <a:lnTo>
                    <a:pt x="333" y="280"/>
                  </a:lnTo>
                  <a:lnTo>
                    <a:pt x="334" y="282"/>
                  </a:lnTo>
                  <a:lnTo>
                    <a:pt x="336" y="284"/>
                  </a:lnTo>
                  <a:lnTo>
                    <a:pt x="338" y="286"/>
                  </a:lnTo>
                  <a:lnTo>
                    <a:pt x="339" y="288"/>
                  </a:lnTo>
                  <a:lnTo>
                    <a:pt x="339" y="291"/>
                  </a:lnTo>
                  <a:lnTo>
                    <a:pt x="338" y="293"/>
                  </a:lnTo>
                  <a:lnTo>
                    <a:pt x="336" y="295"/>
                  </a:lnTo>
                  <a:lnTo>
                    <a:pt x="334" y="298"/>
                  </a:lnTo>
                  <a:lnTo>
                    <a:pt x="331" y="299"/>
                  </a:lnTo>
                  <a:lnTo>
                    <a:pt x="328" y="300"/>
                  </a:lnTo>
                  <a:lnTo>
                    <a:pt x="327" y="300"/>
                  </a:lnTo>
                  <a:lnTo>
                    <a:pt x="326" y="299"/>
                  </a:lnTo>
                  <a:lnTo>
                    <a:pt x="325" y="297"/>
                  </a:lnTo>
                  <a:lnTo>
                    <a:pt x="324" y="294"/>
                  </a:lnTo>
                  <a:lnTo>
                    <a:pt x="323" y="291"/>
                  </a:lnTo>
                  <a:lnTo>
                    <a:pt x="322" y="289"/>
                  </a:lnTo>
                  <a:lnTo>
                    <a:pt x="321" y="287"/>
                  </a:lnTo>
                  <a:lnTo>
                    <a:pt x="319" y="286"/>
                  </a:lnTo>
                  <a:lnTo>
                    <a:pt x="317" y="284"/>
                  </a:lnTo>
                  <a:lnTo>
                    <a:pt x="315" y="283"/>
                  </a:lnTo>
                  <a:lnTo>
                    <a:pt x="313" y="281"/>
                  </a:lnTo>
                  <a:lnTo>
                    <a:pt x="311" y="279"/>
                  </a:lnTo>
                  <a:lnTo>
                    <a:pt x="310" y="278"/>
                  </a:lnTo>
                  <a:lnTo>
                    <a:pt x="309" y="277"/>
                  </a:lnTo>
                  <a:lnTo>
                    <a:pt x="306" y="276"/>
                  </a:lnTo>
                  <a:lnTo>
                    <a:pt x="303" y="275"/>
                  </a:lnTo>
                  <a:lnTo>
                    <a:pt x="292" y="273"/>
                  </a:lnTo>
                  <a:lnTo>
                    <a:pt x="280" y="273"/>
                  </a:lnTo>
                  <a:lnTo>
                    <a:pt x="270" y="277"/>
                  </a:lnTo>
                  <a:lnTo>
                    <a:pt x="264" y="279"/>
                  </a:lnTo>
                  <a:lnTo>
                    <a:pt x="256" y="280"/>
                  </a:lnTo>
                  <a:lnTo>
                    <a:pt x="250" y="281"/>
                  </a:lnTo>
                  <a:lnTo>
                    <a:pt x="247" y="281"/>
                  </a:lnTo>
                  <a:lnTo>
                    <a:pt x="244" y="281"/>
                  </a:lnTo>
                  <a:lnTo>
                    <a:pt x="241" y="281"/>
                  </a:lnTo>
                  <a:lnTo>
                    <a:pt x="238" y="281"/>
                  </a:lnTo>
                  <a:lnTo>
                    <a:pt x="235" y="282"/>
                  </a:lnTo>
                  <a:lnTo>
                    <a:pt x="228" y="286"/>
                  </a:lnTo>
                  <a:lnTo>
                    <a:pt x="223" y="292"/>
                  </a:lnTo>
                  <a:lnTo>
                    <a:pt x="218" y="299"/>
                  </a:lnTo>
                  <a:lnTo>
                    <a:pt x="212" y="303"/>
                  </a:lnTo>
                  <a:lnTo>
                    <a:pt x="215" y="313"/>
                  </a:lnTo>
                  <a:lnTo>
                    <a:pt x="218" y="324"/>
                  </a:lnTo>
                  <a:lnTo>
                    <a:pt x="218" y="332"/>
                  </a:lnTo>
                  <a:lnTo>
                    <a:pt x="216" y="339"/>
                  </a:lnTo>
                  <a:lnTo>
                    <a:pt x="213" y="348"/>
                  </a:lnTo>
                  <a:lnTo>
                    <a:pt x="212" y="351"/>
                  </a:lnTo>
                  <a:lnTo>
                    <a:pt x="210" y="354"/>
                  </a:lnTo>
                  <a:lnTo>
                    <a:pt x="208" y="356"/>
                  </a:lnTo>
                  <a:lnTo>
                    <a:pt x="205" y="359"/>
                  </a:lnTo>
                  <a:lnTo>
                    <a:pt x="202" y="360"/>
                  </a:lnTo>
                  <a:lnTo>
                    <a:pt x="198" y="361"/>
                  </a:lnTo>
                  <a:lnTo>
                    <a:pt x="199" y="360"/>
                  </a:lnTo>
                  <a:lnTo>
                    <a:pt x="198" y="359"/>
                  </a:lnTo>
                  <a:lnTo>
                    <a:pt x="197" y="359"/>
                  </a:lnTo>
                  <a:lnTo>
                    <a:pt x="196" y="358"/>
                  </a:lnTo>
                  <a:lnTo>
                    <a:pt x="196" y="357"/>
                  </a:lnTo>
                  <a:lnTo>
                    <a:pt x="187" y="357"/>
                  </a:lnTo>
                  <a:lnTo>
                    <a:pt x="178" y="358"/>
                  </a:lnTo>
                  <a:lnTo>
                    <a:pt x="169" y="358"/>
                  </a:lnTo>
                  <a:lnTo>
                    <a:pt x="168" y="358"/>
                  </a:lnTo>
                  <a:lnTo>
                    <a:pt x="167" y="359"/>
                  </a:lnTo>
                  <a:lnTo>
                    <a:pt x="166" y="361"/>
                  </a:lnTo>
                  <a:lnTo>
                    <a:pt x="167" y="361"/>
                  </a:lnTo>
                  <a:lnTo>
                    <a:pt x="163" y="363"/>
                  </a:lnTo>
                  <a:lnTo>
                    <a:pt x="161" y="365"/>
                  </a:lnTo>
                  <a:lnTo>
                    <a:pt x="159" y="368"/>
                  </a:lnTo>
                  <a:lnTo>
                    <a:pt x="158" y="372"/>
                  </a:lnTo>
                  <a:lnTo>
                    <a:pt x="157" y="376"/>
                  </a:lnTo>
                  <a:lnTo>
                    <a:pt x="156" y="372"/>
                  </a:lnTo>
                  <a:lnTo>
                    <a:pt x="154" y="369"/>
                  </a:lnTo>
                  <a:lnTo>
                    <a:pt x="151" y="366"/>
                  </a:lnTo>
                  <a:lnTo>
                    <a:pt x="148" y="364"/>
                  </a:lnTo>
                  <a:lnTo>
                    <a:pt x="145" y="361"/>
                  </a:lnTo>
                  <a:lnTo>
                    <a:pt x="138" y="360"/>
                  </a:lnTo>
                  <a:lnTo>
                    <a:pt x="131" y="360"/>
                  </a:lnTo>
                  <a:lnTo>
                    <a:pt x="125" y="361"/>
                  </a:lnTo>
                  <a:lnTo>
                    <a:pt x="118" y="358"/>
                  </a:lnTo>
                  <a:lnTo>
                    <a:pt x="115" y="356"/>
                  </a:lnTo>
                  <a:lnTo>
                    <a:pt x="113" y="355"/>
                  </a:lnTo>
                  <a:lnTo>
                    <a:pt x="110" y="353"/>
                  </a:lnTo>
                  <a:lnTo>
                    <a:pt x="107" y="352"/>
                  </a:lnTo>
                  <a:lnTo>
                    <a:pt x="105" y="352"/>
                  </a:lnTo>
                  <a:lnTo>
                    <a:pt x="103" y="353"/>
                  </a:lnTo>
                  <a:lnTo>
                    <a:pt x="101" y="355"/>
                  </a:lnTo>
                  <a:lnTo>
                    <a:pt x="101" y="358"/>
                  </a:lnTo>
                  <a:lnTo>
                    <a:pt x="99" y="361"/>
                  </a:lnTo>
                  <a:lnTo>
                    <a:pt x="97" y="363"/>
                  </a:lnTo>
                  <a:lnTo>
                    <a:pt x="95" y="365"/>
                  </a:lnTo>
                  <a:lnTo>
                    <a:pt x="94" y="367"/>
                  </a:lnTo>
                  <a:lnTo>
                    <a:pt x="92" y="370"/>
                  </a:lnTo>
                  <a:lnTo>
                    <a:pt x="91" y="372"/>
                  </a:lnTo>
                  <a:lnTo>
                    <a:pt x="90" y="373"/>
                  </a:lnTo>
                  <a:lnTo>
                    <a:pt x="88" y="374"/>
                  </a:lnTo>
                  <a:lnTo>
                    <a:pt x="87" y="376"/>
                  </a:lnTo>
                  <a:lnTo>
                    <a:pt x="86" y="378"/>
                  </a:lnTo>
                  <a:lnTo>
                    <a:pt x="83" y="380"/>
                  </a:lnTo>
                  <a:lnTo>
                    <a:pt x="80" y="382"/>
                  </a:lnTo>
                  <a:lnTo>
                    <a:pt x="77" y="382"/>
                  </a:lnTo>
                  <a:lnTo>
                    <a:pt x="73" y="382"/>
                  </a:lnTo>
                  <a:lnTo>
                    <a:pt x="66" y="378"/>
                  </a:lnTo>
                  <a:lnTo>
                    <a:pt x="63" y="373"/>
                  </a:lnTo>
                  <a:lnTo>
                    <a:pt x="61" y="366"/>
                  </a:lnTo>
                  <a:lnTo>
                    <a:pt x="59" y="360"/>
                  </a:lnTo>
                  <a:lnTo>
                    <a:pt x="57" y="353"/>
                  </a:lnTo>
                  <a:lnTo>
                    <a:pt x="54" y="345"/>
                  </a:lnTo>
                  <a:lnTo>
                    <a:pt x="51" y="335"/>
                  </a:lnTo>
                  <a:lnTo>
                    <a:pt x="49" y="333"/>
                  </a:lnTo>
                  <a:lnTo>
                    <a:pt x="47" y="331"/>
                  </a:lnTo>
                  <a:lnTo>
                    <a:pt x="45" y="328"/>
                  </a:lnTo>
                  <a:lnTo>
                    <a:pt x="44" y="326"/>
                  </a:lnTo>
                  <a:lnTo>
                    <a:pt x="43" y="323"/>
                  </a:lnTo>
                  <a:lnTo>
                    <a:pt x="43" y="320"/>
                  </a:lnTo>
                  <a:lnTo>
                    <a:pt x="44" y="319"/>
                  </a:lnTo>
                  <a:lnTo>
                    <a:pt x="45" y="320"/>
                  </a:lnTo>
                  <a:lnTo>
                    <a:pt x="46" y="320"/>
                  </a:lnTo>
                  <a:lnTo>
                    <a:pt x="45" y="317"/>
                  </a:lnTo>
                  <a:lnTo>
                    <a:pt x="44" y="316"/>
                  </a:lnTo>
                  <a:lnTo>
                    <a:pt x="42" y="314"/>
                  </a:lnTo>
                  <a:lnTo>
                    <a:pt x="40" y="314"/>
                  </a:lnTo>
                  <a:lnTo>
                    <a:pt x="37" y="313"/>
                  </a:lnTo>
                  <a:lnTo>
                    <a:pt x="35" y="312"/>
                  </a:lnTo>
                  <a:lnTo>
                    <a:pt x="32" y="311"/>
                  </a:lnTo>
                  <a:lnTo>
                    <a:pt x="30" y="310"/>
                  </a:lnTo>
                  <a:lnTo>
                    <a:pt x="30" y="309"/>
                  </a:lnTo>
                  <a:lnTo>
                    <a:pt x="30" y="308"/>
                  </a:lnTo>
                  <a:lnTo>
                    <a:pt x="30" y="307"/>
                  </a:lnTo>
                  <a:lnTo>
                    <a:pt x="32" y="307"/>
                  </a:lnTo>
                  <a:lnTo>
                    <a:pt x="34" y="306"/>
                  </a:lnTo>
                  <a:lnTo>
                    <a:pt x="36" y="305"/>
                  </a:lnTo>
                  <a:lnTo>
                    <a:pt x="38" y="305"/>
                  </a:lnTo>
                  <a:lnTo>
                    <a:pt x="39" y="303"/>
                  </a:lnTo>
                  <a:lnTo>
                    <a:pt x="40" y="301"/>
                  </a:lnTo>
                  <a:lnTo>
                    <a:pt x="40" y="300"/>
                  </a:lnTo>
                  <a:lnTo>
                    <a:pt x="39" y="297"/>
                  </a:lnTo>
                  <a:lnTo>
                    <a:pt x="38" y="294"/>
                  </a:lnTo>
                  <a:lnTo>
                    <a:pt x="38" y="292"/>
                  </a:lnTo>
                  <a:lnTo>
                    <a:pt x="37" y="290"/>
                  </a:lnTo>
                  <a:lnTo>
                    <a:pt x="37" y="288"/>
                  </a:lnTo>
                  <a:lnTo>
                    <a:pt x="38" y="287"/>
                  </a:lnTo>
                  <a:lnTo>
                    <a:pt x="39" y="287"/>
                  </a:lnTo>
                  <a:lnTo>
                    <a:pt x="41" y="288"/>
                  </a:lnTo>
                  <a:lnTo>
                    <a:pt x="43" y="289"/>
                  </a:lnTo>
                  <a:lnTo>
                    <a:pt x="44" y="289"/>
                  </a:lnTo>
                  <a:lnTo>
                    <a:pt x="44" y="287"/>
                  </a:lnTo>
                  <a:lnTo>
                    <a:pt x="44" y="285"/>
                  </a:lnTo>
                  <a:lnTo>
                    <a:pt x="43" y="282"/>
                  </a:lnTo>
                  <a:lnTo>
                    <a:pt x="41" y="281"/>
                  </a:lnTo>
                  <a:lnTo>
                    <a:pt x="39" y="279"/>
                  </a:lnTo>
                  <a:lnTo>
                    <a:pt x="36" y="278"/>
                  </a:lnTo>
                  <a:lnTo>
                    <a:pt x="33" y="279"/>
                  </a:lnTo>
                  <a:lnTo>
                    <a:pt x="33" y="276"/>
                  </a:lnTo>
                  <a:lnTo>
                    <a:pt x="31" y="275"/>
                  </a:lnTo>
                  <a:lnTo>
                    <a:pt x="30" y="274"/>
                  </a:lnTo>
                  <a:lnTo>
                    <a:pt x="28" y="272"/>
                  </a:lnTo>
                  <a:lnTo>
                    <a:pt x="27" y="271"/>
                  </a:lnTo>
                  <a:lnTo>
                    <a:pt x="27" y="265"/>
                  </a:lnTo>
                  <a:lnTo>
                    <a:pt x="28" y="259"/>
                  </a:lnTo>
                  <a:lnTo>
                    <a:pt x="27" y="254"/>
                  </a:lnTo>
                  <a:lnTo>
                    <a:pt x="20" y="245"/>
                  </a:lnTo>
                  <a:lnTo>
                    <a:pt x="13" y="237"/>
                  </a:lnTo>
                  <a:lnTo>
                    <a:pt x="12" y="236"/>
                  </a:lnTo>
                  <a:lnTo>
                    <a:pt x="13" y="234"/>
                  </a:lnTo>
                  <a:lnTo>
                    <a:pt x="13" y="232"/>
                  </a:lnTo>
                  <a:lnTo>
                    <a:pt x="14" y="230"/>
                  </a:lnTo>
                  <a:lnTo>
                    <a:pt x="14" y="228"/>
                  </a:lnTo>
                  <a:lnTo>
                    <a:pt x="13" y="227"/>
                  </a:lnTo>
                  <a:lnTo>
                    <a:pt x="12" y="227"/>
                  </a:lnTo>
                  <a:lnTo>
                    <a:pt x="11" y="227"/>
                  </a:lnTo>
                  <a:lnTo>
                    <a:pt x="11" y="223"/>
                  </a:lnTo>
                  <a:lnTo>
                    <a:pt x="12" y="219"/>
                  </a:lnTo>
                  <a:lnTo>
                    <a:pt x="13" y="216"/>
                  </a:lnTo>
                  <a:lnTo>
                    <a:pt x="15" y="216"/>
                  </a:lnTo>
                  <a:lnTo>
                    <a:pt x="16" y="216"/>
                  </a:lnTo>
                  <a:lnTo>
                    <a:pt x="17" y="216"/>
                  </a:lnTo>
                  <a:lnTo>
                    <a:pt x="18" y="213"/>
                  </a:lnTo>
                  <a:lnTo>
                    <a:pt x="18" y="211"/>
                  </a:lnTo>
                  <a:lnTo>
                    <a:pt x="18" y="209"/>
                  </a:lnTo>
                  <a:lnTo>
                    <a:pt x="17" y="205"/>
                  </a:lnTo>
                  <a:lnTo>
                    <a:pt x="17" y="203"/>
                  </a:lnTo>
                  <a:lnTo>
                    <a:pt x="18" y="201"/>
                  </a:lnTo>
                  <a:lnTo>
                    <a:pt x="20" y="199"/>
                  </a:lnTo>
                  <a:lnTo>
                    <a:pt x="22" y="196"/>
                  </a:lnTo>
                  <a:lnTo>
                    <a:pt x="24" y="193"/>
                  </a:lnTo>
                  <a:lnTo>
                    <a:pt x="25" y="190"/>
                  </a:lnTo>
                  <a:lnTo>
                    <a:pt x="23" y="190"/>
                  </a:lnTo>
                  <a:lnTo>
                    <a:pt x="22" y="189"/>
                  </a:lnTo>
                  <a:lnTo>
                    <a:pt x="20" y="188"/>
                  </a:lnTo>
                  <a:lnTo>
                    <a:pt x="19" y="187"/>
                  </a:lnTo>
                  <a:lnTo>
                    <a:pt x="17" y="187"/>
                  </a:lnTo>
                  <a:lnTo>
                    <a:pt x="17" y="185"/>
                  </a:lnTo>
                  <a:lnTo>
                    <a:pt x="16" y="183"/>
                  </a:lnTo>
                  <a:lnTo>
                    <a:pt x="15" y="182"/>
                  </a:lnTo>
                  <a:lnTo>
                    <a:pt x="14" y="180"/>
                  </a:lnTo>
                  <a:lnTo>
                    <a:pt x="14" y="178"/>
                  </a:lnTo>
                  <a:lnTo>
                    <a:pt x="14" y="177"/>
                  </a:lnTo>
                  <a:lnTo>
                    <a:pt x="17" y="171"/>
                  </a:lnTo>
                  <a:lnTo>
                    <a:pt x="20" y="165"/>
                  </a:lnTo>
                  <a:lnTo>
                    <a:pt x="21" y="163"/>
                  </a:lnTo>
                  <a:lnTo>
                    <a:pt x="20" y="162"/>
                  </a:lnTo>
                  <a:lnTo>
                    <a:pt x="20" y="160"/>
                  </a:lnTo>
                  <a:lnTo>
                    <a:pt x="19" y="159"/>
                  </a:lnTo>
                  <a:lnTo>
                    <a:pt x="17" y="158"/>
                  </a:lnTo>
                  <a:lnTo>
                    <a:pt x="16" y="157"/>
                  </a:lnTo>
                  <a:lnTo>
                    <a:pt x="14" y="155"/>
                  </a:lnTo>
                  <a:lnTo>
                    <a:pt x="14" y="154"/>
                  </a:lnTo>
                  <a:lnTo>
                    <a:pt x="14" y="153"/>
                  </a:lnTo>
                  <a:lnTo>
                    <a:pt x="14" y="152"/>
                  </a:lnTo>
                  <a:lnTo>
                    <a:pt x="15" y="152"/>
                  </a:lnTo>
                  <a:lnTo>
                    <a:pt x="16" y="152"/>
                  </a:lnTo>
                  <a:lnTo>
                    <a:pt x="17" y="151"/>
                  </a:lnTo>
                  <a:lnTo>
                    <a:pt x="17" y="149"/>
                  </a:lnTo>
                  <a:lnTo>
                    <a:pt x="16" y="148"/>
                  </a:lnTo>
                  <a:lnTo>
                    <a:pt x="15" y="148"/>
                  </a:lnTo>
                  <a:lnTo>
                    <a:pt x="15" y="147"/>
                  </a:lnTo>
                  <a:lnTo>
                    <a:pt x="14" y="146"/>
                  </a:lnTo>
                  <a:lnTo>
                    <a:pt x="16" y="144"/>
                  </a:lnTo>
                  <a:lnTo>
                    <a:pt x="18" y="142"/>
                  </a:lnTo>
                  <a:lnTo>
                    <a:pt x="20" y="141"/>
                  </a:lnTo>
                  <a:lnTo>
                    <a:pt x="22" y="139"/>
                  </a:lnTo>
                  <a:lnTo>
                    <a:pt x="24" y="137"/>
                  </a:lnTo>
                  <a:lnTo>
                    <a:pt x="27" y="135"/>
                  </a:lnTo>
                  <a:lnTo>
                    <a:pt x="28" y="133"/>
                  </a:lnTo>
                  <a:lnTo>
                    <a:pt x="28" y="130"/>
                  </a:lnTo>
                  <a:lnTo>
                    <a:pt x="28" y="128"/>
                  </a:lnTo>
                  <a:lnTo>
                    <a:pt x="28" y="126"/>
                  </a:lnTo>
                  <a:lnTo>
                    <a:pt x="25" y="125"/>
                  </a:lnTo>
                  <a:lnTo>
                    <a:pt x="24" y="124"/>
                  </a:lnTo>
                  <a:lnTo>
                    <a:pt x="22" y="123"/>
                  </a:lnTo>
                  <a:lnTo>
                    <a:pt x="21" y="122"/>
                  </a:lnTo>
                  <a:lnTo>
                    <a:pt x="20" y="120"/>
                  </a:lnTo>
                  <a:lnTo>
                    <a:pt x="21" y="118"/>
                  </a:lnTo>
                  <a:lnTo>
                    <a:pt x="22" y="118"/>
                  </a:lnTo>
                  <a:lnTo>
                    <a:pt x="23" y="118"/>
                  </a:lnTo>
                  <a:lnTo>
                    <a:pt x="24" y="114"/>
                  </a:lnTo>
                  <a:lnTo>
                    <a:pt x="24" y="112"/>
                  </a:lnTo>
                  <a:lnTo>
                    <a:pt x="23" y="110"/>
                  </a:lnTo>
                  <a:lnTo>
                    <a:pt x="23" y="107"/>
                  </a:lnTo>
                  <a:lnTo>
                    <a:pt x="21" y="105"/>
                  </a:lnTo>
                  <a:lnTo>
                    <a:pt x="20" y="102"/>
                  </a:lnTo>
                  <a:lnTo>
                    <a:pt x="24" y="100"/>
                  </a:lnTo>
                  <a:lnTo>
                    <a:pt x="29" y="97"/>
                  </a:lnTo>
                  <a:lnTo>
                    <a:pt x="32" y="94"/>
                  </a:lnTo>
                  <a:lnTo>
                    <a:pt x="31" y="94"/>
                  </a:lnTo>
                  <a:lnTo>
                    <a:pt x="30" y="94"/>
                  </a:lnTo>
                  <a:lnTo>
                    <a:pt x="29" y="94"/>
                  </a:lnTo>
                  <a:lnTo>
                    <a:pt x="28" y="91"/>
                  </a:lnTo>
                  <a:lnTo>
                    <a:pt x="28" y="89"/>
                  </a:lnTo>
                  <a:lnTo>
                    <a:pt x="28" y="87"/>
                  </a:lnTo>
                  <a:lnTo>
                    <a:pt x="29" y="85"/>
                  </a:lnTo>
                  <a:lnTo>
                    <a:pt x="31" y="83"/>
                  </a:lnTo>
                  <a:lnTo>
                    <a:pt x="32" y="82"/>
                  </a:lnTo>
                  <a:lnTo>
                    <a:pt x="32" y="80"/>
                  </a:lnTo>
                  <a:lnTo>
                    <a:pt x="32" y="78"/>
                  </a:lnTo>
                  <a:lnTo>
                    <a:pt x="22" y="64"/>
                  </a:lnTo>
                  <a:lnTo>
                    <a:pt x="11" y="52"/>
                  </a:lnTo>
                  <a:lnTo>
                    <a:pt x="0" y="41"/>
                  </a:lnTo>
                  <a:lnTo>
                    <a:pt x="5" y="39"/>
                  </a:lnTo>
                  <a:lnTo>
                    <a:pt x="11" y="38"/>
                  </a:lnTo>
                  <a:lnTo>
                    <a:pt x="16" y="40"/>
                  </a:lnTo>
                  <a:lnTo>
                    <a:pt x="22" y="40"/>
                  </a:lnTo>
                  <a:lnTo>
                    <a:pt x="28" y="37"/>
                  </a:lnTo>
                  <a:lnTo>
                    <a:pt x="34" y="32"/>
                  </a:lnTo>
                  <a:lnTo>
                    <a:pt x="39" y="30"/>
                  </a:lnTo>
                  <a:lnTo>
                    <a:pt x="46" y="30"/>
                  </a:lnTo>
                  <a:lnTo>
                    <a:pt x="52" y="30"/>
                  </a:lnTo>
                  <a:lnTo>
                    <a:pt x="58" y="28"/>
                  </a:lnTo>
                  <a:lnTo>
                    <a:pt x="58" y="27"/>
                  </a:lnTo>
                  <a:lnTo>
                    <a:pt x="58" y="26"/>
                  </a:lnTo>
                  <a:lnTo>
                    <a:pt x="59" y="24"/>
                  </a:lnTo>
                  <a:lnTo>
                    <a:pt x="59" y="26"/>
                  </a:lnTo>
                  <a:lnTo>
                    <a:pt x="58" y="26"/>
                  </a:lnTo>
                  <a:close/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23" name="Freeform 68"/>
            <p:cNvSpPr>
              <a:spLocks/>
            </p:cNvSpPr>
            <p:nvPr/>
          </p:nvSpPr>
          <p:spPr bwMode="gray">
            <a:xfrm>
              <a:off x="2684" y="2352"/>
              <a:ext cx="341" cy="382"/>
            </a:xfrm>
            <a:custGeom>
              <a:avLst/>
              <a:gdLst>
                <a:gd name="T0" fmla="*/ 65 w 341"/>
                <a:gd name="T1" fmla="*/ 17 h 382"/>
                <a:gd name="T2" fmla="*/ 83 w 341"/>
                <a:gd name="T3" fmla="*/ 6 h 382"/>
                <a:gd name="T4" fmla="*/ 126 w 341"/>
                <a:gd name="T5" fmla="*/ 6 h 382"/>
                <a:gd name="T6" fmla="*/ 125 w 341"/>
                <a:gd name="T7" fmla="*/ 28 h 382"/>
                <a:gd name="T8" fmla="*/ 135 w 341"/>
                <a:gd name="T9" fmla="*/ 61 h 382"/>
                <a:gd name="T10" fmla="*/ 170 w 341"/>
                <a:gd name="T11" fmla="*/ 81 h 382"/>
                <a:gd name="T12" fmla="*/ 203 w 341"/>
                <a:gd name="T13" fmla="*/ 93 h 382"/>
                <a:gd name="T14" fmla="*/ 262 w 341"/>
                <a:gd name="T15" fmla="*/ 115 h 382"/>
                <a:gd name="T16" fmla="*/ 274 w 341"/>
                <a:gd name="T17" fmla="*/ 146 h 382"/>
                <a:gd name="T18" fmla="*/ 265 w 341"/>
                <a:gd name="T19" fmla="*/ 164 h 382"/>
                <a:gd name="T20" fmla="*/ 312 w 341"/>
                <a:gd name="T21" fmla="*/ 187 h 382"/>
                <a:gd name="T22" fmla="*/ 325 w 341"/>
                <a:gd name="T23" fmla="*/ 185 h 382"/>
                <a:gd name="T24" fmla="*/ 321 w 341"/>
                <a:gd name="T25" fmla="*/ 199 h 382"/>
                <a:gd name="T26" fmla="*/ 341 w 341"/>
                <a:gd name="T27" fmla="*/ 250 h 382"/>
                <a:gd name="T28" fmla="*/ 334 w 341"/>
                <a:gd name="T29" fmla="*/ 265 h 382"/>
                <a:gd name="T30" fmla="*/ 336 w 341"/>
                <a:gd name="T31" fmla="*/ 273 h 382"/>
                <a:gd name="T32" fmla="*/ 336 w 341"/>
                <a:gd name="T33" fmla="*/ 284 h 382"/>
                <a:gd name="T34" fmla="*/ 331 w 341"/>
                <a:gd name="T35" fmla="*/ 299 h 382"/>
                <a:gd name="T36" fmla="*/ 322 w 341"/>
                <a:gd name="T37" fmla="*/ 289 h 382"/>
                <a:gd name="T38" fmla="*/ 310 w 341"/>
                <a:gd name="T39" fmla="*/ 278 h 382"/>
                <a:gd name="T40" fmla="*/ 264 w 341"/>
                <a:gd name="T41" fmla="*/ 279 h 382"/>
                <a:gd name="T42" fmla="*/ 235 w 341"/>
                <a:gd name="T43" fmla="*/ 282 h 382"/>
                <a:gd name="T44" fmla="*/ 218 w 341"/>
                <a:gd name="T45" fmla="*/ 332 h 382"/>
                <a:gd name="T46" fmla="*/ 202 w 341"/>
                <a:gd name="T47" fmla="*/ 360 h 382"/>
                <a:gd name="T48" fmla="*/ 196 w 341"/>
                <a:gd name="T49" fmla="*/ 357 h 382"/>
                <a:gd name="T50" fmla="*/ 166 w 341"/>
                <a:gd name="T51" fmla="*/ 361 h 382"/>
                <a:gd name="T52" fmla="*/ 156 w 341"/>
                <a:gd name="T53" fmla="*/ 372 h 382"/>
                <a:gd name="T54" fmla="*/ 125 w 341"/>
                <a:gd name="T55" fmla="*/ 361 h 382"/>
                <a:gd name="T56" fmla="*/ 103 w 341"/>
                <a:gd name="T57" fmla="*/ 353 h 382"/>
                <a:gd name="T58" fmla="*/ 92 w 341"/>
                <a:gd name="T59" fmla="*/ 370 h 382"/>
                <a:gd name="T60" fmla="*/ 80 w 341"/>
                <a:gd name="T61" fmla="*/ 382 h 382"/>
                <a:gd name="T62" fmla="*/ 57 w 341"/>
                <a:gd name="T63" fmla="*/ 353 h 382"/>
                <a:gd name="T64" fmla="*/ 43 w 341"/>
                <a:gd name="T65" fmla="*/ 323 h 382"/>
                <a:gd name="T66" fmla="*/ 42 w 341"/>
                <a:gd name="T67" fmla="*/ 314 h 382"/>
                <a:gd name="T68" fmla="*/ 30 w 341"/>
                <a:gd name="T69" fmla="*/ 308 h 382"/>
                <a:gd name="T70" fmla="*/ 40 w 341"/>
                <a:gd name="T71" fmla="*/ 301 h 382"/>
                <a:gd name="T72" fmla="*/ 38 w 341"/>
                <a:gd name="T73" fmla="*/ 287 h 382"/>
                <a:gd name="T74" fmla="*/ 43 w 341"/>
                <a:gd name="T75" fmla="*/ 282 h 382"/>
                <a:gd name="T76" fmla="*/ 30 w 341"/>
                <a:gd name="T77" fmla="*/ 274 h 382"/>
                <a:gd name="T78" fmla="*/ 13 w 341"/>
                <a:gd name="T79" fmla="*/ 237 h 382"/>
                <a:gd name="T80" fmla="*/ 12 w 341"/>
                <a:gd name="T81" fmla="*/ 227 h 382"/>
                <a:gd name="T82" fmla="*/ 16 w 341"/>
                <a:gd name="T83" fmla="*/ 216 h 382"/>
                <a:gd name="T84" fmla="*/ 18 w 341"/>
                <a:gd name="T85" fmla="*/ 201 h 382"/>
                <a:gd name="T86" fmla="*/ 20 w 341"/>
                <a:gd name="T87" fmla="*/ 188 h 382"/>
                <a:gd name="T88" fmla="*/ 14 w 341"/>
                <a:gd name="T89" fmla="*/ 178 h 382"/>
                <a:gd name="T90" fmla="*/ 19 w 341"/>
                <a:gd name="T91" fmla="*/ 159 h 382"/>
                <a:gd name="T92" fmla="*/ 15 w 341"/>
                <a:gd name="T93" fmla="*/ 152 h 382"/>
                <a:gd name="T94" fmla="*/ 14 w 341"/>
                <a:gd name="T95" fmla="*/ 146 h 382"/>
                <a:gd name="T96" fmla="*/ 28 w 341"/>
                <a:gd name="T97" fmla="*/ 133 h 382"/>
                <a:gd name="T98" fmla="*/ 21 w 341"/>
                <a:gd name="T99" fmla="*/ 122 h 382"/>
                <a:gd name="T100" fmla="*/ 24 w 341"/>
                <a:gd name="T101" fmla="*/ 112 h 382"/>
                <a:gd name="T102" fmla="*/ 32 w 341"/>
                <a:gd name="T103" fmla="*/ 94 h 382"/>
                <a:gd name="T104" fmla="*/ 29 w 341"/>
                <a:gd name="T105" fmla="*/ 85 h 382"/>
                <a:gd name="T106" fmla="*/ 0 w 341"/>
                <a:gd name="T107" fmla="*/ 41 h 382"/>
                <a:gd name="T108" fmla="*/ 39 w 341"/>
                <a:gd name="T109" fmla="*/ 30 h 382"/>
                <a:gd name="T110" fmla="*/ 58 w 341"/>
                <a:gd name="T111" fmla="*/ 26 h 38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41"/>
                <a:gd name="T169" fmla="*/ 0 h 382"/>
                <a:gd name="T170" fmla="*/ 341 w 341"/>
                <a:gd name="T171" fmla="*/ 382 h 382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41" h="382">
                  <a:moveTo>
                    <a:pt x="58" y="26"/>
                  </a:moveTo>
                  <a:lnTo>
                    <a:pt x="59" y="24"/>
                  </a:lnTo>
                  <a:lnTo>
                    <a:pt x="60" y="23"/>
                  </a:lnTo>
                  <a:lnTo>
                    <a:pt x="61" y="22"/>
                  </a:lnTo>
                  <a:lnTo>
                    <a:pt x="62" y="20"/>
                  </a:lnTo>
                  <a:lnTo>
                    <a:pt x="63" y="18"/>
                  </a:lnTo>
                  <a:lnTo>
                    <a:pt x="65" y="17"/>
                  </a:lnTo>
                  <a:lnTo>
                    <a:pt x="68" y="16"/>
                  </a:lnTo>
                  <a:lnTo>
                    <a:pt x="70" y="15"/>
                  </a:lnTo>
                  <a:lnTo>
                    <a:pt x="74" y="14"/>
                  </a:lnTo>
                  <a:lnTo>
                    <a:pt x="77" y="13"/>
                  </a:lnTo>
                  <a:lnTo>
                    <a:pt x="79" y="11"/>
                  </a:lnTo>
                  <a:lnTo>
                    <a:pt x="81" y="9"/>
                  </a:lnTo>
                  <a:lnTo>
                    <a:pt x="83" y="6"/>
                  </a:lnTo>
                  <a:lnTo>
                    <a:pt x="85" y="4"/>
                  </a:lnTo>
                  <a:lnTo>
                    <a:pt x="87" y="2"/>
                  </a:lnTo>
                  <a:lnTo>
                    <a:pt x="99" y="0"/>
                  </a:lnTo>
                  <a:lnTo>
                    <a:pt x="111" y="0"/>
                  </a:lnTo>
                  <a:lnTo>
                    <a:pt x="125" y="0"/>
                  </a:lnTo>
                  <a:lnTo>
                    <a:pt x="125" y="3"/>
                  </a:lnTo>
                  <a:lnTo>
                    <a:pt x="126" y="6"/>
                  </a:lnTo>
                  <a:lnTo>
                    <a:pt x="127" y="9"/>
                  </a:lnTo>
                  <a:lnTo>
                    <a:pt x="127" y="12"/>
                  </a:lnTo>
                  <a:lnTo>
                    <a:pt x="126" y="15"/>
                  </a:lnTo>
                  <a:lnTo>
                    <a:pt x="126" y="18"/>
                  </a:lnTo>
                  <a:lnTo>
                    <a:pt x="125" y="21"/>
                  </a:lnTo>
                  <a:lnTo>
                    <a:pt x="125" y="24"/>
                  </a:lnTo>
                  <a:lnTo>
                    <a:pt x="125" y="28"/>
                  </a:lnTo>
                  <a:lnTo>
                    <a:pt x="127" y="35"/>
                  </a:lnTo>
                  <a:lnTo>
                    <a:pt x="126" y="42"/>
                  </a:lnTo>
                  <a:lnTo>
                    <a:pt x="126" y="48"/>
                  </a:lnTo>
                  <a:lnTo>
                    <a:pt x="127" y="54"/>
                  </a:lnTo>
                  <a:lnTo>
                    <a:pt x="129" y="57"/>
                  </a:lnTo>
                  <a:lnTo>
                    <a:pt x="132" y="59"/>
                  </a:lnTo>
                  <a:lnTo>
                    <a:pt x="135" y="61"/>
                  </a:lnTo>
                  <a:lnTo>
                    <a:pt x="138" y="62"/>
                  </a:lnTo>
                  <a:lnTo>
                    <a:pt x="141" y="64"/>
                  </a:lnTo>
                  <a:lnTo>
                    <a:pt x="147" y="69"/>
                  </a:lnTo>
                  <a:lnTo>
                    <a:pt x="153" y="74"/>
                  </a:lnTo>
                  <a:lnTo>
                    <a:pt x="160" y="78"/>
                  </a:lnTo>
                  <a:lnTo>
                    <a:pt x="169" y="80"/>
                  </a:lnTo>
                  <a:lnTo>
                    <a:pt x="170" y="81"/>
                  </a:lnTo>
                  <a:lnTo>
                    <a:pt x="172" y="82"/>
                  </a:lnTo>
                  <a:lnTo>
                    <a:pt x="174" y="84"/>
                  </a:lnTo>
                  <a:lnTo>
                    <a:pt x="177" y="84"/>
                  </a:lnTo>
                  <a:lnTo>
                    <a:pt x="188" y="86"/>
                  </a:lnTo>
                  <a:lnTo>
                    <a:pt x="199" y="92"/>
                  </a:lnTo>
                  <a:lnTo>
                    <a:pt x="200" y="93"/>
                  </a:lnTo>
                  <a:lnTo>
                    <a:pt x="203" y="93"/>
                  </a:lnTo>
                  <a:lnTo>
                    <a:pt x="205" y="94"/>
                  </a:lnTo>
                  <a:lnTo>
                    <a:pt x="207" y="95"/>
                  </a:lnTo>
                  <a:lnTo>
                    <a:pt x="215" y="101"/>
                  </a:lnTo>
                  <a:lnTo>
                    <a:pt x="223" y="105"/>
                  </a:lnTo>
                  <a:lnTo>
                    <a:pt x="231" y="107"/>
                  </a:lnTo>
                  <a:lnTo>
                    <a:pt x="246" y="110"/>
                  </a:lnTo>
                  <a:lnTo>
                    <a:pt x="262" y="115"/>
                  </a:lnTo>
                  <a:lnTo>
                    <a:pt x="266" y="120"/>
                  </a:lnTo>
                  <a:lnTo>
                    <a:pt x="268" y="126"/>
                  </a:lnTo>
                  <a:lnTo>
                    <a:pt x="266" y="132"/>
                  </a:lnTo>
                  <a:lnTo>
                    <a:pt x="269" y="135"/>
                  </a:lnTo>
                  <a:lnTo>
                    <a:pt x="272" y="138"/>
                  </a:lnTo>
                  <a:lnTo>
                    <a:pt x="273" y="142"/>
                  </a:lnTo>
                  <a:lnTo>
                    <a:pt x="274" y="146"/>
                  </a:lnTo>
                  <a:lnTo>
                    <a:pt x="273" y="148"/>
                  </a:lnTo>
                  <a:lnTo>
                    <a:pt x="272" y="150"/>
                  </a:lnTo>
                  <a:lnTo>
                    <a:pt x="270" y="152"/>
                  </a:lnTo>
                  <a:lnTo>
                    <a:pt x="269" y="153"/>
                  </a:lnTo>
                  <a:lnTo>
                    <a:pt x="267" y="154"/>
                  </a:lnTo>
                  <a:lnTo>
                    <a:pt x="266" y="156"/>
                  </a:lnTo>
                  <a:lnTo>
                    <a:pt x="265" y="164"/>
                  </a:lnTo>
                  <a:lnTo>
                    <a:pt x="266" y="172"/>
                  </a:lnTo>
                  <a:lnTo>
                    <a:pt x="270" y="179"/>
                  </a:lnTo>
                  <a:lnTo>
                    <a:pt x="274" y="184"/>
                  </a:lnTo>
                  <a:lnTo>
                    <a:pt x="282" y="188"/>
                  </a:lnTo>
                  <a:lnTo>
                    <a:pt x="291" y="188"/>
                  </a:lnTo>
                  <a:lnTo>
                    <a:pt x="301" y="187"/>
                  </a:lnTo>
                  <a:lnTo>
                    <a:pt x="312" y="187"/>
                  </a:lnTo>
                  <a:lnTo>
                    <a:pt x="313" y="186"/>
                  </a:lnTo>
                  <a:lnTo>
                    <a:pt x="314" y="185"/>
                  </a:lnTo>
                  <a:lnTo>
                    <a:pt x="315" y="184"/>
                  </a:lnTo>
                  <a:lnTo>
                    <a:pt x="317" y="183"/>
                  </a:lnTo>
                  <a:lnTo>
                    <a:pt x="320" y="182"/>
                  </a:lnTo>
                  <a:lnTo>
                    <a:pt x="323" y="183"/>
                  </a:lnTo>
                  <a:lnTo>
                    <a:pt x="325" y="185"/>
                  </a:lnTo>
                  <a:lnTo>
                    <a:pt x="327" y="187"/>
                  </a:lnTo>
                  <a:lnTo>
                    <a:pt x="328" y="190"/>
                  </a:lnTo>
                  <a:lnTo>
                    <a:pt x="327" y="192"/>
                  </a:lnTo>
                  <a:lnTo>
                    <a:pt x="326" y="194"/>
                  </a:lnTo>
                  <a:lnTo>
                    <a:pt x="324" y="196"/>
                  </a:lnTo>
                  <a:lnTo>
                    <a:pt x="323" y="198"/>
                  </a:lnTo>
                  <a:lnTo>
                    <a:pt x="321" y="199"/>
                  </a:lnTo>
                  <a:lnTo>
                    <a:pt x="321" y="201"/>
                  </a:lnTo>
                  <a:lnTo>
                    <a:pt x="323" y="211"/>
                  </a:lnTo>
                  <a:lnTo>
                    <a:pt x="328" y="220"/>
                  </a:lnTo>
                  <a:lnTo>
                    <a:pt x="334" y="228"/>
                  </a:lnTo>
                  <a:lnTo>
                    <a:pt x="339" y="237"/>
                  </a:lnTo>
                  <a:lnTo>
                    <a:pt x="341" y="247"/>
                  </a:lnTo>
                  <a:lnTo>
                    <a:pt x="341" y="250"/>
                  </a:lnTo>
                  <a:lnTo>
                    <a:pt x="340" y="253"/>
                  </a:lnTo>
                  <a:lnTo>
                    <a:pt x="338" y="255"/>
                  </a:lnTo>
                  <a:lnTo>
                    <a:pt x="336" y="257"/>
                  </a:lnTo>
                  <a:lnTo>
                    <a:pt x="335" y="259"/>
                  </a:lnTo>
                  <a:lnTo>
                    <a:pt x="334" y="262"/>
                  </a:lnTo>
                  <a:lnTo>
                    <a:pt x="333" y="263"/>
                  </a:lnTo>
                  <a:lnTo>
                    <a:pt x="334" y="265"/>
                  </a:lnTo>
                  <a:lnTo>
                    <a:pt x="335" y="266"/>
                  </a:lnTo>
                  <a:lnTo>
                    <a:pt x="336" y="267"/>
                  </a:lnTo>
                  <a:lnTo>
                    <a:pt x="337" y="268"/>
                  </a:lnTo>
                  <a:lnTo>
                    <a:pt x="338" y="269"/>
                  </a:lnTo>
                  <a:lnTo>
                    <a:pt x="338" y="271"/>
                  </a:lnTo>
                  <a:lnTo>
                    <a:pt x="337" y="272"/>
                  </a:lnTo>
                  <a:lnTo>
                    <a:pt x="336" y="273"/>
                  </a:lnTo>
                  <a:lnTo>
                    <a:pt x="335" y="274"/>
                  </a:lnTo>
                  <a:lnTo>
                    <a:pt x="333" y="275"/>
                  </a:lnTo>
                  <a:lnTo>
                    <a:pt x="332" y="276"/>
                  </a:lnTo>
                  <a:lnTo>
                    <a:pt x="332" y="278"/>
                  </a:lnTo>
                  <a:lnTo>
                    <a:pt x="333" y="280"/>
                  </a:lnTo>
                  <a:lnTo>
                    <a:pt x="334" y="282"/>
                  </a:lnTo>
                  <a:lnTo>
                    <a:pt x="336" y="284"/>
                  </a:lnTo>
                  <a:lnTo>
                    <a:pt x="338" y="286"/>
                  </a:lnTo>
                  <a:lnTo>
                    <a:pt x="339" y="288"/>
                  </a:lnTo>
                  <a:lnTo>
                    <a:pt x="339" y="291"/>
                  </a:lnTo>
                  <a:lnTo>
                    <a:pt x="338" y="293"/>
                  </a:lnTo>
                  <a:lnTo>
                    <a:pt x="336" y="295"/>
                  </a:lnTo>
                  <a:lnTo>
                    <a:pt x="334" y="298"/>
                  </a:lnTo>
                  <a:lnTo>
                    <a:pt x="331" y="299"/>
                  </a:lnTo>
                  <a:lnTo>
                    <a:pt x="328" y="300"/>
                  </a:lnTo>
                  <a:lnTo>
                    <a:pt x="327" y="300"/>
                  </a:lnTo>
                  <a:lnTo>
                    <a:pt x="326" y="299"/>
                  </a:lnTo>
                  <a:lnTo>
                    <a:pt x="325" y="297"/>
                  </a:lnTo>
                  <a:lnTo>
                    <a:pt x="324" y="294"/>
                  </a:lnTo>
                  <a:lnTo>
                    <a:pt x="323" y="291"/>
                  </a:lnTo>
                  <a:lnTo>
                    <a:pt x="322" y="289"/>
                  </a:lnTo>
                  <a:lnTo>
                    <a:pt x="321" y="287"/>
                  </a:lnTo>
                  <a:lnTo>
                    <a:pt x="319" y="286"/>
                  </a:lnTo>
                  <a:lnTo>
                    <a:pt x="317" y="284"/>
                  </a:lnTo>
                  <a:lnTo>
                    <a:pt x="315" y="283"/>
                  </a:lnTo>
                  <a:lnTo>
                    <a:pt x="313" y="281"/>
                  </a:lnTo>
                  <a:lnTo>
                    <a:pt x="311" y="279"/>
                  </a:lnTo>
                  <a:lnTo>
                    <a:pt x="310" y="278"/>
                  </a:lnTo>
                  <a:lnTo>
                    <a:pt x="309" y="277"/>
                  </a:lnTo>
                  <a:lnTo>
                    <a:pt x="306" y="276"/>
                  </a:lnTo>
                  <a:lnTo>
                    <a:pt x="303" y="275"/>
                  </a:lnTo>
                  <a:lnTo>
                    <a:pt x="292" y="273"/>
                  </a:lnTo>
                  <a:lnTo>
                    <a:pt x="280" y="273"/>
                  </a:lnTo>
                  <a:lnTo>
                    <a:pt x="270" y="277"/>
                  </a:lnTo>
                  <a:lnTo>
                    <a:pt x="264" y="279"/>
                  </a:lnTo>
                  <a:lnTo>
                    <a:pt x="256" y="280"/>
                  </a:lnTo>
                  <a:lnTo>
                    <a:pt x="250" y="281"/>
                  </a:lnTo>
                  <a:lnTo>
                    <a:pt x="247" y="281"/>
                  </a:lnTo>
                  <a:lnTo>
                    <a:pt x="244" y="281"/>
                  </a:lnTo>
                  <a:lnTo>
                    <a:pt x="241" y="281"/>
                  </a:lnTo>
                  <a:lnTo>
                    <a:pt x="238" y="281"/>
                  </a:lnTo>
                  <a:lnTo>
                    <a:pt x="235" y="282"/>
                  </a:lnTo>
                  <a:lnTo>
                    <a:pt x="228" y="286"/>
                  </a:lnTo>
                  <a:lnTo>
                    <a:pt x="223" y="292"/>
                  </a:lnTo>
                  <a:lnTo>
                    <a:pt x="218" y="299"/>
                  </a:lnTo>
                  <a:lnTo>
                    <a:pt x="212" y="303"/>
                  </a:lnTo>
                  <a:lnTo>
                    <a:pt x="215" y="313"/>
                  </a:lnTo>
                  <a:lnTo>
                    <a:pt x="218" y="324"/>
                  </a:lnTo>
                  <a:lnTo>
                    <a:pt x="218" y="332"/>
                  </a:lnTo>
                  <a:lnTo>
                    <a:pt x="216" y="339"/>
                  </a:lnTo>
                  <a:lnTo>
                    <a:pt x="213" y="348"/>
                  </a:lnTo>
                  <a:lnTo>
                    <a:pt x="212" y="351"/>
                  </a:lnTo>
                  <a:lnTo>
                    <a:pt x="210" y="354"/>
                  </a:lnTo>
                  <a:lnTo>
                    <a:pt x="208" y="356"/>
                  </a:lnTo>
                  <a:lnTo>
                    <a:pt x="205" y="359"/>
                  </a:lnTo>
                  <a:lnTo>
                    <a:pt x="202" y="360"/>
                  </a:lnTo>
                  <a:lnTo>
                    <a:pt x="198" y="361"/>
                  </a:lnTo>
                  <a:lnTo>
                    <a:pt x="199" y="360"/>
                  </a:lnTo>
                  <a:lnTo>
                    <a:pt x="198" y="359"/>
                  </a:lnTo>
                  <a:lnTo>
                    <a:pt x="197" y="359"/>
                  </a:lnTo>
                  <a:lnTo>
                    <a:pt x="196" y="358"/>
                  </a:lnTo>
                  <a:lnTo>
                    <a:pt x="196" y="357"/>
                  </a:lnTo>
                  <a:lnTo>
                    <a:pt x="187" y="357"/>
                  </a:lnTo>
                  <a:lnTo>
                    <a:pt x="178" y="358"/>
                  </a:lnTo>
                  <a:lnTo>
                    <a:pt x="169" y="358"/>
                  </a:lnTo>
                  <a:lnTo>
                    <a:pt x="168" y="358"/>
                  </a:lnTo>
                  <a:lnTo>
                    <a:pt x="167" y="359"/>
                  </a:lnTo>
                  <a:lnTo>
                    <a:pt x="166" y="361"/>
                  </a:lnTo>
                  <a:lnTo>
                    <a:pt x="167" y="361"/>
                  </a:lnTo>
                  <a:lnTo>
                    <a:pt x="163" y="363"/>
                  </a:lnTo>
                  <a:lnTo>
                    <a:pt x="161" y="365"/>
                  </a:lnTo>
                  <a:lnTo>
                    <a:pt x="159" y="368"/>
                  </a:lnTo>
                  <a:lnTo>
                    <a:pt x="158" y="372"/>
                  </a:lnTo>
                  <a:lnTo>
                    <a:pt x="157" y="376"/>
                  </a:lnTo>
                  <a:lnTo>
                    <a:pt x="156" y="372"/>
                  </a:lnTo>
                  <a:lnTo>
                    <a:pt x="154" y="369"/>
                  </a:lnTo>
                  <a:lnTo>
                    <a:pt x="151" y="366"/>
                  </a:lnTo>
                  <a:lnTo>
                    <a:pt x="148" y="364"/>
                  </a:lnTo>
                  <a:lnTo>
                    <a:pt x="145" y="361"/>
                  </a:lnTo>
                  <a:lnTo>
                    <a:pt x="138" y="360"/>
                  </a:lnTo>
                  <a:lnTo>
                    <a:pt x="131" y="360"/>
                  </a:lnTo>
                  <a:lnTo>
                    <a:pt x="125" y="361"/>
                  </a:lnTo>
                  <a:lnTo>
                    <a:pt x="118" y="358"/>
                  </a:lnTo>
                  <a:lnTo>
                    <a:pt x="115" y="356"/>
                  </a:lnTo>
                  <a:lnTo>
                    <a:pt x="113" y="355"/>
                  </a:lnTo>
                  <a:lnTo>
                    <a:pt x="110" y="353"/>
                  </a:lnTo>
                  <a:lnTo>
                    <a:pt x="107" y="352"/>
                  </a:lnTo>
                  <a:lnTo>
                    <a:pt x="105" y="352"/>
                  </a:lnTo>
                  <a:lnTo>
                    <a:pt x="103" y="353"/>
                  </a:lnTo>
                  <a:lnTo>
                    <a:pt x="101" y="355"/>
                  </a:lnTo>
                  <a:lnTo>
                    <a:pt x="101" y="358"/>
                  </a:lnTo>
                  <a:lnTo>
                    <a:pt x="99" y="361"/>
                  </a:lnTo>
                  <a:lnTo>
                    <a:pt x="97" y="363"/>
                  </a:lnTo>
                  <a:lnTo>
                    <a:pt x="95" y="365"/>
                  </a:lnTo>
                  <a:lnTo>
                    <a:pt x="94" y="367"/>
                  </a:lnTo>
                  <a:lnTo>
                    <a:pt x="92" y="370"/>
                  </a:lnTo>
                  <a:lnTo>
                    <a:pt x="91" y="372"/>
                  </a:lnTo>
                  <a:lnTo>
                    <a:pt x="90" y="373"/>
                  </a:lnTo>
                  <a:lnTo>
                    <a:pt x="88" y="374"/>
                  </a:lnTo>
                  <a:lnTo>
                    <a:pt x="87" y="376"/>
                  </a:lnTo>
                  <a:lnTo>
                    <a:pt x="86" y="378"/>
                  </a:lnTo>
                  <a:lnTo>
                    <a:pt x="83" y="380"/>
                  </a:lnTo>
                  <a:lnTo>
                    <a:pt x="80" y="382"/>
                  </a:lnTo>
                  <a:lnTo>
                    <a:pt x="77" y="382"/>
                  </a:lnTo>
                  <a:lnTo>
                    <a:pt x="73" y="382"/>
                  </a:lnTo>
                  <a:lnTo>
                    <a:pt x="66" y="378"/>
                  </a:lnTo>
                  <a:lnTo>
                    <a:pt x="63" y="373"/>
                  </a:lnTo>
                  <a:lnTo>
                    <a:pt x="61" y="366"/>
                  </a:lnTo>
                  <a:lnTo>
                    <a:pt x="59" y="360"/>
                  </a:lnTo>
                  <a:lnTo>
                    <a:pt x="57" y="353"/>
                  </a:lnTo>
                  <a:lnTo>
                    <a:pt x="54" y="345"/>
                  </a:lnTo>
                  <a:lnTo>
                    <a:pt x="51" y="335"/>
                  </a:lnTo>
                  <a:lnTo>
                    <a:pt x="49" y="333"/>
                  </a:lnTo>
                  <a:lnTo>
                    <a:pt x="47" y="331"/>
                  </a:lnTo>
                  <a:lnTo>
                    <a:pt x="45" y="328"/>
                  </a:lnTo>
                  <a:lnTo>
                    <a:pt x="44" y="326"/>
                  </a:lnTo>
                  <a:lnTo>
                    <a:pt x="43" y="323"/>
                  </a:lnTo>
                  <a:lnTo>
                    <a:pt x="43" y="320"/>
                  </a:lnTo>
                  <a:lnTo>
                    <a:pt x="44" y="319"/>
                  </a:lnTo>
                  <a:lnTo>
                    <a:pt x="45" y="320"/>
                  </a:lnTo>
                  <a:lnTo>
                    <a:pt x="46" y="320"/>
                  </a:lnTo>
                  <a:lnTo>
                    <a:pt x="45" y="317"/>
                  </a:lnTo>
                  <a:lnTo>
                    <a:pt x="44" y="316"/>
                  </a:lnTo>
                  <a:lnTo>
                    <a:pt x="42" y="314"/>
                  </a:lnTo>
                  <a:lnTo>
                    <a:pt x="40" y="314"/>
                  </a:lnTo>
                  <a:lnTo>
                    <a:pt x="37" y="313"/>
                  </a:lnTo>
                  <a:lnTo>
                    <a:pt x="35" y="312"/>
                  </a:lnTo>
                  <a:lnTo>
                    <a:pt x="32" y="311"/>
                  </a:lnTo>
                  <a:lnTo>
                    <a:pt x="30" y="310"/>
                  </a:lnTo>
                  <a:lnTo>
                    <a:pt x="30" y="309"/>
                  </a:lnTo>
                  <a:lnTo>
                    <a:pt x="30" y="308"/>
                  </a:lnTo>
                  <a:lnTo>
                    <a:pt x="30" y="307"/>
                  </a:lnTo>
                  <a:lnTo>
                    <a:pt x="32" y="307"/>
                  </a:lnTo>
                  <a:lnTo>
                    <a:pt x="34" y="306"/>
                  </a:lnTo>
                  <a:lnTo>
                    <a:pt x="36" y="305"/>
                  </a:lnTo>
                  <a:lnTo>
                    <a:pt x="38" y="305"/>
                  </a:lnTo>
                  <a:lnTo>
                    <a:pt x="39" y="303"/>
                  </a:lnTo>
                  <a:lnTo>
                    <a:pt x="40" y="301"/>
                  </a:lnTo>
                  <a:lnTo>
                    <a:pt x="40" y="300"/>
                  </a:lnTo>
                  <a:lnTo>
                    <a:pt x="39" y="297"/>
                  </a:lnTo>
                  <a:lnTo>
                    <a:pt x="38" y="294"/>
                  </a:lnTo>
                  <a:lnTo>
                    <a:pt x="38" y="292"/>
                  </a:lnTo>
                  <a:lnTo>
                    <a:pt x="37" y="290"/>
                  </a:lnTo>
                  <a:lnTo>
                    <a:pt x="37" y="288"/>
                  </a:lnTo>
                  <a:lnTo>
                    <a:pt x="38" y="287"/>
                  </a:lnTo>
                  <a:lnTo>
                    <a:pt x="39" y="287"/>
                  </a:lnTo>
                  <a:lnTo>
                    <a:pt x="41" y="288"/>
                  </a:lnTo>
                  <a:lnTo>
                    <a:pt x="43" y="289"/>
                  </a:lnTo>
                  <a:lnTo>
                    <a:pt x="44" y="289"/>
                  </a:lnTo>
                  <a:lnTo>
                    <a:pt x="44" y="287"/>
                  </a:lnTo>
                  <a:lnTo>
                    <a:pt x="44" y="285"/>
                  </a:lnTo>
                  <a:lnTo>
                    <a:pt x="43" y="282"/>
                  </a:lnTo>
                  <a:lnTo>
                    <a:pt x="41" y="281"/>
                  </a:lnTo>
                  <a:lnTo>
                    <a:pt x="39" y="279"/>
                  </a:lnTo>
                  <a:lnTo>
                    <a:pt x="36" y="278"/>
                  </a:lnTo>
                  <a:lnTo>
                    <a:pt x="33" y="279"/>
                  </a:lnTo>
                  <a:lnTo>
                    <a:pt x="33" y="276"/>
                  </a:lnTo>
                  <a:lnTo>
                    <a:pt x="31" y="275"/>
                  </a:lnTo>
                  <a:lnTo>
                    <a:pt x="30" y="274"/>
                  </a:lnTo>
                  <a:lnTo>
                    <a:pt x="28" y="272"/>
                  </a:lnTo>
                  <a:lnTo>
                    <a:pt x="27" y="271"/>
                  </a:lnTo>
                  <a:lnTo>
                    <a:pt x="27" y="265"/>
                  </a:lnTo>
                  <a:lnTo>
                    <a:pt x="28" y="259"/>
                  </a:lnTo>
                  <a:lnTo>
                    <a:pt x="27" y="254"/>
                  </a:lnTo>
                  <a:lnTo>
                    <a:pt x="20" y="245"/>
                  </a:lnTo>
                  <a:lnTo>
                    <a:pt x="13" y="237"/>
                  </a:lnTo>
                  <a:lnTo>
                    <a:pt x="12" y="236"/>
                  </a:lnTo>
                  <a:lnTo>
                    <a:pt x="13" y="234"/>
                  </a:lnTo>
                  <a:lnTo>
                    <a:pt x="13" y="232"/>
                  </a:lnTo>
                  <a:lnTo>
                    <a:pt x="14" y="230"/>
                  </a:lnTo>
                  <a:lnTo>
                    <a:pt x="14" y="228"/>
                  </a:lnTo>
                  <a:lnTo>
                    <a:pt x="13" y="227"/>
                  </a:lnTo>
                  <a:lnTo>
                    <a:pt x="12" y="227"/>
                  </a:lnTo>
                  <a:lnTo>
                    <a:pt x="11" y="227"/>
                  </a:lnTo>
                  <a:lnTo>
                    <a:pt x="11" y="223"/>
                  </a:lnTo>
                  <a:lnTo>
                    <a:pt x="12" y="219"/>
                  </a:lnTo>
                  <a:lnTo>
                    <a:pt x="13" y="216"/>
                  </a:lnTo>
                  <a:lnTo>
                    <a:pt x="15" y="216"/>
                  </a:lnTo>
                  <a:lnTo>
                    <a:pt x="16" y="216"/>
                  </a:lnTo>
                  <a:lnTo>
                    <a:pt x="17" y="216"/>
                  </a:lnTo>
                  <a:lnTo>
                    <a:pt x="18" y="213"/>
                  </a:lnTo>
                  <a:lnTo>
                    <a:pt x="18" y="211"/>
                  </a:lnTo>
                  <a:lnTo>
                    <a:pt x="18" y="209"/>
                  </a:lnTo>
                  <a:lnTo>
                    <a:pt x="17" y="205"/>
                  </a:lnTo>
                  <a:lnTo>
                    <a:pt x="17" y="203"/>
                  </a:lnTo>
                  <a:lnTo>
                    <a:pt x="18" y="201"/>
                  </a:lnTo>
                  <a:lnTo>
                    <a:pt x="20" y="199"/>
                  </a:lnTo>
                  <a:lnTo>
                    <a:pt x="22" y="196"/>
                  </a:lnTo>
                  <a:lnTo>
                    <a:pt x="24" y="193"/>
                  </a:lnTo>
                  <a:lnTo>
                    <a:pt x="25" y="190"/>
                  </a:lnTo>
                  <a:lnTo>
                    <a:pt x="23" y="190"/>
                  </a:lnTo>
                  <a:lnTo>
                    <a:pt x="22" y="189"/>
                  </a:lnTo>
                  <a:lnTo>
                    <a:pt x="20" y="188"/>
                  </a:lnTo>
                  <a:lnTo>
                    <a:pt x="19" y="187"/>
                  </a:lnTo>
                  <a:lnTo>
                    <a:pt x="17" y="187"/>
                  </a:lnTo>
                  <a:lnTo>
                    <a:pt x="17" y="185"/>
                  </a:lnTo>
                  <a:lnTo>
                    <a:pt x="16" y="183"/>
                  </a:lnTo>
                  <a:lnTo>
                    <a:pt x="15" y="182"/>
                  </a:lnTo>
                  <a:lnTo>
                    <a:pt x="14" y="180"/>
                  </a:lnTo>
                  <a:lnTo>
                    <a:pt x="14" y="178"/>
                  </a:lnTo>
                  <a:lnTo>
                    <a:pt x="14" y="177"/>
                  </a:lnTo>
                  <a:lnTo>
                    <a:pt x="17" y="171"/>
                  </a:lnTo>
                  <a:lnTo>
                    <a:pt x="20" y="165"/>
                  </a:lnTo>
                  <a:lnTo>
                    <a:pt x="21" y="163"/>
                  </a:lnTo>
                  <a:lnTo>
                    <a:pt x="20" y="162"/>
                  </a:lnTo>
                  <a:lnTo>
                    <a:pt x="20" y="160"/>
                  </a:lnTo>
                  <a:lnTo>
                    <a:pt x="19" y="159"/>
                  </a:lnTo>
                  <a:lnTo>
                    <a:pt x="17" y="158"/>
                  </a:lnTo>
                  <a:lnTo>
                    <a:pt x="16" y="157"/>
                  </a:lnTo>
                  <a:lnTo>
                    <a:pt x="14" y="155"/>
                  </a:lnTo>
                  <a:lnTo>
                    <a:pt x="14" y="154"/>
                  </a:lnTo>
                  <a:lnTo>
                    <a:pt x="14" y="153"/>
                  </a:lnTo>
                  <a:lnTo>
                    <a:pt x="14" y="152"/>
                  </a:lnTo>
                  <a:lnTo>
                    <a:pt x="15" y="152"/>
                  </a:lnTo>
                  <a:lnTo>
                    <a:pt x="16" y="152"/>
                  </a:lnTo>
                  <a:lnTo>
                    <a:pt x="17" y="151"/>
                  </a:lnTo>
                  <a:lnTo>
                    <a:pt x="17" y="149"/>
                  </a:lnTo>
                  <a:lnTo>
                    <a:pt x="16" y="148"/>
                  </a:lnTo>
                  <a:lnTo>
                    <a:pt x="15" y="148"/>
                  </a:lnTo>
                  <a:lnTo>
                    <a:pt x="15" y="147"/>
                  </a:lnTo>
                  <a:lnTo>
                    <a:pt x="14" y="146"/>
                  </a:lnTo>
                  <a:lnTo>
                    <a:pt x="16" y="144"/>
                  </a:lnTo>
                  <a:lnTo>
                    <a:pt x="18" y="142"/>
                  </a:lnTo>
                  <a:lnTo>
                    <a:pt x="20" y="141"/>
                  </a:lnTo>
                  <a:lnTo>
                    <a:pt x="22" y="139"/>
                  </a:lnTo>
                  <a:lnTo>
                    <a:pt x="24" y="137"/>
                  </a:lnTo>
                  <a:lnTo>
                    <a:pt x="27" y="135"/>
                  </a:lnTo>
                  <a:lnTo>
                    <a:pt x="28" y="133"/>
                  </a:lnTo>
                  <a:lnTo>
                    <a:pt x="28" y="130"/>
                  </a:lnTo>
                  <a:lnTo>
                    <a:pt x="28" y="128"/>
                  </a:lnTo>
                  <a:lnTo>
                    <a:pt x="28" y="126"/>
                  </a:lnTo>
                  <a:lnTo>
                    <a:pt x="25" y="125"/>
                  </a:lnTo>
                  <a:lnTo>
                    <a:pt x="24" y="124"/>
                  </a:lnTo>
                  <a:lnTo>
                    <a:pt x="22" y="123"/>
                  </a:lnTo>
                  <a:lnTo>
                    <a:pt x="21" y="122"/>
                  </a:lnTo>
                  <a:lnTo>
                    <a:pt x="20" y="120"/>
                  </a:lnTo>
                  <a:lnTo>
                    <a:pt x="21" y="118"/>
                  </a:lnTo>
                  <a:lnTo>
                    <a:pt x="22" y="118"/>
                  </a:lnTo>
                  <a:lnTo>
                    <a:pt x="23" y="118"/>
                  </a:lnTo>
                  <a:lnTo>
                    <a:pt x="24" y="114"/>
                  </a:lnTo>
                  <a:lnTo>
                    <a:pt x="24" y="112"/>
                  </a:lnTo>
                  <a:lnTo>
                    <a:pt x="23" y="110"/>
                  </a:lnTo>
                  <a:lnTo>
                    <a:pt x="23" y="107"/>
                  </a:lnTo>
                  <a:lnTo>
                    <a:pt x="21" y="105"/>
                  </a:lnTo>
                  <a:lnTo>
                    <a:pt x="20" y="102"/>
                  </a:lnTo>
                  <a:lnTo>
                    <a:pt x="24" y="100"/>
                  </a:lnTo>
                  <a:lnTo>
                    <a:pt x="29" y="97"/>
                  </a:lnTo>
                  <a:lnTo>
                    <a:pt x="32" y="94"/>
                  </a:lnTo>
                  <a:lnTo>
                    <a:pt x="31" y="94"/>
                  </a:lnTo>
                  <a:lnTo>
                    <a:pt x="30" y="94"/>
                  </a:lnTo>
                  <a:lnTo>
                    <a:pt x="29" y="94"/>
                  </a:lnTo>
                  <a:lnTo>
                    <a:pt x="28" y="91"/>
                  </a:lnTo>
                  <a:lnTo>
                    <a:pt x="28" y="89"/>
                  </a:lnTo>
                  <a:lnTo>
                    <a:pt x="28" y="87"/>
                  </a:lnTo>
                  <a:lnTo>
                    <a:pt x="29" y="85"/>
                  </a:lnTo>
                  <a:lnTo>
                    <a:pt x="31" y="83"/>
                  </a:lnTo>
                  <a:lnTo>
                    <a:pt x="32" y="82"/>
                  </a:lnTo>
                  <a:lnTo>
                    <a:pt x="32" y="80"/>
                  </a:lnTo>
                  <a:lnTo>
                    <a:pt x="32" y="78"/>
                  </a:lnTo>
                  <a:lnTo>
                    <a:pt x="22" y="64"/>
                  </a:lnTo>
                  <a:lnTo>
                    <a:pt x="11" y="52"/>
                  </a:lnTo>
                  <a:lnTo>
                    <a:pt x="0" y="41"/>
                  </a:lnTo>
                  <a:lnTo>
                    <a:pt x="5" y="39"/>
                  </a:lnTo>
                  <a:lnTo>
                    <a:pt x="11" y="38"/>
                  </a:lnTo>
                  <a:lnTo>
                    <a:pt x="16" y="40"/>
                  </a:lnTo>
                  <a:lnTo>
                    <a:pt x="22" y="40"/>
                  </a:lnTo>
                  <a:lnTo>
                    <a:pt x="28" y="37"/>
                  </a:lnTo>
                  <a:lnTo>
                    <a:pt x="34" y="32"/>
                  </a:lnTo>
                  <a:lnTo>
                    <a:pt x="39" y="30"/>
                  </a:lnTo>
                  <a:lnTo>
                    <a:pt x="46" y="30"/>
                  </a:lnTo>
                  <a:lnTo>
                    <a:pt x="52" y="30"/>
                  </a:lnTo>
                  <a:lnTo>
                    <a:pt x="58" y="28"/>
                  </a:lnTo>
                  <a:lnTo>
                    <a:pt x="58" y="27"/>
                  </a:lnTo>
                  <a:lnTo>
                    <a:pt x="58" y="26"/>
                  </a:lnTo>
                  <a:lnTo>
                    <a:pt x="59" y="24"/>
                  </a:lnTo>
                  <a:lnTo>
                    <a:pt x="59" y="26"/>
                  </a:lnTo>
                  <a:lnTo>
                    <a:pt x="58" y="26"/>
                  </a:lnTo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24" name="Freeform 69"/>
            <p:cNvSpPr>
              <a:spLocks/>
            </p:cNvSpPr>
            <p:nvPr/>
          </p:nvSpPr>
          <p:spPr bwMode="gray">
            <a:xfrm>
              <a:off x="2879" y="2625"/>
              <a:ext cx="233" cy="246"/>
            </a:xfrm>
            <a:custGeom>
              <a:avLst/>
              <a:gdLst>
                <a:gd name="T0" fmla="*/ 131 w 233"/>
                <a:gd name="T1" fmla="*/ 26 h 246"/>
                <a:gd name="T2" fmla="*/ 128 w 233"/>
                <a:gd name="T3" fmla="*/ 18 h 246"/>
                <a:gd name="T4" fmla="*/ 124 w 233"/>
                <a:gd name="T5" fmla="*/ 13 h 246"/>
                <a:gd name="T6" fmla="*/ 118 w 233"/>
                <a:gd name="T7" fmla="*/ 8 h 246"/>
                <a:gd name="T8" fmla="*/ 114 w 233"/>
                <a:gd name="T9" fmla="*/ 4 h 246"/>
                <a:gd name="T10" fmla="*/ 97 w 233"/>
                <a:gd name="T11" fmla="*/ 0 h 246"/>
                <a:gd name="T12" fmla="*/ 69 w 233"/>
                <a:gd name="T13" fmla="*/ 6 h 246"/>
                <a:gd name="T14" fmla="*/ 52 w 233"/>
                <a:gd name="T15" fmla="*/ 8 h 246"/>
                <a:gd name="T16" fmla="*/ 43 w 233"/>
                <a:gd name="T17" fmla="*/ 8 h 246"/>
                <a:gd name="T18" fmla="*/ 28 w 233"/>
                <a:gd name="T19" fmla="*/ 19 h 246"/>
                <a:gd name="T20" fmla="*/ 20 w 233"/>
                <a:gd name="T21" fmla="*/ 40 h 246"/>
                <a:gd name="T22" fmla="*/ 21 w 233"/>
                <a:gd name="T23" fmla="*/ 66 h 246"/>
                <a:gd name="T24" fmla="*/ 15 w 233"/>
                <a:gd name="T25" fmla="*/ 81 h 246"/>
                <a:gd name="T26" fmla="*/ 7 w 233"/>
                <a:gd name="T27" fmla="*/ 87 h 246"/>
                <a:gd name="T28" fmla="*/ 1 w 233"/>
                <a:gd name="T29" fmla="*/ 90 h 246"/>
                <a:gd name="T30" fmla="*/ 9 w 233"/>
                <a:gd name="T31" fmla="*/ 98 h 246"/>
                <a:gd name="T32" fmla="*/ 15 w 233"/>
                <a:gd name="T33" fmla="*/ 103 h 246"/>
                <a:gd name="T34" fmla="*/ 20 w 233"/>
                <a:gd name="T35" fmla="*/ 107 h 246"/>
                <a:gd name="T36" fmla="*/ 25 w 233"/>
                <a:gd name="T37" fmla="*/ 112 h 246"/>
                <a:gd name="T38" fmla="*/ 31 w 233"/>
                <a:gd name="T39" fmla="*/ 115 h 246"/>
                <a:gd name="T40" fmla="*/ 69 w 233"/>
                <a:gd name="T41" fmla="*/ 142 h 246"/>
                <a:gd name="T42" fmla="*/ 86 w 233"/>
                <a:gd name="T43" fmla="*/ 145 h 246"/>
                <a:gd name="T44" fmla="*/ 119 w 233"/>
                <a:gd name="T45" fmla="*/ 169 h 246"/>
                <a:gd name="T46" fmla="*/ 136 w 233"/>
                <a:gd name="T47" fmla="*/ 175 h 246"/>
                <a:gd name="T48" fmla="*/ 136 w 233"/>
                <a:gd name="T49" fmla="*/ 184 h 246"/>
                <a:gd name="T50" fmla="*/ 125 w 233"/>
                <a:gd name="T51" fmla="*/ 196 h 246"/>
                <a:gd name="T52" fmla="*/ 123 w 233"/>
                <a:gd name="T53" fmla="*/ 205 h 246"/>
                <a:gd name="T54" fmla="*/ 113 w 233"/>
                <a:gd name="T55" fmla="*/ 220 h 246"/>
                <a:gd name="T56" fmla="*/ 116 w 233"/>
                <a:gd name="T57" fmla="*/ 236 h 246"/>
                <a:gd name="T58" fmla="*/ 131 w 233"/>
                <a:gd name="T59" fmla="*/ 234 h 246"/>
                <a:gd name="T60" fmla="*/ 141 w 233"/>
                <a:gd name="T61" fmla="*/ 238 h 246"/>
                <a:gd name="T62" fmla="*/ 147 w 233"/>
                <a:gd name="T63" fmla="*/ 241 h 246"/>
                <a:gd name="T64" fmla="*/ 151 w 233"/>
                <a:gd name="T65" fmla="*/ 240 h 246"/>
                <a:gd name="T66" fmla="*/ 156 w 233"/>
                <a:gd name="T67" fmla="*/ 244 h 246"/>
                <a:gd name="T68" fmla="*/ 161 w 233"/>
                <a:gd name="T69" fmla="*/ 246 h 246"/>
                <a:gd name="T70" fmla="*/ 166 w 233"/>
                <a:gd name="T71" fmla="*/ 244 h 246"/>
                <a:gd name="T72" fmla="*/ 172 w 233"/>
                <a:gd name="T73" fmla="*/ 244 h 246"/>
                <a:gd name="T74" fmla="*/ 178 w 233"/>
                <a:gd name="T75" fmla="*/ 243 h 246"/>
                <a:gd name="T76" fmla="*/ 180 w 233"/>
                <a:gd name="T77" fmla="*/ 238 h 246"/>
                <a:gd name="T78" fmla="*/ 185 w 233"/>
                <a:gd name="T79" fmla="*/ 235 h 246"/>
                <a:gd name="T80" fmla="*/ 190 w 233"/>
                <a:gd name="T81" fmla="*/ 239 h 246"/>
                <a:gd name="T82" fmla="*/ 195 w 233"/>
                <a:gd name="T83" fmla="*/ 238 h 246"/>
                <a:gd name="T84" fmla="*/ 200 w 233"/>
                <a:gd name="T85" fmla="*/ 231 h 246"/>
                <a:gd name="T86" fmla="*/ 218 w 233"/>
                <a:gd name="T87" fmla="*/ 214 h 246"/>
                <a:gd name="T88" fmla="*/ 220 w 233"/>
                <a:gd name="T89" fmla="*/ 192 h 246"/>
                <a:gd name="T90" fmla="*/ 228 w 233"/>
                <a:gd name="T91" fmla="*/ 175 h 246"/>
                <a:gd name="T92" fmla="*/ 233 w 233"/>
                <a:gd name="T93" fmla="*/ 163 h 246"/>
                <a:gd name="T94" fmla="*/ 230 w 233"/>
                <a:gd name="T95" fmla="*/ 153 h 246"/>
                <a:gd name="T96" fmla="*/ 229 w 233"/>
                <a:gd name="T97" fmla="*/ 146 h 246"/>
                <a:gd name="T98" fmla="*/ 229 w 233"/>
                <a:gd name="T99" fmla="*/ 140 h 246"/>
                <a:gd name="T100" fmla="*/ 226 w 233"/>
                <a:gd name="T101" fmla="*/ 136 h 246"/>
                <a:gd name="T102" fmla="*/ 224 w 233"/>
                <a:gd name="T103" fmla="*/ 134 h 246"/>
                <a:gd name="T104" fmla="*/ 207 w 233"/>
                <a:gd name="T105" fmla="*/ 134 h 246"/>
                <a:gd name="T106" fmla="*/ 198 w 233"/>
                <a:gd name="T107" fmla="*/ 112 h 246"/>
                <a:gd name="T108" fmla="*/ 198 w 233"/>
                <a:gd name="T109" fmla="*/ 94 h 246"/>
                <a:gd name="T110" fmla="*/ 194 w 233"/>
                <a:gd name="T111" fmla="*/ 91 h 246"/>
                <a:gd name="T112" fmla="*/ 172 w 233"/>
                <a:gd name="T113" fmla="*/ 85 h 246"/>
                <a:gd name="T114" fmla="*/ 140 w 233"/>
                <a:gd name="T115" fmla="*/ 81 h 246"/>
                <a:gd name="T116" fmla="*/ 142 w 233"/>
                <a:gd name="T117" fmla="*/ 62 h 246"/>
                <a:gd name="T118" fmla="*/ 141 w 233"/>
                <a:gd name="T119" fmla="*/ 47 h 246"/>
                <a:gd name="T120" fmla="*/ 137 w 233"/>
                <a:gd name="T121" fmla="*/ 37 h 246"/>
                <a:gd name="T122" fmla="*/ 135 w 233"/>
                <a:gd name="T123" fmla="*/ 36 h 246"/>
                <a:gd name="T124" fmla="*/ 133 w 233"/>
                <a:gd name="T125" fmla="*/ 27 h 24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33"/>
                <a:gd name="T190" fmla="*/ 0 h 246"/>
                <a:gd name="T191" fmla="*/ 233 w 233"/>
                <a:gd name="T192" fmla="*/ 246 h 24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33" h="246">
                  <a:moveTo>
                    <a:pt x="133" y="27"/>
                  </a:moveTo>
                  <a:lnTo>
                    <a:pt x="132" y="27"/>
                  </a:lnTo>
                  <a:lnTo>
                    <a:pt x="131" y="26"/>
                  </a:lnTo>
                  <a:lnTo>
                    <a:pt x="130" y="24"/>
                  </a:lnTo>
                  <a:lnTo>
                    <a:pt x="129" y="21"/>
                  </a:lnTo>
                  <a:lnTo>
                    <a:pt x="128" y="18"/>
                  </a:lnTo>
                  <a:lnTo>
                    <a:pt x="127" y="16"/>
                  </a:lnTo>
                  <a:lnTo>
                    <a:pt x="126" y="14"/>
                  </a:lnTo>
                  <a:lnTo>
                    <a:pt x="124" y="13"/>
                  </a:lnTo>
                  <a:lnTo>
                    <a:pt x="122" y="11"/>
                  </a:lnTo>
                  <a:lnTo>
                    <a:pt x="120" y="10"/>
                  </a:lnTo>
                  <a:lnTo>
                    <a:pt x="118" y="8"/>
                  </a:lnTo>
                  <a:lnTo>
                    <a:pt x="116" y="6"/>
                  </a:lnTo>
                  <a:lnTo>
                    <a:pt x="115" y="5"/>
                  </a:lnTo>
                  <a:lnTo>
                    <a:pt x="114" y="4"/>
                  </a:lnTo>
                  <a:lnTo>
                    <a:pt x="111" y="3"/>
                  </a:lnTo>
                  <a:lnTo>
                    <a:pt x="108" y="2"/>
                  </a:lnTo>
                  <a:lnTo>
                    <a:pt x="97" y="0"/>
                  </a:lnTo>
                  <a:lnTo>
                    <a:pt x="85" y="0"/>
                  </a:lnTo>
                  <a:lnTo>
                    <a:pt x="75" y="4"/>
                  </a:lnTo>
                  <a:lnTo>
                    <a:pt x="69" y="6"/>
                  </a:lnTo>
                  <a:lnTo>
                    <a:pt x="61" y="7"/>
                  </a:lnTo>
                  <a:lnTo>
                    <a:pt x="55" y="8"/>
                  </a:lnTo>
                  <a:lnTo>
                    <a:pt x="52" y="8"/>
                  </a:lnTo>
                  <a:lnTo>
                    <a:pt x="49" y="8"/>
                  </a:lnTo>
                  <a:lnTo>
                    <a:pt x="46" y="8"/>
                  </a:lnTo>
                  <a:lnTo>
                    <a:pt x="43" y="8"/>
                  </a:lnTo>
                  <a:lnTo>
                    <a:pt x="40" y="9"/>
                  </a:lnTo>
                  <a:lnTo>
                    <a:pt x="33" y="13"/>
                  </a:lnTo>
                  <a:lnTo>
                    <a:pt x="28" y="19"/>
                  </a:lnTo>
                  <a:lnTo>
                    <a:pt x="23" y="26"/>
                  </a:lnTo>
                  <a:lnTo>
                    <a:pt x="17" y="30"/>
                  </a:lnTo>
                  <a:lnTo>
                    <a:pt x="20" y="40"/>
                  </a:lnTo>
                  <a:lnTo>
                    <a:pt x="23" y="51"/>
                  </a:lnTo>
                  <a:lnTo>
                    <a:pt x="23" y="59"/>
                  </a:lnTo>
                  <a:lnTo>
                    <a:pt x="21" y="66"/>
                  </a:lnTo>
                  <a:lnTo>
                    <a:pt x="18" y="75"/>
                  </a:lnTo>
                  <a:lnTo>
                    <a:pt x="17" y="78"/>
                  </a:lnTo>
                  <a:lnTo>
                    <a:pt x="15" y="81"/>
                  </a:lnTo>
                  <a:lnTo>
                    <a:pt x="13" y="83"/>
                  </a:lnTo>
                  <a:lnTo>
                    <a:pt x="10" y="86"/>
                  </a:lnTo>
                  <a:lnTo>
                    <a:pt x="7" y="87"/>
                  </a:lnTo>
                  <a:lnTo>
                    <a:pt x="3" y="88"/>
                  </a:lnTo>
                  <a:lnTo>
                    <a:pt x="0" y="86"/>
                  </a:lnTo>
                  <a:lnTo>
                    <a:pt x="1" y="90"/>
                  </a:lnTo>
                  <a:lnTo>
                    <a:pt x="3" y="93"/>
                  </a:lnTo>
                  <a:lnTo>
                    <a:pt x="6" y="95"/>
                  </a:lnTo>
                  <a:lnTo>
                    <a:pt x="9" y="98"/>
                  </a:lnTo>
                  <a:lnTo>
                    <a:pt x="11" y="100"/>
                  </a:lnTo>
                  <a:lnTo>
                    <a:pt x="13" y="101"/>
                  </a:lnTo>
                  <a:lnTo>
                    <a:pt x="15" y="103"/>
                  </a:lnTo>
                  <a:lnTo>
                    <a:pt x="17" y="104"/>
                  </a:lnTo>
                  <a:lnTo>
                    <a:pt x="19" y="105"/>
                  </a:lnTo>
                  <a:lnTo>
                    <a:pt x="20" y="107"/>
                  </a:lnTo>
                  <a:lnTo>
                    <a:pt x="21" y="109"/>
                  </a:lnTo>
                  <a:lnTo>
                    <a:pt x="23" y="111"/>
                  </a:lnTo>
                  <a:lnTo>
                    <a:pt x="25" y="112"/>
                  </a:lnTo>
                  <a:lnTo>
                    <a:pt x="27" y="112"/>
                  </a:lnTo>
                  <a:lnTo>
                    <a:pt x="29" y="113"/>
                  </a:lnTo>
                  <a:lnTo>
                    <a:pt x="31" y="115"/>
                  </a:lnTo>
                  <a:lnTo>
                    <a:pt x="47" y="128"/>
                  </a:lnTo>
                  <a:lnTo>
                    <a:pt x="64" y="140"/>
                  </a:lnTo>
                  <a:lnTo>
                    <a:pt x="69" y="142"/>
                  </a:lnTo>
                  <a:lnTo>
                    <a:pt x="75" y="142"/>
                  </a:lnTo>
                  <a:lnTo>
                    <a:pt x="81" y="143"/>
                  </a:lnTo>
                  <a:lnTo>
                    <a:pt x="86" y="145"/>
                  </a:lnTo>
                  <a:lnTo>
                    <a:pt x="96" y="154"/>
                  </a:lnTo>
                  <a:lnTo>
                    <a:pt x="107" y="162"/>
                  </a:lnTo>
                  <a:lnTo>
                    <a:pt x="119" y="169"/>
                  </a:lnTo>
                  <a:lnTo>
                    <a:pt x="132" y="173"/>
                  </a:lnTo>
                  <a:lnTo>
                    <a:pt x="134" y="174"/>
                  </a:lnTo>
                  <a:lnTo>
                    <a:pt x="136" y="175"/>
                  </a:lnTo>
                  <a:lnTo>
                    <a:pt x="137" y="177"/>
                  </a:lnTo>
                  <a:lnTo>
                    <a:pt x="138" y="179"/>
                  </a:lnTo>
                  <a:lnTo>
                    <a:pt x="136" y="184"/>
                  </a:lnTo>
                  <a:lnTo>
                    <a:pt x="132" y="188"/>
                  </a:lnTo>
                  <a:lnTo>
                    <a:pt x="128" y="192"/>
                  </a:lnTo>
                  <a:lnTo>
                    <a:pt x="125" y="196"/>
                  </a:lnTo>
                  <a:lnTo>
                    <a:pt x="124" y="198"/>
                  </a:lnTo>
                  <a:lnTo>
                    <a:pt x="124" y="201"/>
                  </a:lnTo>
                  <a:lnTo>
                    <a:pt x="123" y="205"/>
                  </a:lnTo>
                  <a:lnTo>
                    <a:pt x="122" y="207"/>
                  </a:lnTo>
                  <a:lnTo>
                    <a:pt x="118" y="214"/>
                  </a:lnTo>
                  <a:lnTo>
                    <a:pt x="113" y="220"/>
                  </a:lnTo>
                  <a:lnTo>
                    <a:pt x="111" y="227"/>
                  </a:lnTo>
                  <a:lnTo>
                    <a:pt x="112" y="233"/>
                  </a:lnTo>
                  <a:lnTo>
                    <a:pt x="116" y="236"/>
                  </a:lnTo>
                  <a:lnTo>
                    <a:pt x="120" y="236"/>
                  </a:lnTo>
                  <a:lnTo>
                    <a:pt x="126" y="234"/>
                  </a:lnTo>
                  <a:lnTo>
                    <a:pt x="131" y="234"/>
                  </a:lnTo>
                  <a:lnTo>
                    <a:pt x="136" y="235"/>
                  </a:lnTo>
                  <a:lnTo>
                    <a:pt x="139" y="236"/>
                  </a:lnTo>
                  <a:lnTo>
                    <a:pt x="141" y="238"/>
                  </a:lnTo>
                  <a:lnTo>
                    <a:pt x="143" y="240"/>
                  </a:lnTo>
                  <a:lnTo>
                    <a:pt x="146" y="241"/>
                  </a:lnTo>
                  <a:lnTo>
                    <a:pt x="147" y="241"/>
                  </a:lnTo>
                  <a:lnTo>
                    <a:pt x="149" y="241"/>
                  </a:lnTo>
                  <a:lnTo>
                    <a:pt x="150" y="241"/>
                  </a:lnTo>
                  <a:lnTo>
                    <a:pt x="151" y="240"/>
                  </a:lnTo>
                  <a:lnTo>
                    <a:pt x="152" y="241"/>
                  </a:lnTo>
                  <a:lnTo>
                    <a:pt x="153" y="243"/>
                  </a:lnTo>
                  <a:lnTo>
                    <a:pt x="156" y="244"/>
                  </a:lnTo>
                  <a:lnTo>
                    <a:pt x="157" y="246"/>
                  </a:lnTo>
                  <a:lnTo>
                    <a:pt x="159" y="246"/>
                  </a:lnTo>
                  <a:lnTo>
                    <a:pt x="161" y="246"/>
                  </a:lnTo>
                  <a:lnTo>
                    <a:pt x="162" y="245"/>
                  </a:lnTo>
                  <a:lnTo>
                    <a:pt x="164" y="244"/>
                  </a:lnTo>
                  <a:lnTo>
                    <a:pt x="166" y="244"/>
                  </a:lnTo>
                  <a:lnTo>
                    <a:pt x="168" y="243"/>
                  </a:lnTo>
                  <a:lnTo>
                    <a:pt x="170" y="243"/>
                  </a:lnTo>
                  <a:lnTo>
                    <a:pt x="172" y="244"/>
                  </a:lnTo>
                  <a:lnTo>
                    <a:pt x="174" y="245"/>
                  </a:lnTo>
                  <a:lnTo>
                    <a:pt x="176" y="244"/>
                  </a:lnTo>
                  <a:lnTo>
                    <a:pt x="178" y="243"/>
                  </a:lnTo>
                  <a:lnTo>
                    <a:pt x="179" y="242"/>
                  </a:lnTo>
                  <a:lnTo>
                    <a:pt x="179" y="240"/>
                  </a:lnTo>
                  <a:lnTo>
                    <a:pt x="180" y="238"/>
                  </a:lnTo>
                  <a:lnTo>
                    <a:pt x="181" y="237"/>
                  </a:lnTo>
                  <a:lnTo>
                    <a:pt x="183" y="235"/>
                  </a:lnTo>
                  <a:lnTo>
                    <a:pt x="185" y="235"/>
                  </a:lnTo>
                  <a:lnTo>
                    <a:pt x="186" y="236"/>
                  </a:lnTo>
                  <a:lnTo>
                    <a:pt x="188" y="237"/>
                  </a:lnTo>
                  <a:lnTo>
                    <a:pt x="190" y="239"/>
                  </a:lnTo>
                  <a:lnTo>
                    <a:pt x="191" y="240"/>
                  </a:lnTo>
                  <a:lnTo>
                    <a:pt x="193" y="239"/>
                  </a:lnTo>
                  <a:lnTo>
                    <a:pt x="195" y="238"/>
                  </a:lnTo>
                  <a:lnTo>
                    <a:pt x="197" y="236"/>
                  </a:lnTo>
                  <a:lnTo>
                    <a:pt x="198" y="233"/>
                  </a:lnTo>
                  <a:lnTo>
                    <a:pt x="200" y="231"/>
                  </a:lnTo>
                  <a:lnTo>
                    <a:pt x="206" y="226"/>
                  </a:lnTo>
                  <a:lnTo>
                    <a:pt x="212" y="220"/>
                  </a:lnTo>
                  <a:lnTo>
                    <a:pt x="218" y="214"/>
                  </a:lnTo>
                  <a:lnTo>
                    <a:pt x="221" y="207"/>
                  </a:lnTo>
                  <a:lnTo>
                    <a:pt x="220" y="199"/>
                  </a:lnTo>
                  <a:lnTo>
                    <a:pt x="220" y="192"/>
                  </a:lnTo>
                  <a:lnTo>
                    <a:pt x="221" y="185"/>
                  </a:lnTo>
                  <a:lnTo>
                    <a:pt x="225" y="179"/>
                  </a:lnTo>
                  <a:lnTo>
                    <a:pt x="228" y="175"/>
                  </a:lnTo>
                  <a:lnTo>
                    <a:pt x="230" y="171"/>
                  </a:lnTo>
                  <a:lnTo>
                    <a:pt x="232" y="166"/>
                  </a:lnTo>
                  <a:lnTo>
                    <a:pt x="233" y="163"/>
                  </a:lnTo>
                  <a:lnTo>
                    <a:pt x="232" y="160"/>
                  </a:lnTo>
                  <a:lnTo>
                    <a:pt x="231" y="156"/>
                  </a:lnTo>
                  <a:lnTo>
                    <a:pt x="230" y="153"/>
                  </a:lnTo>
                  <a:lnTo>
                    <a:pt x="229" y="150"/>
                  </a:lnTo>
                  <a:lnTo>
                    <a:pt x="229" y="148"/>
                  </a:lnTo>
                  <a:lnTo>
                    <a:pt x="229" y="146"/>
                  </a:lnTo>
                  <a:lnTo>
                    <a:pt x="229" y="144"/>
                  </a:lnTo>
                  <a:lnTo>
                    <a:pt x="229" y="142"/>
                  </a:lnTo>
                  <a:lnTo>
                    <a:pt x="229" y="140"/>
                  </a:lnTo>
                  <a:lnTo>
                    <a:pt x="228" y="138"/>
                  </a:lnTo>
                  <a:lnTo>
                    <a:pt x="226" y="137"/>
                  </a:lnTo>
                  <a:lnTo>
                    <a:pt x="226" y="136"/>
                  </a:lnTo>
                  <a:lnTo>
                    <a:pt x="225" y="135"/>
                  </a:lnTo>
                  <a:lnTo>
                    <a:pt x="225" y="134"/>
                  </a:lnTo>
                  <a:lnTo>
                    <a:pt x="224" y="134"/>
                  </a:lnTo>
                  <a:lnTo>
                    <a:pt x="218" y="135"/>
                  </a:lnTo>
                  <a:lnTo>
                    <a:pt x="212" y="135"/>
                  </a:lnTo>
                  <a:lnTo>
                    <a:pt x="207" y="134"/>
                  </a:lnTo>
                  <a:lnTo>
                    <a:pt x="204" y="130"/>
                  </a:lnTo>
                  <a:lnTo>
                    <a:pt x="201" y="121"/>
                  </a:lnTo>
                  <a:lnTo>
                    <a:pt x="198" y="112"/>
                  </a:lnTo>
                  <a:lnTo>
                    <a:pt x="198" y="106"/>
                  </a:lnTo>
                  <a:lnTo>
                    <a:pt x="199" y="100"/>
                  </a:lnTo>
                  <a:lnTo>
                    <a:pt x="198" y="94"/>
                  </a:lnTo>
                  <a:lnTo>
                    <a:pt x="197" y="92"/>
                  </a:lnTo>
                  <a:lnTo>
                    <a:pt x="195" y="91"/>
                  </a:lnTo>
                  <a:lnTo>
                    <a:pt x="194" y="91"/>
                  </a:lnTo>
                  <a:lnTo>
                    <a:pt x="193" y="90"/>
                  </a:lnTo>
                  <a:lnTo>
                    <a:pt x="183" y="86"/>
                  </a:lnTo>
                  <a:lnTo>
                    <a:pt x="172" y="85"/>
                  </a:lnTo>
                  <a:lnTo>
                    <a:pt x="161" y="86"/>
                  </a:lnTo>
                  <a:lnTo>
                    <a:pt x="150" y="85"/>
                  </a:lnTo>
                  <a:lnTo>
                    <a:pt x="140" y="81"/>
                  </a:lnTo>
                  <a:lnTo>
                    <a:pt x="143" y="76"/>
                  </a:lnTo>
                  <a:lnTo>
                    <a:pt x="143" y="68"/>
                  </a:lnTo>
                  <a:lnTo>
                    <a:pt x="142" y="62"/>
                  </a:lnTo>
                  <a:lnTo>
                    <a:pt x="144" y="55"/>
                  </a:lnTo>
                  <a:lnTo>
                    <a:pt x="144" y="51"/>
                  </a:lnTo>
                  <a:lnTo>
                    <a:pt x="141" y="47"/>
                  </a:lnTo>
                  <a:lnTo>
                    <a:pt x="138" y="42"/>
                  </a:lnTo>
                  <a:lnTo>
                    <a:pt x="137" y="37"/>
                  </a:lnTo>
                  <a:lnTo>
                    <a:pt x="136" y="36"/>
                  </a:lnTo>
                  <a:lnTo>
                    <a:pt x="135" y="36"/>
                  </a:lnTo>
                  <a:lnTo>
                    <a:pt x="134" y="32"/>
                  </a:lnTo>
                  <a:lnTo>
                    <a:pt x="133" y="28"/>
                  </a:lnTo>
                  <a:lnTo>
                    <a:pt x="133" y="27"/>
                  </a:lnTo>
                  <a:close/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25" name="Freeform 70"/>
            <p:cNvSpPr>
              <a:spLocks/>
            </p:cNvSpPr>
            <p:nvPr/>
          </p:nvSpPr>
          <p:spPr bwMode="gray">
            <a:xfrm>
              <a:off x="2879" y="2625"/>
              <a:ext cx="233" cy="246"/>
            </a:xfrm>
            <a:custGeom>
              <a:avLst/>
              <a:gdLst>
                <a:gd name="T0" fmla="*/ 131 w 233"/>
                <a:gd name="T1" fmla="*/ 26 h 246"/>
                <a:gd name="T2" fmla="*/ 128 w 233"/>
                <a:gd name="T3" fmla="*/ 18 h 246"/>
                <a:gd name="T4" fmla="*/ 124 w 233"/>
                <a:gd name="T5" fmla="*/ 13 h 246"/>
                <a:gd name="T6" fmla="*/ 118 w 233"/>
                <a:gd name="T7" fmla="*/ 8 h 246"/>
                <a:gd name="T8" fmla="*/ 114 w 233"/>
                <a:gd name="T9" fmla="*/ 4 h 246"/>
                <a:gd name="T10" fmla="*/ 97 w 233"/>
                <a:gd name="T11" fmla="*/ 0 h 246"/>
                <a:gd name="T12" fmla="*/ 69 w 233"/>
                <a:gd name="T13" fmla="*/ 6 h 246"/>
                <a:gd name="T14" fmla="*/ 52 w 233"/>
                <a:gd name="T15" fmla="*/ 8 h 246"/>
                <a:gd name="T16" fmla="*/ 43 w 233"/>
                <a:gd name="T17" fmla="*/ 8 h 246"/>
                <a:gd name="T18" fmla="*/ 28 w 233"/>
                <a:gd name="T19" fmla="*/ 19 h 246"/>
                <a:gd name="T20" fmla="*/ 20 w 233"/>
                <a:gd name="T21" fmla="*/ 40 h 246"/>
                <a:gd name="T22" fmla="*/ 21 w 233"/>
                <a:gd name="T23" fmla="*/ 66 h 246"/>
                <a:gd name="T24" fmla="*/ 15 w 233"/>
                <a:gd name="T25" fmla="*/ 81 h 246"/>
                <a:gd name="T26" fmla="*/ 7 w 233"/>
                <a:gd name="T27" fmla="*/ 87 h 246"/>
                <a:gd name="T28" fmla="*/ 1 w 233"/>
                <a:gd name="T29" fmla="*/ 90 h 246"/>
                <a:gd name="T30" fmla="*/ 9 w 233"/>
                <a:gd name="T31" fmla="*/ 98 h 246"/>
                <a:gd name="T32" fmla="*/ 15 w 233"/>
                <a:gd name="T33" fmla="*/ 103 h 246"/>
                <a:gd name="T34" fmla="*/ 20 w 233"/>
                <a:gd name="T35" fmla="*/ 107 h 246"/>
                <a:gd name="T36" fmla="*/ 25 w 233"/>
                <a:gd name="T37" fmla="*/ 112 h 246"/>
                <a:gd name="T38" fmla="*/ 31 w 233"/>
                <a:gd name="T39" fmla="*/ 115 h 246"/>
                <a:gd name="T40" fmla="*/ 69 w 233"/>
                <a:gd name="T41" fmla="*/ 142 h 246"/>
                <a:gd name="T42" fmla="*/ 86 w 233"/>
                <a:gd name="T43" fmla="*/ 145 h 246"/>
                <a:gd name="T44" fmla="*/ 119 w 233"/>
                <a:gd name="T45" fmla="*/ 169 h 246"/>
                <a:gd name="T46" fmla="*/ 136 w 233"/>
                <a:gd name="T47" fmla="*/ 175 h 246"/>
                <a:gd name="T48" fmla="*/ 136 w 233"/>
                <a:gd name="T49" fmla="*/ 184 h 246"/>
                <a:gd name="T50" fmla="*/ 125 w 233"/>
                <a:gd name="T51" fmla="*/ 196 h 246"/>
                <a:gd name="T52" fmla="*/ 123 w 233"/>
                <a:gd name="T53" fmla="*/ 205 h 246"/>
                <a:gd name="T54" fmla="*/ 113 w 233"/>
                <a:gd name="T55" fmla="*/ 220 h 246"/>
                <a:gd name="T56" fmla="*/ 116 w 233"/>
                <a:gd name="T57" fmla="*/ 236 h 246"/>
                <a:gd name="T58" fmla="*/ 131 w 233"/>
                <a:gd name="T59" fmla="*/ 234 h 246"/>
                <a:gd name="T60" fmla="*/ 141 w 233"/>
                <a:gd name="T61" fmla="*/ 238 h 246"/>
                <a:gd name="T62" fmla="*/ 147 w 233"/>
                <a:gd name="T63" fmla="*/ 241 h 246"/>
                <a:gd name="T64" fmla="*/ 151 w 233"/>
                <a:gd name="T65" fmla="*/ 240 h 246"/>
                <a:gd name="T66" fmla="*/ 156 w 233"/>
                <a:gd name="T67" fmla="*/ 244 h 246"/>
                <a:gd name="T68" fmla="*/ 161 w 233"/>
                <a:gd name="T69" fmla="*/ 246 h 246"/>
                <a:gd name="T70" fmla="*/ 166 w 233"/>
                <a:gd name="T71" fmla="*/ 244 h 246"/>
                <a:gd name="T72" fmla="*/ 172 w 233"/>
                <a:gd name="T73" fmla="*/ 244 h 246"/>
                <a:gd name="T74" fmla="*/ 178 w 233"/>
                <a:gd name="T75" fmla="*/ 243 h 246"/>
                <a:gd name="T76" fmla="*/ 180 w 233"/>
                <a:gd name="T77" fmla="*/ 238 h 246"/>
                <a:gd name="T78" fmla="*/ 185 w 233"/>
                <a:gd name="T79" fmla="*/ 235 h 246"/>
                <a:gd name="T80" fmla="*/ 190 w 233"/>
                <a:gd name="T81" fmla="*/ 239 h 246"/>
                <a:gd name="T82" fmla="*/ 195 w 233"/>
                <a:gd name="T83" fmla="*/ 238 h 246"/>
                <a:gd name="T84" fmla="*/ 200 w 233"/>
                <a:gd name="T85" fmla="*/ 231 h 246"/>
                <a:gd name="T86" fmla="*/ 218 w 233"/>
                <a:gd name="T87" fmla="*/ 214 h 246"/>
                <a:gd name="T88" fmla="*/ 220 w 233"/>
                <a:gd name="T89" fmla="*/ 192 h 246"/>
                <a:gd name="T90" fmla="*/ 228 w 233"/>
                <a:gd name="T91" fmla="*/ 175 h 246"/>
                <a:gd name="T92" fmla="*/ 233 w 233"/>
                <a:gd name="T93" fmla="*/ 163 h 246"/>
                <a:gd name="T94" fmla="*/ 230 w 233"/>
                <a:gd name="T95" fmla="*/ 153 h 246"/>
                <a:gd name="T96" fmla="*/ 229 w 233"/>
                <a:gd name="T97" fmla="*/ 146 h 246"/>
                <a:gd name="T98" fmla="*/ 229 w 233"/>
                <a:gd name="T99" fmla="*/ 140 h 246"/>
                <a:gd name="T100" fmla="*/ 226 w 233"/>
                <a:gd name="T101" fmla="*/ 136 h 246"/>
                <a:gd name="T102" fmla="*/ 224 w 233"/>
                <a:gd name="T103" fmla="*/ 134 h 246"/>
                <a:gd name="T104" fmla="*/ 207 w 233"/>
                <a:gd name="T105" fmla="*/ 134 h 246"/>
                <a:gd name="T106" fmla="*/ 198 w 233"/>
                <a:gd name="T107" fmla="*/ 112 h 246"/>
                <a:gd name="T108" fmla="*/ 198 w 233"/>
                <a:gd name="T109" fmla="*/ 94 h 246"/>
                <a:gd name="T110" fmla="*/ 194 w 233"/>
                <a:gd name="T111" fmla="*/ 91 h 246"/>
                <a:gd name="T112" fmla="*/ 172 w 233"/>
                <a:gd name="T113" fmla="*/ 85 h 246"/>
                <a:gd name="T114" fmla="*/ 140 w 233"/>
                <a:gd name="T115" fmla="*/ 81 h 246"/>
                <a:gd name="T116" fmla="*/ 142 w 233"/>
                <a:gd name="T117" fmla="*/ 62 h 246"/>
                <a:gd name="T118" fmla="*/ 141 w 233"/>
                <a:gd name="T119" fmla="*/ 47 h 246"/>
                <a:gd name="T120" fmla="*/ 137 w 233"/>
                <a:gd name="T121" fmla="*/ 37 h 246"/>
                <a:gd name="T122" fmla="*/ 135 w 233"/>
                <a:gd name="T123" fmla="*/ 36 h 246"/>
                <a:gd name="T124" fmla="*/ 133 w 233"/>
                <a:gd name="T125" fmla="*/ 27 h 24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33"/>
                <a:gd name="T190" fmla="*/ 0 h 246"/>
                <a:gd name="T191" fmla="*/ 233 w 233"/>
                <a:gd name="T192" fmla="*/ 246 h 24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33" h="246">
                  <a:moveTo>
                    <a:pt x="133" y="27"/>
                  </a:moveTo>
                  <a:lnTo>
                    <a:pt x="132" y="27"/>
                  </a:lnTo>
                  <a:lnTo>
                    <a:pt x="131" y="26"/>
                  </a:lnTo>
                  <a:lnTo>
                    <a:pt x="130" y="24"/>
                  </a:lnTo>
                  <a:lnTo>
                    <a:pt x="129" y="21"/>
                  </a:lnTo>
                  <a:lnTo>
                    <a:pt x="128" y="18"/>
                  </a:lnTo>
                  <a:lnTo>
                    <a:pt x="127" y="16"/>
                  </a:lnTo>
                  <a:lnTo>
                    <a:pt x="126" y="14"/>
                  </a:lnTo>
                  <a:lnTo>
                    <a:pt x="124" y="13"/>
                  </a:lnTo>
                  <a:lnTo>
                    <a:pt x="122" y="11"/>
                  </a:lnTo>
                  <a:lnTo>
                    <a:pt x="120" y="10"/>
                  </a:lnTo>
                  <a:lnTo>
                    <a:pt x="118" y="8"/>
                  </a:lnTo>
                  <a:lnTo>
                    <a:pt x="116" y="6"/>
                  </a:lnTo>
                  <a:lnTo>
                    <a:pt x="115" y="5"/>
                  </a:lnTo>
                  <a:lnTo>
                    <a:pt x="114" y="4"/>
                  </a:lnTo>
                  <a:lnTo>
                    <a:pt x="111" y="3"/>
                  </a:lnTo>
                  <a:lnTo>
                    <a:pt x="108" y="2"/>
                  </a:lnTo>
                  <a:lnTo>
                    <a:pt x="97" y="0"/>
                  </a:lnTo>
                  <a:lnTo>
                    <a:pt x="85" y="0"/>
                  </a:lnTo>
                  <a:lnTo>
                    <a:pt x="75" y="4"/>
                  </a:lnTo>
                  <a:lnTo>
                    <a:pt x="69" y="6"/>
                  </a:lnTo>
                  <a:lnTo>
                    <a:pt x="61" y="7"/>
                  </a:lnTo>
                  <a:lnTo>
                    <a:pt x="55" y="8"/>
                  </a:lnTo>
                  <a:lnTo>
                    <a:pt x="52" y="8"/>
                  </a:lnTo>
                  <a:lnTo>
                    <a:pt x="49" y="8"/>
                  </a:lnTo>
                  <a:lnTo>
                    <a:pt x="46" y="8"/>
                  </a:lnTo>
                  <a:lnTo>
                    <a:pt x="43" y="8"/>
                  </a:lnTo>
                  <a:lnTo>
                    <a:pt x="40" y="9"/>
                  </a:lnTo>
                  <a:lnTo>
                    <a:pt x="33" y="13"/>
                  </a:lnTo>
                  <a:lnTo>
                    <a:pt x="28" y="19"/>
                  </a:lnTo>
                  <a:lnTo>
                    <a:pt x="23" y="26"/>
                  </a:lnTo>
                  <a:lnTo>
                    <a:pt x="17" y="30"/>
                  </a:lnTo>
                  <a:lnTo>
                    <a:pt x="20" y="40"/>
                  </a:lnTo>
                  <a:lnTo>
                    <a:pt x="23" y="51"/>
                  </a:lnTo>
                  <a:lnTo>
                    <a:pt x="23" y="59"/>
                  </a:lnTo>
                  <a:lnTo>
                    <a:pt x="21" y="66"/>
                  </a:lnTo>
                  <a:lnTo>
                    <a:pt x="18" y="75"/>
                  </a:lnTo>
                  <a:lnTo>
                    <a:pt x="17" y="78"/>
                  </a:lnTo>
                  <a:lnTo>
                    <a:pt x="15" y="81"/>
                  </a:lnTo>
                  <a:lnTo>
                    <a:pt x="13" y="83"/>
                  </a:lnTo>
                  <a:lnTo>
                    <a:pt x="10" y="86"/>
                  </a:lnTo>
                  <a:lnTo>
                    <a:pt x="7" y="87"/>
                  </a:lnTo>
                  <a:lnTo>
                    <a:pt x="3" y="88"/>
                  </a:lnTo>
                  <a:lnTo>
                    <a:pt x="0" y="86"/>
                  </a:lnTo>
                  <a:lnTo>
                    <a:pt x="1" y="90"/>
                  </a:lnTo>
                  <a:lnTo>
                    <a:pt x="3" y="93"/>
                  </a:lnTo>
                  <a:lnTo>
                    <a:pt x="6" y="95"/>
                  </a:lnTo>
                  <a:lnTo>
                    <a:pt x="9" y="98"/>
                  </a:lnTo>
                  <a:lnTo>
                    <a:pt x="11" y="100"/>
                  </a:lnTo>
                  <a:lnTo>
                    <a:pt x="13" y="101"/>
                  </a:lnTo>
                  <a:lnTo>
                    <a:pt x="15" y="103"/>
                  </a:lnTo>
                  <a:lnTo>
                    <a:pt x="17" y="104"/>
                  </a:lnTo>
                  <a:lnTo>
                    <a:pt x="19" y="105"/>
                  </a:lnTo>
                  <a:lnTo>
                    <a:pt x="20" y="107"/>
                  </a:lnTo>
                  <a:lnTo>
                    <a:pt x="21" y="109"/>
                  </a:lnTo>
                  <a:lnTo>
                    <a:pt x="23" y="111"/>
                  </a:lnTo>
                  <a:lnTo>
                    <a:pt x="25" y="112"/>
                  </a:lnTo>
                  <a:lnTo>
                    <a:pt x="27" y="112"/>
                  </a:lnTo>
                  <a:lnTo>
                    <a:pt x="29" y="113"/>
                  </a:lnTo>
                  <a:lnTo>
                    <a:pt x="31" y="115"/>
                  </a:lnTo>
                  <a:lnTo>
                    <a:pt x="47" y="128"/>
                  </a:lnTo>
                  <a:lnTo>
                    <a:pt x="64" y="140"/>
                  </a:lnTo>
                  <a:lnTo>
                    <a:pt x="69" y="142"/>
                  </a:lnTo>
                  <a:lnTo>
                    <a:pt x="75" y="142"/>
                  </a:lnTo>
                  <a:lnTo>
                    <a:pt x="81" y="143"/>
                  </a:lnTo>
                  <a:lnTo>
                    <a:pt x="86" y="145"/>
                  </a:lnTo>
                  <a:lnTo>
                    <a:pt x="96" y="154"/>
                  </a:lnTo>
                  <a:lnTo>
                    <a:pt x="107" y="162"/>
                  </a:lnTo>
                  <a:lnTo>
                    <a:pt x="119" y="169"/>
                  </a:lnTo>
                  <a:lnTo>
                    <a:pt x="132" y="173"/>
                  </a:lnTo>
                  <a:lnTo>
                    <a:pt x="134" y="174"/>
                  </a:lnTo>
                  <a:lnTo>
                    <a:pt x="136" y="175"/>
                  </a:lnTo>
                  <a:lnTo>
                    <a:pt x="137" y="177"/>
                  </a:lnTo>
                  <a:lnTo>
                    <a:pt x="138" y="179"/>
                  </a:lnTo>
                  <a:lnTo>
                    <a:pt x="136" y="184"/>
                  </a:lnTo>
                  <a:lnTo>
                    <a:pt x="132" y="188"/>
                  </a:lnTo>
                  <a:lnTo>
                    <a:pt x="128" y="192"/>
                  </a:lnTo>
                  <a:lnTo>
                    <a:pt x="125" y="196"/>
                  </a:lnTo>
                  <a:lnTo>
                    <a:pt x="124" y="198"/>
                  </a:lnTo>
                  <a:lnTo>
                    <a:pt x="124" y="201"/>
                  </a:lnTo>
                  <a:lnTo>
                    <a:pt x="123" y="205"/>
                  </a:lnTo>
                  <a:lnTo>
                    <a:pt x="122" y="207"/>
                  </a:lnTo>
                  <a:lnTo>
                    <a:pt x="118" y="214"/>
                  </a:lnTo>
                  <a:lnTo>
                    <a:pt x="113" y="220"/>
                  </a:lnTo>
                  <a:lnTo>
                    <a:pt x="111" y="227"/>
                  </a:lnTo>
                  <a:lnTo>
                    <a:pt x="112" y="233"/>
                  </a:lnTo>
                  <a:lnTo>
                    <a:pt x="116" y="236"/>
                  </a:lnTo>
                  <a:lnTo>
                    <a:pt x="120" y="236"/>
                  </a:lnTo>
                  <a:lnTo>
                    <a:pt x="126" y="234"/>
                  </a:lnTo>
                  <a:lnTo>
                    <a:pt x="131" y="234"/>
                  </a:lnTo>
                  <a:lnTo>
                    <a:pt x="136" y="235"/>
                  </a:lnTo>
                  <a:lnTo>
                    <a:pt x="139" y="236"/>
                  </a:lnTo>
                  <a:lnTo>
                    <a:pt x="141" y="238"/>
                  </a:lnTo>
                  <a:lnTo>
                    <a:pt x="143" y="240"/>
                  </a:lnTo>
                  <a:lnTo>
                    <a:pt x="146" y="241"/>
                  </a:lnTo>
                  <a:lnTo>
                    <a:pt x="147" y="241"/>
                  </a:lnTo>
                  <a:lnTo>
                    <a:pt x="149" y="241"/>
                  </a:lnTo>
                  <a:lnTo>
                    <a:pt x="150" y="241"/>
                  </a:lnTo>
                  <a:lnTo>
                    <a:pt x="151" y="240"/>
                  </a:lnTo>
                  <a:lnTo>
                    <a:pt x="152" y="241"/>
                  </a:lnTo>
                  <a:lnTo>
                    <a:pt x="153" y="243"/>
                  </a:lnTo>
                  <a:lnTo>
                    <a:pt x="156" y="244"/>
                  </a:lnTo>
                  <a:lnTo>
                    <a:pt x="157" y="246"/>
                  </a:lnTo>
                  <a:lnTo>
                    <a:pt x="159" y="246"/>
                  </a:lnTo>
                  <a:lnTo>
                    <a:pt x="161" y="246"/>
                  </a:lnTo>
                  <a:lnTo>
                    <a:pt x="162" y="245"/>
                  </a:lnTo>
                  <a:lnTo>
                    <a:pt x="164" y="244"/>
                  </a:lnTo>
                  <a:lnTo>
                    <a:pt x="166" y="244"/>
                  </a:lnTo>
                  <a:lnTo>
                    <a:pt x="168" y="243"/>
                  </a:lnTo>
                  <a:lnTo>
                    <a:pt x="170" y="243"/>
                  </a:lnTo>
                  <a:lnTo>
                    <a:pt x="172" y="244"/>
                  </a:lnTo>
                  <a:lnTo>
                    <a:pt x="174" y="245"/>
                  </a:lnTo>
                  <a:lnTo>
                    <a:pt x="176" y="244"/>
                  </a:lnTo>
                  <a:lnTo>
                    <a:pt x="178" y="243"/>
                  </a:lnTo>
                  <a:lnTo>
                    <a:pt x="179" y="242"/>
                  </a:lnTo>
                  <a:lnTo>
                    <a:pt x="179" y="240"/>
                  </a:lnTo>
                  <a:lnTo>
                    <a:pt x="180" y="238"/>
                  </a:lnTo>
                  <a:lnTo>
                    <a:pt x="181" y="237"/>
                  </a:lnTo>
                  <a:lnTo>
                    <a:pt x="183" y="235"/>
                  </a:lnTo>
                  <a:lnTo>
                    <a:pt x="185" y="235"/>
                  </a:lnTo>
                  <a:lnTo>
                    <a:pt x="186" y="236"/>
                  </a:lnTo>
                  <a:lnTo>
                    <a:pt x="188" y="237"/>
                  </a:lnTo>
                  <a:lnTo>
                    <a:pt x="190" y="239"/>
                  </a:lnTo>
                  <a:lnTo>
                    <a:pt x="191" y="240"/>
                  </a:lnTo>
                  <a:lnTo>
                    <a:pt x="193" y="239"/>
                  </a:lnTo>
                  <a:lnTo>
                    <a:pt x="195" y="238"/>
                  </a:lnTo>
                  <a:lnTo>
                    <a:pt x="197" y="236"/>
                  </a:lnTo>
                  <a:lnTo>
                    <a:pt x="198" y="233"/>
                  </a:lnTo>
                  <a:lnTo>
                    <a:pt x="200" y="231"/>
                  </a:lnTo>
                  <a:lnTo>
                    <a:pt x="206" y="226"/>
                  </a:lnTo>
                  <a:lnTo>
                    <a:pt x="212" y="220"/>
                  </a:lnTo>
                  <a:lnTo>
                    <a:pt x="218" y="214"/>
                  </a:lnTo>
                  <a:lnTo>
                    <a:pt x="221" y="207"/>
                  </a:lnTo>
                  <a:lnTo>
                    <a:pt x="220" y="199"/>
                  </a:lnTo>
                  <a:lnTo>
                    <a:pt x="220" y="192"/>
                  </a:lnTo>
                  <a:lnTo>
                    <a:pt x="221" y="185"/>
                  </a:lnTo>
                  <a:lnTo>
                    <a:pt x="225" y="179"/>
                  </a:lnTo>
                  <a:lnTo>
                    <a:pt x="228" y="175"/>
                  </a:lnTo>
                  <a:lnTo>
                    <a:pt x="230" y="171"/>
                  </a:lnTo>
                  <a:lnTo>
                    <a:pt x="232" y="166"/>
                  </a:lnTo>
                  <a:lnTo>
                    <a:pt x="233" y="163"/>
                  </a:lnTo>
                  <a:lnTo>
                    <a:pt x="232" y="160"/>
                  </a:lnTo>
                  <a:lnTo>
                    <a:pt x="231" y="156"/>
                  </a:lnTo>
                  <a:lnTo>
                    <a:pt x="230" y="153"/>
                  </a:lnTo>
                  <a:lnTo>
                    <a:pt x="229" y="150"/>
                  </a:lnTo>
                  <a:lnTo>
                    <a:pt x="229" y="148"/>
                  </a:lnTo>
                  <a:lnTo>
                    <a:pt x="229" y="146"/>
                  </a:lnTo>
                  <a:lnTo>
                    <a:pt x="229" y="144"/>
                  </a:lnTo>
                  <a:lnTo>
                    <a:pt x="229" y="142"/>
                  </a:lnTo>
                  <a:lnTo>
                    <a:pt x="229" y="140"/>
                  </a:lnTo>
                  <a:lnTo>
                    <a:pt x="228" y="138"/>
                  </a:lnTo>
                  <a:lnTo>
                    <a:pt x="226" y="137"/>
                  </a:lnTo>
                  <a:lnTo>
                    <a:pt x="226" y="136"/>
                  </a:lnTo>
                  <a:lnTo>
                    <a:pt x="225" y="135"/>
                  </a:lnTo>
                  <a:lnTo>
                    <a:pt x="225" y="134"/>
                  </a:lnTo>
                  <a:lnTo>
                    <a:pt x="224" y="134"/>
                  </a:lnTo>
                  <a:lnTo>
                    <a:pt x="218" y="135"/>
                  </a:lnTo>
                  <a:lnTo>
                    <a:pt x="212" y="135"/>
                  </a:lnTo>
                  <a:lnTo>
                    <a:pt x="207" y="134"/>
                  </a:lnTo>
                  <a:lnTo>
                    <a:pt x="204" y="130"/>
                  </a:lnTo>
                  <a:lnTo>
                    <a:pt x="201" y="121"/>
                  </a:lnTo>
                  <a:lnTo>
                    <a:pt x="198" y="112"/>
                  </a:lnTo>
                  <a:lnTo>
                    <a:pt x="198" y="106"/>
                  </a:lnTo>
                  <a:lnTo>
                    <a:pt x="199" y="100"/>
                  </a:lnTo>
                  <a:lnTo>
                    <a:pt x="198" y="94"/>
                  </a:lnTo>
                  <a:lnTo>
                    <a:pt x="197" y="92"/>
                  </a:lnTo>
                  <a:lnTo>
                    <a:pt x="195" y="91"/>
                  </a:lnTo>
                  <a:lnTo>
                    <a:pt x="194" y="91"/>
                  </a:lnTo>
                  <a:lnTo>
                    <a:pt x="193" y="90"/>
                  </a:lnTo>
                  <a:lnTo>
                    <a:pt x="183" y="86"/>
                  </a:lnTo>
                  <a:lnTo>
                    <a:pt x="172" y="85"/>
                  </a:lnTo>
                  <a:lnTo>
                    <a:pt x="161" y="86"/>
                  </a:lnTo>
                  <a:lnTo>
                    <a:pt x="150" y="85"/>
                  </a:lnTo>
                  <a:lnTo>
                    <a:pt x="140" y="81"/>
                  </a:lnTo>
                  <a:lnTo>
                    <a:pt x="143" y="76"/>
                  </a:lnTo>
                  <a:lnTo>
                    <a:pt x="143" y="68"/>
                  </a:lnTo>
                  <a:lnTo>
                    <a:pt x="142" y="62"/>
                  </a:lnTo>
                  <a:lnTo>
                    <a:pt x="144" y="55"/>
                  </a:lnTo>
                  <a:lnTo>
                    <a:pt x="144" y="51"/>
                  </a:lnTo>
                  <a:lnTo>
                    <a:pt x="141" y="47"/>
                  </a:lnTo>
                  <a:lnTo>
                    <a:pt x="138" y="42"/>
                  </a:lnTo>
                  <a:lnTo>
                    <a:pt x="137" y="37"/>
                  </a:lnTo>
                  <a:lnTo>
                    <a:pt x="136" y="36"/>
                  </a:lnTo>
                  <a:lnTo>
                    <a:pt x="135" y="36"/>
                  </a:lnTo>
                  <a:lnTo>
                    <a:pt x="134" y="32"/>
                  </a:lnTo>
                  <a:lnTo>
                    <a:pt x="133" y="28"/>
                  </a:lnTo>
                  <a:lnTo>
                    <a:pt x="133" y="27"/>
                  </a:lnTo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26" name="Freeform 71"/>
            <p:cNvSpPr>
              <a:spLocks/>
            </p:cNvSpPr>
            <p:nvPr/>
          </p:nvSpPr>
          <p:spPr bwMode="gray">
            <a:xfrm>
              <a:off x="3228" y="2081"/>
              <a:ext cx="73" cy="46"/>
            </a:xfrm>
            <a:custGeom>
              <a:avLst/>
              <a:gdLst>
                <a:gd name="T0" fmla="*/ 64 w 73"/>
                <a:gd name="T1" fmla="*/ 2 h 46"/>
                <a:gd name="T2" fmla="*/ 55 w 73"/>
                <a:gd name="T3" fmla="*/ 0 h 46"/>
                <a:gd name="T4" fmla="*/ 45 w 73"/>
                <a:gd name="T5" fmla="*/ 2 h 46"/>
                <a:gd name="T6" fmla="*/ 42 w 73"/>
                <a:gd name="T7" fmla="*/ 4 h 46"/>
                <a:gd name="T8" fmla="*/ 35 w 73"/>
                <a:gd name="T9" fmla="*/ 4 h 46"/>
                <a:gd name="T10" fmla="*/ 29 w 73"/>
                <a:gd name="T11" fmla="*/ 6 h 46"/>
                <a:gd name="T12" fmla="*/ 29 w 73"/>
                <a:gd name="T13" fmla="*/ 5 h 46"/>
                <a:gd name="T14" fmla="*/ 28 w 73"/>
                <a:gd name="T15" fmla="*/ 4 h 46"/>
                <a:gd name="T16" fmla="*/ 22 w 73"/>
                <a:gd name="T17" fmla="*/ 2 h 46"/>
                <a:gd name="T18" fmla="*/ 15 w 73"/>
                <a:gd name="T19" fmla="*/ 2 h 46"/>
                <a:gd name="T20" fmla="*/ 11 w 73"/>
                <a:gd name="T21" fmla="*/ 2 h 46"/>
                <a:gd name="T22" fmla="*/ 7 w 73"/>
                <a:gd name="T23" fmla="*/ 5 h 46"/>
                <a:gd name="T24" fmla="*/ 5 w 73"/>
                <a:gd name="T25" fmla="*/ 10 h 46"/>
                <a:gd name="T26" fmla="*/ 3 w 73"/>
                <a:gd name="T27" fmla="*/ 15 h 46"/>
                <a:gd name="T28" fmla="*/ 4 w 73"/>
                <a:gd name="T29" fmla="*/ 20 h 46"/>
                <a:gd name="T30" fmla="*/ 2 w 73"/>
                <a:gd name="T31" fmla="*/ 27 h 46"/>
                <a:gd name="T32" fmla="*/ 0 w 73"/>
                <a:gd name="T33" fmla="*/ 34 h 46"/>
                <a:gd name="T34" fmla="*/ 3 w 73"/>
                <a:gd name="T35" fmla="*/ 41 h 46"/>
                <a:gd name="T36" fmla="*/ 10 w 73"/>
                <a:gd name="T37" fmla="*/ 46 h 46"/>
                <a:gd name="T38" fmla="*/ 21 w 73"/>
                <a:gd name="T39" fmla="*/ 44 h 46"/>
                <a:gd name="T40" fmla="*/ 26 w 73"/>
                <a:gd name="T41" fmla="*/ 44 h 46"/>
                <a:gd name="T42" fmla="*/ 32 w 73"/>
                <a:gd name="T43" fmla="*/ 44 h 46"/>
                <a:gd name="T44" fmla="*/ 34 w 73"/>
                <a:gd name="T45" fmla="*/ 44 h 46"/>
                <a:gd name="T46" fmla="*/ 35 w 73"/>
                <a:gd name="T47" fmla="*/ 45 h 46"/>
                <a:gd name="T48" fmla="*/ 37 w 73"/>
                <a:gd name="T49" fmla="*/ 44 h 46"/>
                <a:gd name="T50" fmla="*/ 43 w 73"/>
                <a:gd name="T51" fmla="*/ 43 h 46"/>
                <a:gd name="T52" fmla="*/ 50 w 73"/>
                <a:gd name="T53" fmla="*/ 43 h 46"/>
                <a:gd name="T54" fmla="*/ 55 w 73"/>
                <a:gd name="T55" fmla="*/ 42 h 46"/>
                <a:gd name="T56" fmla="*/ 58 w 73"/>
                <a:gd name="T57" fmla="*/ 39 h 46"/>
                <a:gd name="T58" fmla="*/ 59 w 73"/>
                <a:gd name="T59" fmla="*/ 34 h 46"/>
                <a:gd name="T60" fmla="*/ 61 w 73"/>
                <a:gd name="T61" fmla="*/ 32 h 46"/>
                <a:gd name="T62" fmla="*/ 64 w 73"/>
                <a:gd name="T63" fmla="*/ 29 h 46"/>
                <a:gd name="T64" fmla="*/ 66 w 73"/>
                <a:gd name="T65" fmla="*/ 27 h 46"/>
                <a:gd name="T66" fmla="*/ 68 w 73"/>
                <a:gd name="T67" fmla="*/ 24 h 46"/>
                <a:gd name="T68" fmla="*/ 69 w 73"/>
                <a:gd name="T69" fmla="*/ 17 h 46"/>
                <a:gd name="T70" fmla="*/ 72 w 73"/>
                <a:gd name="T71" fmla="*/ 10 h 46"/>
                <a:gd name="T72" fmla="*/ 72 w 73"/>
                <a:gd name="T73" fmla="*/ 8 h 46"/>
                <a:gd name="T74" fmla="*/ 71 w 73"/>
                <a:gd name="T75" fmla="*/ 7 h 46"/>
                <a:gd name="T76" fmla="*/ 70 w 73"/>
                <a:gd name="T77" fmla="*/ 4 h 46"/>
                <a:gd name="T78" fmla="*/ 68 w 73"/>
                <a:gd name="T79" fmla="*/ 2 h 46"/>
                <a:gd name="T80" fmla="*/ 64 w 73"/>
                <a:gd name="T81" fmla="*/ 2 h 46"/>
                <a:gd name="T82" fmla="*/ 59 w 73"/>
                <a:gd name="T83" fmla="*/ 0 h 46"/>
                <a:gd name="T84" fmla="*/ 55 w 73"/>
                <a:gd name="T85" fmla="*/ 0 h 46"/>
                <a:gd name="T86" fmla="*/ 65 w 73"/>
                <a:gd name="T87" fmla="*/ 2 h 4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73"/>
                <a:gd name="T133" fmla="*/ 0 h 46"/>
                <a:gd name="T134" fmla="*/ 73 w 73"/>
                <a:gd name="T135" fmla="*/ 46 h 4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73" h="46">
                  <a:moveTo>
                    <a:pt x="65" y="2"/>
                  </a:moveTo>
                  <a:lnTo>
                    <a:pt x="64" y="2"/>
                  </a:lnTo>
                  <a:lnTo>
                    <a:pt x="63" y="1"/>
                  </a:lnTo>
                  <a:lnTo>
                    <a:pt x="55" y="0"/>
                  </a:lnTo>
                  <a:lnTo>
                    <a:pt x="47" y="1"/>
                  </a:lnTo>
                  <a:lnTo>
                    <a:pt x="45" y="2"/>
                  </a:lnTo>
                  <a:lnTo>
                    <a:pt x="43" y="3"/>
                  </a:lnTo>
                  <a:lnTo>
                    <a:pt x="42" y="4"/>
                  </a:lnTo>
                  <a:lnTo>
                    <a:pt x="39" y="4"/>
                  </a:lnTo>
                  <a:lnTo>
                    <a:pt x="35" y="4"/>
                  </a:lnTo>
                  <a:lnTo>
                    <a:pt x="32" y="5"/>
                  </a:lnTo>
                  <a:lnTo>
                    <a:pt x="29" y="6"/>
                  </a:lnTo>
                  <a:lnTo>
                    <a:pt x="29" y="5"/>
                  </a:lnTo>
                  <a:lnTo>
                    <a:pt x="28" y="4"/>
                  </a:lnTo>
                  <a:lnTo>
                    <a:pt x="25" y="3"/>
                  </a:lnTo>
                  <a:lnTo>
                    <a:pt x="22" y="2"/>
                  </a:lnTo>
                  <a:lnTo>
                    <a:pt x="19" y="2"/>
                  </a:lnTo>
                  <a:lnTo>
                    <a:pt x="15" y="2"/>
                  </a:lnTo>
                  <a:lnTo>
                    <a:pt x="13" y="2"/>
                  </a:lnTo>
                  <a:lnTo>
                    <a:pt x="11" y="2"/>
                  </a:lnTo>
                  <a:lnTo>
                    <a:pt x="9" y="3"/>
                  </a:lnTo>
                  <a:lnTo>
                    <a:pt x="7" y="5"/>
                  </a:lnTo>
                  <a:lnTo>
                    <a:pt x="6" y="7"/>
                  </a:lnTo>
                  <a:lnTo>
                    <a:pt x="5" y="10"/>
                  </a:lnTo>
                  <a:lnTo>
                    <a:pt x="3" y="13"/>
                  </a:lnTo>
                  <a:lnTo>
                    <a:pt x="3" y="15"/>
                  </a:lnTo>
                  <a:lnTo>
                    <a:pt x="3" y="18"/>
                  </a:lnTo>
                  <a:lnTo>
                    <a:pt x="4" y="20"/>
                  </a:lnTo>
                  <a:lnTo>
                    <a:pt x="3" y="23"/>
                  </a:lnTo>
                  <a:lnTo>
                    <a:pt x="2" y="27"/>
                  </a:lnTo>
                  <a:lnTo>
                    <a:pt x="1" y="31"/>
                  </a:lnTo>
                  <a:lnTo>
                    <a:pt x="0" y="34"/>
                  </a:lnTo>
                  <a:lnTo>
                    <a:pt x="1" y="38"/>
                  </a:lnTo>
                  <a:lnTo>
                    <a:pt x="3" y="41"/>
                  </a:lnTo>
                  <a:lnTo>
                    <a:pt x="5" y="44"/>
                  </a:lnTo>
                  <a:lnTo>
                    <a:pt x="10" y="46"/>
                  </a:lnTo>
                  <a:lnTo>
                    <a:pt x="16" y="45"/>
                  </a:lnTo>
                  <a:lnTo>
                    <a:pt x="21" y="44"/>
                  </a:lnTo>
                  <a:lnTo>
                    <a:pt x="24" y="44"/>
                  </a:lnTo>
                  <a:lnTo>
                    <a:pt x="26" y="44"/>
                  </a:lnTo>
                  <a:lnTo>
                    <a:pt x="29" y="44"/>
                  </a:lnTo>
                  <a:lnTo>
                    <a:pt x="32" y="44"/>
                  </a:lnTo>
                  <a:lnTo>
                    <a:pt x="34" y="43"/>
                  </a:lnTo>
                  <a:lnTo>
                    <a:pt x="34" y="44"/>
                  </a:lnTo>
                  <a:lnTo>
                    <a:pt x="34" y="45"/>
                  </a:lnTo>
                  <a:lnTo>
                    <a:pt x="35" y="45"/>
                  </a:lnTo>
                  <a:lnTo>
                    <a:pt x="36" y="45"/>
                  </a:lnTo>
                  <a:lnTo>
                    <a:pt x="37" y="44"/>
                  </a:lnTo>
                  <a:lnTo>
                    <a:pt x="39" y="44"/>
                  </a:lnTo>
                  <a:lnTo>
                    <a:pt x="43" y="43"/>
                  </a:lnTo>
                  <a:lnTo>
                    <a:pt x="46" y="43"/>
                  </a:lnTo>
                  <a:lnTo>
                    <a:pt x="50" y="43"/>
                  </a:lnTo>
                  <a:lnTo>
                    <a:pt x="53" y="43"/>
                  </a:lnTo>
                  <a:lnTo>
                    <a:pt x="55" y="42"/>
                  </a:lnTo>
                  <a:lnTo>
                    <a:pt x="57" y="40"/>
                  </a:lnTo>
                  <a:lnTo>
                    <a:pt x="58" y="39"/>
                  </a:lnTo>
                  <a:lnTo>
                    <a:pt x="58" y="36"/>
                  </a:lnTo>
                  <a:lnTo>
                    <a:pt x="59" y="34"/>
                  </a:lnTo>
                  <a:lnTo>
                    <a:pt x="59" y="33"/>
                  </a:lnTo>
                  <a:lnTo>
                    <a:pt x="61" y="32"/>
                  </a:lnTo>
                  <a:lnTo>
                    <a:pt x="62" y="31"/>
                  </a:lnTo>
                  <a:lnTo>
                    <a:pt x="64" y="29"/>
                  </a:lnTo>
                  <a:lnTo>
                    <a:pt x="65" y="28"/>
                  </a:lnTo>
                  <a:lnTo>
                    <a:pt x="66" y="27"/>
                  </a:lnTo>
                  <a:lnTo>
                    <a:pt x="67" y="26"/>
                  </a:lnTo>
                  <a:lnTo>
                    <a:pt x="68" y="24"/>
                  </a:lnTo>
                  <a:lnTo>
                    <a:pt x="68" y="20"/>
                  </a:lnTo>
                  <a:lnTo>
                    <a:pt x="69" y="17"/>
                  </a:lnTo>
                  <a:lnTo>
                    <a:pt x="70" y="14"/>
                  </a:lnTo>
                  <a:lnTo>
                    <a:pt x="72" y="10"/>
                  </a:lnTo>
                  <a:lnTo>
                    <a:pt x="73" y="9"/>
                  </a:lnTo>
                  <a:lnTo>
                    <a:pt x="72" y="8"/>
                  </a:lnTo>
                  <a:lnTo>
                    <a:pt x="71" y="7"/>
                  </a:lnTo>
                  <a:lnTo>
                    <a:pt x="70" y="6"/>
                  </a:lnTo>
                  <a:lnTo>
                    <a:pt x="70" y="4"/>
                  </a:lnTo>
                  <a:lnTo>
                    <a:pt x="69" y="3"/>
                  </a:lnTo>
                  <a:lnTo>
                    <a:pt x="68" y="2"/>
                  </a:lnTo>
                  <a:lnTo>
                    <a:pt x="67" y="2"/>
                  </a:lnTo>
                  <a:lnTo>
                    <a:pt x="64" y="2"/>
                  </a:lnTo>
                  <a:lnTo>
                    <a:pt x="62" y="1"/>
                  </a:lnTo>
                  <a:lnTo>
                    <a:pt x="59" y="0"/>
                  </a:lnTo>
                  <a:lnTo>
                    <a:pt x="57" y="0"/>
                  </a:lnTo>
                  <a:lnTo>
                    <a:pt x="55" y="0"/>
                  </a:lnTo>
                  <a:lnTo>
                    <a:pt x="54" y="0"/>
                  </a:lnTo>
                  <a:lnTo>
                    <a:pt x="65" y="2"/>
                  </a:lnTo>
                  <a:close/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27" name="Freeform 72"/>
            <p:cNvSpPr>
              <a:spLocks/>
            </p:cNvSpPr>
            <p:nvPr/>
          </p:nvSpPr>
          <p:spPr bwMode="gray">
            <a:xfrm>
              <a:off x="3228" y="2081"/>
              <a:ext cx="73" cy="46"/>
            </a:xfrm>
            <a:custGeom>
              <a:avLst/>
              <a:gdLst>
                <a:gd name="T0" fmla="*/ 64 w 73"/>
                <a:gd name="T1" fmla="*/ 2 h 46"/>
                <a:gd name="T2" fmla="*/ 55 w 73"/>
                <a:gd name="T3" fmla="*/ 0 h 46"/>
                <a:gd name="T4" fmla="*/ 45 w 73"/>
                <a:gd name="T5" fmla="*/ 2 h 46"/>
                <a:gd name="T6" fmla="*/ 42 w 73"/>
                <a:gd name="T7" fmla="*/ 4 h 46"/>
                <a:gd name="T8" fmla="*/ 35 w 73"/>
                <a:gd name="T9" fmla="*/ 4 h 46"/>
                <a:gd name="T10" fmla="*/ 29 w 73"/>
                <a:gd name="T11" fmla="*/ 6 h 46"/>
                <a:gd name="T12" fmla="*/ 29 w 73"/>
                <a:gd name="T13" fmla="*/ 5 h 46"/>
                <a:gd name="T14" fmla="*/ 28 w 73"/>
                <a:gd name="T15" fmla="*/ 4 h 46"/>
                <a:gd name="T16" fmla="*/ 22 w 73"/>
                <a:gd name="T17" fmla="*/ 2 h 46"/>
                <a:gd name="T18" fmla="*/ 15 w 73"/>
                <a:gd name="T19" fmla="*/ 2 h 46"/>
                <a:gd name="T20" fmla="*/ 11 w 73"/>
                <a:gd name="T21" fmla="*/ 2 h 46"/>
                <a:gd name="T22" fmla="*/ 7 w 73"/>
                <a:gd name="T23" fmla="*/ 5 h 46"/>
                <a:gd name="T24" fmla="*/ 5 w 73"/>
                <a:gd name="T25" fmla="*/ 10 h 46"/>
                <a:gd name="T26" fmla="*/ 3 w 73"/>
                <a:gd name="T27" fmla="*/ 15 h 46"/>
                <a:gd name="T28" fmla="*/ 4 w 73"/>
                <a:gd name="T29" fmla="*/ 20 h 46"/>
                <a:gd name="T30" fmla="*/ 2 w 73"/>
                <a:gd name="T31" fmla="*/ 27 h 46"/>
                <a:gd name="T32" fmla="*/ 0 w 73"/>
                <a:gd name="T33" fmla="*/ 34 h 46"/>
                <a:gd name="T34" fmla="*/ 3 w 73"/>
                <a:gd name="T35" fmla="*/ 41 h 46"/>
                <a:gd name="T36" fmla="*/ 10 w 73"/>
                <a:gd name="T37" fmla="*/ 46 h 46"/>
                <a:gd name="T38" fmla="*/ 21 w 73"/>
                <a:gd name="T39" fmla="*/ 44 h 46"/>
                <a:gd name="T40" fmla="*/ 26 w 73"/>
                <a:gd name="T41" fmla="*/ 44 h 46"/>
                <a:gd name="T42" fmla="*/ 32 w 73"/>
                <a:gd name="T43" fmla="*/ 44 h 46"/>
                <a:gd name="T44" fmla="*/ 34 w 73"/>
                <a:gd name="T45" fmla="*/ 44 h 46"/>
                <a:gd name="T46" fmla="*/ 35 w 73"/>
                <a:gd name="T47" fmla="*/ 45 h 46"/>
                <a:gd name="T48" fmla="*/ 37 w 73"/>
                <a:gd name="T49" fmla="*/ 44 h 46"/>
                <a:gd name="T50" fmla="*/ 43 w 73"/>
                <a:gd name="T51" fmla="*/ 43 h 46"/>
                <a:gd name="T52" fmla="*/ 50 w 73"/>
                <a:gd name="T53" fmla="*/ 43 h 46"/>
                <a:gd name="T54" fmla="*/ 55 w 73"/>
                <a:gd name="T55" fmla="*/ 42 h 46"/>
                <a:gd name="T56" fmla="*/ 58 w 73"/>
                <a:gd name="T57" fmla="*/ 39 h 46"/>
                <a:gd name="T58" fmla="*/ 59 w 73"/>
                <a:gd name="T59" fmla="*/ 34 h 46"/>
                <a:gd name="T60" fmla="*/ 61 w 73"/>
                <a:gd name="T61" fmla="*/ 32 h 46"/>
                <a:gd name="T62" fmla="*/ 64 w 73"/>
                <a:gd name="T63" fmla="*/ 29 h 46"/>
                <a:gd name="T64" fmla="*/ 66 w 73"/>
                <a:gd name="T65" fmla="*/ 27 h 46"/>
                <a:gd name="T66" fmla="*/ 68 w 73"/>
                <a:gd name="T67" fmla="*/ 24 h 46"/>
                <a:gd name="T68" fmla="*/ 69 w 73"/>
                <a:gd name="T69" fmla="*/ 17 h 46"/>
                <a:gd name="T70" fmla="*/ 72 w 73"/>
                <a:gd name="T71" fmla="*/ 10 h 46"/>
                <a:gd name="T72" fmla="*/ 72 w 73"/>
                <a:gd name="T73" fmla="*/ 8 h 46"/>
                <a:gd name="T74" fmla="*/ 71 w 73"/>
                <a:gd name="T75" fmla="*/ 7 h 46"/>
                <a:gd name="T76" fmla="*/ 70 w 73"/>
                <a:gd name="T77" fmla="*/ 4 h 46"/>
                <a:gd name="T78" fmla="*/ 68 w 73"/>
                <a:gd name="T79" fmla="*/ 2 h 46"/>
                <a:gd name="T80" fmla="*/ 64 w 73"/>
                <a:gd name="T81" fmla="*/ 2 h 46"/>
                <a:gd name="T82" fmla="*/ 59 w 73"/>
                <a:gd name="T83" fmla="*/ 0 h 46"/>
                <a:gd name="T84" fmla="*/ 55 w 73"/>
                <a:gd name="T85" fmla="*/ 0 h 4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3"/>
                <a:gd name="T130" fmla="*/ 0 h 46"/>
                <a:gd name="T131" fmla="*/ 73 w 73"/>
                <a:gd name="T132" fmla="*/ 46 h 4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3" h="46">
                  <a:moveTo>
                    <a:pt x="65" y="2"/>
                  </a:moveTo>
                  <a:lnTo>
                    <a:pt x="64" y="2"/>
                  </a:lnTo>
                  <a:lnTo>
                    <a:pt x="63" y="1"/>
                  </a:lnTo>
                  <a:lnTo>
                    <a:pt x="55" y="0"/>
                  </a:lnTo>
                  <a:lnTo>
                    <a:pt x="47" y="1"/>
                  </a:lnTo>
                  <a:lnTo>
                    <a:pt x="45" y="2"/>
                  </a:lnTo>
                  <a:lnTo>
                    <a:pt x="43" y="3"/>
                  </a:lnTo>
                  <a:lnTo>
                    <a:pt x="42" y="4"/>
                  </a:lnTo>
                  <a:lnTo>
                    <a:pt x="39" y="4"/>
                  </a:lnTo>
                  <a:lnTo>
                    <a:pt x="35" y="4"/>
                  </a:lnTo>
                  <a:lnTo>
                    <a:pt x="32" y="5"/>
                  </a:lnTo>
                  <a:lnTo>
                    <a:pt x="29" y="6"/>
                  </a:lnTo>
                  <a:lnTo>
                    <a:pt x="29" y="5"/>
                  </a:lnTo>
                  <a:lnTo>
                    <a:pt x="28" y="4"/>
                  </a:lnTo>
                  <a:lnTo>
                    <a:pt x="25" y="3"/>
                  </a:lnTo>
                  <a:lnTo>
                    <a:pt x="22" y="2"/>
                  </a:lnTo>
                  <a:lnTo>
                    <a:pt x="19" y="2"/>
                  </a:lnTo>
                  <a:lnTo>
                    <a:pt x="15" y="2"/>
                  </a:lnTo>
                  <a:lnTo>
                    <a:pt x="13" y="2"/>
                  </a:lnTo>
                  <a:lnTo>
                    <a:pt x="11" y="2"/>
                  </a:lnTo>
                  <a:lnTo>
                    <a:pt x="9" y="3"/>
                  </a:lnTo>
                  <a:lnTo>
                    <a:pt x="7" y="5"/>
                  </a:lnTo>
                  <a:lnTo>
                    <a:pt x="6" y="7"/>
                  </a:lnTo>
                  <a:lnTo>
                    <a:pt x="5" y="10"/>
                  </a:lnTo>
                  <a:lnTo>
                    <a:pt x="3" y="13"/>
                  </a:lnTo>
                  <a:lnTo>
                    <a:pt x="3" y="15"/>
                  </a:lnTo>
                  <a:lnTo>
                    <a:pt x="3" y="18"/>
                  </a:lnTo>
                  <a:lnTo>
                    <a:pt x="4" y="20"/>
                  </a:lnTo>
                  <a:lnTo>
                    <a:pt x="3" y="23"/>
                  </a:lnTo>
                  <a:lnTo>
                    <a:pt x="2" y="27"/>
                  </a:lnTo>
                  <a:lnTo>
                    <a:pt x="1" y="31"/>
                  </a:lnTo>
                  <a:lnTo>
                    <a:pt x="0" y="34"/>
                  </a:lnTo>
                  <a:lnTo>
                    <a:pt x="1" y="38"/>
                  </a:lnTo>
                  <a:lnTo>
                    <a:pt x="3" y="41"/>
                  </a:lnTo>
                  <a:lnTo>
                    <a:pt x="5" y="44"/>
                  </a:lnTo>
                  <a:lnTo>
                    <a:pt x="10" y="46"/>
                  </a:lnTo>
                  <a:lnTo>
                    <a:pt x="16" y="45"/>
                  </a:lnTo>
                  <a:lnTo>
                    <a:pt x="21" y="44"/>
                  </a:lnTo>
                  <a:lnTo>
                    <a:pt x="24" y="44"/>
                  </a:lnTo>
                  <a:lnTo>
                    <a:pt x="26" y="44"/>
                  </a:lnTo>
                  <a:lnTo>
                    <a:pt x="29" y="44"/>
                  </a:lnTo>
                  <a:lnTo>
                    <a:pt x="32" y="44"/>
                  </a:lnTo>
                  <a:lnTo>
                    <a:pt x="34" y="43"/>
                  </a:lnTo>
                  <a:lnTo>
                    <a:pt x="34" y="44"/>
                  </a:lnTo>
                  <a:lnTo>
                    <a:pt x="34" y="45"/>
                  </a:lnTo>
                  <a:lnTo>
                    <a:pt x="35" y="45"/>
                  </a:lnTo>
                  <a:lnTo>
                    <a:pt x="36" y="45"/>
                  </a:lnTo>
                  <a:lnTo>
                    <a:pt x="37" y="44"/>
                  </a:lnTo>
                  <a:lnTo>
                    <a:pt x="39" y="44"/>
                  </a:lnTo>
                  <a:lnTo>
                    <a:pt x="43" y="43"/>
                  </a:lnTo>
                  <a:lnTo>
                    <a:pt x="46" y="43"/>
                  </a:lnTo>
                  <a:lnTo>
                    <a:pt x="50" y="43"/>
                  </a:lnTo>
                  <a:lnTo>
                    <a:pt x="53" y="43"/>
                  </a:lnTo>
                  <a:lnTo>
                    <a:pt x="55" y="42"/>
                  </a:lnTo>
                  <a:lnTo>
                    <a:pt x="57" y="40"/>
                  </a:lnTo>
                  <a:lnTo>
                    <a:pt x="58" y="39"/>
                  </a:lnTo>
                  <a:lnTo>
                    <a:pt x="58" y="36"/>
                  </a:lnTo>
                  <a:lnTo>
                    <a:pt x="59" y="34"/>
                  </a:lnTo>
                  <a:lnTo>
                    <a:pt x="59" y="33"/>
                  </a:lnTo>
                  <a:lnTo>
                    <a:pt x="61" y="32"/>
                  </a:lnTo>
                  <a:lnTo>
                    <a:pt x="62" y="31"/>
                  </a:lnTo>
                  <a:lnTo>
                    <a:pt x="64" y="29"/>
                  </a:lnTo>
                  <a:lnTo>
                    <a:pt x="65" y="28"/>
                  </a:lnTo>
                  <a:lnTo>
                    <a:pt x="66" y="27"/>
                  </a:lnTo>
                  <a:lnTo>
                    <a:pt x="67" y="26"/>
                  </a:lnTo>
                  <a:lnTo>
                    <a:pt x="68" y="24"/>
                  </a:lnTo>
                  <a:lnTo>
                    <a:pt x="68" y="20"/>
                  </a:lnTo>
                  <a:lnTo>
                    <a:pt x="69" y="17"/>
                  </a:lnTo>
                  <a:lnTo>
                    <a:pt x="70" y="14"/>
                  </a:lnTo>
                  <a:lnTo>
                    <a:pt x="72" y="10"/>
                  </a:lnTo>
                  <a:lnTo>
                    <a:pt x="73" y="9"/>
                  </a:lnTo>
                  <a:lnTo>
                    <a:pt x="72" y="8"/>
                  </a:lnTo>
                  <a:lnTo>
                    <a:pt x="71" y="7"/>
                  </a:lnTo>
                  <a:lnTo>
                    <a:pt x="70" y="6"/>
                  </a:lnTo>
                  <a:lnTo>
                    <a:pt x="70" y="4"/>
                  </a:lnTo>
                  <a:lnTo>
                    <a:pt x="69" y="3"/>
                  </a:lnTo>
                  <a:lnTo>
                    <a:pt x="68" y="2"/>
                  </a:lnTo>
                  <a:lnTo>
                    <a:pt x="67" y="2"/>
                  </a:lnTo>
                  <a:lnTo>
                    <a:pt x="64" y="2"/>
                  </a:lnTo>
                  <a:lnTo>
                    <a:pt x="62" y="1"/>
                  </a:lnTo>
                  <a:lnTo>
                    <a:pt x="59" y="0"/>
                  </a:lnTo>
                  <a:lnTo>
                    <a:pt x="57" y="0"/>
                  </a:lnTo>
                  <a:lnTo>
                    <a:pt x="55" y="0"/>
                  </a:lnTo>
                  <a:lnTo>
                    <a:pt x="54" y="0"/>
                  </a:lnTo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28" name="Freeform 73"/>
            <p:cNvSpPr>
              <a:spLocks/>
            </p:cNvSpPr>
            <p:nvPr/>
          </p:nvSpPr>
          <p:spPr bwMode="gray">
            <a:xfrm>
              <a:off x="3191" y="2112"/>
              <a:ext cx="5" cy="5"/>
            </a:xfrm>
            <a:custGeom>
              <a:avLst/>
              <a:gdLst>
                <a:gd name="T0" fmla="*/ 5 w 5"/>
                <a:gd name="T1" fmla="*/ 0 h 5"/>
                <a:gd name="T2" fmla="*/ 3 w 5"/>
                <a:gd name="T3" fmla="*/ 0 h 5"/>
                <a:gd name="T4" fmla="*/ 2 w 5"/>
                <a:gd name="T5" fmla="*/ 0 h 5"/>
                <a:gd name="T6" fmla="*/ 1 w 5"/>
                <a:gd name="T7" fmla="*/ 0 h 5"/>
                <a:gd name="T8" fmla="*/ 1 w 5"/>
                <a:gd name="T9" fmla="*/ 1 h 5"/>
                <a:gd name="T10" fmla="*/ 1 w 5"/>
                <a:gd name="T11" fmla="*/ 2 h 5"/>
                <a:gd name="T12" fmla="*/ 0 w 5"/>
                <a:gd name="T13" fmla="*/ 3 h 5"/>
                <a:gd name="T14" fmla="*/ 0 w 5"/>
                <a:gd name="T15" fmla="*/ 4 h 5"/>
                <a:gd name="T16" fmla="*/ 0 w 5"/>
                <a:gd name="T17" fmla="*/ 4 h 5"/>
                <a:gd name="T18" fmla="*/ 0 w 5"/>
                <a:gd name="T19" fmla="*/ 5 h 5"/>
                <a:gd name="T20" fmla="*/ 1 w 5"/>
                <a:gd name="T21" fmla="*/ 5 h 5"/>
                <a:gd name="T22" fmla="*/ 3 w 5"/>
                <a:gd name="T23" fmla="*/ 3 h 5"/>
                <a:gd name="T24" fmla="*/ 5 w 5"/>
                <a:gd name="T25" fmla="*/ 1 h 5"/>
                <a:gd name="T26" fmla="*/ 5 w 5"/>
                <a:gd name="T27" fmla="*/ 1 h 5"/>
                <a:gd name="T28" fmla="*/ 5 w 5"/>
                <a:gd name="T29" fmla="*/ 0 h 5"/>
                <a:gd name="T30" fmla="*/ 3 w 5"/>
                <a:gd name="T31" fmla="*/ 0 h 5"/>
                <a:gd name="T32" fmla="*/ 3 w 5"/>
                <a:gd name="T33" fmla="*/ 0 h 5"/>
                <a:gd name="T34" fmla="*/ 3 w 5"/>
                <a:gd name="T35" fmla="*/ 0 h 5"/>
                <a:gd name="T36" fmla="*/ 3 w 5"/>
                <a:gd name="T37" fmla="*/ 0 h 5"/>
                <a:gd name="T38" fmla="*/ 5 w 5"/>
                <a:gd name="T39" fmla="*/ 0 h 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"/>
                <a:gd name="T61" fmla="*/ 0 h 5"/>
                <a:gd name="T62" fmla="*/ 5 w 5"/>
                <a:gd name="T63" fmla="*/ 5 h 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" h="5">
                  <a:moveTo>
                    <a:pt x="5" y="0"/>
                  </a:moveTo>
                  <a:lnTo>
                    <a:pt x="3" y="0"/>
                  </a:lnTo>
                  <a:lnTo>
                    <a:pt x="2" y="0"/>
                  </a:lnTo>
                  <a:lnTo>
                    <a:pt x="1" y="0"/>
                  </a:lnTo>
                  <a:lnTo>
                    <a:pt x="1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5"/>
                  </a:lnTo>
                  <a:lnTo>
                    <a:pt x="1" y="5"/>
                  </a:lnTo>
                  <a:lnTo>
                    <a:pt x="3" y="3"/>
                  </a:lnTo>
                  <a:lnTo>
                    <a:pt x="5" y="1"/>
                  </a:lnTo>
                  <a:lnTo>
                    <a:pt x="5" y="0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29" name="Freeform 74"/>
            <p:cNvSpPr>
              <a:spLocks/>
            </p:cNvSpPr>
            <p:nvPr/>
          </p:nvSpPr>
          <p:spPr bwMode="gray">
            <a:xfrm>
              <a:off x="3191" y="2112"/>
              <a:ext cx="5" cy="5"/>
            </a:xfrm>
            <a:custGeom>
              <a:avLst/>
              <a:gdLst>
                <a:gd name="T0" fmla="*/ 5 w 5"/>
                <a:gd name="T1" fmla="*/ 0 h 5"/>
                <a:gd name="T2" fmla="*/ 3 w 5"/>
                <a:gd name="T3" fmla="*/ 0 h 5"/>
                <a:gd name="T4" fmla="*/ 2 w 5"/>
                <a:gd name="T5" fmla="*/ 0 h 5"/>
                <a:gd name="T6" fmla="*/ 1 w 5"/>
                <a:gd name="T7" fmla="*/ 0 h 5"/>
                <a:gd name="T8" fmla="*/ 1 w 5"/>
                <a:gd name="T9" fmla="*/ 1 h 5"/>
                <a:gd name="T10" fmla="*/ 1 w 5"/>
                <a:gd name="T11" fmla="*/ 2 h 5"/>
                <a:gd name="T12" fmla="*/ 0 w 5"/>
                <a:gd name="T13" fmla="*/ 3 h 5"/>
                <a:gd name="T14" fmla="*/ 0 w 5"/>
                <a:gd name="T15" fmla="*/ 4 h 5"/>
                <a:gd name="T16" fmla="*/ 0 w 5"/>
                <a:gd name="T17" fmla="*/ 4 h 5"/>
                <a:gd name="T18" fmla="*/ 0 w 5"/>
                <a:gd name="T19" fmla="*/ 5 h 5"/>
                <a:gd name="T20" fmla="*/ 1 w 5"/>
                <a:gd name="T21" fmla="*/ 5 h 5"/>
                <a:gd name="T22" fmla="*/ 3 w 5"/>
                <a:gd name="T23" fmla="*/ 3 h 5"/>
                <a:gd name="T24" fmla="*/ 5 w 5"/>
                <a:gd name="T25" fmla="*/ 1 h 5"/>
                <a:gd name="T26" fmla="*/ 5 w 5"/>
                <a:gd name="T27" fmla="*/ 1 h 5"/>
                <a:gd name="T28" fmla="*/ 5 w 5"/>
                <a:gd name="T29" fmla="*/ 0 h 5"/>
                <a:gd name="T30" fmla="*/ 3 w 5"/>
                <a:gd name="T31" fmla="*/ 0 h 5"/>
                <a:gd name="T32" fmla="*/ 3 w 5"/>
                <a:gd name="T33" fmla="*/ 0 h 5"/>
                <a:gd name="T34" fmla="*/ 3 w 5"/>
                <a:gd name="T35" fmla="*/ 0 h 5"/>
                <a:gd name="T36" fmla="*/ 3 w 5"/>
                <a:gd name="T37" fmla="*/ 0 h 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5"/>
                <a:gd name="T58" fmla="*/ 0 h 5"/>
                <a:gd name="T59" fmla="*/ 5 w 5"/>
                <a:gd name="T60" fmla="*/ 5 h 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5" h="5">
                  <a:moveTo>
                    <a:pt x="5" y="0"/>
                  </a:moveTo>
                  <a:lnTo>
                    <a:pt x="3" y="0"/>
                  </a:lnTo>
                  <a:lnTo>
                    <a:pt x="2" y="0"/>
                  </a:lnTo>
                  <a:lnTo>
                    <a:pt x="1" y="0"/>
                  </a:lnTo>
                  <a:lnTo>
                    <a:pt x="1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5"/>
                  </a:lnTo>
                  <a:lnTo>
                    <a:pt x="1" y="5"/>
                  </a:lnTo>
                  <a:lnTo>
                    <a:pt x="3" y="3"/>
                  </a:lnTo>
                  <a:lnTo>
                    <a:pt x="5" y="1"/>
                  </a:lnTo>
                  <a:lnTo>
                    <a:pt x="5" y="0"/>
                  </a:lnTo>
                  <a:lnTo>
                    <a:pt x="3" y="0"/>
                  </a:lnTo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30" name="Freeform 75"/>
            <p:cNvSpPr>
              <a:spLocks/>
            </p:cNvSpPr>
            <p:nvPr/>
          </p:nvSpPr>
          <p:spPr bwMode="gray">
            <a:xfrm>
              <a:off x="2555" y="1922"/>
              <a:ext cx="1129" cy="1098"/>
            </a:xfrm>
            <a:custGeom>
              <a:avLst/>
              <a:gdLst>
                <a:gd name="T0" fmla="*/ 564 w 1129"/>
                <a:gd name="T1" fmla="*/ 929 h 1098"/>
                <a:gd name="T2" fmla="*/ 553 w 1129"/>
                <a:gd name="T3" fmla="*/ 876 h 1098"/>
                <a:gd name="T4" fmla="*/ 525 w 1129"/>
                <a:gd name="T5" fmla="*/ 824 h 1098"/>
                <a:gd name="T6" fmla="*/ 465 w 1129"/>
                <a:gd name="T7" fmla="*/ 748 h 1098"/>
                <a:gd name="T8" fmla="*/ 467 w 1129"/>
                <a:gd name="T9" fmla="*/ 701 h 1098"/>
                <a:gd name="T10" fmla="*/ 456 w 1129"/>
                <a:gd name="T11" fmla="*/ 622 h 1098"/>
                <a:gd name="T12" fmla="*/ 402 w 1129"/>
                <a:gd name="T13" fmla="*/ 578 h 1098"/>
                <a:gd name="T14" fmla="*/ 298 w 1129"/>
                <a:gd name="T15" fmla="*/ 510 h 1098"/>
                <a:gd name="T16" fmla="*/ 240 w 1129"/>
                <a:gd name="T17" fmla="*/ 430 h 1098"/>
                <a:gd name="T18" fmla="*/ 187 w 1129"/>
                <a:gd name="T19" fmla="*/ 458 h 1098"/>
                <a:gd name="T20" fmla="*/ 107 w 1129"/>
                <a:gd name="T21" fmla="*/ 479 h 1098"/>
                <a:gd name="T22" fmla="*/ 94 w 1129"/>
                <a:gd name="T23" fmla="*/ 444 h 1098"/>
                <a:gd name="T24" fmla="*/ 27 w 1129"/>
                <a:gd name="T25" fmla="*/ 426 h 1098"/>
                <a:gd name="T26" fmla="*/ 6 w 1129"/>
                <a:gd name="T27" fmla="*/ 360 h 1098"/>
                <a:gd name="T28" fmla="*/ 26 w 1129"/>
                <a:gd name="T29" fmla="*/ 323 h 1098"/>
                <a:gd name="T30" fmla="*/ 116 w 1129"/>
                <a:gd name="T31" fmla="*/ 284 h 1098"/>
                <a:gd name="T32" fmla="*/ 121 w 1129"/>
                <a:gd name="T33" fmla="*/ 134 h 1098"/>
                <a:gd name="T34" fmla="*/ 114 w 1129"/>
                <a:gd name="T35" fmla="*/ 104 h 1098"/>
                <a:gd name="T36" fmla="*/ 185 w 1129"/>
                <a:gd name="T37" fmla="*/ 91 h 1098"/>
                <a:gd name="T38" fmla="*/ 233 w 1129"/>
                <a:gd name="T39" fmla="*/ 134 h 1098"/>
                <a:gd name="T40" fmla="*/ 302 w 1129"/>
                <a:gd name="T41" fmla="*/ 82 h 1098"/>
                <a:gd name="T42" fmla="*/ 270 w 1129"/>
                <a:gd name="T43" fmla="*/ 35 h 1098"/>
                <a:gd name="T44" fmla="*/ 330 w 1129"/>
                <a:gd name="T45" fmla="*/ 33 h 1098"/>
                <a:gd name="T46" fmla="*/ 407 w 1129"/>
                <a:gd name="T47" fmla="*/ 5 h 1098"/>
                <a:gd name="T48" fmla="*/ 437 w 1129"/>
                <a:gd name="T49" fmla="*/ 105 h 1098"/>
                <a:gd name="T50" fmla="*/ 494 w 1129"/>
                <a:gd name="T51" fmla="*/ 95 h 1098"/>
                <a:gd name="T52" fmla="*/ 531 w 1129"/>
                <a:gd name="T53" fmla="*/ 82 h 1098"/>
                <a:gd name="T54" fmla="*/ 595 w 1129"/>
                <a:gd name="T55" fmla="*/ 84 h 1098"/>
                <a:gd name="T56" fmla="*/ 642 w 1129"/>
                <a:gd name="T57" fmla="*/ 46 h 1098"/>
                <a:gd name="T58" fmla="*/ 672 w 1129"/>
                <a:gd name="T59" fmla="*/ 70 h 1098"/>
                <a:gd name="T60" fmla="*/ 676 w 1129"/>
                <a:gd name="T61" fmla="*/ 147 h 1098"/>
                <a:gd name="T62" fmla="*/ 623 w 1129"/>
                <a:gd name="T63" fmla="*/ 191 h 1098"/>
                <a:gd name="T64" fmla="*/ 643 w 1129"/>
                <a:gd name="T65" fmla="*/ 229 h 1098"/>
                <a:gd name="T66" fmla="*/ 668 w 1129"/>
                <a:gd name="T67" fmla="*/ 174 h 1098"/>
                <a:gd name="T68" fmla="*/ 679 w 1129"/>
                <a:gd name="T69" fmla="*/ 209 h 1098"/>
                <a:gd name="T70" fmla="*/ 710 w 1129"/>
                <a:gd name="T71" fmla="*/ 227 h 1098"/>
                <a:gd name="T72" fmla="*/ 738 w 1129"/>
                <a:gd name="T73" fmla="*/ 199 h 1098"/>
                <a:gd name="T74" fmla="*/ 782 w 1129"/>
                <a:gd name="T75" fmla="*/ 179 h 1098"/>
                <a:gd name="T76" fmla="*/ 826 w 1129"/>
                <a:gd name="T77" fmla="*/ 200 h 1098"/>
                <a:gd name="T78" fmla="*/ 856 w 1129"/>
                <a:gd name="T79" fmla="*/ 221 h 1098"/>
                <a:gd name="T80" fmla="*/ 852 w 1129"/>
                <a:gd name="T81" fmla="*/ 252 h 1098"/>
                <a:gd name="T82" fmla="*/ 884 w 1129"/>
                <a:gd name="T83" fmla="*/ 238 h 1098"/>
                <a:gd name="T84" fmla="*/ 930 w 1129"/>
                <a:gd name="T85" fmla="*/ 253 h 1098"/>
                <a:gd name="T86" fmla="*/ 967 w 1129"/>
                <a:gd name="T87" fmla="*/ 260 h 1098"/>
                <a:gd name="T88" fmla="*/ 1021 w 1129"/>
                <a:gd name="T89" fmla="*/ 289 h 1098"/>
                <a:gd name="T90" fmla="*/ 1075 w 1129"/>
                <a:gd name="T91" fmla="*/ 337 h 1098"/>
                <a:gd name="T92" fmla="*/ 1115 w 1129"/>
                <a:gd name="T93" fmla="*/ 364 h 1098"/>
                <a:gd name="T94" fmla="*/ 1122 w 1129"/>
                <a:gd name="T95" fmla="*/ 426 h 1098"/>
                <a:gd name="T96" fmla="*/ 1055 w 1129"/>
                <a:gd name="T97" fmla="*/ 502 h 1098"/>
                <a:gd name="T98" fmla="*/ 1009 w 1129"/>
                <a:gd name="T99" fmla="*/ 552 h 1098"/>
                <a:gd name="T100" fmla="*/ 997 w 1129"/>
                <a:gd name="T101" fmla="*/ 563 h 1098"/>
                <a:gd name="T102" fmla="*/ 993 w 1129"/>
                <a:gd name="T103" fmla="*/ 582 h 1098"/>
                <a:gd name="T104" fmla="*/ 942 w 1129"/>
                <a:gd name="T105" fmla="*/ 752 h 1098"/>
                <a:gd name="T106" fmla="*/ 882 w 1129"/>
                <a:gd name="T107" fmla="*/ 831 h 1098"/>
                <a:gd name="T108" fmla="*/ 843 w 1129"/>
                <a:gd name="T109" fmla="*/ 838 h 1098"/>
                <a:gd name="T110" fmla="*/ 790 w 1129"/>
                <a:gd name="T111" fmla="*/ 851 h 1098"/>
                <a:gd name="T112" fmla="*/ 710 w 1129"/>
                <a:gd name="T113" fmla="*/ 895 h 1098"/>
                <a:gd name="T114" fmla="*/ 692 w 1129"/>
                <a:gd name="T115" fmla="*/ 950 h 1098"/>
                <a:gd name="T116" fmla="*/ 611 w 1129"/>
                <a:gd name="T117" fmla="*/ 1078 h 1098"/>
                <a:gd name="T118" fmla="*/ 634 w 1129"/>
                <a:gd name="T119" fmla="*/ 1036 h 1098"/>
                <a:gd name="T120" fmla="*/ 564 w 1129"/>
                <a:gd name="T121" fmla="*/ 1083 h 1098"/>
                <a:gd name="T122" fmla="*/ 511 w 1129"/>
                <a:gd name="T123" fmla="*/ 1047 h 109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129"/>
                <a:gd name="T187" fmla="*/ 0 h 1098"/>
                <a:gd name="T188" fmla="*/ 1129 w 1129"/>
                <a:gd name="T189" fmla="*/ 1098 h 1098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129" h="1098">
                  <a:moveTo>
                    <a:pt x="465" y="1024"/>
                  </a:moveTo>
                  <a:lnTo>
                    <a:pt x="473" y="1008"/>
                  </a:lnTo>
                  <a:lnTo>
                    <a:pt x="485" y="993"/>
                  </a:lnTo>
                  <a:lnTo>
                    <a:pt x="487" y="990"/>
                  </a:lnTo>
                  <a:lnTo>
                    <a:pt x="490" y="987"/>
                  </a:lnTo>
                  <a:lnTo>
                    <a:pt x="493" y="984"/>
                  </a:lnTo>
                  <a:lnTo>
                    <a:pt x="497" y="981"/>
                  </a:lnTo>
                  <a:lnTo>
                    <a:pt x="503" y="976"/>
                  </a:lnTo>
                  <a:lnTo>
                    <a:pt x="508" y="970"/>
                  </a:lnTo>
                  <a:lnTo>
                    <a:pt x="513" y="963"/>
                  </a:lnTo>
                  <a:lnTo>
                    <a:pt x="519" y="959"/>
                  </a:lnTo>
                  <a:lnTo>
                    <a:pt x="536" y="950"/>
                  </a:lnTo>
                  <a:lnTo>
                    <a:pt x="551" y="940"/>
                  </a:lnTo>
                  <a:lnTo>
                    <a:pt x="553" y="939"/>
                  </a:lnTo>
                  <a:lnTo>
                    <a:pt x="554" y="939"/>
                  </a:lnTo>
                  <a:lnTo>
                    <a:pt x="556" y="938"/>
                  </a:lnTo>
                  <a:lnTo>
                    <a:pt x="557" y="936"/>
                  </a:lnTo>
                  <a:lnTo>
                    <a:pt x="558" y="934"/>
                  </a:lnTo>
                  <a:lnTo>
                    <a:pt x="558" y="932"/>
                  </a:lnTo>
                  <a:lnTo>
                    <a:pt x="560" y="932"/>
                  </a:lnTo>
                  <a:lnTo>
                    <a:pt x="562" y="932"/>
                  </a:lnTo>
                  <a:lnTo>
                    <a:pt x="563" y="931"/>
                  </a:lnTo>
                  <a:lnTo>
                    <a:pt x="564" y="929"/>
                  </a:lnTo>
                  <a:lnTo>
                    <a:pt x="565" y="928"/>
                  </a:lnTo>
                  <a:lnTo>
                    <a:pt x="568" y="924"/>
                  </a:lnTo>
                  <a:lnTo>
                    <a:pt x="568" y="919"/>
                  </a:lnTo>
                  <a:lnTo>
                    <a:pt x="568" y="913"/>
                  </a:lnTo>
                  <a:lnTo>
                    <a:pt x="569" y="908"/>
                  </a:lnTo>
                  <a:lnTo>
                    <a:pt x="569" y="905"/>
                  </a:lnTo>
                  <a:lnTo>
                    <a:pt x="569" y="904"/>
                  </a:lnTo>
                  <a:lnTo>
                    <a:pt x="567" y="902"/>
                  </a:lnTo>
                  <a:lnTo>
                    <a:pt x="565" y="900"/>
                  </a:lnTo>
                  <a:lnTo>
                    <a:pt x="563" y="897"/>
                  </a:lnTo>
                  <a:lnTo>
                    <a:pt x="561" y="895"/>
                  </a:lnTo>
                  <a:lnTo>
                    <a:pt x="559" y="893"/>
                  </a:lnTo>
                  <a:lnTo>
                    <a:pt x="557" y="893"/>
                  </a:lnTo>
                  <a:lnTo>
                    <a:pt x="555" y="892"/>
                  </a:lnTo>
                  <a:lnTo>
                    <a:pt x="552" y="891"/>
                  </a:lnTo>
                  <a:lnTo>
                    <a:pt x="549" y="891"/>
                  </a:lnTo>
                  <a:lnTo>
                    <a:pt x="545" y="890"/>
                  </a:lnTo>
                  <a:lnTo>
                    <a:pt x="545" y="889"/>
                  </a:lnTo>
                  <a:lnTo>
                    <a:pt x="545" y="888"/>
                  </a:lnTo>
                  <a:lnTo>
                    <a:pt x="546" y="886"/>
                  </a:lnTo>
                  <a:lnTo>
                    <a:pt x="548" y="884"/>
                  </a:lnTo>
                  <a:lnTo>
                    <a:pt x="551" y="879"/>
                  </a:lnTo>
                  <a:lnTo>
                    <a:pt x="553" y="876"/>
                  </a:lnTo>
                  <a:lnTo>
                    <a:pt x="555" y="872"/>
                  </a:lnTo>
                  <a:lnTo>
                    <a:pt x="556" y="869"/>
                  </a:lnTo>
                  <a:lnTo>
                    <a:pt x="557" y="866"/>
                  </a:lnTo>
                  <a:lnTo>
                    <a:pt x="556" y="863"/>
                  </a:lnTo>
                  <a:lnTo>
                    <a:pt x="555" y="859"/>
                  </a:lnTo>
                  <a:lnTo>
                    <a:pt x="554" y="856"/>
                  </a:lnTo>
                  <a:lnTo>
                    <a:pt x="553" y="853"/>
                  </a:lnTo>
                  <a:lnTo>
                    <a:pt x="553" y="851"/>
                  </a:lnTo>
                  <a:lnTo>
                    <a:pt x="553" y="849"/>
                  </a:lnTo>
                  <a:lnTo>
                    <a:pt x="553" y="847"/>
                  </a:lnTo>
                  <a:lnTo>
                    <a:pt x="553" y="845"/>
                  </a:lnTo>
                  <a:lnTo>
                    <a:pt x="553" y="843"/>
                  </a:lnTo>
                  <a:lnTo>
                    <a:pt x="552" y="841"/>
                  </a:lnTo>
                  <a:lnTo>
                    <a:pt x="550" y="840"/>
                  </a:lnTo>
                  <a:lnTo>
                    <a:pt x="550" y="839"/>
                  </a:lnTo>
                  <a:lnTo>
                    <a:pt x="549" y="838"/>
                  </a:lnTo>
                  <a:lnTo>
                    <a:pt x="549" y="837"/>
                  </a:lnTo>
                  <a:lnTo>
                    <a:pt x="548" y="837"/>
                  </a:lnTo>
                  <a:lnTo>
                    <a:pt x="542" y="838"/>
                  </a:lnTo>
                  <a:lnTo>
                    <a:pt x="536" y="838"/>
                  </a:lnTo>
                  <a:lnTo>
                    <a:pt x="531" y="837"/>
                  </a:lnTo>
                  <a:lnTo>
                    <a:pt x="528" y="833"/>
                  </a:lnTo>
                  <a:lnTo>
                    <a:pt x="525" y="824"/>
                  </a:lnTo>
                  <a:lnTo>
                    <a:pt x="522" y="815"/>
                  </a:lnTo>
                  <a:lnTo>
                    <a:pt x="522" y="809"/>
                  </a:lnTo>
                  <a:lnTo>
                    <a:pt x="523" y="803"/>
                  </a:lnTo>
                  <a:lnTo>
                    <a:pt x="522" y="797"/>
                  </a:lnTo>
                  <a:lnTo>
                    <a:pt x="521" y="795"/>
                  </a:lnTo>
                  <a:lnTo>
                    <a:pt x="519" y="794"/>
                  </a:lnTo>
                  <a:lnTo>
                    <a:pt x="518" y="794"/>
                  </a:lnTo>
                  <a:lnTo>
                    <a:pt x="517" y="793"/>
                  </a:lnTo>
                  <a:lnTo>
                    <a:pt x="507" y="789"/>
                  </a:lnTo>
                  <a:lnTo>
                    <a:pt x="496" y="788"/>
                  </a:lnTo>
                  <a:lnTo>
                    <a:pt x="485" y="789"/>
                  </a:lnTo>
                  <a:lnTo>
                    <a:pt x="474" y="788"/>
                  </a:lnTo>
                  <a:lnTo>
                    <a:pt x="464" y="784"/>
                  </a:lnTo>
                  <a:lnTo>
                    <a:pt x="467" y="779"/>
                  </a:lnTo>
                  <a:lnTo>
                    <a:pt x="467" y="771"/>
                  </a:lnTo>
                  <a:lnTo>
                    <a:pt x="466" y="765"/>
                  </a:lnTo>
                  <a:lnTo>
                    <a:pt x="468" y="758"/>
                  </a:lnTo>
                  <a:lnTo>
                    <a:pt x="468" y="756"/>
                  </a:lnTo>
                  <a:lnTo>
                    <a:pt x="468" y="754"/>
                  </a:lnTo>
                  <a:lnTo>
                    <a:pt x="467" y="752"/>
                  </a:lnTo>
                  <a:lnTo>
                    <a:pt x="466" y="750"/>
                  </a:lnTo>
                  <a:lnTo>
                    <a:pt x="465" y="748"/>
                  </a:lnTo>
                  <a:lnTo>
                    <a:pt x="463" y="746"/>
                  </a:lnTo>
                  <a:lnTo>
                    <a:pt x="462" y="744"/>
                  </a:lnTo>
                  <a:lnTo>
                    <a:pt x="461" y="741"/>
                  </a:lnTo>
                  <a:lnTo>
                    <a:pt x="460" y="739"/>
                  </a:lnTo>
                  <a:lnTo>
                    <a:pt x="459" y="739"/>
                  </a:lnTo>
                  <a:lnTo>
                    <a:pt x="456" y="730"/>
                  </a:lnTo>
                  <a:lnTo>
                    <a:pt x="457" y="730"/>
                  </a:lnTo>
                  <a:lnTo>
                    <a:pt x="460" y="729"/>
                  </a:lnTo>
                  <a:lnTo>
                    <a:pt x="462" y="728"/>
                  </a:lnTo>
                  <a:lnTo>
                    <a:pt x="465" y="725"/>
                  </a:lnTo>
                  <a:lnTo>
                    <a:pt x="467" y="723"/>
                  </a:lnTo>
                  <a:lnTo>
                    <a:pt x="468" y="721"/>
                  </a:lnTo>
                  <a:lnTo>
                    <a:pt x="468" y="718"/>
                  </a:lnTo>
                  <a:lnTo>
                    <a:pt x="466" y="715"/>
                  </a:lnTo>
                  <a:lnTo>
                    <a:pt x="463" y="713"/>
                  </a:lnTo>
                  <a:lnTo>
                    <a:pt x="461" y="710"/>
                  </a:lnTo>
                  <a:lnTo>
                    <a:pt x="461" y="708"/>
                  </a:lnTo>
                  <a:lnTo>
                    <a:pt x="461" y="706"/>
                  </a:lnTo>
                  <a:lnTo>
                    <a:pt x="462" y="705"/>
                  </a:lnTo>
                  <a:lnTo>
                    <a:pt x="464" y="704"/>
                  </a:lnTo>
                  <a:lnTo>
                    <a:pt x="465" y="703"/>
                  </a:lnTo>
                  <a:lnTo>
                    <a:pt x="466" y="702"/>
                  </a:lnTo>
                  <a:lnTo>
                    <a:pt x="467" y="701"/>
                  </a:lnTo>
                  <a:lnTo>
                    <a:pt x="467" y="699"/>
                  </a:lnTo>
                  <a:lnTo>
                    <a:pt x="466" y="698"/>
                  </a:lnTo>
                  <a:lnTo>
                    <a:pt x="465" y="697"/>
                  </a:lnTo>
                  <a:lnTo>
                    <a:pt x="464" y="696"/>
                  </a:lnTo>
                  <a:lnTo>
                    <a:pt x="463" y="695"/>
                  </a:lnTo>
                  <a:lnTo>
                    <a:pt x="462" y="693"/>
                  </a:lnTo>
                  <a:lnTo>
                    <a:pt x="462" y="692"/>
                  </a:lnTo>
                  <a:lnTo>
                    <a:pt x="464" y="689"/>
                  </a:lnTo>
                  <a:lnTo>
                    <a:pt x="465" y="687"/>
                  </a:lnTo>
                  <a:lnTo>
                    <a:pt x="467" y="685"/>
                  </a:lnTo>
                  <a:lnTo>
                    <a:pt x="468" y="683"/>
                  </a:lnTo>
                  <a:lnTo>
                    <a:pt x="470" y="680"/>
                  </a:lnTo>
                  <a:lnTo>
                    <a:pt x="470" y="677"/>
                  </a:lnTo>
                  <a:lnTo>
                    <a:pt x="468" y="667"/>
                  </a:lnTo>
                  <a:lnTo>
                    <a:pt x="463" y="658"/>
                  </a:lnTo>
                  <a:lnTo>
                    <a:pt x="457" y="650"/>
                  </a:lnTo>
                  <a:lnTo>
                    <a:pt x="452" y="641"/>
                  </a:lnTo>
                  <a:lnTo>
                    <a:pt x="450" y="631"/>
                  </a:lnTo>
                  <a:lnTo>
                    <a:pt x="450" y="629"/>
                  </a:lnTo>
                  <a:lnTo>
                    <a:pt x="452" y="628"/>
                  </a:lnTo>
                  <a:lnTo>
                    <a:pt x="453" y="626"/>
                  </a:lnTo>
                  <a:lnTo>
                    <a:pt x="455" y="624"/>
                  </a:lnTo>
                  <a:lnTo>
                    <a:pt x="456" y="622"/>
                  </a:lnTo>
                  <a:lnTo>
                    <a:pt x="456" y="620"/>
                  </a:lnTo>
                  <a:lnTo>
                    <a:pt x="456" y="617"/>
                  </a:lnTo>
                  <a:lnTo>
                    <a:pt x="454" y="615"/>
                  </a:lnTo>
                  <a:lnTo>
                    <a:pt x="452" y="613"/>
                  </a:lnTo>
                  <a:lnTo>
                    <a:pt x="449" y="612"/>
                  </a:lnTo>
                  <a:lnTo>
                    <a:pt x="446" y="613"/>
                  </a:lnTo>
                  <a:lnTo>
                    <a:pt x="444" y="614"/>
                  </a:lnTo>
                  <a:lnTo>
                    <a:pt x="443" y="615"/>
                  </a:lnTo>
                  <a:lnTo>
                    <a:pt x="442" y="616"/>
                  </a:lnTo>
                  <a:lnTo>
                    <a:pt x="441" y="617"/>
                  </a:lnTo>
                  <a:lnTo>
                    <a:pt x="430" y="617"/>
                  </a:lnTo>
                  <a:lnTo>
                    <a:pt x="420" y="618"/>
                  </a:lnTo>
                  <a:lnTo>
                    <a:pt x="410" y="618"/>
                  </a:lnTo>
                  <a:lnTo>
                    <a:pt x="403" y="614"/>
                  </a:lnTo>
                  <a:lnTo>
                    <a:pt x="399" y="609"/>
                  </a:lnTo>
                  <a:lnTo>
                    <a:pt x="395" y="602"/>
                  </a:lnTo>
                  <a:lnTo>
                    <a:pt x="394" y="594"/>
                  </a:lnTo>
                  <a:lnTo>
                    <a:pt x="395" y="586"/>
                  </a:lnTo>
                  <a:lnTo>
                    <a:pt x="396" y="584"/>
                  </a:lnTo>
                  <a:lnTo>
                    <a:pt x="397" y="583"/>
                  </a:lnTo>
                  <a:lnTo>
                    <a:pt x="399" y="582"/>
                  </a:lnTo>
                  <a:lnTo>
                    <a:pt x="401" y="580"/>
                  </a:lnTo>
                  <a:lnTo>
                    <a:pt x="402" y="578"/>
                  </a:lnTo>
                  <a:lnTo>
                    <a:pt x="402" y="576"/>
                  </a:lnTo>
                  <a:lnTo>
                    <a:pt x="402" y="572"/>
                  </a:lnTo>
                  <a:lnTo>
                    <a:pt x="401" y="568"/>
                  </a:lnTo>
                  <a:lnTo>
                    <a:pt x="398" y="565"/>
                  </a:lnTo>
                  <a:lnTo>
                    <a:pt x="395" y="562"/>
                  </a:lnTo>
                  <a:lnTo>
                    <a:pt x="397" y="556"/>
                  </a:lnTo>
                  <a:lnTo>
                    <a:pt x="395" y="550"/>
                  </a:lnTo>
                  <a:lnTo>
                    <a:pt x="390" y="545"/>
                  </a:lnTo>
                  <a:lnTo>
                    <a:pt x="375" y="540"/>
                  </a:lnTo>
                  <a:lnTo>
                    <a:pt x="360" y="537"/>
                  </a:lnTo>
                  <a:lnTo>
                    <a:pt x="352" y="535"/>
                  </a:lnTo>
                  <a:lnTo>
                    <a:pt x="344" y="531"/>
                  </a:lnTo>
                  <a:lnTo>
                    <a:pt x="336" y="525"/>
                  </a:lnTo>
                  <a:lnTo>
                    <a:pt x="334" y="524"/>
                  </a:lnTo>
                  <a:lnTo>
                    <a:pt x="331" y="523"/>
                  </a:lnTo>
                  <a:lnTo>
                    <a:pt x="329" y="523"/>
                  </a:lnTo>
                  <a:lnTo>
                    <a:pt x="327" y="522"/>
                  </a:lnTo>
                  <a:lnTo>
                    <a:pt x="317" y="516"/>
                  </a:lnTo>
                  <a:lnTo>
                    <a:pt x="305" y="514"/>
                  </a:lnTo>
                  <a:lnTo>
                    <a:pt x="303" y="514"/>
                  </a:lnTo>
                  <a:lnTo>
                    <a:pt x="301" y="512"/>
                  </a:lnTo>
                  <a:lnTo>
                    <a:pt x="299" y="511"/>
                  </a:lnTo>
                  <a:lnTo>
                    <a:pt x="298" y="510"/>
                  </a:lnTo>
                  <a:lnTo>
                    <a:pt x="289" y="508"/>
                  </a:lnTo>
                  <a:lnTo>
                    <a:pt x="282" y="504"/>
                  </a:lnTo>
                  <a:lnTo>
                    <a:pt x="276" y="499"/>
                  </a:lnTo>
                  <a:lnTo>
                    <a:pt x="269" y="494"/>
                  </a:lnTo>
                  <a:lnTo>
                    <a:pt x="267" y="492"/>
                  </a:lnTo>
                  <a:lnTo>
                    <a:pt x="264" y="491"/>
                  </a:lnTo>
                  <a:lnTo>
                    <a:pt x="261" y="489"/>
                  </a:lnTo>
                  <a:lnTo>
                    <a:pt x="258" y="487"/>
                  </a:lnTo>
                  <a:lnTo>
                    <a:pt x="256" y="484"/>
                  </a:lnTo>
                  <a:lnTo>
                    <a:pt x="254" y="478"/>
                  </a:lnTo>
                  <a:lnTo>
                    <a:pt x="255" y="472"/>
                  </a:lnTo>
                  <a:lnTo>
                    <a:pt x="255" y="465"/>
                  </a:lnTo>
                  <a:lnTo>
                    <a:pt x="254" y="458"/>
                  </a:lnTo>
                  <a:lnTo>
                    <a:pt x="254" y="454"/>
                  </a:lnTo>
                  <a:lnTo>
                    <a:pt x="254" y="451"/>
                  </a:lnTo>
                  <a:lnTo>
                    <a:pt x="254" y="448"/>
                  </a:lnTo>
                  <a:lnTo>
                    <a:pt x="255" y="445"/>
                  </a:lnTo>
                  <a:lnTo>
                    <a:pt x="256" y="442"/>
                  </a:lnTo>
                  <a:lnTo>
                    <a:pt x="256" y="439"/>
                  </a:lnTo>
                  <a:lnTo>
                    <a:pt x="255" y="436"/>
                  </a:lnTo>
                  <a:lnTo>
                    <a:pt x="254" y="433"/>
                  </a:lnTo>
                  <a:lnTo>
                    <a:pt x="254" y="430"/>
                  </a:lnTo>
                  <a:lnTo>
                    <a:pt x="240" y="430"/>
                  </a:lnTo>
                  <a:lnTo>
                    <a:pt x="228" y="430"/>
                  </a:lnTo>
                  <a:lnTo>
                    <a:pt x="216" y="432"/>
                  </a:lnTo>
                  <a:lnTo>
                    <a:pt x="214" y="434"/>
                  </a:lnTo>
                  <a:lnTo>
                    <a:pt x="212" y="436"/>
                  </a:lnTo>
                  <a:lnTo>
                    <a:pt x="210" y="439"/>
                  </a:lnTo>
                  <a:lnTo>
                    <a:pt x="208" y="441"/>
                  </a:lnTo>
                  <a:lnTo>
                    <a:pt x="205" y="443"/>
                  </a:lnTo>
                  <a:lnTo>
                    <a:pt x="203" y="444"/>
                  </a:lnTo>
                  <a:lnTo>
                    <a:pt x="199" y="445"/>
                  </a:lnTo>
                  <a:lnTo>
                    <a:pt x="196" y="446"/>
                  </a:lnTo>
                  <a:lnTo>
                    <a:pt x="194" y="447"/>
                  </a:lnTo>
                  <a:lnTo>
                    <a:pt x="192" y="448"/>
                  </a:lnTo>
                  <a:lnTo>
                    <a:pt x="191" y="450"/>
                  </a:lnTo>
                  <a:lnTo>
                    <a:pt x="190" y="452"/>
                  </a:lnTo>
                  <a:lnTo>
                    <a:pt x="189" y="453"/>
                  </a:lnTo>
                  <a:lnTo>
                    <a:pt x="188" y="454"/>
                  </a:lnTo>
                  <a:lnTo>
                    <a:pt x="187" y="456"/>
                  </a:lnTo>
                  <a:lnTo>
                    <a:pt x="188" y="456"/>
                  </a:lnTo>
                  <a:lnTo>
                    <a:pt x="188" y="454"/>
                  </a:lnTo>
                  <a:lnTo>
                    <a:pt x="187" y="456"/>
                  </a:lnTo>
                  <a:lnTo>
                    <a:pt x="187" y="458"/>
                  </a:lnTo>
                  <a:lnTo>
                    <a:pt x="181" y="460"/>
                  </a:lnTo>
                  <a:lnTo>
                    <a:pt x="174" y="460"/>
                  </a:lnTo>
                  <a:lnTo>
                    <a:pt x="168" y="460"/>
                  </a:lnTo>
                  <a:lnTo>
                    <a:pt x="163" y="462"/>
                  </a:lnTo>
                  <a:lnTo>
                    <a:pt x="157" y="467"/>
                  </a:lnTo>
                  <a:lnTo>
                    <a:pt x="151" y="470"/>
                  </a:lnTo>
                  <a:lnTo>
                    <a:pt x="145" y="470"/>
                  </a:lnTo>
                  <a:lnTo>
                    <a:pt x="143" y="469"/>
                  </a:lnTo>
                  <a:lnTo>
                    <a:pt x="142" y="468"/>
                  </a:lnTo>
                  <a:lnTo>
                    <a:pt x="141" y="468"/>
                  </a:lnTo>
                  <a:lnTo>
                    <a:pt x="140" y="468"/>
                  </a:lnTo>
                  <a:lnTo>
                    <a:pt x="139" y="468"/>
                  </a:lnTo>
                  <a:lnTo>
                    <a:pt x="138" y="469"/>
                  </a:lnTo>
                  <a:lnTo>
                    <a:pt x="136" y="470"/>
                  </a:lnTo>
                  <a:lnTo>
                    <a:pt x="129" y="471"/>
                  </a:lnTo>
                  <a:lnTo>
                    <a:pt x="121" y="475"/>
                  </a:lnTo>
                  <a:lnTo>
                    <a:pt x="120" y="475"/>
                  </a:lnTo>
                  <a:lnTo>
                    <a:pt x="118" y="475"/>
                  </a:lnTo>
                  <a:lnTo>
                    <a:pt x="116" y="475"/>
                  </a:lnTo>
                  <a:lnTo>
                    <a:pt x="115" y="475"/>
                  </a:lnTo>
                  <a:lnTo>
                    <a:pt x="111" y="477"/>
                  </a:lnTo>
                  <a:lnTo>
                    <a:pt x="107" y="479"/>
                  </a:lnTo>
                  <a:lnTo>
                    <a:pt x="104" y="481"/>
                  </a:lnTo>
                  <a:lnTo>
                    <a:pt x="102" y="482"/>
                  </a:lnTo>
                  <a:lnTo>
                    <a:pt x="100" y="481"/>
                  </a:lnTo>
                  <a:lnTo>
                    <a:pt x="99" y="480"/>
                  </a:lnTo>
                  <a:lnTo>
                    <a:pt x="98" y="478"/>
                  </a:lnTo>
                  <a:lnTo>
                    <a:pt x="97" y="471"/>
                  </a:lnTo>
                  <a:lnTo>
                    <a:pt x="98" y="465"/>
                  </a:lnTo>
                  <a:lnTo>
                    <a:pt x="97" y="458"/>
                  </a:lnTo>
                  <a:lnTo>
                    <a:pt x="96" y="454"/>
                  </a:lnTo>
                  <a:lnTo>
                    <a:pt x="96" y="451"/>
                  </a:lnTo>
                  <a:lnTo>
                    <a:pt x="96" y="449"/>
                  </a:lnTo>
                  <a:lnTo>
                    <a:pt x="97" y="448"/>
                  </a:lnTo>
                  <a:lnTo>
                    <a:pt x="97" y="447"/>
                  </a:lnTo>
                  <a:lnTo>
                    <a:pt x="97" y="446"/>
                  </a:lnTo>
                  <a:lnTo>
                    <a:pt x="98" y="444"/>
                  </a:lnTo>
                  <a:lnTo>
                    <a:pt x="97" y="444"/>
                  </a:lnTo>
                  <a:lnTo>
                    <a:pt x="96" y="444"/>
                  </a:lnTo>
                  <a:lnTo>
                    <a:pt x="95" y="443"/>
                  </a:lnTo>
                  <a:lnTo>
                    <a:pt x="94" y="443"/>
                  </a:lnTo>
                  <a:lnTo>
                    <a:pt x="94" y="444"/>
                  </a:lnTo>
                  <a:lnTo>
                    <a:pt x="82" y="446"/>
                  </a:lnTo>
                  <a:lnTo>
                    <a:pt x="71" y="449"/>
                  </a:lnTo>
                  <a:lnTo>
                    <a:pt x="58" y="449"/>
                  </a:lnTo>
                  <a:lnTo>
                    <a:pt x="55" y="449"/>
                  </a:lnTo>
                  <a:lnTo>
                    <a:pt x="53" y="448"/>
                  </a:lnTo>
                  <a:lnTo>
                    <a:pt x="51" y="447"/>
                  </a:lnTo>
                  <a:lnTo>
                    <a:pt x="49" y="445"/>
                  </a:lnTo>
                  <a:lnTo>
                    <a:pt x="48" y="443"/>
                  </a:lnTo>
                  <a:lnTo>
                    <a:pt x="48" y="441"/>
                  </a:lnTo>
                  <a:lnTo>
                    <a:pt x="47" y="439"/>
                  </a:lnTo>
                  <a:lnTo>
                    <a:pt x="46" y="438"/>
                  </a:lnTo>
                  <a:lnTo>
                    <a:pt x="45" y="437"/>
                  </a:lnTo>
                  <a:lnTo>
                    <a:pt x="43" y="437"/>
                  </a:lnTo>
                  <a:lnTo>
                    <a:pt x="41" y="437"/>
                  </a:lnTo>
                  <a:lnTo>
                    <a:pt x="40" y="437"/>
                  </a:lnTo>
                  <a:lnTo>
                    <a:pt x="33" y="433"/>
                  </a:lnTo>
                  <a:lnTo>
                    <a:pt x="26" y="433"/>
                  </a:lnTo>
                  <a:lnTo>
                    <a:pt x="19" y="437"/>
                  </a:lnTo>
                  <a:lnTo>
                    <a:pt x="20" y="435"/>
                  </a:lnTo>
                  <a:lnTo>
                    <a:pt x="21" y="432"/>
                  </a:lnTo>
                  <a:lnTo>
                    <a:pt x="23" y="430"/>
                  </a:lnTo>
                  <a:lnTo>
                    <a:pt x="25" y="428"/>
                  </a:lnTo>
                  <a:lnTo>
                    <a:pt x="27" y="426"/>
                  </a:lnTo>
                  <a:lnTo>
                    <a:pt x="28" y="425"/>
                  </a:lnTo>
                  <a:lnTo>
                    <a:pt x="29" y="425"/>
                  </a:lnTo>
                  <a:lnTo>
                    <a:pt x="27" y="422"/>
                  </a:lnTo>
                  <a:lnTo>
                    <a:pt x="25" y="419"/>
                  </a:lnTo>
                  <a:lnTo>
                    <a:pt x="24" y="416"/>
                  </a:lnTo>
                  <a:lnTo>
                    <a:pt x="22" y="413"/>
                  </a:lnTo>
                  <a:lnTo>
                    <a:pt x="17" y="407"/>
                  </a:lnTo>
                  <a:lnTo>
                    <a:pt x="11" y="402"/>
                  </a:lnTo>
                  <a:lnTo>
                    <a:pt x="11" y="401"/>
                  </a:lnTo>
                  <a:lnTo>
                    <a:pt x="11" y="400"/>
                  </a:lnTo>
                  <a:lnTo>
                    <a:pt x="11" y="399"/>
                  </a:lnTo>
                  <a:lnTo>
                    <a:pt x="9" y="397"/>
                  </a:lnTo>
                  <a:lnTo>
                    <a:pt x="7" y="396"/>
                  </a:lnTo>
                  <a:lnTo>
                    <a:pt x="5" y="395"/>
                  </a:lnTo>
                  <a:lnTo>
                    <a:pt x="3" y="394"/>
                  </a:lnTo>
                  <a:lnTo>
                    <a:pt x="1" y="392"/>
                  </a:lnTo>
                  <a:lnTo>
                    <a:pt x="0" y="391"/>
                  </a:lnTo>
                  <a:lnTo>
                    <a:pt x="0" y="389"/>
                  </a:lnTo>
                  <a:lnTo>
                    <a:pt x="0" y="386"/>
                  </a:lnTo>
                  <a:lnTo>
                    <a:pt x="3" y="378"/>
                  </a:lnTo>
                  <a:lnTo>
                    <a:pt x="6" y="369"/>
                  </a:lnTo>
                  <a:lnTo>
                    <a:pt x="6" y="360"/>
                  </a:lnTo>
                  <a:lnTo>
                    <a:pt x="6" y="357"/>
                  </a:lnTo>
                  <a:lnTo>
                    <a:pt x="7" y="354"/>
                  </a:lnTo>
                  <a:lnTo>
                    <a:pt x="8" y="352"/>
                  </a:lnTo>
                  <a:lnTo>
                    <a:pt x="11" y="350"/>
                  </a:lnTo>
                  <a:lnTo>
                    <a:pt x="14" y="349"/>
                  </a:lnTo>
                  <a:lnTo>
                    <a:pt x="18" y="349"/>
                  </a:lnTo>
                  <a:lnTo>
                    <a:pt x="18" y="350"/>
                  </a:lnTo>
                  <a:lnTo>
                    <a:pt x="19" y="350"/>
                  </a:lnTo>
                  <a:lnTo>
                    <a:pt x="20" y="351"/>
                  </a:lnTo>
                  <a:lnTo>
                    <a:pt x="21" y="350"/>
                  </a:lnTo>
                  <a:lnTo>
                    <a:pt x="22" y="349"/>
                  </a:lnTo>
                  <a:lnTo>
                    <a:pt x="23" y="348"/>
                  </a:lnTo>
                  <a:lnTo>
                    <a:pt x="24" y="347"/>
                  </a:lnTo>
                  <a:lnTo>
                    <a:pt x="24" y="345"/>
                  </a:lnTo>
                  <a:lnTo>
                    <a:pt x="25" y="342"/>
                  </a:lnTo>
                  <a:lnTo>
                    <a:pt x="24" y="340"/>
                  </a:lnTo>
                  <a:lnTo>
                    <a:pt x="24" y="339"/>
                  </a:lnTo>
                  <a:lnTo>
                    <a:pt x="22" y="336"/>
                  </a:lnTo>
                  <a:lnTo>
                    <a:pt x="21" y="334"/>
                  </a:lnTo>
                  <a:lnTo>
                    <a:pt x="21" y="332"/>
                  </a:lnTo>
                  <a:lnTo>
                    <a:pt x="21" y="329"/>
                  </a:lnTo>
                  <a:lnTo>
                    <a:pt x="23" y="326"/>
                  </a:lnTo>
                  <a:lnTo>
                    <a:pt x="26" y="323"/>
                  </a:lnTo>
                  <a:lnTo>
                    <a:pt x="28" y="321"/>
                  </a:lnTo>
                  <a:lnTo>
                    <a:pt x="31" y="317"/>
                  </a:lnTo>
                  <a:lnTo>
                    <a:pt x="32" y="313"/>
                  </a:lnTo>
                  <a:lnTo>
                    <a:pt x="33" y="310"/>
                  </a:lnTo>
                  <a:lnTo>
                    <a:pt x="34" y="307"/>
                  </a:lnTo>
                  <a:lnTo>
                    <a:pt x="36" y="305"/>
                  </a:lnTo>
                  <a:lnTo>
                    <a:pt x="39" y="304"/>
                  </a:lnTo>
                  <a:lnTo>
                    <a:pt x="42" y="302"/>
                  </a:lnTo>
                  <a:lnTo>
                    <a:pt x="45" y="301"/>
                  </a:lnTo>
                  <a:lnTo>
                    <a:pt x="48" y="299"/>
                  </a:lnTo>
                  <a:lnTo>
                    <a:pt x="50" y="297"/>
                  </a:lnTo>
                  <a:lnTo>
                    <a:pt x="52" y="294"/>
                  </a:lnTo>
                  <a:lnTo>
                    <a:pt x="54" y="292"/>
                  </a:lnTo>
                  <a:lnTo>
                    <a:pt x="56" y="290"/>
                  </a:lnTo>
                  <a:lnTo>
                    <a:pt x="59" y="288"/>
                  </a:lnTo>
                  <a:lnTo>
                    <a:pt x="69" y="286"/>
                  </a:lnTo>
                  <a:lnTo>
                    <a:pt x="79" y="284"/>
                  </a:lnTo>
                  <a:lnTo>
                    <a:pt x="88" y="280"/>
                  </a:lnTo>
                  <a:lnTo>
                    <a:pt x="96" y="278"/>
                  </a:lnTo>
                  <a:lnTo>
                    <a:pt x="104" y="279"/>
                  </a:lnTo>
                  <a:lnTo>
                    <a:pt x="109" y="281"/>
                  </a:lnTo>
                  <a:lnTo>
                    <a:pt x="112" y="283"/>
                  </a:lnTo>
                  <a:lnTo>
                    <a:pt x="116" y="284"/>
                  </a:lnTo>
                  <a:lnTo>
                    <a:pt x="129" y="177"/>
                  </a:lnTo>
                  <a:lnTo>
                    <a:pt x="127" y="176"/>
                  </a:lnTo>
                  <a:lnTo>
                    <a:pt x="126" y="175"/>
                  </a:lnTo>
                  <a:lnTo>
                    <a:pt x="125" y="173"/>
                  </a:lnTo>
                  <a:lnTo>
                    <a:pt x="123" y="172"/>
                  </a:lnTo>
                  <a:lnTo>
                    <a:pt x="123" y="171"/>
                  </a:lnTo>
                  <a:lnTo>
                    <a:pt x="124" y="171"/>
                  </a:lnTo>
                  <a:lnTo>
                    <a:pt x="121" y="171"/>
                  </a:lnTo>
                  <a:lnTo>
                    <a:pt x="119" y="170"/>
                  </a:lnTo>
                  <a:lnTo>
                    <a:pt x="117" y="169"/>
                  </a:lnTo>
                  <a:lnTo>
                    <a:pt x="115" y="168"/>
                  </a:lnTo>
                  <a:lnTo>
                    <a:pt x="114" y="166"/>
                  </a:lnTo>
                  <a:lnTo>
                    <a:pt x="113" y="165"/>
                  </a:lnTo>
                  <a:lnTo>
                    <a:pt x="107" y="159"/>
                  </a:lnTo>
                  <a:lnTo>
                    <a:pt x="105" y="151"/>
                  </a:lnTo>
                  <a:lnTo>
                    <a:pt x="106" y="144"/>
                  </a:lnTo>
                  <a:lnTo>
                    <a:pt x="107" y="142"/>
                  </a:lnTo>
                  <a:lnTo>
                    <a:pt x="110" y="140"/>
                  </a:lnTo>
                  <a:lnTo>
                    <a:pt x="112" y="138"/>
                  </a:lnTo>
                  <a:lnTo>
                    <a:pt x="115" y="136"/>
                  </a:lnTo>
                  <a:lnTo>
                    <a:pt x="118" y="135"/>
                  </a:lnTo>
                  <a:lnTo>
                    <a:pt x="121" y="134"/>
                  </a:lnTo>
                  <a:lnTo>
                    <a:pt x="124" y="132"/>
                  </a:lnTo>
                  <a:lnTo>
                    <a:pt x="127" y="131"/>
                  </a:lnTo>
                  <a:lnTo>
                    <a:pt x="130" y="131"/>
                  </a:lnTo>
                  <a:lnTo>
                    <a:pt x="133" y="132"/>
                  </a:lnTo>
                  <a:lnTo>
                    <a:pt x="134" y="132"/>
                  </a:lnTo>
                  <a:lnTo>
                    <a:pt x="135" y="132"/>
                  </a:lnTo>
                  <a:lnTo>
                    <a:pt x="136" y="131"/>
                  </a:lnTo>
                  <a:lnTo>
                    <a:pt x="136" y="130"/>
                  </a:lnTo>
                  <a:lnTo>
                    <a:pt x="136" y="128"/>
                  </a:lnTo>
                  <a:lnTo>
                    <a:pt x="135" y="127"/>
                  </a:lnTo>
                  <a:lnTo>
                    <a:pt x="129" y="124"/>
                  </a:lnTo>
                  <a:lnTo>
                    <a:pt x="123" y="124"/>
                  </a:lnTo>
                  <a:lnTo>
                    <a:pt x="117" y="126"/>
                  </a:lnTo>
                  <a:lnTo>
                    <a:pt x="116" y="123"/>
                  </a:lnTo>
                  <a:lnTo>
                    <a:pt x="116" y="119"/>
                  </a:lnTo>
                  <a:lnTo>
                    <a:pt x="115" y="116"/>
                  </a:lnTo>
                  <a:lnTo>
                    <a:pt x="114" y="112"/>
                  </a:lnTo>
                  <a:lnTo>
                    <a:pt x="114" y="111"/>
                  </a:lnTo>
                  <a:lnTo>
                    <a:pt x="113" y="109"/>
                  </a:lnTo>
                  <a:lnTo>
                    <a:pt x="113" y="107"/>
                  </a:lnTo>
                  <a:lnTo>
                    <a:pt x="113" y="106"/>
                  </a:lnTo>
                  <a:lnTo>
                    <a:pt x="113" y="104"/>
                  </a:lnTo>
                  <a:lnTo>
                    <a:pt x="114" y="104"/>
                  </a:lnTo>
                  <a:lnTo>
                    <a:pt x="127" y="103"/>
                  </a:lnTo>
                  <a:lnTo>
                    <a:pt x="140" y="103"/>
                  </a:lnTo>
                  <a:lnTo>
                    <a:pt x="152" y="104"/>
                  </a:lnTo>
                  <a:lnTo>
                    <a:pt x="165" y="102"/>
                  </a:lnTo>
                  <a:lnTo>
                    <a:pt x="165" y="101"/>
                  </a:lnTo>
                  <a:lnTo>
                    <a:pt x="165" y="100"/>
                  </a:lnTo>
                  <a:lnTo>
                    <a:pt x="164" y="99"/>
                  </a:lnTo>
                  <a:lnTo>
                    <a:pt x="164" y="98"/>
                  </a:lnTo>
                  <a:lnTo>
                    <a:pt x="165" y="97"/>
                  </a:lnTo>
                  <a:lnTo>
                    <a:pt x="166" y="97"/>
                  </a:lnTo>
                  <a:lnTo>
                    <a:pt x="169" y="98"/>
                  </a:lnTo>
                  <a:lnTo>
                    <a:pt x="171" y="100"/>
                  </a:lnTo>
                  <a:lnTo>
                    <a:pt x="173" y="101"/>
                  </a:lnTo>
                  <a:lnTo>
                    <a:pt x="174" y="101"/>
                  </a:lnTo>
                  <a:lnTo>
                    <a:pt x="176" y="100"/>
                  </a:lnTo>
                  <a:lnTo>
                    <a:pt x="178" y="100"/>
                  </a:lnTo>
                  <a:lnTo>
                    <a:pt x="178" y="98"/>
                  </a:lnTo>
                  <a:lnTo>
                    <a:pt x="179" y="95"/>
                  </a:lnTo>
                  <a:lnTo>
                    <a:pt x="181" y="92"/>
                  </a:lnTo>
                  <a:lnTo>
                    <a:pt x="183" y="91"/>
                  </a:lnTo>
                  <a:lnTo>
                    <a:pt x="184" y="91"/>
                  </a:lnTo>
                  <a:lnTo>
                    <a:pt x="185" y="91"/>
                  </a:lnTo>
                  <a:lnTo>
                    <a:pt x="185" y="93"/>
                  </a:lnTo>
                  <a:lnTo>
                    <a:pt x="186" y="101"/>
                  </a:lnTo>
                  <a:lnTo>
                    <a:pt x="187" y="108"/>
                  </a:lnTo>
                  <a:lnTo>
                    <a:pt x="190" y="114"/>
                  </a:lnTo>
                  <a:lnTo>
                    <a:pt x="195" y="118"/>
                  </a:lnTo>
                  <a:lnTo>
                    <a:pt x="203" y="119"/>
                  </a:lnTo>
                  <a:lnTo>
                    <a:pt x="204" y="119"/>
                  </a:lnTo>
                  <a:lnTo>
                    <a:pt x="204" y="120"/>
                  </a:lnTo>
                  <a:lnTo>
                    <a:pt x="204" y="119"/>
                  </a:lnTo>
                  <a:lnTo>
                    <a:pt x="203" y="119"/>
                  </a:lnTo>
                  <a:lnTo>
                    <a:pt x="205" y="119"/>
                  </a:lnTo>
                  <a:lnTo>
                    <a:pt x="207" y="119"/>
                  </a:lnTo>
                  <a:lnTo>
                    <a:pt x="209" y="120"/>
                  </a:lnTo>
                  <a:lnTo>
                    <a:pt x="211" y="121"/>
                  </a:lnTo>
                  <a:lnTo>
                    <a:pt x="212" y="123"/>
                  </a:lnTo>
                  <a:lnTo>
                    <a:pt x="214" y="125"/>
                  </a:lnTo>
                  <a:lnTo>
                    <a:pt x="215" y="127"/>
                  </a:lnTo>
                  <a:lnTo>
                    <a:pt x="216" y="128"/>
                  </a:lnTo>
                  <a:lnTo>
                    <a:pt x="221" y="131"/>
                  </a:lnTo>
                  <a:lnTo>
                    <a:pt x="227" y="134"/>
                  </a:lnTo>
                  <a:lnTo>
                    <a:pt x="233" y="134"/>
                  </a:lnTo>
                  <a:lnTo>
                    <a:pt x="244" y="128"/>
                  </a:lnTo>
                  <a:lnTo>
                    <a:pt x="254" y="121"/>
                  </a:lnTo>
                  <a:lnTo>
                    <a:pt x="263" y="112"/>
                  </a:lnTo>
                  <a:lnTo>
                    <a:pt x="265" y="111"/>
                  </a:lnTo>
                  <a:lnTo>
                    <a:pt x="268" y="110"/>
                  </a:lnTo>
                  <a:lnTo>
                    <a:pt x="271" y="109"/>
                  </a:lnTo>
                  <a:lnTo>
                    <a:pt x="274" y="109"/>
                  </a:lnTo>
                  <a:lnTo>
                    <a:pt x="277" y="108"/>
                  </a:lnTo>
                  <a:lnTo>
                    <a:pt x="280" y="105"/>
                  </a:lnTo>
                  <a:lnTo>
                    <a:pt x="283" y="102"/>
                  </a:lnTo>
                  <a:lnTo>
                    <a:pt x="285" y="98"/>
                  </a:lnTo>
                  <a:lnTo>
                    <a:pt x="286" y="96"/>
                  </a:lnTo>
                  <a:lnTo>
                    <a:pt x="288" y="95"/>
                  </a:lnTo>
                  <a:lnTo>
                    <a:pt x="290" y="95"/>
                  </a:lnTo>
                  <a:lnTo>
                    <a:pt x="292" y="95"/>
                  </a:lnTo>
                  <a:lnTo>
                    <a:pt x="296" y="95"/>
                  </a:lnTo>
                  <a:lnTo>
                    <a:pt x="298" y="93"/>
                  </a:lnTo>
                  <a:lnTo>
                    <a:pt x="300" y="92"/>
                  </a:lnTo>
                  <a:lnTo>
                    <a:pt x="302" y="91"/>
                  </a:lnTo>
                  <a:lnTo>
                    <a:pt x="303" y="88"/>
                  </a:lnTo>
                  <a:lnTo>
                    <a:pt x="303" y="86"/>
                  </a:lnTo>
                  <a:lnTo>
                    <a:pt x="303" y="84"/>
                  </a:lnTo>
                  <a:lnTo>
                    <a:pt x="302" y="82"/>
                  </a:lnTo>
                  <a:lnTo>
                    <a:pt x="300" y="80"/>
                  </a:lnTo>
                  <a:lnTo>
                    <a:pt x="298" y="79"/>
                  </a:lnTo>
                  <a:lnTo>
                    <a:pt x="296" y="78"/>
                  </a:lnTo>
                  <a:lnTo>
                    <a:pt x="292" y="78"/>
                  </a:lnTo>
                  <a:lnTo>
                    <a:pt x="290" y="78"/>
                  </a:lnTo>
                  <a:lnTo>
                    <a:pt x="287" y="79"/>
                  </a:lnTo>
                  <a:lnTo>
                    <a:pt x="286" y="78"/>
                  </a:lnTo>
                  <a:lnTo>
                    <a:pt x="284" y="78"/>
                  </a:lnTo>
                  <a:lnTo>
                    <a:pt x="283" y="77"/>
                  </a:lnTo>
                  <a:lnTo>
                    <a:pt x="282" y="76"/>
                  </a:lnTo>
                  <a:lnTo>
                    <a:pt x="282" y="74"/>
                  </a:lnTo>
                  <a:lnTo>
                    <a:pt x="282" y="73"/>
                  </a:lnTo>
                  <a:lnTo>
                    <a:pt x="282" y="71"/>
                  </a:lnTo>
                  <a:lnTo>
                    <a:pt x="278" y="63"/>
                  </a:lnTo>
                  <a:lnTo>
                    <a:pt x="276" y="54"/>
                  </a:lnTo>
                  <a:lnTo>
                    <a:pt x="275" y="50"/>
                  </a:lnTo>
                  <a:lnTo>
                    <a:pt x="276" y="45"/>
                  </a:lnTo>
                  <a:lnTo>
                    <a:pt x="275" y="41"/>
                  </a:lnTo>
                  <a:lnTo>
                    <a:pt x="275" y="39"/>
                  </a:lnTo>
                  <a:lnTo>
                    <a:pt x="274" y="38"/>
                  </a:lnTo>
                  <a:lnTo>
                    <a:pt x="274" y="37"/>
                  </a:lnTo>
                  <a:lnTo>
                    <a:pt x="272" y="36"/>
                  </a:lnTo>
                  <a:lnTo>
                    <a:pt x="270" y="35"/>
                  </a:lnTo>
                  <a:lnTo>
                    <a:pt x="267" y="34"/>
                  </a:lnTo>
                  <a:lnTo>
                    <a:pt x="266" y="33"/>
                  </a:lnTo>
                  <a:lnTo>
                    <a:pt x="264" y="31"/>
                  </a:lnTo>
                  <a:lnTo>
                    <a:pt x="264" y="29"/>
                  </a:lnTo>
                  <a:lnTo>
                    <a:pt x="264" y="27"/>
                  </a:lnTo>
                  <a:lnTo>
                    <a:pt x="265" y="27"/>
                  </a:lnTo>
                  <a:lnTo>
                    <a:pt x="266" y="27"/>
                  </a:lnTo>
                  <a:lnTo>
                    <a:pt x="267" y="27"/>
                  </a:lnTo>
                  <a:lnTo>
                    <a:pt x="269" y="28"/>
                  </a:lnTo>
                  <a:lnTo>
                    <a:pt x="271" y="30"/>
                  </a:lnTo>
                  <a:lnTo>
                    <a:pt x="274" y="31"/>
                  </a:lnTo>
                  <a:lnTo>
                    <a:pt x="277" y="31"/>
                  </a:lnTo>
                  <a:lnTo>
                    <a:pt x="280" y="31"/>
                  </a:lnTo>
                  <a:lnTo>
                    <a:pt x="283" y="30"/>
                  </a:lnTo>
                  <a:lnTo>
                    <a:pt x="286" y="31"/>
                  </a:lnTo>
                  <a:lnTo>
                    <a:pt x="297" y="35"/>
                  </a:lnTo>
                  <a:lnTo>
                    <a:pt x="308" y="39"/>
                  </a:lnTo>
                  <a:lnTo>
                    <a:pt x="312" y="41"/>
                  </a:lnTo>
                  <a:lnTo>
                    <a:pt x="317" y="41"/>
                  </a:lnTo>
                  <a:lnTo>
                    <a:pt x="322" y="40"/>
                  </a:lnTo>
                  <a:lnTo>
                    <a:pt x="326" y="37"/>
                  </a:lnTo>
                  <a:lnTo>
                    <a:pt x="328" y="35"/>
                  </a:lnTo>
                  <a:lnTo>
                    <a:pt x="330" y="33"/>
                  </a:lnTo>
                  <a:lnTo>
                    <a:pt x="332" y="32"/>
                  </a:lnTo>
                  <a:lnTo>
                    <a:pt x="336" y="32"/>
                  </a:lnTo>
                  <a:lnTo>
                    <a:pt x="339" y="32"/>
                  </a:lnTo>
                  <a:lnTo>
                    <a:pt x="344" y="31"/>
                  </a:lnTo>
                  <a:lnTo>
                    <a:pt x="347" y="30"/>
                  </a:lnTo>
                  <a:lnTo>
                    <a:pt x="349" y="28"/>
                  </a:lnTo>
                  <a:lnTo>
                    <a:pt x="351" y="27"/>
                  </a:lnTo>
                  <a:lnTo>
                    <a:pt x="353" y="26"/>
                  </a:lnTo>
                  <a:lnTo>
                    <a:pt x="358" y="25"/>
                  </a:lnTo>
                  <a:lnTo>
                    <a:pt x="362" y="23"/>
                  </a:lnTo>
                  <a:lnTo>
                    <a:pt x="366" y="22"/>
                  </a:lnTo>
                  <a:lnTo>
                    <a:pt x="369" y="22"/>
                  </a:lnTo>
                  <a:lnTo>
                    <a:pt x="372" y="22"/>
                  </a:lnTo>
                  <a:lnTo>
                    <a:pt x="375" y="21"/>
                  </a:lnTo>
                  <a:lnTo>
                    <a:pt x="381" y="18"/>
                  </a:lnTo>
                  <a:lnTo>
                    <a:pt x="386" y="12"/>
                  </a:lnTo>
                  <a:lnTo>
                    <a:pt x="391" y="6"/>
                  </a:lnTo>
                  <a:lnTo>
                    <a:pt x="397" y="1"/>
                  </a:lnTo>
                  <a:lnTo>
                    <a:pt x="399" y="0"/>
                  </a:lnTo>
                  <a:lnTo>
                    <a:pt x="401" y="0"/>
                  </a:lnTo>
                  <a:lnTo>
                    <a:pt x="403" y="1"/>
                  </a:lnTo>
                  <a:lnTo>
                    <a:pt x="405" y="2"/>
                  </a:lnTo>
                  <a:lnTo>
                    <a:pt x="407" y="5"/>
                  </a:lnTo>
                  <a:lnTo>
                    <a:pt x="407" y="7"/>
                  </a:lnTo>
                  <a:lnTo>
                    <a:pt x="407" y="9"/>
                  </a:lnTo>
                  <a:lnTo>
                    <a:pt x="406" y="11"/>
                  </a:lnTo>
                  <a:lnTo>
                    <a:pt x="404" y="13"/>
                  </a:lnTo>
                  <a:lnTo>
                    <a:pt x="404" y="15"/>
                  </a:lnTo>
                  <a:lnTo>
                    <a:pt x="404" y="17"/>
                  </a:lnTo>
                  <a:lnTo>
                    <a:pt x="405" y="19"/>
                  </a:lnTo>
                  <a:lnTo>
                    <a:pt x="410" y="29"/>
                  </a:lnTo>
                  <a:lnTo>
                    <a:pt x="413" y="40"/>
                  </a:lnTo>
                  <a:lnTo>
                    <a:pt x="413" y="51"/>
                  </a:lnTo>
                  <a:lnTo>
                    <a:pt x="409" y="62"/>
                  </a:lnTo>
                  <a:lnTo>
                    <a:pt x="406" y="67"/>
                  </a:lnTo>
                  <a:lnTo>
                    <a:pt x="406" y="73"/>
                  </a:lnTo>
                  <a:lnTo>
                    <a:pt x="409" y="78"/>
                  </a:lnTo>
                  <a:lnTo>
                    <a:pt x="409" y="87"/>
                  </a:lnTo>
                  <a:lnTo>
                    <a:pt x="412" y="95"/>
                  </a:lnTo>
                  <a:lnTo>
                    <a:pt x="418" y="101"/>
                  </a:lnTo>
                  <a:lnTo>
                    <a:pt x="424" y="106"/>
                  </a:lnTo>
                  <a:lnTo>
                    <a:pt x="426" y="107"/>
                  </a:lnTo>
                  <a:lnTo>
                    <a:pt x="429" y="107"/>
                  </a:lnTo>
                  <a:lnTo>
                    <a:pt x="431" y="106"/>
                  </a:lnTo>
                  <a:lnTo>
                    <a:pt x="434" y="105"/>
                  </a:lnTo>
                  <a:lnTo>
                    <a:pt x="437" y="105"/>
                  </a:lnTo>
                  <a:lnTo>
                    <a:pt x="439" y="106"/>
                  </a:lnTo>
                  <a:lnTo>
                    <a:pt x="441" y="107"/>
                  </a:lnTo>
                  <a:lnTo>
                    <a:pt x="443" y="108"/>
                  </a:lnTo>
                  <a:lnTo>
                    <a:pt x="446" y="107"/>
                  </a:lnTo>
                  <a:lnTo>
                    <a:pt x="449" y="106"/>
                  </a:lnTo>
                  <a:lnTo>
                    <a:pt x="453" y="103"/>
                  </a:lnTo>
                  <a:lnTo>
                    <a:pt x="455" y="103"/>
                  </a:lnTo>
                  <a:lnTo>
                    <a:pt x="457" y="103"/>
                  </a:lnTo>
                  <a:lnTo>
                    <a:pt x="459" y="104"/>
                  </a:lnTo>
                  <a:lnTo>
                    <a:pt x="461" y="105"/>
                  </a:lnTo>
                  <a:lnTo>
                    <a:pt x="464" y="106"/>
                  </a:lnTo>
                  <a:lnTo>
                    <a:pt x="466" y="106"/>
                  </a:lnTo>
                  <a:lnTo>
                    <a:pt x="467" y="105"/>
                  </a:lnTo>
                  <a:lnTo>
                    <a:pt x="469" y="104"/>
                  </a:lnTo>
                  <a:lnTo>
                    <a:pt x="471" y="103"/>
                  </a:lnTo>
                  <a:lnTo>
                    <a:pt x="472" y="102"/>
                  </a:lnTo>
                  <a:lnTo>
                    <a:pt x="475" y="101"/>
                  </a:lnTo>
                  <a:lnTo>
                    <a:pt x="478" y="101"/>
                  </a:lnTo>
                  <a:lnTo>
                    <a:pt x="482" y="101"/>
                  </a:lnTo>
                  <a:lnTo>
                    <a:pt x="484" y="101"/>
                  </a:lnTo>
                  <a:lnTo>
                    <a:pt x="488" y="99"/>
                  </a:lnTo>
                  <a:lnTo>
                    <a:pt x="491" y="97"/>
                  </a:lnTo>
                  <a:lnTo>
                    <a:pt x="494" y="95"/>
                  </a:lnTo>
                  <a:lnTo>
                    <a:pt x="501" y="93"/>
                  </a:lnTo>
                  <a:lnTo>
                    <a:pt x="508" y="95"/>
                  </a:lnTo>
                  <a:lnTo>
                    <a:pt x="515" y="96"/>
                  </a:lnTo>
                  <a:lnTo>
                    <a:pt x="516" y="97"/>
                  </a:lnTo>
                  <a:lnTo>
                    <a:pt x="518" y="98"/>
                  </a:lnTo>
                  <a:lnTo>
                    <a:pt x="520" y="100"/>
                  </a:lnTo>
                  <a:lnTo>
                    <a:pt x="522" y="101"/>
                  </a:lnTo>
                  <a:lnTo>
                    <a:pt x="525" y="101"/>
                  </a:lnTo>
                  <a:lnTo>
                    <a:pt x="529" y="100"/>
                  </a:lnTo>
                  <a:lnTo>
                    <a:pt x="531" y="98"/>
                  </a:lnTo>
                  <a:lnTo>
                    <a:pt x="532" y="96"/>
                  </a:lnTo>
                  <a:lnTo>
                    <a:pt x="533" y="93"/>
                  </a:lnTo>
                  <a:lnTo>
                    <a:pt x="532" y="91"/>
                  </a:lnTo>
                  <a:lnTo>
                    <a:pt x="531" y="89"/>
                  </a:lnTo>
                  <a:lnTo>
                    <a:pt x="529" y="87"/>
                  </a:lnTo>
                  <a:lnTo>
                    <a:pt x="527" y="85"/>
                  </a:lnTo>
                  <a:lnTo>
                    <a:pt x="525" y="85"/>
                  </a:lnTo>
                  <a:lnTo>
                    <a:pt x="525" y="83"/>
                  </a:lnTo>
                  <a:lnTo>
                    <a:pt x="525" y="82"/>
                  </a:lnTo>
                  <a:lnTo>
                    <a:pt x="525" y="81"/>
                  </a:lnTo>
                  <a:lnTo>
                    <a:pt x="527" y="81"/>
                  </a:lnTo>
                  <a:lnTo>
                    <a:pt x="529" y="81"/>
                  </a:lnTo>
                  <a:lnTo>
                    <a:pt x="531" y="82"/>
                  </a:lnTo>
                  <a:lnTo>
                    <a:pt x="533" y="83"/>
                  </a:lnTo>
                  <a:lnTo>
                    <a:pt x="535" y="84"/>
                  </a:lnTo>
                  <a:lnTo>
                    <a:pt x="536" y="84"/>
                  </a:lnTo>
                  <a:lnTo>
                    <a:pt x="540" y="83"/>
                  </a:lnTo>
                  <a:lnTo>
                    <a:pt x="544" y="80"/>
                  </a:lnTo>
                  <a:lnTo>
                    <a:pt x="548" y="78"/>
                  </a:lnTo>
                  <a:lnTo>
                    <a:pt x="552" y="80"/>
                  </a:lnTo>
                  <a:lnTo>
                    <a:pt x="557" y="84"/>
                  </a:lnTo>
                  <a:lnTo>
                    <a:pt x="563" y="86"/>
                  </a:lnTo>
                  <a:lnTo>
                    <a:pt x="569" y="86"/>
                  </a:lnTo>
                  <a:lnTo>
                    <a:pt x="571" y="86"/>
                  </a:lnTo>
                  <a:lnTo>
                    <a:pt x="574" y="88"/>
                  </a:lnTo>
                  <a:lnTo>
                    <a:pt x="577" y="89"/>
                  </a:lnTo>
                  <a:lnTo>
                    <a:pt x="579" y="90"/>
                  </a:lnTo>
                  <a:lnTo>
                    <a:pt x="581" y="91"/>
                  </a:lnTo>
                  <a:lnTo>
                    <a:pt x="583" y="90"/>
                  </a:lnTo>
                  <a:lnTo>
                    <a:pt x="585" y="89"/>
                  </a:lnTo>
                  <a:lnTo>
                    <a:pt x="586" y="87"/>
                  </a:lnTo>
                  <a:lnTo>
                    <a:pt x="587" y="85"/>
                  </a:lnTo>
                  <a:lnTo>
                    <a:pt x="589" y="84"/>
                  </a:lnTo>
                  <a:lnTo>
                    <a:pt x="592" y="83"/>
                  </a:lnTo>
                  <a:lnTo>
                    <a:pt x="594" y="83"/>
                  </a:lnTo>
                  <a:lnTo>
                    <a:pt x="595" y="84"/>
                  </a:lnTo>
                  <a:lnTo>
                    <a:pt x="596" y="84"/>
                  </a:lnTo>
                  <a:lnTo>
                    <a:pt x="598" y="84"/>
                  </a:lnTo>
                  <a:lnTo>
                    <a:pt x="600" y="83"/>
                  </a:lnTo>
                  <a:lnTo>
                    <a:pt x="602" y="81"/>
                  </a:lnTo>
                  <a:lnTo>
                    <a:pt x="603" y="81"/>
                  </a:lnTo>
                  <a:lnTo>
                    <a:pt x="604" y="80"/>
                  </a:lnTo>
                  <a:lnTo>
                    <a:pt x="606" y="80"/>
                  </a:lnTo>
                  <a:lnTo>
                    <a:pt x="606" y="81"/>
                  </a:lnTo>
                  <a:lnTo>
                    <a:pt x="607" y="83"/>
                  </a:lnTo>
                  <a:lnTo>
                    <a:pt x="607" y="85"/>
                  </a:lnTo>
                  <a:lnTo>
                    <a:pt x="607" y="87"/>
                  </a:lnTo>
                  <a:lnTo>
                    <a:pt x="608" y="89"/>
                  </a:lnTo>
                  <a:lnTo>
                    <a:pt x="609" y="90"/>
                  </a:lnTo>
                  <a:lnTo>
                    <a:pt x="610" y="90"/>
                  </a:lnTo>
                  <a:lnTo>
                    <a:pt x="611" y="91"/>
                  </a:lnTo>
                  <a:lnTo>
                    <a:pt x="613" y="90"/>
                  </a:lnTo>
                  <a:lnTo>
                    <a:pt x="621" y="83"/>
                  </a:lnTo>
                  <a:lnTo>
                    <a:pt x="628" y="76"/>
                  </a:lnTo>
                  <a:lnTo>
                    <a:pt x="633" y="68"/>
                  </a:lnTo>
                  <a:lnTo>
                    <a:pt x="636" y="62"/>
                  </a:lnTo>
                  <a:lnTo>
                    <a:pt x="639" y="55"/>
                  </a:lnTo>
                  <a:lnTo>
                    <a:pt x="641" y="51"/>
                  </a:lnTo>
                  <a:lnTo>
                    <a:pt x="642" y="46"/>
                  </a:lnTo>
                  <a:lnTo>
                    <a:pt x="642" y="42"/>
                  </a:lnTo>
                  <a:lnTo>
                    <a:pt x="642" y="39"/>
                  </a:lnTo>
                  <a:lnTo>
                    <a:pt x="641" y="37"/>
                  </a:lnTo>
                  <a:lnTo>
                    <a:pt x="642" y="35"/>
                  </a:lnTo>
                  <a:lnTo>
                    <a:pt x="642" y="33"/>
                  </a:lnTo>
                  <a:lnTo>
                    <a:pt x="643" y="32"/>
                  </a:lnTo>
                  <a:lnTo>
                    <a:pt x="643" y="30"/>
                  </a:lnTo>
                  <a:lnTo>
                    <a:pt x="644" y="29"/>
                  </a:lnTo>
                  <a:lnTo>
                    <a:pt x="645" y="28"/>
                  </a:lnTo>
                  <a:lnTo>
                    <a:pt x="647" y="29"/>
                  </a:lnTo>
                  <a:lnTo>
                    <a:pt x="649" y="31"/>
                  </a:lnTo>
                  <a:lnTo>
                    <a:pt x="652" y="34"/>
                  </a:lnTo>
                  <a:lnTo>
                    <a:pt x="654" y="37"/>
                  </a:lnTo>
                  <a:lnTo>
                    <a:pt x="656" y="39"/>
                  </a:lnTo>
                  <a:lnTo>
                    <a:pt x="661" y="45"/>
                  </a:lnTo>
                  <a:lnTo>
                    <a:pt x="666" y="53"/>
                  </a:lnTo>
                  <a:lnTo>
                    <a:pt x="670" y="60"/>
                  </a:lnTo>
                  <a:lnTo>
                    <a:pt x="670" y="61"/>
                  </a:lnTo>
                  <a:lnTo>
                    <a:pt x="670" y="63"/>
                  </a:lnTo>
                  <a:lnTo>
                    <a:pt x="670" y="65"/>
                  </a:lnTo>
                  <a:lnTo>
                    <a:pt x="670" y="67"/>
                  </a:lnTo>
                  <a:lnTo>
                    <a:pt x="671" y="68"/>
                  </a:lnTo>
                  <a:lnTo>
                    <a:pt x="672" y="70"/>
                  </a:lnTo>
                  <a:lnTo>
                    <a:pt x="672" y="72"/>
                  </a:lnTo>
                  <a:lnTo>
                    <a:pt x="673" y="73"/>
                  </a:lnTo>
                  <a:lnTo>
                    <a:pt x="675" y="80"/>
                  </a:lnTo>
                  <a:lnTo>
                    <a:pt x="675" y="86"/>
                  </a:lnTo>
                  <a:lnTo>
                    <a:pt x="675" y="93"/>
                  </a:lnTo>
                  <a:lnTo>
                    <a:pt x="677" y="100"/>
                  </a:lnTo>
                  <a:lnTo>
                    <a:pt x="682" y="104"/>
                  </a:lnTo>
                  <a:lnTo>
                    <a:pt x="688" y="106"/>
                  </a:lnTo>
                  <a:lnTo>
                    <a:pt x="695" y="107"/>
                  </a:lnTo>
                  <a:lnTo>
                    <a:pt x="701" y="110"/>
                  </a:lnTo>
                  <a:lnTo>
                    <a:pt x="699" y="120"/>
                  </a:lnTo>
                  <a:lnTo>
                    <a:pt x="695" y="129"/>
                  </a:lnTo>
                  <a:lnTo>
                    <a:pt x="694" y="130"/>
                  </a:lnTo>
                  <a:lnTo>
                    <a:pt x="693" y="131"/>
                  </a:lnTo>
                  <a:lnTo>
                    <a:pt x="691" y="131"/>
                  </a:lnTo>
                  <a:lnTo>
                    <a:pt x="688" y="132"/>
                  </a:lnTo>
                  <a:lnTo>
                    <a:pt x="686" y="134"/>
                  </a:lnTo>
                  <a:lnTo>
                    <a:pt x="685" y="136"/>
                  </a:lnTo>
                  <a:lnTo>
                    <a:pt x="683" y="138"/>
                  </a:lnTo>
                  <a:lnTo>
                    <a:pt x="682" y="142"/>
                  </a:lnTo>
                  <a:lnTo>
                    <a:pt x="680" y="144"/>
                  </a:lnTo>
                  <a:lnTo>
                    <a:pt x="678" y="146"/>
                  </a:lnTo>
                  <a:lnTo>
                    <a:pt x="676" y="147"/>
                  </a:lnTo>
                  <a:lnTo>
                    <a:pt x="675" y="148"/>
                  </a:lnTo>
                  <a:lnTo>
                    <a:pt x="672" y="148"/>
                  </a:lnTo>
                  <a:lnTo>
                    <a:pt x="670" y="148"/>
                  </a:lnTo>
                  <a:lnTo>
                    <a:pt x="668" y="148"/>
                  </a:lnTo>
                  <a:lnTo>
                    <a:pt x="666" y="150"/>
                  </a:lnTo>
                  <a:lnTo>
                    <a:pt x="662" y="153"/>
                  </a:lnTo>
                  <a:lnTo>
                    <a:pt x="660" y="157"/>
                  </a:lnTo>
                  <a:lnTo>
                    <a:pt x="657" y="161"/>
                  </a:lnTo>
                  <a:lnTo>
                    <a:pt x="653" y="164"/>
                  </a:lnTo>
                  <a:lnTo>
                    <a:pt x="653" y="165"/>
                  </a:lnTo>
                  <a:lnTo>
                    <a:pt x="652" y="166"/>
                  </a:lnTo>
                  <a:lnTo>
                    <a:pt x="652" y="167"/>
                  </a:lnTo>
                  <a:lnTo>
                    <a:pt x="652" y="170"/>
                  </a:lnTo>
                  <a:lnTo>
                    <a:pt x="652" y="172"/>
                  </a:lnTo>
                  <a:lnTo>
                    <a:pt x="651" y="175"/>
                  </a:lnTo>
                  <a:lnTo>
                    <a:pt x="650" y="177"/>
                  </a:lnTo>
                  <a:lnTo>
                    <a:pt x="649" y="178"/>
                  </a:lnTo>
                  <a:lnTo>
                    <a:pt x="647" y="180"/>
                  </a:lnTo>
                  <a:lnTo>
                    <a:pt x="645" y="181"/>
                  </a:lnTo>
                  <a:lnTo>
                    <a:pt x="639" y="187"/>
                  </a:lnTo>
                  <a:lnTo>
                    <a:pt x="632" y="190"/>
                  </a:lnTo>
                  <a:lnTo>
                    <a:pt x="624" y="191"/>
                  </a:lnTo>
                  <a:lnTo>
                    <a:pt x="623" y="191"/>
                  </a:lnTo>
                  <a:lnTo>
                    <a:pt x="621" y="192"/>
                  </a:lnTo>
                  <a:lnTo>
                    <a:pt x="620" y="192"/>
                  </a:lnTo>
                  <a:lnTo>
                    <a:pt x="622" y="192"/>
                  </a:lnTo>
                  <a:lnTo>
                    <a:pt x="625" y="192"/>
                  </a:lnTo>
                  <a:lnTo>
                    <a:pt x="627" y="193"/>
                  </a:lnTo>
                  <a:lnTo>
                    <a:pt x="629" y="194"/>
                  </a:lnTo>
                  <a:lnTo>
                    <a:pt x="630" y="195"/>
                  </a:lnTo>
                  <a:lnTo>
                    <a:pt x="631" y="198"/>
                  </a:lnTo>
                  <a:lnTo>
                    <a:pt x="631" y="201"/>
                  </a:lnTo>
                  <a:lnTo>
                    <a:pt x="630" y="203"/>
                  </a:lnTo>
                  <a:lnTo>
                    <a:pt x="630" y="206"/>
                  </a:lnTo>
                  <a:lnTo>
                    <a:pt x="631" y="209"/>
                  </a:lnTo>
                  <a:lnTo>
                    <a:pt x="632" y="212"/>
                  </a:lnTo>
                  <a:lnTo>
                    <a:pt x="633" y="215"/>
                  </a:lnTo>
                  <a:lnTo>
                    <a:pt x="634" y="219"/>
                  </a:lnTo>
                  <a:lnTo>
                    <a:pt x="636" y="222"/>
                  </a:lnTo>
                  <a:lnTo>
                    <a:pt x="638" y="225"/>
                  </a:lnTo>
                  <a:lnTo>
                    <a:pt x="639" y="229"/>
                  </a:lnTo>
                  <a:lnTo>
                    <a:pt x="640" y="235"/>
                  </a:lnTo>
                  <a:lnTo>
                    <a:pt x="642" y="236"/>
                  </a:lnTo>
                  <a:lnTo>
                    <a:pt x="644" y="236"/>
                  </a:lnTo>
                  <a:lnTo>
                    <a:pt x="643" y="229"/>
                  </a:lnTo>
                  <a:lnTo>
                    <a:pt x="642" y="222"/>
                  </a:lnTo>
                  <a:lnTo>
                    <a:pt x="641" y="220"/>
                  </a:lnTo>
                  <a:lnTo>
                    <a:pt x="639" y="217"/>
                  </a:lnTo>
                  <a:lnTo>
                    <a:pt x="639" y="216"/>
                  </a:lnTo>
                  <a:lnTo>
                    <a:pt x="639" y="215"/>
                  </a:lnTo>
                  <a:lnTo>
                    <a:pt x="637" y="212"/>
                  </a:lnTo>
                  <a:lnTo>
                    <a:pt x="635" y="209"/>
                  </a:lnTo>
                  <a:lnTo>
                    <a:pt x="634" y="206"/>
                  </a:lnTo>
                  <a:lnTo>
                    <a:pt x="635" y="203"/>
                  </a:lnTo>
                  <a:lnTo>
                    <a:pt x="636" y="200"/>
                  </a:lnTo>
                  <a:lnTo>
                    <a:pt x="639" y="196"/>
                  </a:lnTo>
                  <a:lnTo>
                    <a:pt x="643" y="193"/>
                  </a:lnTo>
                  <a:lnTo>
                    <a:pt x="647" y="191"/>
                  </a:lnTo>
                  <a:lnTo>
                    <a:pt x="650" y="190"/>
                  </a:lnTo>
                  <a:lnTo>
                    <a:pt x="654" y="189"/>
                  </a:lnTo>
                  <a:lnTo>
                    <a:pt x="657" y="187"/>
                  </a:lnTo>
                  <a:lnTo>
                    <a:pt x="660" y="185"/>
                  </a:lnTo>
                  <a:lnTo>
                    <a:pt x="662" y="181"/>
                  </a:lnTo>
                  <a:lnTo>
                    <a:pt x="663" y="179"/>
                  </a:lnTo>
                  <a:lnTo>
                    <a:pt x="664" y="177"/>
                  </a:lnTo>
                  <a:lnTo>
                    <a:pt x="666" y="174"/>
                  </a:lnTo>
                  <a:lnTo>
                    <a:pt x="668" y="174"/>
                  </a:lnTo>
                  <a:lnTo>
                    <a:pt x="670" y="175"/>
                  </a:lnTo>
                  <a:lnTo>
                    <a:pt x="672" y="175"/>
                  </a:lnTo>
                  <a:lnTo>
                    <a:pt x="672" y="179"/>
                  </a:lnTo>
                  <a:lnTo>
                    <a:pt x="672" y="185"/>
                  </a:lnTo>
                  <a:lnTo>
                    <a:pt x="671" y="187"/>
                  </a:lnTo>
                  <a:lnTo>
                    <a:pt x="671" y="188"/>
                  </a:lnTo>
                  <a:lnTo>
                    <a:pt x="670" y="190"/>
                  </a:lnTo>
                  <a:lnTo>
                    <a:pt x="671" y="192"/>
                  </a:lnTo>
                  <a:lnTo>
                    <a:pt x="671" y="193"/>
                  </a:lnTo>
                  <a:lnTo>
                    <a:pt x="671" y="194"/>
                  </a:lnTo>
                  <a:lnTo>
                    <a:pt x="671" y="196"/>
                  </a:lnTo>
                  <a:lnTo>
                    <a:pt x="672" y="197"/>
                  </a:lnTo>
                  <a:lnTo>
                    <a:pt x="673" y="197"/>
                  </a:lnTo>
                  <a:lnTo>
                    <a:pt x="672" y="198"/>
                  </a:lnTo>
                  <a:lnTo>
                    <a:pt x="672" y="199"/>
                  </a:lnTo>
                  <a:lnTo>
                    <a:pt x="672" y="200"/>
                  </a:lnTo>
                  <a:lnTo>
                    <a:pt x="673" y="201"/>
                  </a:lnTo>
                  <a:lnTo>
                    <a:pt x="674" y="202"/>
                  </a:lnTo>
                  <a:lnTo>
                    <a:pt x="675" y="204"/>
                  </a:lnTo>
                  <a:lnTo>
                    <a:pt x="676" y="206"/>
                  </a:lnTo>
                  <a:lnTo>
                    <a:pt x="677" y="207"/>
                  </a:lnTo>
                  <a:lnTo>
                    <a:pt x="679" y="209"/>
                  </a:lnTo>
                  <a:lnTo>
                    <a:pt x="682" y="209"/>
                  </a:lnTo>
                  <a:lnTo>
                    <a:pt x="686" y="209"/>
                  </a:lnTo>
                  <a:lnTo>
                    <a:pt x="690" y="208"/>
                  </a:lnTo>
                  <a:lnTo>
                    <a:pt x="696" y="208"/>
                  </a:lnTo>
                  <a:lnTo>
                    <a:pt x="702" y="210"/>
                  </a:lnTo>
                  <a:lnTo>
                    <a:pt x="708" y="210"/>
                  </a:lnTo>
                  <a:lnTo>
                    <a:pt x="709" y="209"/>
                  </a:lnTo>
                  <a:lnTo>
                    <a:pt x="712" y="208"/>
                  </a:lnTo>
                  <a:lnTo>
                    <a:pt x="713" y="208"/>
                  </a:lnTo>
                  <a:lnTo>
                    <a:pt x="714" y="208"/>
                  </a:lnTo>
                  <a:lnTo>
                    <a:pt x="715" y="209"/>
                  </a:lnTo>
                  <a:lnTo>
                    <a:pt x="716" y="211"/>
                  </a:lnTo>
                  <a:lnTo>
                    <a:pt x="716" y="212"/>
                  </a:lnTo>
                  <a:lnTo>
                    <a:pt x="715" y="214"/>
                  </a:lnTo>
                  <a:lnTo>
                    <a:pt x="713" y="215"/>
                  </a:lnTo>
                  <a:lnTo>
                    <a:pt x="714" y="218"/>
                  </a:lnTo>
                  <a:lnTo>
                    <a:pt x="714" y="220"/>
                  </a:lnTo>
                  <a:lnTo>
                    <a:pt x="714" y="221"/>
                  </a:lnTo>
                  <a:lnTo>
                    <a:pt x="713" y="221"/>
                  </a:lnTo>
                  <a:lnTo>
                    <a:pt x="713" y="223"/>
                  </a:lnTo>
                  <a:lnTo>
                    <a:pt x="713" y="225"/>
                  </a:lnTo>
                  <a:lnTo>
                    <a:pt x="710" y="226"/>
                  </a:lnTo>
                  <a:lnTo>
                    <a:pt x="710" y="227"/>
                  </a:lnTo>
                  <a:lnTo>
                    <a:pt x="712" y="227"/>
                  </a:lnTo>
                  <a:lnTo>
                    <a:pt x="713" y="227"/>
                  </a:lnTo>
                  <a:lnTo>
                    <a:pt x="714" y="227"/>
                  </a:lnTo>
                  <a:lnTo>
                    <a:pt x="715" y="227"/>
                  </a:lnTo>
                  <a:lnTo>
                    <a:pt x="717" y="222"/>
                  </a:lnTo>
                  <a:lnTo>
                    <a:pt x="719" y="217"/>
                  </a:lnTo>
                  <a:lnTo>
                    <a:pt x="720" y="212"/>
                  </a:lnTo>
                  <a:lnTo>
                    <a:pt x="721" y="210"/>
                  </a:lnTo>
                  <a:lnTo>
                    <a:pt x="723" y="209"/>
                  </a:lnTo>
                  <a:lnTo>
                    <a:pt x="725" y="209"/>
                  </a:lnTo>
                  <a:lnTo>
                    <a:pt x="728" y="209"/>
                  </a:lnTo>
                  <a:lnTo>
                    <a:pt x="728" y="208"/>
                  </a:lnTo>
                  <a:lnTo>
                    <a:pt x="729" y="207"/>
                  </a:lnTo>
                  <a:lnTo>
                    <a:pt x="730" y="207"/>
                  </a:lnTo>
                  <a:lnTo>
                    <a:pt x="731" y="206"/>
                  </a:lnTo>
                  <a:lnTo>
                    <a:pt x="732" y="206"/>
                  </a:lnTo>
                  <a:lnTo>
                    <a:pt x="732" y="205"/>
                  </a:lnTo>
                  <a:lnTo>
                    <a:pt x="733" y="203"/>
                  </a:lnTo>
                  <a:lnTo>
                    <a:pt x="734" y="202"/>
                  </a:lnTo>
                  <a:lnTo>
                    <a:pt x="735" y="201"/>
                  </a:lnTo>
                  <a:lnTo>
                    <a:pt x="736" y="200"/>
                  </a:lnTo>
                  <a:lnTo>
                    <a:pt x="738" y="199"/>
                  </a:lnTo>
                  <a:lnTo>
                    <a:pt x="738" y="197"/>
                  </a:lnTo>
                  <a:lnTo>
                    <a:pt x="739" y="197"/>
                  </a:lnTo>
                  <a:lnTo>
                    <a:pt x="742" y="194"/>
                  </a:lnTo>
                  <a:lnTo>
                    <a:pt x="745" y="191"/>
                  </a:lnTo>
                  <a:lnTo>
                    <a:pt x="747" y="187"/>
                  </a:lnTo>
                  <a:lnTo>
                    <a:pt x="749" y="183"/>
                  </a:lnTo>
                  <a:lnTo>
                    <a:pt x="751" y="181"/>
                  </a:lnTo>
                  <a:lnTo>
                    <a:pt x="753" y="179"/>
                  </a:lnTo>
                  <a:lnTo>
                    <a:pt x="756" y="178"/>
                  </a:lnTo>
                  <a:lnTo>
                    <a:pt x="760" y="177"/>
                  </a:lnTo>
                  <a:lnTo>
                    <a:pt x="763" y="178"/>
                  </a:lnTo>
                  <a:lnTo>
                    <a:pt x="765" y="178"/>
                  </a:lnTo>
                  <a:lnTo>
                    <a:pt x="768" y="179"/>
                  </a:lnTo>
                  <a:lnTo>
                    <a:pt x="770" y="179"/>
                  </a:lnTo>
                  <a:lnTo>
                    <a:pt x="773" y="178"/>
                  </a:lnTo>
                  <a:lnTo>
                    <a:pt x="773" y="177"/>
                  </a:lnTo>
                  <a:lnTo>
                    <a:pt x="775" y="176"/>
                  </a:lnTo>
                  <a:lnTo>
                    <a:pt x="776" y="176"/>
                  </a:lnTo>
                  <a:lnTo>
                    <a:pt x="778" y="176"/>
                  </a:lnTo>
                  <a:lnTo>
                    <a:pt x="782" y="179"/>
                  </a:lnTo>
                  <a:lnTo>
                    <a:pt x="787" y="181"/>
                  </a:lnTo>
                  <a:lnTo>
                    <a:pt x="791" y="183"/>
                  </a:lnTo>
                  <a:lnTo>
                    <a:pt x="793" y="186"/>
                  </a:lnTo>
                  <a:lnTo>
                    <a:pt x="794" y="188"/>
                  </a:lnTo>
                  <a:lnTo>
                    <a:pt x="795" y="191"/>
                  </a:lnTo>
                  <a:lnTo>
                    <a:pt x="797" y="191"/>
                  </a:lnTo>
                  <a:lnTo>
                    <a:pt x="798" y="192"/>
                  </a:lnTo>
                  <a:lnTo>
                    <a:pt x="800" y="193"/>
                  </a:lnTo>
                  <a:lnTo>
                    <a:pt x="802" y="194"/>
                  </a:lnTo>
                  <a:lnTo>
                    <a:pt x="806" y="194"/>
                  </a:lnTo>
                  <a:lnTo>
                    <a:pt x="809" y="194"/>
                  </a:lnTo>
                  <a:lnTo>
                    <a:pt x="813" y="194"/>
                  </a:lnTo>
                  <a:lnTo>
                    <a:pt x="813" y="195"/>
                  </a:lnTo>
                  <a:lnTo>
                    <a:pt x="813" y="196"/>
                  </a:lnTo>
                  <a:lnTo>
                    <a:pt x="815" y="196"/>
                  </a:lnTo>
                  <a:lnTo>
                    <a:pt x="817" y="196"/>
                  </a:lnTo>
                  <a:lnTo>
                    <a:pt x="818" y="195"/>
                  </a:lnTo>
                  <a:lnTo>
                    <a:pt x="820" y="195"/>
                  </a:lnTo>
                  <a:lnTo>
                    <a:pt x="821" y="196"/>
                  </a:lnTo>
                  <a:lnTo>
                    <a:pt x="823" y="197"/>
                  </a:lnTo>
                  <a:lnTo>
                    <a:pt x="824" y="198"/>
                  </a:lnTo>
                  <a:lnTo>
                    <a:pt x="826" y="199"/>
                  </a:lnTo>
                  <a:lnTo>
                    <a:pt x="826" y="200"/>
                  </a:lnTo>
                  <a:lnTo>
                    <a:pt x="826" y="201"/>
                  </a:lnTo>
                  <a:lnTo>
                    <a:pt x="826" y="203"/>
                  </a:lnTo>
                  <a:lnTo>
                    <a:pt x="828" y="203"/>
                  </a:lnTo>
                  <a:lnTo>
                    <a:pt x="829" y="204"/>
                  </a:lnTo>
                  <a:lnTo>
                    <a:pt x="831" y="204"/>
                  </a:lnTo>
                  <a:lnTo>
                    <a:pt x="832" y="205"/>
                  </a:lnTo>
                  <a:lnTo>
                    <a:pt x="832" y="206"/>
                  </a:lnTo>
                  <a:lnTo>
                    <a:pt x="832" y="208"/>
                  </a:lnTo>
                  <a:lnTo>
                    <a:pt x="835" y="208"/>
                  </a:lnTo>
                  <a:lnTo>
                    <a:pt x="839" y="207"/>
                  </a:lnTo>
                  <a:lnTo>
                    <a:pt x="842" y="208"/>
                  </a:lnTo>
                  <a:lnTo>
                    <a:pt x="843" y="209"/>
                  </a:lnTo>
                  <a:lnTo>
                    <a:pt x="845" y="209"/>
                  </a:lnTo>
                  <a:lnTo>
                    <a:pt x="847" y="211"/>
                  </a:lnTo>
                  <a:lnTo>
                    <a:pt x="847" y="212"/>
                  </a:lnTo>
                  <a:lnTo>
                    <a:pt x="847" y="214"/>
                  </a:lnTo>
                  <a:lnTo>
                    <a:pt x="847" y="213"/>
                  </a:lnTo>
                  <a:lnTo>
                    <a:pt x="846" y="213"/>
                  </a:lnTo>
                  <a:lnTo>
                    <a:pt x="848" y="216"/>
                  </a:lnTo>
                  <a:lnTo>
                    <a:pt x="851" y="218"/>
                  </a:lnTo>
                  <a:lnTo>
                    <a:pt x="853" y="219"/>
                  </a:lnTo>
                  <a:lnTo>
                    <a:pt x="856" y="221"/>
                  </a:lnTo>
                  <a:lnTo>
                    <a:pt x="856" y="222"/>
                  </a:lnTo>
                  <a:lnTo>
                    <a:pt x="856" y="223"/>
                  </a:lnTo>
                  <a:lnTo>
                    <a:pt x="855" y="224"/>
                  </a:lnTo>
                  <a:lnTo>
                    <a:pt x="854" y="225"/>
                  </a:lnTo>
                  <a:lnTo>
                    <a:pt x="853" y="226"/>
                  </a:lnTo>
                  <a:lnTo>
                    <a:pt x="852" y="226"/>
                  </a:lnTo>
                  <a:lnTo>
                    <a:pt x="851" y="227"/>
                  </a:lnTo>
                  <a:lnTo>
                    <a:pt x="852" y="229"/>
                  </a:lnTo>
                  <a:lnTo>
                    <a:pt x="852" y="231"/>
                  </a:lnTo>
                  <a:lnTo>
                    <a:pt x="852" y="232"/>
                  </a:lnTo>
                  <a:lnTo>
                    <a:pt x="852" y="233"/>
                  </a:lnTo>
                  <a:lnTo>
                    <a:pt x="852" y="234"/>
                  </a:lnTo>
                  <a:lnTo>
                    <a:pt x="853" y="235"/>
                  </a:lnTo>
                  <a:lnTo>
                    <a:pt x="854" y="235"/>
                  </a:lnTo>
                  <a:lnTo>
                    <a:pt x="855" y="236"/>
                  </a:lnTo>
                  <a:lnTo>
                    <a:pt x="857" y="236"/>
                  </a:lnTo>
                  <a:lnTo>
                    <a:pt x="855" y="239"/>
                  </a:lnTo>
                  <a:lnTo>
                    <a:pt x="852" y="242"/>
                  </a:lnTo>
                  <a:lnTo>
                    <a:pt x="849" y="245"/>
                  </a:lnTo>
                  <a:lnTo>
                    <a:pt x="848" y="248"/>
                  </a:lnTo>
                  <a:lnTo>
                    <a:pt x="848" y="250"/>
                  </a:lnTo>
                  <a:lnTo>
                    <a:pt x="849" y="251"/>
                  </a:lnTo>
                  <a:lnTo>
                    <a:pt x="852" y="252"/>
                  </a:lnTo>
                  <a:lnTo>
                    <a:pt x="853" y="252"/>
                  </a:lnTo>
                  <a:lnTo>
                    <a:pt x="855" y="251"/>
                  </a:lnTo>
                  <a:lnTo>
                    <a:pt x="857" y="249"/>
                  </a:lnTo>
                  <a:lnTo>
                    <a:pt x="858" y="247"/>
                  </a:lnTo>
                  <a:lnTo>
                    <a:pt x="859" y="244"/>
                  </a:lnTo>
                  <a:lnTo>
                    <a:pt x="860" y="241"/>
                  </a:lnTo>
                  <a:lnTo>
                    <a:pt x="860" y="240"/>
                  </a:lnTo>
                  <a:lnTo>
                    <a:pt x="860" y="239"/>
                  </a:lnTo>
                  <a:lnTo>
                    <a:pt x="861" y="238"/>
                  </a:lnTo>
                  <a:lnTo>
                    <a:pt x="862" y="238"/>
                  </a:lnTo>
                  <a:lnTo>
                    <a:pt x="864" y="238"/>
                  </a:lnTo>
                  <a:lnTo>
                    <a:pt x="865" y="238"/>
                  </a:lnTo>
                  <a:lnTo>
                    <a:pt x="866" y="238"/>
                  </a:lnTo>
                  <a:lnTo>
                    <a:pt x="866" y="241"/>
                  </a:lnTo>
                  <a:lnTo>
                    <a:pt x="865" y="243"/>
                  </a:lnTo>
                  <a:lnTo>
                    <a:pt x="864" y="245"/>
                  </a:lnTo>
                  <a:lnTo>
                    <a:pt x="863" y="247"/>
                  </a:lnTo>
                  <a:lnTo>
                    <a:pt x="867" y="244"/>
                  </a:lnTo>
                  <a:lnTo>
                    <a:pt x="871" y="242"/>
                  </a:lnTo>
                  <a:lnTo>
                    <a:pt x="876" y="241"/>
                  </a:lnTo>
                  <a:lnTo>
                    <a:pt x="881" y="239"/>
                  </a:lnTo>
                  <a:lnTo>
                    <a:pt x="882" y="238"/>
                  </a:lnTo>
                  <a:lnTo>
                    <a:pt x="884" y="238"/>
                  </a:lnTo>
                  <a:lnTo>
                    <a:pt x="885" y="239"/>
                  </a:lnTo>
                  <a:lnTo>
                    <a:pt x="887" y="239"/>
                  </a:lnTo>
                  <a:lnTo>
                    <a:pt x="887" y="238"/>
                  </a:lnTo>
                  <a:lnTo>
                    <a:pt x="888" y="237"/>
                  </a:lnTo>
                  <a:lnTo>
                    <a:pt x="888" y="236"/>
                  </a:lnTo>
                  <a:lnTo>
                    <a:pt x="894" y="238"/>
                  </a:lnTo>
                  <a:lnTo>
                    <a:pt x="901" y="239"/>
                  </a:lnTo>
                  <a:lnTo>
                    <a:pt x="906" y="243"/>
                  </a:lnTo>
                  <a:lnTo>
                    <a:pt x="907" y="244"/>
                  </a:lnTo>
                  <a:lnTo>
                    <a:pt x="910" y="244"/>
                  </a:lnTo>
                  <a:lnTo>
                    <a:pt x="912" y="244"/>
                  </a:lnTo>
                  <a:lnTo>
                    <a:pt x="914" y="245"/>
                  </a:lnTo>
                  <a:lnTo>
                    <a:pt x="915" y="246"/>
                  </a:lnTo>
                  <a:lnTo>
                    <a:pt x="915" y="248"/>
                  </a:lnTo>
                  <a:lnTo>
                    <a:pt x="916" y="250"/>
                  </a:lnTo>
                  <a:lnTo>
                    <a:pt x="918" y="251"/>
                  </a:lnTo>
                  <a:lnTo>
                    <a:pt x="921" y="252"/>
                  </a:lnTo>
                  <a:lnTo>
                    <a:pt x="923" y="253"/>
                  </a:lnTo>
                  <a:lnTo>
                    <a:pt x="926" y="252"/>
                  </a:lnTo>
                  <a:lnTo>
                    <a:pt x="929" y="251"/>
                  </a:lnTo>
                  <a:lnTo>
                    <a:pt x="929" y="252"/>
                  </a:lnTo>
                  <a:lnTo>
                    <a:pt x="930" y="253"/>
                  </a:lnTo>
                  <a:lnTo>
                    <a:pt x="931" y="253"/>
                  </a:lnTo>
                  <a:lnTo>
                    <a:pt x="932" y="252"/>
                  </a:lnTo>
                  <a:lnTo>
                    <a:pt x="933" y="251"/>
                  </a:lnTo>
                  <a:lnTo>
                    <a:pt x="934" y="251"/>
                  </a:lnTo>
                  <a:lnTo>
                    <a:pt x="935" y="251"/>
                  </a:lnTo>
                  <a:lnTo>
                    <a:pt x="936" y="252"/>
                  </a:lnTo>
                  <a:lnTo>
                    <a:pt x="939" y="256"/>
                  </a:lnTo>
                  <a:lnTo>
                    <a:pt x="945" y="260"/>
                  </a:lnTo>
                  <a:lnTo>
                    <a:pt x="946" y="260"/>
                  </a:lnTo>
                  <a:lnTo>
                    <a:pt x="947" y="259"/>
                  </a:lnTo>
                  <a:lnTo>
                    <a:pt x="949" y="258"/>
                  </a:lnTo>
                  <a:lnTo>
                    <a:pt x="950" y="257"/>
                  </a:lnTo>
                  <a:lnTo>
                    <a:pt x="952" y="257"/>
                  </a:lnTo>
                  <a:lnTo>
                    <a:pt x="954" y="258"/>
                  </a:lnTo>
                  <a:lnTo>
                    <a:pt x="955" y="259"/>
                  </a:lnTo>
                  <a:lnTo>
                    <a:pt x="957" y="260"/>
                  </a:lnTo>
                  <a:lnTo>
                    <a:pt x="959" y="260"/>
                  </a:lnTo>
                  <a:lnTo>
                    <a:pt x="959" y="261"/>
                  </a:lnTo>
                  <a:lnTo>
                    <a:pt x="960" y="262"/>
                  </a:lnTo>
                  <a:lnTo>
                    <a:pt x="960" y="263"/>
                  </a:lnTo>
                  <a:lnTo>
                    <a:pt x="962" y="263"/>
                  </a:lnTo>
                  <a:lnTo>
                    <a:pt x="965" y="261"/>
                  </a:lnTo>
                  <a:lnTo>
                    <a:pt x="967" y="260"/>
                  </a:lnTo>
                  <a:lnTo>
                    <a:pt x="969" y="259"/>
                  </a:lnTo>
                  <a:lnTo>
                    <a:pt x="971" y="257"/>
                  </a:lnTo>
                  <a:lnTo>
                    <a:pt x="973" y="256"/>
                  </a:lnTo>
                  <a:lnTo>
                    <a:pt x="975" y="256"/>
                  </a:lnTo>
                  <a:lnTo>
                    <a:pt x="976" y="257"/>
                  </a:lnTo>
                  <a:lnTo>
                    <a:pt x="979" y="259"/>
                  </a:lnTo>
                  <a:lnTo>
                    <a:pt x="981" y="262"/>
                  </a:lnTo>
                  <a:lnTo>
                    <a:pt x="982" y="263"/>
                  </a:lnTo>
                  <a:lnTo>
                    <a:pt x="983" y="263"/>
                  </a:lnTo>
                  <a:lnTo>
                    <a:pt x="984" y="262"/>
                  </a:lnTo>
                  <a:lnTo>
                    <a:pt x="986" y="262"/>
                  </a:lnTo>
                  <a:lnTo>
                    <a:pt x="987" y="263"/>
                  </a:lnTo>
                  <a:lnTo>
                    <a:pt x="990" y="264"/>
                  </a:lnTo>
                  <a:lnTo>
                    <a:pt x="992" y="266"/>
                  </a:lnTo>
                  <a:lnTo>
                    <a:pt x="994" y="268"/>
                  </a:lnTo>
                  <a:lnTo>
                    <a:pt x="996" y="270"/>
                  </a:lnTo>
                  <a:lnTo>
                    <a:pt x="997" y="270"/>
                  </a:lnTo>
                  <a:lnTo>
                    <a:pt x="998" y="270"/>
                  </a:lnTo>
                  <a:lnTo>
                    <a:pt x="1000" y="270"/>
                  </a:lnTo>
                  <a:lnTo>
                    <a:pt x="1001" y="270"/>
                  </a:lnTo>
                  <a:lnTo>
                    <a:pt x="1012" y="279"/>
                  </a:lnTo>
                  <a:lnTo>
                    <a:pt x="1021" y="288"/>
                  </a:lnTo>
                  <a:lnTo>
                    <a:pt x="1021" y="289"/>
                  </a:lnTo>
                  <a:lnTo>
                    <a:pt x="1021" y="290"/>
                  </a:lnTo>
                  <a:lnTo>
                    <a:pt x="1022" y="291"/>
                  </a:lnTo>
                  <a:lnTo>
                    <a:pt x="1023" y="292"/>
                  </a:lnTo>
                  <a:lnTo>
                    <a:pt x="1025" y="293"/>
                  </a:lnTo>
                  <a:lnTo>
                    <a:pt x="1026" y="294"/>
                  </a:lnTo>
                  <a:lnTo>
                    <a:pt x="1033" y="298"/>
                  </a:lnTo>
                  <a:lnTo>
                    <a:pt x="1039" y="302"/>
                  </a:lnTo>
                  <a:lnTo>
                    <a:pt x="1044" y="308"/>
                  </a:lnTo>
                  <a:lnTo>
                    <a:pt x="1045" y="311"/>
                  </a:lnTo>
                  <a:lnTo>
                    <a:pt x="1046" y="314"/>
                  </a:lnTo>
                  <a:lnTo>
                    <a:pt x="1046" y="317"/>
                  </a:lnTo>
                  <a:lnTo>
                    <a:pt x="1048" y="317"/>
                  </a:lnTo>
                  <a:lnTo>
                    <a:pt x="1049" y="316"/>
                  </a:lnTo>
                  <a:lnTo>
                    <a:pt x="1051" y="316"/>
                  </a:lnTo>
                  <a:lnTo>
                    <a:pt x="1054" y="318"/>
                  </a:lnTo>
                  <a:lnTo>
                    <a:pt x="1057" y="321"/>
                  </a:lnTo>
                  <a:lnTo>
                    <a:pt x="1060" y="322"/>
                  </a:lnTo>
                  <a:lnTo>
                    <a:pt x="1064" y="324"/>
                  </a:lnTo>
                  <a:lnTo>
                    <a:pt x="1067" y="326"/>
                  </a:lnTo>
                  <a:lnTo>
                    <a:pt x="1070" y="329"/>
                  </a:lnTo>
                  <a:lnTo>
                    <a:pt x="1072" y="333"/>
                  </a:lnTo>
                  <a:lnTo>
                    <a:pt x="1074" y="336"/>
                  </a:lnTo>
                  <a:lnTo>
                    <a:pt x="1075" y="337"/>
                  </a:lnTo>
                  <a:lnTo>
                    <a:pt x="1077" y="336"/>
                  </a:lnTo>
                  <a:lnTo>
                    <a:pt x="1078" y="336"/>
                  </a:lnTo>
                  <a:lnTo>
                    <a:pt x="1079" y="335"/>
                  </a:lnTo>
                  <a:lnTo>
                    <a:pt x="1081" y="335"/>
                  </a:lnTo>
                  <a:lnTo>
                    <a:pt x="1084" y="337"/>
                  </a:lnTo>
                  <a:lnTo>
                    <a:pt x="1086" y="338"/>
                  </a:lnTo>
                  <a:lnTo>
                    <a:pt x="1088" y="339"/>
                  </a:lnTo>
                  <a:lnTo>
                    <a:pt x="1090" y="339"/>
                  </a:lnTo>
                  <a:lnTo>
                    <a:pt x="1092" y="338"/>
                  </a:lnTo>
                  <a:lnTo>
                    <a:pt x="1094" y="338"/>
                  </a:lnTo>
                  <a:lnTo>
                    <a:pt x="1096" y="338"/>
                  </a:lnTo>
                  <a:lnTo>
                    <a:pt x="1099" y="338"/>
                  </a:lnTo>
                  <a:lnTo>
                    <a:pt x="1101" y="340"/>
                  </a:lnTo>
                  <a:lnTo>
                    <a:pt x="1103" y="341"/>
                  </a:lnTo>
                  <a:lnTo>
                    <a:pt x="1105" y="342"/>
                  </a:lnTo>
                  <a:lnTo>
                    <a:pt x="1107" y="343"/>
                  </a:lnTo>
                  <a:lnTo>
                    <a:pt x="1109" y="345"/>
                  </a:lnTo>
                  <a:lnTo>
                    <a:pt x="1110" y="347"/>
                  </a:lnTo>
                  <a:lnTo>
                    <a:pt x="1111" y="351"/>
                  </a:lnTo>
                  <a:lnTo>
                    <a:pt x="1112" y="355"/>
                  </a:lnTo>
                  <a:lnTo>
                    <a:pt x="1113" y="359"/>
                  </a:lnTo>
                  <a:lnTo>
                    <a:pt x="1115" y="362"/>
                  </a:lnTo>
                  <a:lnTo>
                    <a:pt x="1115" y="364"/>
                  </a:lnTo>
                  <a:lnTo>
                    <a:pt x="1116" y="366"/>
                  </a:lnTo>
                  <a:lnTo>
                    <a:pt x="1117" y="368"/>
                  </a:lnTo>
                  <a:lnTo>
                    <a:pt x="1118" y="370"/>
                  </a:lnTo>
                  <a:lnTo>
                    <a:pt x="1118" y="372"/>
                  </a:lnTo>
                  <a:lnTo>
                    <a:pt x="1118" y="375"/>
                  </a:lnTo>
                  <a:lnTo>
                    <a:pt x="1119" y="377"/>
                  </a:lnTo>
                  <a:lnTo>
                    <a:pt x="1119" y="379"/>
                  </a:lnTo>
                  <a:lnTo>
                    <a:pt x="1121" y="383"/>
                  </a:lnTo>
                  <a:lnTo>
                    <a:pt x="1122" y="387"/>
                  </a:lnTo>
                  <a:lnTo>
                    <a:pt x="1122" y="391"/>
                  </a:lnTo>
                  <a:lnTo>
                    <a:pt x="1123" y="391"/>
                  </a:lnTo>
                  <a:lnTo>
                    <a:pt x="1124" y="392"/>
                  </a:lnTo>
                  <a:lnTo>
                    <a:pt x="1125" y="393"/>
                  </a:lnTo>
                  <a:lnTo>
                    <a:pt x="1125" y="396"/>
                  </a:lnTo>
                  <a:lnTo>
                    <a:pt x="1126" y="399"/>
                  </a:lnTo>
                  <a:lnTo>
                    <a:pt x="1129" y="402"/>
                  </a:lnTo>
                  <a:lnTo>
                    <a:pt x="1129" y="404"/>
                  </a:lnTo>
                  <a:lnTo>
                    <a:pt x="1129" y="406"/>
                  </a:lnTo>
                  <a:lnTo>
                    <a:pt x="1126" y="409"/>
                  </a:lnTo>
                  <a:lnTo>
                    <a:pt x="1125" y="412"/>
                  </a:lnTo>
                  <a:lnTo>
                    <a:pt x="1124" y="415"/>
                  </a:lnTo>
                  <a:lnTo>
                    <a:pt x="1122" y="426"/>
                  </a:lnTo>
                  <a:lnTo>
                    <a:pt x="1118" y="437"/>
                  </a:lnTo>
                  <a:lnTo>
                    <a:pt x="1114" y="446"/>
                  </a:lnTo>
                  <a:lnTo>
                    <a:pt x="1107" y="454"/>
                  </a:lnTo>
                  <a:lnTo>
                    <a:pt x="1099" y="462"/>
                  </a:lnTo>
                  <a:lnTo>
                    <a:pt x="1092" y="469"/>
                  </a:lnTo>
                  <a:lnTo>
                    <a:pt x="1091" y="471"/>
                  </a:lnTo>
                  <a:lnTo>
                    <a:pt x="1090" y="473"/>
                  </a:lnTo>
                  <a:lnTo>
                    <a:pt x="1090" y="475"/>
                  </a:lnTo>
                  <a:lnTo>
                    <a:pt x="1090" y="477"/>
                  </a:lnTo>
                  <a:lnTo>
                    <a:pt x="1089" y="479"/>
                  </a:lnTo>
                  <a:lnTo>
                    <a:pt x="1086" y="482"/>
                  </a:lnTo>
                  <a:lnTo>
                    <a:pt x="1081" y="486"/>
                  </a:lnTo>
                  <a:lnTo>
                    <a:pt x="1077" y="488"/>
                  </a:lnTo>
                  <a:lnTo>
                    <a:pt x="1073" y="491"/>
                  </a:lnTo>
                  <a:lnTo>
                    <a:pt x="1071" y="491"/>
                  </a:lnTo>
                  <a:lnTo>
                    <a:pt x="1069" y="491"/>
                  </a:lnTo>
                  <a:lnTo>
                    <a:pt x="1066" y="491"/>
                  </a:lnTo>
                  <a:lnTo>
                    <a:pt x="1064" y="492"/>
                  </a:lnTo>
                  <a:lnTo>
                    <a:pt x="1062" y="492"/>
                  </a:lnTo>
                  <a:lnTo>
                    <a:pt x="1060" y="494"/>
                  </a:lnTo>
                  <a:lnTo>
                    <a:pt x="1058" y="496"/>
                  </a:lnTo>
                  <a:lnTo>
                    <a:pt x="1057" y="499"/>
                  </a:lnTo>
                  <a:lnTo>
                    <a:pt x="1055" y="502"/>
                  </a:lnTo>
                  <a:lnTo>
                    <a:pt x="1054" y="504"/>
                  </a:lnTo>
                  <a:lnTo>
                    <a:pt x="1052" y="506"/>
                  </a:lnTo>
                  <a:lnTo>
                    <a:pt x="1049" y="507"/>
                  </a:lnTo>
                  <a:lnTo>
                    <a:pt x="1046" y="508"/>
                  </a:lnTo>
                  <a:lnTo>
                    <a:pt x="1046" y="509"/>
                  </a:lnTo>
                  <a:lnTo>
                    <a:pt x="1045" y="510"/>
                  </a:lnTo>
                  <a:lnTo>
                    <a:pt x="1046" y="511"/>
                  </a:lnTo>
                  <a:lnTo>
                    <a:pt x="1046" y="513"/>
                  </a:lnTo>
                  <a:lnTo>
                    <a:pt x="1045" y="514"/>
                  </a:lnTo>
                  <a:lnTo>
                    <a:pt x="1044" y="516"/>
                  </a:lnTo>
                  <a:lnTo>
                    <a:pt x="1042" y="517"/>
                  </a:lnTo>
                  <a:lnTo>
                    <a:pt x="1040" y="518"/>
                  </a:lnTo>
                  <a:lnTo>
                    <a:pt x="1038" y="519"/>
                  </a:lnTo>
                  <a:lnTo>
                    <a:pt x="1037" y="521"/>
                  </a:lnTo>
                  <a:lnTo>
                    <a:pt x="1037" y="523"/>
                  </a:lnTo>
                  <a:lnTo>
                    <a:pt x="1037" y="526"/>
                  </a:lnTo>
                  <a:lnTo>
                    <a:pt x="1035" y="527"/>
                  </a:lnTo>
                  <a:lnTo>
                    <a:pt x="1026" y="537"/>
                  </a:lnTo>
                  <a:lnTo>
                    <a:pt x="1018" y="549"/>
                  </a:lnTo>
                  <a:lnTo>
                    <a:pt x="1016" y="551"/>
                  </a:lnTo>
                  <a:lnTo>
                    <a:pt x="1014" y="552"/>
                  </a:lnTo>
                  <a:lnTo>
                    <a:pt x="1012" y="552"/>
                  </a:lnTo>
                  <a:lnTo>
                    <a:pt x="1009" y="552"/>
                  </a:lnTo>
                  <a:lnTo>
                    <a:pt x="1007" y="551"/>
                  </a:lnTo>
                  <a:lnTo>
                    <a:pt x="1006" y="551"/>
                  </a:lnTo>
                  <a:lnTo>
                    <a:pt x="1006" y="550"/>
                  </a:lnTo>
                  <a:lnTo>
                    <a:pt x="1005" y="550"/>
                  </a:lnTo>
                  <a:lnTo>
                    <a:pt x="1004" y="549"/>
                  </a:lnTo>
                  <a:lnTo>
                    <a:pt x="1003" y="549"/>
                  </a:lnTo>
                  <a:lnTo>
                    <a:pt x="1003" y="548"/>
                  </a:lnTo>
                  <a:lnTo>
                    <a:pt x="1001" y="548"/>
                  </a:lnTo>
                  <a:lnTo>
                    <a:pt x="999" y="548"/>
                  </a:lnTo>
                  <a:lnTo>
                    <a:pt x="998" y="548"/>
                  </a:lnTo>
                  <a:lnTo>
                    <a:pt x="997" y="549"/>
                  </a:lnTo>
                  <a:lnTo>
                    <a:pt x="997" y="551"/>
                  </a:lnTo>
                  <a:lnTo>
                    <a:pt x="997" y="553"/>
                  </a:lnTo>
                  <a:lnTo>
                    <a:pt x="997" y="554"/>
                  </a:lnTo>
                  <a:lnTo>
                    <a:pt x="998" y="555"/>
                  </a:lnTo>
                  <a:lnTo>
                    <a:pt x="998" y="557"/>
                  </a:lnTo>
                  <a:lnTo>
                    <a:pt x="998" y="558"/>
                  </a:lnTo>
                  <a:lnTo>
                    <a:pt x="998" y="560"/>
                  </a:lnTo>
                  <a:lnTo>
                    <a:pt x="999" y="561"/>
                  </a:lnTo>
                  <a:lnTo>
                    <a:pt x="999" y="562"/>
                  </a:lnTo>
                  <a:lnTo>
                    <a:pt x="998" y="562"/>
                  </a:lnTo>
                  <a:lnTo>
                    <a:pt x="997" y="563"/>
                  </a:lnTo>
                  <a:lnTo>
                    <a:pt x="996" y="564"/>
                  </a:lnTo>
                  <a:lnTo>
                    <a:pt x="995" y="564"/>
                  </a:lnTo>
                  <a:lnTo>
                    <a:pt x="993" y="565"/>
                  </a:lnTo>
                  <a:lnTo>
                    <a:pt x="992" y="566"/>
                  </a:lnTo>
                  <a:lnTo>
                    <a:pt x="992" y="568"/>
                  </a:lnTo>
                  <a:lnTo>
                    <a:pt x="992" y="570"/>
                  </a:lnTo>
                  <a:lnTo>
                    <a:pt x="992" y="572"/>
                  </a:lnTo>
                  <a:lnTo>
                    <a:pt x="991" y="574"/>
                  </a:lnTo>
                  <a:lnTo>
                    <a:pt x="990" y="575"/>
                  </a:lnTo>
                  <a:lnTo>
                    <a:pt x="988" y="576"/>
                  </a:lnTo>
                  <a:lnTo>
                    <a:pt x="986" y="577"/>
                  </a:lnTo>
                  <a:lnTo>
                    <a:pt x="985" y="578"/>
                  </a:lnTo>
                  <a:lnTo>
                    <a:pt x="984" y="580"/>
                  </a:lnTo>
                  <a:lnTo>
                    <a:pt x="984" y="582"/>
                  </a:lnTo>
                  <a:lnTo>
                    <a:pt x="984" y="584"/>
                  </a:lnTo>
                  <a:lnTo>
                    <a:pt x="985" y="584"/>
                  </a:lnTo>
                  <a:lnTo>
                    <a:pt x="986" y="584"/>
                  </a:lnTo>
                  <a:lnTo>
                    <a:pt x="987" y="582"/>
                  </a:lnTo>
                  <a:lnTo>
                    <a:pt x="987" y="581"/>
                  </a:lnTo>
                  <a:lnTo>
                    <a:pt x="988" y="580"/>
                  </a:lnTo>
                  <a:lnTo>
                    <a:pt x="991" y="580"/>
                  </a:lnTo>
                  <a:lnTo>
                    <a:pt x="992" y="581"/>
                  </a:lnTo>
                  <a:lnTo>
                    <a:pt x="993" y="582"/>
                  </a:lnTo>
                  <a:lnTo>
                    <a:pt x="993" y="584"/>
                  </a:lnTo>
                  <a:lnTo>
                    <a:pt x="993" y="586"/>
                  </a:lnTo>
                  <a:lnTo>
                    <a:pt x="993" y="588"/>
                  </a:lnTo>
                  <a:lnTo>
                    <a:pt x="992" y="590"/>
                  </a:lnTo>
                  <a:lnTo>
                    <a:pt x="987" y="607"/>
                  </a:lnTo>
                  <a:lnTo>
                    <a:pt x="987" y="624"/>
                  </a:lnTo>
                  <a:lnTo>
                    <a:pt x="987" y="641"/>
                  </a:lnTo>
                  <a:lnTo>
                    <a:pt x="984" y="651"/>
                  </a:lnTo>
                  <a:lnTo>
                    <a:pt x="978" y="660"/>
                  </a:lnTo>
                  <a:lnTo>
                    <a:pt x="970" y="677"/>
                  </a:lnTo>
                  <a:lnTo>
                    <a:pt x="970" y="679"/>
                  </a:lnTo>
                  <a:lnTo>
                    <a:pt x="971" y="685"/>
                  </a:lnTo>
                  <a:lnTo>
                    <a:pt x="970" y="692"/>
                  </a:lnTo>
                  <a:lnTo>
                    <a:pt x="966" y="699"/>
                  </a:lnTo>
                  <a:lnTo>
                    <a:pt x="964" y="702"/>
                  </a:lnTo>
                  <a:lnTo>
                    <a:pt x="961" y="704"/>
                  </a:lnTo>
                  <a:lnTo>
                    <a:pt x="959" y="706"/>
                  </a:lnTo>
                  <a:lnTo>
                    <a:pt x="957" y="709"/>
                  </a:lnTo>
                  <a:lnTo>
                    <a:pt x="955" y="720"/>
                  </a:lnTo>
                  <a:lnTo>
                    <a:pt x="954" y="733"/>
                  </a:lnTo>
                  <a:lnTo>
                    <a:pt x="951" y="744"/>
                  </a:lnTo>
                  <a:lnTo>
                    <a:pt x="947" y="748"/>
                  </a:lnTo>
                  <a:lnTo>
                    <a:pt x="942" y="752"/>
                  </a:lnTo>
                  <a:lnTo>
                    <a:pt x="937" y="756"/>
                  </a:lnTo>
                  <a:lnTo>
                    <a:pt x="933" y="761"/>
                  </a:lnTo>
                  <a:lnTo>
                    <a:pt x="933" y="763"/>
                  </a:lnTo>
                  <a:lnTo>
                    <a:pt x="932" y="766"/>
                  </a:lnTo>
                  <a:lnTo>
                    <a:pt x="931" y="767"/>
                  </a:lnTo>
                  <a:lnTo>
                    <a:pt x="922" y="779"/>
                  </a:lnTo>
                  <a:lnTo>
                    <a:pt x="913" y="789"/>
                  </a:lnTo>
                  <a:lnTo>
                    <a:pt x="906" y="800"/>
                  </a:lnTo>
                  <a:lnTo>
                    <a:pt x="905" y="804"/>
                  </a:lnTo>
                  <a:lnTo>
                    <a:pt x="907" y="809"/>
                  </a:lnTo>
                  <a:lnTo>
                    <a:pt x="908" y="813"/>
                  </a:lnTo>
                  <a:lnTo>
                    <a:pt x="906" y="819"/>
                  </a:lnTo>
                  <a:lnTo>
                    <a:pt x="904" y="821"/>
                  </a:lnTo>
                  <a:lnTo>
                    <a:pt x="902" y="822"/>
                  </a:lnTo>
                  <a:lnTo>
                    <a:pt x="899" y="823"/>
                  </a:lnTo>
                  <a:lnTo>
                    <a:pt x="896" y="823"/>
                  </a:lnTo>
                  <a:lnTo>
                    <a:pt x="893" y="824"/>
                  </a:lnTo>
                  <a:lnTo>
                    <a:pt x="890" y="825"/>
                  </a:lnTo>
                  <a:lnTo>
                    <a:pt x="889" y="825"/>
                  </a:lnTo>
                  <a:lnTo>
                    <a:pt x="887" y="826"/>
                  </a:lnTo>
                  <a:lnTo>
                    <a:pt x="885" y="827"/>
                  </a:lnTo>
                  <a:lnTo>
                    <a:pt x="883" y="829"/>
                  </a:lnTo>
                  <a:lnTo>
                    <a:pt x="882" y="831"/>
                  </a:lnTo>
                  <a:lnTo>
                    <a:pt x="881" y="833"/>
                  </a:lnTo>
                  <a:lnTo>
                    <a:pt x="877" y="839"/>
                  </a:lnTo>
                  <a:lnTo>
                    <a:pt x="872" y="839"/>
                  </a:lnTo>
                  <a:lnTo>
                    <a:pt x="869" y="839"/>
                  </a:lnTo>
                  <a:lnTo>
                    <a:pt x="866" y="839"/>
                  </a:lnTo>
                  <a:lnTo>
                    <a:pt x="864" y="839"/>
                  </a:lnTo>
                  <a:lnTo>
                    <a:pt x="863" y="838"/>
                  </a:lnTo>
                  <a:lnTo>
                    <a:pt x="862" y="838"/>
                  </a:lnTo>
                  <a:lnTo>
                    <a:pt x="862" y="837"/>
                  </a:lnTo>
                  <a:lnTo>
                    <a:pt x="849" y="835"/>
                  </a:lnTo>
                  <a:lnTo>
                    <a:pt x="847" y="832"/>
                  </a:lnTo>
                  <a:lnTo>
                    <a:pt x="846" y="831"/>
                  </a:lnTo>
                  <a:lnTo>
                    <a:pt x="845" y="830"/>
                  </a:lnTo>
                  <a:lnTo>
                    <a:pt x="845" y="831"/>
                  </a:lnTo>
                  <a:lnTo>
                    <a:pt x="844" y="831"/>
                  </a:lnTo>
                  <a:lnTo>
                    <a:pt x="844" y="833"/>
                  </a:lnTo>
                  <a:lnTo>
                    <a:pt x="844" y="834"/>
                  </a:lnTo>
                  <a:lnTo>
                    <a:pt x="844" y="835"/>
                  </a:lnTo>
                  <a:lnTo>
                    <a:pt x="844" y="836"/>
                  </a:lnTo>
                  <a:lnTo>
                    <a:pt x="844" y="837"/>
                  </a:lnTo>
                  <a:lnTo>
                    <a:pt x="843" y="838"/>
                  </a:lnTo>
                  <a:lnTo>
                    <a:pt x="842" y="839"/>
                  </a:lnTo>
                  <a:lnTo>
                    <a:pt x="841" y="840"/>
                  </a:lnTo>
                  <a:lnTo>
                    <a:pt x="839" y="840"/>
                  </a:lnTo>
                  <a:lnTo>
                    <a:pt x="838" y="840"/>
                  </a:lnTo>
                  <a:lnTo>
                    <a:pt x="837" y="840"/>
                  </a:lnTo>
                  <a:lnTo>
                    <a:pt x="836" y="840"/>
                  </a:lnTo>
                  <a:lnTo>
                    <a:pt x="829" y="841"/>
                  </a:lnTo>
                  <a:lnTo>
                    <a:pt x="828" y="842"/>
                  </a:lnTo>
                  <a:lnTo>
                    <a:pt x="827" y="842"/>
                  </a:lnTo>
                  <a:lnTo>
                    <a:pt x="827" y="840"/>
                  </a:lnTo>
                  <a:lnTo>
                    <a:pt x="826" y="838"/>
                  </a:lnTo>
                  <a:lnTo>
                    <a:pt x="824" y="838"/>
                  </a:lnTo>
                  <a:lnTo>
                    <a:pt x="823" y="837"/>
                  </a:lnTo>
                  <a:lnTo>
                    <a:pt x="821" y="837"/>
                  </a:lnTo>
                  <a:lnTo>
                    <a:pt x="818" y="837"/>
                  </a:lnTo>
                  <a:lnTo>
                    <a:pt x="816" y="837"/>
                  </a:lnTo>
                  <a:lnTo>
                    <a:pt x="814" y="836"/>
                  </a:lnTo>
                  <a:lnTo>
                    <a:pt x="812" y="841"/>
                  </a:lnTo>
                  <a:lnTo>
                    <a:pt x="808" y="843"/>
                  </a:lnTo>
                  <a:lnTo>
                    <a:pt x="802" y="844"/>
                  </a:lnTo>
                  <a:lnTo>
                    <a:pt x="797" y="845"/>
                  </a:lnTo>
                  <a:lnTo>
                    <a:pt x="793" y="848"/>
                  </a:lnTo>
                  <a:lnTo>
                    <a:pt x="790" y="851"/>
                  </a:lnTo>
                  <a:lnTo>
                    <a:pt x="788" y="853"/>
                  </a:lnTo>
                  <a:lnTo>
                    <a:pt x="785" y="854"/>
                  </a:lnTo>
                  <a:lnTo>
                    <a:pt x="783" y="855"/>
                  </a:lnTo>
                  <a:lnTo>
                    <a:pt x="781" y="855"/>
                  </a:lnTo>
                  <a:lnTo>
                    <a:pt x="780" y="855"/>
                  </a:lnTo>
                  <a:lnTo>
                    <a:pt x="772" y="855"/>
                  </a:lnTo>
                  <a:lnTo>
                    <a:pt x="765" y="858"/>
                  </a:lnTo>
                  <a:lnTo>
                    <a:pt x="756" y="859"/>
                  </a:lnTo>
                  <a:lnTo>
                    <a:pt x="754" y="860"/>
                  </a:lnTo>
                  <a:lnTo>
                    <a:pt x="751" y="861"/>
                  </a:lnTo>
                  <a:lnTo>
                    <a:pt x="747" y="863"/>
                  </a:lnTo>
                  <a:lnTo>
                    <a:pt x="744" y="865"/>
                  </a:lnTo>
                  <a:lnTo>
                    <a:pt x="741" y="866"/>
                  </a:lnTo>
                  <a:lnTo>
                    <a:pt x="740" y="867"/>
                  </a:lnTo>
                  <a:lnTo>
                    <a:pt x="739" y="869"/>
                  </a:lnTo>
                  <a:lnTo>
                    <a:pt x="739" y="870"/>
                  </a:lnTo>
                  <a:lnTo>
                    <a:pt x="739" y="871"/>
                  </a:lnTo>
                  <a:lnTo>
                    <a:pt x="739" y="872"/>
                  </a:lnTo>
                  <a:lnTo>
                    <a:pt x="728" y="879"/>
                  </a:lnTo>
                  <a:lnTo>
                    <a:pt x="719" y="889"/>
                  </a:lnTo>
                  <a:lnTo>
                    <a:pt x="716" y="891"/>
                  </a:lnTo>
                  <a:lnTo>
                    <a:pt x="714" y="893"/>
                  </a:lnTo>
                  <a:lnTo>
                    <a:pt x="710" y="895"/>
                  </a:lnTo>
                  <a:lnTo>
                    <a:pt x="708" y="897"/>
                  </a:lnTo>
                  <a:lnTo>
                    <a:pt x="707" y="897"/>
                  </a:lnTo>
                  <a:lnTo>
                    <a:pt x="706" y="897"/>
                  </a:lnTo>
                  <a:lnTo>
                    <a:pt x="705" y="896"/>
                  </a:lnTo>
                  <a:lnTo>
                    <a:pt x="700" y="899"/>
                  </a:lnTo>
                  <a:lnTo>
                    <a:pt x="698" y="903"/>
                  </a:lnTo>
                  <a:lnTo>
                    <a:pt x="698" y="910"/>
                  </a:lnTo>
                  <a:lnTo>
                    <a:pt x="696" y="915"/>
                  </a:lnTo>
                  <a:lnTo>
                    <a:pt x="695" y="915"/>
                  </a:lnTo>
                  <a:lnTo>
                    <a:pt x="694" y="915"/>
                  </a:lnTo>
                  <a:lnTo>
                    <a:pt x="693" y="916"/>
                  </a:lnTo>
                  <a:lnTo>
                    <a:pt x="692" y="917"/>
                  </a:lnTo>
                  <a:lnTo>
                    <a:pt x="693" y="921"/>
                  </a:lnTo>
                  <a:lnTo>
                    <a:pt x="696" y="925"/>
                  </a:lnTo>
                  <a:lnTo>
                    <a:pt x="698" y="929"/>
                  </a:lnTo>
                  <a:lnTo>
                    <a:pt x="698" y="933"/>
                  </a:lnTo>
                  <a:lnTo>
                    <a:pt x="697" y="936"/>
                  </a:lnTo>
                  <a:lnTo>
                    <a:pt x="695" y="938"/>
                  </a:lnTo>
                  <a:lnTo>
                    <a:pt x="695" y="941"/>
                  </a:lnTo>
                  <a:lnTo>
                    <a:pt x="694" y="943"/>
                  </a:lnTo>
                  <a:lnTo>
                    <a:pt x="692" y="950"/>
                  </a:lnTo>
                  <a:lnTo>
                    <a:pt x="691" y="960"/>
                  </a:lnTo>
                  <a:lnTo>
                    <a:pt x="692" y="973"/>
                  </a:lnTo>
                  <a:lnTo>
                    <a:pt x="692" y="976"/>
                  </a:lnTo>
                  <a:lnTo>
                    <a:pt x="691" y="980"/>
                  </a:lnTo>
                  <a:lnTo>
                    <a:pt x="690" y="982"/>
                  </a:lnTo>
                  <a:lnTo>
                    <a:pt x="688" y="985"/>
                  </a:lnTo>
                  <a:lnTo>
                    <a:pt x="685" y="986"/>
                  </a:lnTo>
                  <a:lnTo>
                    <a:pt x="676" y="990"/>
                  </a:lnTo>
                  <a:lnTo>
                    <a:pt x="669" y="995"/>
                  </a:lnTo>
                  <a:lnTo>
                    <a:pt x="662" y="1002"/>
                  </a:lnTo>
                  <a:lnTo>
                    <a:pt x="656" y="1008"/>
                  </a:lnTo>
                  <a:lnTo>
                    <a:pt x="650" y="1017"/>
                  </a:lnTo>
                  <a:lnTo>
                    <a:pt x="646" y="1027"/>
                  </a:lnTo>
                  <a:lnTo>
                    <a:pt x="641" y="1037"/>
                  </a:lnTo>
                  <a:lnTo>
                    <a:pt x="636" y="1049"/>
                  </a:lnTo>
                  <a:lnTo>
                    <a:pt x="632" y="1054"/>
                  </a:lnTo>
                  <a:lnTo>
                    <a:pt x="625" y="1058"/>
                  </a:lnTo>
                  <a:lnTo>
                    <a:pt x="619" y="1062"/>
                  </a:lnTo>
                  <a:lnTo>
                    <a:pt x="613" y="1066"/>
                  </a:lnTo>
                  <a:lnTo>
                    <a:pt x="612" y="1072"/>
                  </a:lnTo>
                  <a:lnTo>
                    <a:pt x="612" y="1074"/>
                  </a:lnTo>
                  <a:lnTo>
                    <a:pt x="612" y="1076"/>
                  </a:lnTo>
                  <a:lnTo>
                    <a:pt x="611" y="1078"/>
                  </a:lnTo>
                  <a:lnTo>
                    <a:pt x="611" y="1080"/>
                  </a:lnTo>
                  <a:lnTo>
                    <a:pt x="610" y="1081"/>
                  </a:lnTo>
                  <a:lnTo>
                    <a:pt x="608" y="1081"/>
                  </a:lnTo>
                  <a:lnTo>
                    <a:pt x="605" y="1080"/>
                  </a:lnTo>
                  <a:lnTo>
                    <a:pt x="603" y="1079"/>
                  </a:lnTo>
                  <a:lnTo>
                    <a:pt x="601" y="1078"/>
                  </a:lnTo>
                  <a:lnTo>
                    <a:pt x="600" y="1076"/>
                  </a:lnTo>
                  <a:lnTo>
                    <a:pt x="599" y="1074"/>
                  </a:lnTo>
                  <a:lnTo>
                    <a:pt x="600" y="1071"/>
                  </a:lnTo>
                  <a:lnTo>
                    <a:pt x="601" y="1070"/>
                  </a:lnTo>
                  <a:lnTo>
                    <a:pt x="603" y="1069"/>
                  </a:lnTo>
                  <a:lnTo>
                    <a:pt x="605" y="1068"/>
                  </a:lnTo>
                  <a:lnTo>
                    <a:pt x="606" y="1067"/>
                  </a:lnTo>
                  <a:lnTo>
                    <a:pt x="615" y="1061"/>
                  </a:lnTo>
                  <a:lnTo>
                    <a:pt x="624" y="1054"/>
                  </a:lnTo>
                  <a:lnTo>
                    <a:pt x="629" y="1046"/>
                  </a:lnTo>
                  <a:lnTo>
                    <a:pt x="629" y="1044"/>
                  </a:lnTo>
                  <a:lnTo>
                    <a:pt x="631" y="1042"/>
                  </a:lnTo>
                  <a:lnTo>
                    <a:pt x="632" y="1041"/>
                  </a:lnTo>
                  <a:lnTo>
                    <a:pt x="633" y="1040"/>
                  </a:lnTo>
                  <a:lnTo>
                    <a:pt x="634" y="1039"/>
                  </a:lnTo>
                  <a:lnTo>
                    <a:pt x="635" y="1038"/>
                  </a:lnTo>
                  <a:lnTo>
                    <a:pt x="634" y="1036"/>
                  </a:lnTo>
                  <a:lnTo>
                    <a:pt x="633" y="1035"/>
                  </a:lnTo>
                  <a:lnTo>
                    <a:pt x="633" y="1034"/>
                  </a:lnTo>
                  <a:lnTo>
                    <a:pt x="633" y="1033"/>
                  </a:lnTo>
                  <a:lnTo>
                    <a:pt x="632" y="1033"/>
                  </a:lnTo>
                  <a:lnTo>
                    <a:pt x="631" y="1033"/>
                  </a:lnTo>
                  <a:lnTo>
                    <a:pt x="629" y="1033"/>
                  </a:lnTo>
                  <a:lnTo>
                    <a:pt x="617" y="1041"/>
                  </a:lnTo>
                  <a:lnTo>
                    <a:pt x="609" y="1052"/>
                  </a:lnTo>
                  <a:lnTo>
                    <a:pt x="608" y="1055"/>
                  </a:lnTo>
                  <a:lnTo>
                    <a:pt x="608" y="1057"/>
                  </a:lnTo>
                  <a:lnTo>
                    <a:pt x="606" y="1060"/>
                  </a:lnTo>
                  <a:lnTo>
                    <a:pt x="598" y="1069"/>
                  </a:lnTo>
                  <a:lnTo>
                    <a:pt x="589" y="1076"/>
                  </a:lnTo>
                  <a:lnTo>
                    <a:pt x="580" y="1084"/>
                  </a:lnTo>
                  <a:lnTo>
                    <a:pt x="573" y="1095"/>
                  </a:lnTo>
                  <a:lnTo>
                    <a:pt x="571" y="1098"/>
                  </a:lnTo>
                  <a:lnTo>
                    <a:pt x="570" y="1096"/>
                  </a:lnTo>
                  <a:lnTo>
                    <a:pt x="569" y="1093"/>
                  </a:lnTo>
                  <a:lnTo>
                    <a:pt x="567" y="1091"/>
                  </a:lnTo>
                  <a:lnTo>
                    <a:pt x="566" y="1089"/>
                  </a:lnTo>
                  <a:lnTo>
                    <a:pt x="565" y="1085"/>
                  </a:lnTo>
                  <a:lnTo>
                    <a:pt x="564" y="1083"/>
                  </a:lnTo>
                  <a:lnTo>
                    <a:pt x="563" y="1080"/>
                  </a:lnTo>
                  <a:lnTo>
                    <a:pt x="562" y="1078"/>
                  </a:lnTo>
                  <a:lnTo>
                    <a:pt x="559" y="1076"/>
                  </a:lnTo>
                  <a:lnTo>
                    <a:pt x="556" y="1074"/>
                  </a:lnTo>
                  <a:lnTo>
                    <a:pt x="554" y="1072"/>
                  </a:lnTo>
                  <a:lnTo>
                    <a:pt x="551" y="1070"/>
                  </a:lnTo>
                  <a:lnTo>
                    <a:pt x="549" y="1068"/>
                  </a:lnTo>
                  <a:lnTo>
                    <a:pt x="548" y="1065"/>
                  </a:lnTo>
                  <a:lnTo>
                    <a:pt x="546" y="1062"/>
                  </a:lnTo>
                  <a:lnTo>
                    <a:pt x="544" y="1059"/>
                  </a:lnTo>
                  <a:lnTo>
                    <a:pt x="542" y="1058"/>
                  </a:lnTo>
                  <a:lnTo>
                    <a:pt x="539" y="1057"/>
                  </a:lnTo>
                  <a:lnTo>
                    <a:pt x="536" y="1056"/>
                  </a:lnTo>
                  <a:lnTo>
                    <a:pt x="533" y="1056"/>
                  </a:lnTo>
                  <a:lnTo>
                    <a:pt x="530" y="1055"/>
                  </a:lnTo>
                  <a:lnTo>
                    <a:pt x="528" y="1053"/>
                  </a:lnTo>
                  <a:lnTo>
                    <a:pt x="524" y="1050"/>
                  </a:lnTo>
                  <a:lnTo>
                    <a:pt x="521" y="1047"/>
                  </a:lnTo>
                  <a:lnTo>
                    <a:pt x="518" y="1045"/>
                  </a:lnTo>
                  <a:lnTo>
                    <a:pt x="516" y="1045"/>
                  </a:lnTo>
                  <a:lnTo>
                    <a:pt x="514" y="1045"/>
                  </a:lnTo>
                  <a:lnTo>
                    <a:pt x="512" y="1046"/>
                  </a:lnTo>
                  <a:lnTo>
                    <a:pt x="511" y="1047"/>
                  </a:lnTo>
                  <a:lnTo>
                    <a:pt x="509" y="1047"/>
                  </a:lnTo>
                  <a:lnTo>
                    <a:pt x="503" y="1036"/>
                  </a:lnTo>
                  <a:lnTo>
                    <a:pt x="495" y="1027"/>
                  </a:lnTo>
                  <a:lnTo>
                    <a:pt x="494" y="1026"/>
                  </a:lnTo>
                  <a:lnTo>
                    <a:pt x="493" y="1024"/>
                  </a:lnTo>
                  <a:lnTo>
                    <a:pt x="491" y="1022"/>
                  </a:lnTo>
                  <a:lnTo>
                    <a:pt x="490" y="1020"/>
                  </a:lnTo>
                  <a:lnTo>
                    <a:pt x="484" y="1018"/>
                  </a:lnTo>
                  <a:lnTo>
                    <a:pt x="476" y="1018"/>
                  </a:lnTo>
                  <a:lnTo>
                    <a:pt x="470" y="1020"/>
                  </a:lnTo>
                  <a:lnTo>
                    <a:pt x="465" y="1024"/>
                  </a:lnTo>
                  <a:close/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31" name="Freeform 76"/>
            <p:cNvSpPr>
              <a:spLocks/>
            </p:cNvSpPr>
            <p:nvPr/>
          </p:nvSpPr>
          <p:spPr bwMode="gray">
            <a:xfrm>
              <a:off x="2555" y="1922"/>
              <a:ext cx="1129" cy="1098"/>
            </a:xfrm>
            <a:custGeom>
              <a:avLst/>
              <a:gdLst>
                <a:gd name="T0" fmla="*/ 564 w 1129"/>
                <a:gd name="T1" fmla="*/ 929 h 1098"/>
                <a:gd name="T2" fmla="*/ 553 w 1129"/>
                <a:gd name="T3" fmla="*/ 876 h 1098"/>
                <a:gd name="T4" fmla="*/ 525 w 1129"/>
                <a:gd name="T5" fmla="*/ 824 h 1098"/>
                <a:gd name="T6" fmla="*/ 465 w 1129"/>
                <a:gd name="T7" fmla="*/ 748 h 1098"/>
                <a:gd name="T8" fmla="*/ 467 w 1129"/>
                <a:gd name="T9" fmla="*/ 701 h 1098"/>
                <a:gd name="T10" fmla="*/ 456 w 1129"/>
                <a:gd name="T11" fmla="*/ 622 h 1098"/>
                <a:gd name="T12" fmla="*/ 402 w 1129"/>
                <a:gd name="T13" fmla="*/ 578 h 1098"/>
                <a:gd name="T14" fmla="*/ 298 w 1129"/>
                <a:gd name="T15" fmla="*/ 510 h 1098"/>
                <a:gd name="T16" fmla="*/ 240 w 1129"/>
                <a:gd name="T17" fmla="*/ 430 h 1098"/>
                <a:gd name="T18" fmla="*/ 187 w 1129"/>
                <a:gd name="T19" fmla="*/ 458 h 1098"/>
                <a:gd name="T20" fmla="*/ 107 w 1129"/>
                <a:gd name="T21" fmla="*/ 479 h 1098"/>
                <a:gd name="T22" fmla="*/ 94 w 1129"/>
                <a:gd name="T23" fmla="*/ 444 h 1098"/>
                <a:gd name="T24" fmla="*/ 27 w 1129"/>
                <a:gd name="T25" fmla="*/ 426 h 1098"/>
                <a:gd name="T26" fmla="*/ 6 w 1129"/>
                <a:gd name="T27" fmla="*/ 360 h 1098"/>
                <a:gd name="T28" fmla="*/ 26 w 1129"/>
                <a:gd name="T29" fmla="*/ 323 h 1098"/>
                <a:gd name="T30" fmla="*/ 116 w 1129"/>
                <a:gd name="T31" fmla="*/ 284 h 1098"/>
                <a:gd name="T32" fmla="*/ 121 w 1129"/>
                <a:gd name="T33" fmla="*/ 134 h 1098"/>
                <a:gd name="T34" fmla="*/ 114 w 1129"/>
                <a:gd name="T35" fmla="*/ 104 h 1098"/>
                <a:gd name="T36" fmla="*/ 185 w 1129"/>
                <a:gd name="T37" fmla="*/ 91 h 1098"/>
                <a:gd name="T38" fmla="*/ 233 w 1129"/>
                <a:gd name="T39" fmla="*/ 134 h 1098"/>
                <a:gd name="T40" fmla="*/ 302 w 1129"/>
                <a:gd name="T41" fmla="*/ 82 h 1098"/>
                <a:gd name="T42" fmla="*/ 270 w 1129"/>
                <a:gd name="T43" fmla="*/ 35 h 1098"/>
                <a:gd name="T44" fmla="*/ 330 w 1129"/>
                <a:gd name="T45" fmla="*/ 33 h 1098"/>
                <a:gd name="T46" fmla="*/ 407 w 1129"/>
                <a:gd name="T47" fmla="*/ 5 h 1098"/>
                <a:gd name="T48" fmla="*/ 437 w 1129"/>
                <a:gd name="T49" fmla="*/ 105 h 1098"/>
                <a:gd name="T50" fmla="*/ 494 w 1129"/>
                <a:gd name="T51" fmla="*/ 95 h 1098"/>
                <a:gd name="T52" fmla="*/ 531 w 1129"/>
                <a:gd name="T53" fmla="*/ 82 h 1098"/>
                <a:gd name="T54" fmla="*/ 595 w 1129"/>
                <a:gd name="T55" fmla="*/ 84 h 1098"/>
                <a:gd name="T56" fmla="*/ 642 w 1129"/>
                <a:gd name="T57" fmla="*/ 46 h 1098"/>
                <a:gd name="T58" fmla="*/ 672 w 1129"/>
                <a:gd name="T59" fmla="*/ 70 h 1098"/>
                <a:gd name="T60" fmla="*/ 676 w 1129"/>
                <a:gd name="T61" fmla="*/ 147 h 1098"/>
                <a:gd name="T62" fmla="*/ 623 w 1129"/>
                <a:gd name="T63" fmla="*/ 191 h 1098"/>
                <a:gd name="T64" fmla="*/ 643 w 1129"/>
                <a:gd name="T65" fmla="*/ 229 h 1098"/>
                <a:gd name="T66" fmla="*/ 668 w 1129"/>
                <a:gd name="T67" fmla="*/ 174 h 1098"/>
                <a:gd name="T68" fmla="*/ 679 w 1129"/>
                <a:gd name="T69" fmla="*/ 209 h 1098"/>
                <a:gd name="T70" fmla="*/ 710 w 1129"/>
                <a:gd name="T71" fmla="*/ 227 h 1098"/>
                <a:gd name="T72" fmla="*/ 738 w 1129"/>
                <a:gd name="T73" fmla="*/ 199 h 1098"/>
                <a:gd name="T74" fmla="*/ 782 w 1129"/>
                <a:gd name="T75" fmla="*/ 179 h 1098"/>
                <a:gd name="T76" fmla="*/ 826 w 1129"/>
                <a:gd name="T77" fmla="*/ 200 h 1098"/>
                <a:gd name="T78" fmla="*/ 856 w 1129"/>
                <a:gd name="T79" fmla="*/ 221 h 1098"/>
                <a:gd name="T80" fmla="*/ 852 w 1129"/>
                <a:gd name="T81" fmla="*/ 252 h 1098"/>
                <a:gd name="T82" fmla="*/ 884 w 1129"/>
                <a:gd name="T83" fmla="*/ 238 h 1098"/>
                <a:gd name="T84" fmla="*/ 930 w 1129"/>
                <a:gd name="T85" fmla="*/ 253 h 1098"/>
                <a:gd name="T86" fmla="*/ 967 w 1129"/>
                <a:gd name="T87" fmla="*/ 260 h 1098"/>
                <a:gd name="T88" fmla="*/ 1021 w 1129"/>
                <a:gd name="T89" fmla="*/ 289 h 1098"/>
                <a:gd name="T90" fmla="*/ 1075 w 1129"/>
                <a:gd name="T91" fmla="*/ 337 h 1098"/>
                <a:gd name="T92" fmla="*/ 1115 w 1129"/>
                <a:gd name="T93" fmla="*/ 364 h 1098"/>
                <a:gd name="T94" fmla="*/ 1122 w 1129"/>
                <a:gd name="T95" fmla="*/ 426 h 1098"/>
                <a:gd name="T96" fmla="*/ 1055 w 1129"/>
                <a:gd name="T97" fmla="*/ 502 h 1098"/>
                <a:gd name="T98" fmla="*/ 1009 w 1129"/>
                <a:gd name="T99" fmla="*/ 552 h 1098"/>
                <a:gd name="T100" fmla="*/ 997 w 1129"/>
                <a:gd name="T101" fmla="*/ 563 h 1098"/>
                <a:gd name="T102" fmla="*/ 993 w 1129"/>
                <a:gd name="T103" fmla="*/ 582 h 1098"/>
                <a:gd name="T104" fmla="*/ 942 w 1129"/>
                <a:gd name="T105" fmla="*/ 752 h 1098"/>
                <a:gd name="T106" fmla="*/ 882 w 1129"/>
                <a:gd name="T107" fmla="*/ 831 h 1098"/>
                <a:gd name="T108" fmla="*/ 843 w 1129"/>
                <a:gd name="T109" fmla="*/ 838 h 1098"/>
                <a:gd name="T110" fmla="*/ 790 w 1129"/>
                <a:gd name="T111" fmla="*/ 851 h 1098"/>
                <a:gd name="T112" fmla="*/ 710 w 1129"/>
                <a:gd name="T113" fmla="*/ 895 h 1098"/>
                <a:gd name="T114" fmla="*/ 692 w 1129"/>
                <a:gd name="T115" fmla="*/ 950 h 1098"/>
                <a:gd name="T116" fmla="*/ 611 w 1129"/>
                <a:gd name="T117" fmla="*/ 1078 h 1098"/>
                <a:gd name="T118" fmla="*/ 634 w 1129"/>
                <a:gd name="T119" fmla="*/ 1036 h 1098"/>
                <a:gd name="T120" fmla="*/ 564 w 1129"/>
                <a:gd name="T121" fmla="*/ 1083 h 1098"/>
                <a:gd name="T122" fmla="*/ 511 w 1129"/>
                <a:gd name="T123" fmla="*/ 1047 h 109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129"/>
                <a:gd name="T187" fmla="*/ 0 h 1098"/>
                <a:gd name="T188" fmla="*/ 1129 w 1129"/>
                <a:gd name="T189" fmla="*/ 1098 h 1098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129" h="1098">
                  <a:moveTo>
                    <a:pt x="465" y="1024"/>
                  </a:moveTo>
                  <a:lnTo>
                    <a:pt x="473" y="1008"/>
                  </a:lnTo>
                  <a:lnTo>
                    <a:pt x="485" y="993"/>
                  </a:lnTo>
                  <a:lnTo>
                    <a:pt x="487" y="990"/>
                  </a:lnTo>
                  <a:lnTo>
                    <a:pt x="490" y="987"/>
                  </a:lnTo>
                  <a:lnTo>
                    <a:pt x="493" y="984"/>
                  </a:lnTo>
                  <a:lnTo>
                    <a:pt x="497" y="981"/>
                  </a:lnTo>
                  <a:lnTo>
                    <a:pt x="503" y="976"/>
                  </a:lnTo>
                  <a:lnTo>
                    <a:pt x="508" y="970"/>
                  </a:lnTo>
                  <a:lnTo>
                    <a:pt x="513" y="963"/>
                  </a:lnTo>
                  <a:lnTo>
                    <a:pt x="519" y="959"/>
                  </a:lnTo>
                  <a:lnTo>
                    <a:pt x="536" y="950"/>
                  </a:lnTo>
                  <a:lnTo>
                    <a:pt x="551" y="940"/>
                  </a:lnTo>
                  <a:lnTo>
                    <a:pt x="553" y="939"/>
                  </a:lnTo>
                  <a:lnTo>
                    <a:pt x="554" y="939"/>
                  </a:lnTo>
                  <a:lnTo>
                    <a:pt x="556" y="938"/>
                  </a:lnTo>
                  <a:lnTo>
                    <a:pt x="557" y="936"/>
                  </a:lnTo>
                  <a:lnTo>
                    <a:pt x="558" y="934"/>
                  </a:lnTo>
                  <a:lnTo>
                    <a:pt x="558" y="932"/>
                  </a:lnTo>
                  <a:lnTo>
                    <a:pt x="560" y="932"/>
                  </a:lnTo>
                  <a:lnTo>
                    <a:pt x="562" y="932"/>
                  </a:lnTo>
                  <a:lnTo>
                    <a:pt x="563" y="931"/>
                  </a:lnTo>
                  <a:lnTo>
                    <a:pt x="564" y="929"/>
                  </a:lnTo>
                  <a:lnTo>
                    <a:pt x="565" y="928"/>
                  </a:lnTo>
                  <a:lnTo>
                    <a:pt x="568" y="924"/>
                  </a:lnTo>
                  <a:lnTo>
                    <a:pt x="568" y="919"/>
                  </a:lnTo>
                  <a:lnTo>
                    <a:pt x="568" y="913"/>
                  </a:lnTo>
                  <a:lnTo>
                    <a:pt x="569" y="908"/>
                  </a:lnTo>
                  <a:lnTo>
                    <a:pt x="569" y="905"/>
                  </a:lnTo>
                  <a:lnTo>
                    <a:pt x="569" y="904"/>
                  </a:lnTo>
                  <a:lnTo>
                    <a:pt x="567" y="902"/>
                  </a:lnTo>
                  <a:lnTo>
                    <a:pt x="565" y="900"/>
                  </a:lnTo>
                  <a:lnTo>
                    <a:pt x="563" y="897"/>
                  </a:lnTo>
                  <a:lnTo>
                    <a:pt x="561" y="895"/>
                  </a:lnTo>
                  <a:lnTo>
                    <a:pt x="559" y="893"/>
                  </a:lnTo>
                  <a:lnTo>
                    <a:pt x="557" y="893"/>
                  </a:lnTo>
                  <a:lnTo>
                    <a:pt x="555" y="892"/>
                  </a:lnTo>
                  <a:lnTo>
                    <a:pt x="552" y="891"/>
                  </a:lnTo>
                  <a:lnTo>
                    <a:pt x="549" y="891"/>
                  </a:lnTo>
                  <a:lnTo>
                    <a:pt x="545" y="890"/>
                  </a:lnTo>
                  <a:lnTo>
                    <a:pt x="545" y="889"/>
                  </a:lnTo>
                  <a:lnTo>
                    <a:pt x="545" y="888"/>
                  </a:lnTo>
                  <a:lnTo>
                    <a:pt x="546" y="886"/>
                  </a:lnTo>
                  <a:lnTo>
                    <a:pt x="548" y="884"/>
                  </a:lnTo>
                  <a:lnTo>
                    <a:pt x="551" y="879"/>
                  </a:lnTo>
                  <a:lnTo>
                    <a:pt x="553" y="876"/>
                  </a:lnTo>
                  <a:lnTo>
                    <a:pt x="555" y="872"/>
                  </a:lnTo>
                  <a:lnTo>
                    <a:pt x="556" y="869"/>
                  </a:lnTo>
                  <a:lnTo>
                    <a:pt x="557" y="866"/>
                  </a:lnTo>
                  <a:lnTo>
                    <a:pt x="556" y="863"/>
                  </a:lnTo>
                  <a:lnTo>
                    <a:pt x="555" y="859"/>
                  </a:lnTo>
                  <a:lnTo>
                    <a:pt x="554" y="856"/>
                  </a:lnTo>
                  <a:lnTo>
                    <a:pt x="553" y="853"/>
                  </a:lnTo>
                  <a:lnTo>
                    <a:pt x="553" y="851"/>
                  </a:lnTo>
                  <a:lnTo>
                    <a:pt x="553" y="849"/>
                  </a:lnTo>
                  <a:lnTo>
                    <a:pt x="553" y="847"/>
                  </a:lnTo>
                  <a:lnTo>
                    <a:pt x="553" y="845"/>
                  </a:lnTo>
                  <a:lnTo>
                    <a:pt x="553" y="843"/>
                  </a:lnTo>
                  <a:lnTo>
                    <a:pt x="552" y="841"/>
                  </a:lnTo>
                  <a:lnTo>
                    <a:pt x="550" y="840"/>
                  </a:lnTo>
                  <a:lnTo>
                    <a:pt x="550" y="839"/>
                  </a:lnTo>
                  <a:lnTo>
                    <a:pt x="549" y="838"/>
                  </a:lnTo>
                  <a:lnTo>
                    <a:pt x="549" y="837"/>
                  </a:lnTo>
                  <a:lnTo>
                    <a:pt x="548" y="837"/>
                  </a:lnTo>
                  <a:lnTo>
                    <a:pt x="542" y="838"/>
                  </a:lnTo>
                  <a:lnTo>
                    <a:pt x="536" y="838"/>
                  </a:lnTo>
                  <a:lnTo>
                    <a:pt x="531" y="837"/>
                  </a:lnTo>
                  <a:lnTo>
                    <a:pt x="528" y="833"/>
                  </a:lnTo>
                  <a:lnTo>
                    <a:pt x="525" y="824"/>
                  </a:lnTo>
                  <a:lnTo>
                    <a:pt x="522" y="815"/>
                  </a:lnTo>
                  <a:lnTo>
                    <a:pt x="522" y="809"/>
                  </a:lnTo>
                  <a:lnTo>
                    <a:pt x="523" y="803"/>
                  </a:lnTo>
                  <a:lnTo>
                    <a:pt x="522" y="797"/>
                  </a:lnTo>
                  <a:lnTo>
                    <a:pt x="521" y="795"/>
                  </a:lnTo>
                  <a:lnTo>
                    <a:pt x="519" y="794"/>
                  </a:lnTo>
                  <a:lnTo>
                    <a:pt x="518" y="794"/>
                  </a:lnTo>
                  <a:lnTo>
                    <a:pt x="517" y="793"/>
                  </a:lnTo>
                  <a:lnTo>
                    <a:pt x="507" y="789"/>
                  </a:lnTo>
                  <a:lnTo>
                    <a:pt x="496" y="788"/>
                  </a:lnTo>
                  <a:lnTo>
                    <a:pt x="485" y="789"/>
                  </a:lnTo>
                  <a:lnTo>
                    <a:pt x="474" y="788"/>
                  </a:lnTo>
                  <a:lnTo>
                    <a:pt x="464" y="784"/>
                  </a:lnTo>
                  <a:lnTo>
                    <a:pt x="467" y="779"/>
                  </a:lnTo>
                  <a:lnTo>
                    <a:pt x="467" y="771"/>
                  </a:lnTo>
                  <a:lnTo>
                    <a:pt x="466" y="765"/>
                  </a:lnTo>
                  <a:lnTo>
                    <a:pt x="468" y="758"/>
                  </a:lnTo>
                  <a:lnTo>
                    <a:pt x="468" y="756"/>
                  </a:lnTo>
                  <a:lnTo>
                    <a:pt x="468" y="754"/>
                  </a:lnTo>
                  <a:lnTo>
                    <a:pt x="467" y="752"/>
                  </a:lnTo>
                  <a:lnTo>
                    <a:pt x="466" y="750"/>
                  </a:lnTo>
                  <a:lnTo>
                    <a:pt x="465" y="748"/>
                  </a:lnTo>
                  <a:lnTo>
                    <a:pt x="463" y="746"/>
                  </a:lnTo>
                  <a:lnTo>
                    <a:pt x="462" y="744"/>
                  </a:lnTo>
                  <a:lnTo>
                    <a:pt x="461" y="741"/>
                  </a:lnTo>
                  <a:lnTo>
                    <a:pt x="460" y="739"/>
                  </a:lnTo>
                  <a:lnTo>
                    <a:pt x="459" y="739"/>
                  </a:lnTo>
                  <a:lnTo>
                    <a:pt x="456" y="730"/>
                  </a:lnTo>
                  <a:lnTo>
                    <a:pt x="457" y="730"/>
                  </a:lnTo>
                  <a:lnTo>
                    <a:pt x="460" y="729"/>
                  </a:lnTo>
                  <a:lnTo>
                    <a:pt x="462" y="728"/>
                  </a:lnTo>
                  <a:lnTo>
                    <a:pt x="465" y="725"/>
                  </a:lnTo>
                  <a:lnTo>
                    <a:pt x="467" y="723"/>
                  </a:lnTo>
                  <a:lnTo>
                    <a:pt x="468" y="721"/>
                  </a:lnTo>
                  <a:lnTo>
                    <a:pt x="468" y="718"/>
                  </a:lnTo>
                  <a:lnTo>
                    <a:pt x="466" y="715"/>
                  </a:lnTo>
                  <a:lnTo>
                    <a:pt x="463" y="713"/>
                  </a:lnTo>
                  <a:lnTo>
                    <a:pt x="461" y="710"/>
                  </a:lnTo>
                  <a:lnTo>
                    <a:pt x="461" y="708"/>
                  </a:lnTo>
                  <a:lnTo>
                    <a:pt x="461" y="706"/>
                  </a:lnTo>
                  <a:lnTo>
                    <a:pt x="462" y="705"/>
                  </a:lnTo>
                  <a:lnTo>
                    <a:pt x="464" y="704"/>
                  </a:lnTo>
                  <a:lnTo>
                    <a:pt x="465" y="703"/>
                  </a:lnTo>
                  <a:lnTo>
                    <a:pt x="466" y="702"/>
                  </a:lnTo>
                  <a:lnTo>
                    <a:pt x="467" y="701"/>
                  </a:lnTo>
                  <a:lnTo>
                    <a:pt x="467" y="699"/>
                  </a:lnTo>
                  <a:lnTo>
                    <a:pt x="466" y="698"/>
                  </a:lnTo>
                  <a:lnTo>
                    <a:pt x="465" y="697"/>
                  </a:lnTo>
                  <a:lnTo>
                    <a:pt x="464" y="696"/>
                  </a:lnTo>
                  <a:lnTo>
                    <a:pt x="463" y="695"/>
                  </a:lnTo>
                  <a:lnTo>
                    <a:pt x="462" y="693"/>
                  </a:lnTo>
                  <a:lnTo>
                    <a:pt x="462" y="692"/>
                  </a:lnTo>
                  <a:lnTo>
                    <a:pt x="464" y="689"/>
                  </a:lnTo>
                  <a:lnTo>
                    <a:pt x="465" y="687"/>
                  </a:lnTo>
                  <a:lnTo>
                    <a:pt x="467" y="685"/>
                  </a:lnTo>
                  <a:lnTo>
                    <a:pt x="468" y="683"/>
                  </a:lnTo>
                  <a:lnTo>
                    <a:pt x="470" y="680"/>
                  </a:lnTo>
                  <a:lnTo>
                    <a:pt x="470" y="677"/>
                  </a:lnTo>
                  <a:lnTo>
                    <a:pt x="468" y="667"/>
                  </a:lnTo>
                  <a:lnTo>
                    <a:pt x="463" y="658"/>
                  </a:lnTo>
                  <a:lnTo>
                    <a:pt x="457" y="650"/>
                  </a:lnTo>
                  <a:lnTo>
                    <a:pt x="452" y="641"/>
                  </a:lnTo>
                  <a:lnTo>
                    <a:pt x="450" y="631"/>
                  </a:lnTo>
                  <a:lnTo>
                    <a:pt x="450" y="629"/>
                  </a:lnTo>
                  <a:lnTo>
                    <a:pt x="452" y="628"/>
                  </a:lnTo>
                  <a:lnTo>
                    <a:pt x="453" y="626"/>
                  </a:lnTo>
                  <a:lnTo>
                    <a:pt x="455" y="624"/>
                  </a:lnTo>
                  <a:lnTo>
                    <a:pt x="456" y="622"/>
                  </a:lnTo>
                  <a:lnTo>
                    <a:pt x="456" y="620"/>
                  </a:lnTo>
                  <a:lnTo>
                    <a:pt x="456" y="617"/>
                  </a:lnTo>
                  <a:lnTo>
                    <a:pt x="454" y="615"/>
                  </a:lnTo>
                  <a:lnTo>
                    <a:pt x="452" y="613"/>
                  </a:lnTo>
                  <a:lnTo>
                    <a:pt x="449" y="612"/>
                  </a:lnTo>
                  <a:lnTo>
                    <a:pt x="446" y="613"/>
                  </a:lnTo>
                  <a:lnTo>
                    <a:pt x="444" y="614"/>
                  </a:lnTo>
                  <a:lnTo>
                    <a:pt x="443" y="615"/>
                  </a:lnTo>
                  <a:lnTo>
                    <a:pt x="442" y="616"/>
                  </a:lnTo>
                  <a:lnTo>
                    <a:pt x="441" y="617"/>
                  </a:lnTo>
                  <a:lnTo>
                    <a:pt x="430" y="617"/>
                  </a:lnTo>
                  <a:lnTo>
                    <a:pt x="420" y="618"/>
                  </a:lnTo>
                  <a:lnTo>
                    <a:pt x="410" y="618"/>
                  </a:lnTo>
                  <a:lnTo>
                    <a:pt x="403" y="614"/>
                  </a:lnTo>
                  <a:lnTo>
                    <a:pt x="399" y="609"/>
                  </a:lnTo>
                  <a:lnTo>
                    <a:pt x="395" y="602"/>
                  </a:lnTo>
                  <a:lnTo>
                    <a:pt x="394" y="594"/>
                  </a:lnTo>
                  <a:lnTo>
                    <a:pt x="395" y="586"/>
                  </a:lnTo>
                  <a:lnTo>
                    <a:pt x="396" y="584"/>
                  </a:lnTo>
                  <a:lnTo>
                    <a:pt x="397" y="583"/>
                  </a:lnTo>
                  <a:lnTo>
                    <a:pt x="399" y="582"/>
                  </a:lnTo>
                  <a:lnTo>
                    <a:pt x="401" y="580"/>
                  </a:lnTo>
                  <a:lnTo>
                    <a:pt x="402" y="578"/>
                  </a:lnTo>
                  <a:lnTo>
                    <a:pt x="402" y="576"/>
                  </a:lnTo>
                  <a:lnTo>
                    <a:pt x="402" y="572"/>
                  </a:lnTo>
                  <a:lnTo>
                    <a:pt x="401" y="568"/>
                  </a:lnTo>
                  <a:lnTo>
                    <a:pt x="398" y="565"/>
                  </a:lnTo>
                  <a:lnTo>
                    <a:pt x="395" y="562"/>
                  </a:lnTo>
                  <a:lnTo>
                    <a:pt x="397" y="556"/>
                  </a:lnTo>
                  <a:lnTo>
                    <a:pt x="395" y="550"/>
                  </a:lnTo>
                  <a:lnTo>
                    <a:pt x="390" y="545"/>
                  </a:lnTo>
                  <a:lnTo>
                    <a:pt x="375" y="540"/>
                  </a:lnTo>
                  <a:lnTo>
                    <a:pt x="360" y="537"/>
                  </a:lnTo>
                  <a:lnTo>
                    <a:pt x="352" y="535"/>
                  </a:lnTo>
                  <a:lnTo>
                    <a:pt x="344" y="531"/>
                  </a:lnTo>
                  <a:lnTo>
                    <a:pt x="336" y="525"/>
                  </a:lnTo>
                  <a:lnTo>
                    <a:pt x="334" y="524"/>
                  </a:lnTo>
                  <a:lnTo>
                    <a:pt x="331" y="523"/>
                  </a:lnTo>
                  <a:lnTo>
                    <a:pt x="329" y="523"/>
                  </a:lnTo>
                  <a:lnTo>
                    <a:pt x="327" y="522"/>
                  </a:lnTo>
                  <a:lnTo>
                    <a:pt x="317" y="516"/>
                  </a:lnTo>
                  <a:lnTo>
                    <a:pt x="305" y="514"/>
                  </a:lnTo>
                  <a:lnTo>
                    <a:pt x="303" y="514"/>
                  </a:lnTo>
                  <a:lnTo>
                    <a:pt x="301" y="512"/>
                  </a:lnTo>
                  <a:lnTo>
                    <a:pt x="299" y="511"/>
                  </a:lnTo>
                  <a:lnTo>
                    <a:pt x="298" y="510"/>
                  </a:lnTo>
                  <a:lnTo>
                    <a:pt x="289" y="508"/>
                  </a:lnTo>
                  <a:lnTo>
                    <a:pt x="282" y="504"/>
                  </a:lnTo>
                  <a:lnTo>
                    <a:pt x="276" y="499"/>
                  </a:lnTo>
                  <a:lnTo>
                    <a:pt x="269" y="494"/>
                  </a:lnTo>
                  <a:lnTo>
                    <a:pt x="267" y="492"/>
                  </a:lnTo>
                  <a:lnTo>
                    <a:pt x="264" y="491"/>
                  </a:lnTo>
                  <a:lnTo>
                    <a:pt x="261" y="489"/>
                  </a:lnTo>
                  <a:lnTo>
                    <a:pt x="258" y="487"/>
                  </a:lnTo>
                  <a:lnTo>
                    <a:pt x="256" y="484"/>
                  </a:lnTo>
                  <a:lnTo>
                    <a:pt x="254" y="478"/>
                  </a:lnTo>
                  <a:lnTo>
                    <a:pt x="255" y="472"/>
                  </a:lnTo>
                  <a:lnTo>
                    <a:pt x="255" y="465"/>
                  </a:lnTo>
                  <a:lnTo>
                    <a:pt x="254" y="458"/>
                  </a:lnTo>
                  <a:lnTo>
                    <a:pt x="254" y="454"/>
                  </a:lnTo>
                  <a:lnTo>
                    <a:pt x="254" y="451"/>
                  </a:lnTo>
                  <a:lnTo>
                    <a:pt x="254" y="448"/>
                  </a:lnTo>
                  <a:lnTo>
                    <a:pt x="255" y="445"/>
                  </a:lnTo>
                  <a:lnTo>
                    <a:pt x="256" y="442"/>
                  </a:lnTo>
                  <a:lnTo>
                    <a:pt x="256" y="439"/>
                  </a:lnTo>
                  <a:lnTo>
                    <a:pt x="255" y="436"/>
                  </a:lnTo>
                  <a:lnTo>
                    <a:pt x="254" y="433"/>
                  </a:lnTo>
                  <a:lnTo>
                    <a:pt x="254" y="430"/>
                  </a:lnTo>
                  <a:lnTo>
                    <a:pt x="240" y="430"/>
                  </a:lnTo>
                  <a:lnTo>
                    <a:pt x="228" y="430"/>
                  </a:lnTo>
                  <a:lnTo>
                    <a:pt x="216" y="432"/>
                  </a:lnTo>
                  <a:lnTo>
                    <a:pt x="214" y="434"/>
                  </a:lnTo>
                  <a:lnTo>
                    <a:pt x="212" y="436"/>
                  </a:lnTo>
                  <a:lnTo>
                    <a:pt x="210" y="439"/>
                  </a:lnTo>
                  <a:lnTo>
                    <a:pt x="208" y="441"/>
                  </a:lnTo>
                  <a:lnTo>
                    <a:pt x="205" y="443"/>
                  </a:lnTo>
                  <a:lnTo>
                    <a:pt x="203" y="444"/>
                  </a:lnTo>
                  <a:lnTo>
                    <a:pt x="199" y="445"/>
                  </a:lnTo>
                  <a:lnTo>
                    <a:pt x="196" y="446"/>
                  </a:lnTo>
                  <a:lnTo>
                    <a:pt x="194" y="447"/>
                  </a:lnTo>
                  <a:lnTo>
                    <a:pt x="192" y="448"/>
                  </a:lnTo>
                  <a:lnTo>
                    <a:pt x="191" y="450"/>
                  </a:lnTo>
                  <a:lnTo>
                    <a:pt x="190" y="452"/>
                  </a:lnTo>
                  <a:lnTo>
                    <a:pt x="189" y="453"/>
                  </a:lnTo>
                  <a:lnTo>
                    <a:pt x="188" y="454"/>
                  </a:lnTo>
                  <a:lnTo>
                    <a:pt x="187" y="456"/>
                  </a:lnTo>
                  <a:lnTo>
                    <a:pt x="188" y="456"/>
                  </a:lnTo>
                  <a:lnTo>
                    <a:pt x="188" y="454"/>
                  </a:lnTo>
                  <a:lnTo>
                    <a:pt x="187" y="456"/>
                  </a:lnTo>
                  <a:lnTo>
                    <a:pt x="187" y="458"/>
                  </a:lnTo>
                  <a:lnTo>
                    <a:pt x="181" y="460"/>
                  </a:lnTo>
                  <a:lnTo>
                    <a:pt x="174" y="460"/>
                  </a:lnTo>
                  <a:lnTo>
                    <a:pt x="168" y="460"/>
                  </a:lnTo>
                  <a:lnTo>
                    <a:pt x="163" y="462"/>
                  </a:lnTo>
                  <a:lnTo>
                    <a:pt x="157" y="467"/>
                  </a:lnTo>
                  <a:lnTo>
                    <a:pt x="151" y="470"/>
                  </a:lnTo>
                  <a:lnTo>
                    <a:pt x="145" y="470"/>
                  </a:lnTo>
                  <a:lnTo>
                    <a:pt x="143" y="469"/>
                  </a:lnTo>
                  <a:lnTo>
                    <a:pt x="142" y="468"/>
                  </a:lnTo>
                  <a:lnTo>
                    <a:pt x="141" y="468"/>
                  </a:lnTo>
                  <a:lnTo>
                    <a:pt x="140" y="468"/>
                  </a:lnTo>
                  <a:lnTo>
                    <a:pt x="139" y="468"/>
                  </a:lnTo>
                  <a:lnTo>
                    <a:pt x="138" y="469"/>
                  </a:lnTo>
                  <a:lnTo>
                    <a:pt x="136" y="470"/>
                  </a:lnTo>
                  <a:lnTo>
                    <a:pt x="129" y="471"/>
                  </a:lnTo>
                  <a:lnTo>
                    <a:pt x="121" y="475"/>
                  </a:lnTo>
                  <a:lnTo>
                    <a:pt x="120" y="475"/>
                  </a:lnTo>
                  <a:lnTo>
                    <a:pt x="118" y="475"/>
                  </a:lnTo>
                  <a:lnTo>
                    <a:pt x="116" y="475"/>
                  </a:lnTo>
                  <a:lnTo>
                    <a:pt x="115" y="475"/>
                  </a:lnTo>
                  <a:lnTo>
                    <a:pt x="111" y="477"/>
                  </a:lnTo>
                  <a:lnTo>
                    <a:pt x="107" y="479"/>
                  </a:lnTo>
                  <a:lnTo>
                    <a:pt x="104" y="481"/>
                  </a:lnTo>
                  <a:lnTo>
                    <a:pt x="102" y="482"/>
                  </a:lnTo>
                  <a:lnTo>
                    <a:pt x="100" y="481"/>
                  </a:lnTo>
                  <a:lnTo>
                    <a:pt x="99" y="480"/>
                  </a:lnTo>
                  <a:lnTo>
                    <a:pt x="98" y="478"/>
                  </a:lnTo>
                  <a:lnTo>
                    <a:pt x="97" y="471"/>
                  </a:lnTo>
                  <a:lnTo>
                    <a:pt x="98" y="465"/>
                  </a:lnTo>
                  <a:lnTo>
                    <a:pt x="97" y="458"/>
                  </a:lnTo>
                  <a:lnTo>
                    <a:pt x="96" y="454"/>
                  </a:lnTo>
                  <a:lnTo>
                    <a:pt x="96" y="451"/>
                  </a:lnTo>
                  <a:lnTo>
                    <a:pt x="96" y="449"/>
                  </a:lnTo>
                  <a:lnTo>
                    <a:pt x="97" y="448"/>
                  </a:lnTo>
                  <a:lnTo>
                    <a:pt x="97" y="447"/>
                  </a:lnTo>
                  <a:lnTo>
                    <a:pt x="97" y="446"/>
                  </a:lnTo>
                  <a:lnTo>
                    <a:pt x="98" y="444"/>
                  </a:lnTo>
                  <a:lnTo>
                    <a:pt x="97" y="444"/>
                  </a:lnTo>
                  <a:lnTo>
                    <a:pt x="96" y="444"/>
                  </a:lnTo>
                  <a:lnTo>
                    <a:pt x="95" y="443"/>
                  </a:lnTo>
                  <a:lnTo>
                    <a:pt x="94" y="443"/>
                  </a:lnTo>
                  <a:lnTo>
                    <a:pt x="94" y="444"/>
                  </a:lnTo>
                  <a:lnTo>
                    <a:pt x="82" y="446"/>
                  </a:lnTo>
                  <a:lnTo>
                    <a:pt x="71" y="449"/>
                  </a:lnTo>
                  <a:lnTo>
                    <a:pt x="58" y="449"/>
                  </a:lnTo>
                  <a:lnTo>
                    <a:pt x="55" y="449"/>
                  </a:lnTo>
                  <a:lnTo>
                    <a:pt x="53" y="448"/>
                  </a:lnTo>
                  <a:lnTo>
                    <a:pt x="51" y="447"/>
                  </a:lnTo>
                  <a:lnTo>
                    <a:pt x="49" y="445"/>
                  </a:lnTo>
                  <a:lnTo>
                    <a:pt x="48" y="443"/>
                  </a:lnTo>
                  <a:lnTo>
                    <a:pt x="48" y="441"/>
                  </a:lnTo>
                  <a:lnTo>
                    <a:pt x="47" y="439"/>
                  </a:lnTo>
                  <a:lnTo>
                    <a:pt x="46" y="438"/>
                  </a:lnTo>
                  <a:lnTo>
                    <a:pt x="45" y="437"/>
                  </a:lnTo>
                  <a:lnTo>
                    <a:pt x="43" y="437"/>
                  </a:lnTo>
                  <a:lnTo>
                    <a:pt x="41" y="437"/>
                  </a:lnTo>
                  <a:lnTo>
                    <a:pt x="40" y="437"/>
                  </a:lnTo>
                  <a:lnTo>
                    <a:pt x="33" y="433"/>
                  </a:lnTo>
                  <a:lnTo>
                    <a:pt x="26" y="433"/>
                  </a:lnTo>
                  <a:lnTo>
                    <a:pt x="19" y="437"/>
                  </a:lnTo>
                  <a:lnTo>
                    <a:pt x="20" y="435"/>
                  </a:lnTo>
                  <a:lnTo>
                    <a:pt x="21" y="432"/>
                  </a:lnTo>
                  <a:lnTo>
                    <a:pt x="23" y="430"/>
                  </a:lnTo>
                  <a:lnTo>
                    <a:pt x="25" y="428"/>
                  </a:lnTo>
                  <a:lnTo>
                    <a:pt x="27" y="426"/>
                  </a:lnTo>
                  <a:lnTo>
                    <a:pt x="28" y="425"/>
                  </a:lnTo>
                  <a:lnTo>
                    <a:pt x="29" y="425"/>
                  </a:lnTo>
                  <a:lnTo>
                    <a:pt x="27" y="422"/>
                  </a:lnTo>
                  <a:lnTo>
                    <a:pt x="25" y="419"/>
                  </a:lnTo>
                  <a:lnTo>
                    <a:pt x="24" y="416"/>
                  </a:lnTo>
                  <a:lnTo>
                    <a:pt x="22" y="413"/>
                  </a:lnTo>
                  <a:lnTo>
                    <a:pt x="17" y="407"/>
                  </a:lnTo>
                  <a:lnTo>
                    <a:pt x="11" y="402"/>
                  </a:lnTo>
                  <a:lnTo>
                    <a:pt x="11" y="401"/>
                  </a:lnTo>
                  <a:lnTo>
                    <a:pt x="11" y="400"/>
                  </a:lnTo>
                  <a:lnTo>
                    <a:pt x="11" y="399"/>
                  </a:lnTo>
                  <a:lnTo>
                    <a:pt x="9" y="397"/>
                  </a:lnTo>
                  <a:lnTo>
                    <a:pt x="7" y="396"/>
                  </a:lnTo>
                  <a:lnTo>
                    <a:pt x="5" y="395"/>
                  </a:lnTo>
                  <a:lnTo>
                    <a:pt x="3" y="394"/>
                  </a:lnTo>
                  <a:lnTo>
                    <a:pt x="1" y="392"/>
                  </a:lnTo>
                  <a:lnTo>
                    <a:pt x="0" y="391"/>
                  </a:lnTo>
                  <a:lnTo>
                    <a:pt x="0" y="389"/>
                  </a:lnTo>
                  <a:lnTo>
                    <a:pt x="0" y="386"/>
                  </a:lnTo>
                  <a:lnTo>
                    <a:pt x="3" y="378"/>
                  </a:lnTo>
                  <a:lnTo>
                    <a:pt x="6" y="369"/>
                  </a:lnTo>
                  <a:lnTo>
                    <a:pt x="6" y="360"/>
                  </a:lnTo>
                  <a:lnTo>
                    <a:pt x="6" y="357"/>
                  </a:lnTo>
                  <a:lnTo>
                    <a:pt x="7" y="354"/>
                  </a:lnTo>
                  <a:lnTo>
                    <a:pt x="8" y="352"/>
                  </a:lnTo>
                  <a:lnTo>
                    <a:pt x="11" y="350"/>
                  </a:lnTo>
                  <a:lnTo>
                    <a:pt x="14" y="349"/>
                  </a:lnTo>
                  <a:lnTo>
                    <a:pt x="18" y="349"/>
                  </a:lnTo>
                  <a:lnTo>
                    <a:pt x="18" y="350"/>
                  </a:lnTo>
                  <a:lnTo>
                    <a:pt x="19" y="350"/>
                  </a:lnTo>
                  <a:lnTo>
                    <a:pt x="20" y="351"/>
                  </a:lnTo>
                  <a:lnTo>
                    <a:pt x="21" y="350"/>
                  </a:lnTo>
                  <a:lnTo>
                    <a:pt x="22" y="349"/>
                  </a:lnTo>
                  <a:lnTo>
                    <a:pt x="23" y="348"/>
                  </a:lnTo>
                  <a:lnTo>
                    <a:pt x="24" y="347"/>
                  </a:lnTo>
                  <a:lnTo>
                    <a:pt x="24" y="345"/>
                  </a:lnTo>
                  <a:lnTo>
                    <a:pt x="25" y="342"/>
                  </a:lnTo>
                  <a:lnTo>
                    <a:pt x="24" y="340"/>
                  </a:lnTo>
                  <a:lnTo>
                    <a:pt x="24" y="339"/>
                  </a:lnTo>
                  <a:lnTo>
                    <a:pt x="22" y="336"/>
                  </a:lnTo>
                  <a:lnTo>
                    <a:pt x="21" y="334"/>
                  </a:lnTo>
                  <a:lnTo>
                    <a:pt x="21" y="332"/>
                  </a:lnTo>
                  <a:lnTo>
                    <a:pt x="21" y="329"/>
                  </a:lnTo>
                  <a:lnTo>
                    <a:pt x="23" y="326"/>
                  </a:lnTo>
                  <a:lnTo>
                    <a:pt x="26" y="323"/>
                  </a:lnTo>
                  <a:lnTo>
                    <a:pt x="28" y="321"/>
                  </a:lnTo>
                  <a:lnTo>
                    <a:pt x="31" y="317"/>
                  </a:lnTo>
                  <a:lnTo>
                    <a:pt x="32" y="313"/>
                  </a:lnTo>
                  <a:lnTo>
                    <a:pt x="33" y="310"/>
                  </a:lnTo>
                  <a:lnTo>
                    <a:pt x="34" y="307"/>
                  </a:lnTo>
                  <a:lnTo>
                    <a:pt x="36" y="305"/>
                  </a:lnTo>
                  <a:lnTo>
                    <a:pt x="39" y="304"/>
                  </a:lnTo>
                  <a:lnTo>
                    <a:pt x="42" y="302"/>
                  </a:lnTo>
                  <a:lnTo>
                    <a:pt x="45" y="301"/>
                  </a:lnTo>
                  <a:lnTo>
                    <a:pt x="48" y="299"/>
                  </a:lnTo>
                  <a:lnTo>
                    <a:pt x="50" y="297"/>
                  </a:lnTo>
                  <a:lnTo>
                    <a:pt x="52" y="294"/>
                  </a:lnTo>
                  <a:lnTo>
                    <a:pt x="54" y="292"/>
                  </a:lnTo>
                  <a:lnTo>
                    <a:pt x="56" y="290"/>
                  </a:lnTo>
                  <a:lnTo>
                    <a:pt x="59" y="288"/>
                  </a:lnTo>
                  <a:lnTo>
                    <a:pt x="69" y="286"/>
                  </a:lnTo>
                  <a:lnTo>
                    <a:pt x="79" y="284"/>
                  </a:lnTo>
                  <a:lnTo>
                    <a:pt x="88" y="280"/>
                  </a:lnTo>
                  <a:lnTo>
                    <a:pt x="96" y="278"/>
                  </a:lnTo>
                  <a:lnTo>
                    <a:pt x="104" y="279"/>
                  </a:lnTo>
                  <a:lnTo>
                    <a:pt x="109" y="281"/>
                  </a:lnTo>
                  <a:lnTo>
                    <a:pt x="112" y="283"/>
                  </a:lnTo>
                  <a:lnTo>
                    <a:pt x="116" y="284"/>
                  </a:lnTo>
                  <a:lnTo>
                    <a:pt x="129" y="177"/>
                  </a:lnTo>
                  <a:lnTo>
                    <a:pt x="127" y="176"/>
                  </a:lnTo>
                  <a:lnTo>
                    <a:pt x="126" y="175"/>
                  </a:lnTo>
                  <a:lnTo>
                    <a:pt x="125" y="173"/>
                  </a:lnTo>
                  <a:lnTo>
                    <a:pt x="123" y="172"/>
                  </a:lnTo>
                  <a:lnTo>
                    <a:pt x="123" y="171"/>
                  </a:lnTo>
                  <a:lnTo>
                    <a:pt x="124" y="171"/>
                  </a:lnTo>
                  <a:lnTo>
                    <a:pt x="121" y="171"/>
                  </a:lnTo>
                  <a:lnTo>
                    <a:pt x="119" y="170"/>
                  </a:lnTo>
                  <a:lnTo>
                    <a:pt x="117" y="169"/>
                  </a:lnTo>
                  <a:lnTo>
                    <a:pt x="115" y="168"/>
                  </a:lnTo>
                  <a:lnTo>
                    <a:pt x="114" y="166"/>
                  </a:lnTo>
                  <a:lnTo>
                    <a:pt x="113" y="165"/>
                  </a:lnTo>
                  <a:lnTo>
                    <a:pt x="107" y="159"/>
                  </a:lnTo>
                  <a:lnTo>
                    <a:pt x="105" y="151"/>
                  </a:lnTo>
                  <a:lnTo>
                    <a:pt x="106" y="144"/>
                  </a:lnTo>
                  <a:lnTo>
                    <a:pt x="107" y="142"/>
                  </a:lnTo>
                  <a:lnTo>
                    <a:pt x="110" y="140"/>
                  </a:lnTo>
                  <a:lnTo>
                    <a:pt x="112" y="138"/>
                  </a:lnTo>
                  <a:lnTo>
                    <a:pt x="115" y="136"/>
                  </a:lnTo>
                  <a:lnTo>
                    <a:pt x="118" y="135"/>
                  </a:lnTo>
                  <a:lnTo>
                    <a:pt x="121" y="134"/>
                  </a:lnTo>
                  <a:lnTo>
                    <a:pt x="124" y="132"/>
                  </a:lnTo>
                  <a:lnTo>
                    <a:pt x="127" y="131"/>
                  </a:lnTo>
                  <a:lnTo>
                    <a:pt x="130" y="131"/>
                  </a:lnTo>
                  <a:lnTo>
                    <a:pt x="133" y="132"/>
                  </a:lnTo>
                  <a:lnTo>
                    <a:pt x="134" y="132"/>
                  </a:lnTo>
                  <a:lnTo>
                    <a:pt x="135" y="132"/>
                  </a:lnTo>
                  <a:lnTo>
                    <a:pt x="136" y="131"/>
                  </a:lnTo>
                  <a:lnTo>
                    <a:pt x="136" y="130"/>
                  </a:lnTo>
                  <a:lnTo>
                    <a:pt x="136" y="128"/>
                  </a:lnTo>
                  <a:lnTo>
                    <a:pt x="135" y="127"/>
                  </a:lnTo>
                  <a:lnTo>
                    <a:pt x="129" y="124"/>
                  </a:lnTo>
                  <a:lnTo>
                    <a:pt x="123" y="124"/>
                  </a:lnTo>
                  <a:lnTo>
                    <a:pt x="117" y="126"/>
                  </a:lnTo>
                  <a:lnTo>
                    <a:pt x="116" y="123"/>
                  </a:lnTo>
                  <a:lnTo>
                    <a:pt x="116" y="119"/>
                  </a:lnTo>
                  <a:lnTo>
                    <a:pt x="115" y="116"/>
                  </a:lnTo>
                  <a:lnTo>
                    <a:pt x="114" y="112"/>
                  </a:lnTo>
                  <a:lnTo>
                    <a:pt x="114" y="111"/>
                  </a:lnTo>
                  <a:lnTo>
                    <a:pt x="113" y="109"/>
                  </a:lnTo>
                  <a:lnTo>
                    <a:pt x="113" y="107"/>
                  </a:lnTo>
                  <a:lnTo>
                    <a:pt x="113" y="106"/>
                  </a:lnTo>
                  <a:lnTo>
                    <a:pt x="113" y="104"/>
                  </a:lnTo>
                  <a:lnTo>
                    <a:pt x="114" y="104"/>
                  </a:lnTo>
                  <a:lnTo>
                    <a:pt x="127" y="103"/>
                  </a:lnTo>
                  <a:lnTo>
                    <a:pt x="140" y="103"/>
                  </a:lnTo>
                  <a:lnTo>
                    <a:pt x="152" y="104"/>
                  </a:lnTo>
                  <a:lnTo>
                    <a:pt x="165" y="102"/>
                  </a:lnTo>
                  <a:lnTo>
                    <a:pt x="165" y="101"/>
                  </a:lnTo>
                  <a:lnTo>
                    <a:pt x="165" y="100"/>
                  </a:lnTo>
                  <a:lnTo>
                    <a:pt x="164" y="99"/>
                  </a:lnTo>
                  <a:lnTo>
                    <a:pt x="164" y="98"/>
                  </a:lnTo>
                  <a:lnTo>
                    <a:pt x="165" y="97"/>
                  </a:lnTo>
                  <a:lnTo>
                    <a:pt x="166" y="97"/>
                  </a:lnTo>
                  <a:lnTo>
                    <a:pt x="169" y="98"/>
                  </a:lnTo>
                  <a:lnTo>
                    <a:pt x="171" y="100"/>
                  </a:lnTo>
                  <a:lnTo>
                    <a:pt x="173" y="101"/>
                  </a:lnTo>
                  <a:lnTo>
                    <a:pt x="174" y="101"/>
                  </a:lnTo>
                  <a:lnTo>
                    <a:pt x="176" y="100"/>
                  </a:lnTo>
                  <a:lnTo>
                    <a:pt x="178" y="100"/>
                  </a:lnTo>
                  <a:lnTo>
                    <a:pt x="178" y="98"/>
                  </a:lnTo>
                  <a:lnTo>
                    <a:pt x="179" y="95"/>
                  </a:lnTo>
                  <a:lnTo>
                    <a:pt x="181" y="92"/>
                  </a:lnTo>
                  <a:lnTo>
                    <a:pt x="183" y="91"/>
                  </a:lnTo>
                  <a:lnTo>
                    <a:pt x="184" y="91"/>
                  </a:lnTo>
                  <a:lnTo>
                    <a:pt x="185" y="91"/>
                  </a:lnTo>
                  <a:lnTo>
                    <a:pt x="185" y="93"/>
                  </a:lnTo>
                  <a:lnTo>
                    <a:pt x="186" y="101"/>
                  </a:lnTo>
                  <a:lnTo>
                    <a:pt x="187" y="108"/>
                  </a:lnTo>
                  <a:lnTo>
                    <a:pt x="190" y="114"/>
                  </a:lnTo>
                  <a:lnTo>
                    <a:pt x="195" y="118"/>
                  </a:lnTo>
                  <a:lnTo>
                    <a:pt x="203" y="119"/>
                  </a:lnTo>
                  <a:lnTo>
                    <a:pt x="204" y="119"/>
                  </a:lnTo>
                  <a:lnTo>
                    <a:pt x="204" y="120"/>
                  </a:lnTo>
                  <a:lnTo>
                    <a:pt x="204" y="119"/>
                  </a:lnTo>
                  <a:lnTo>
                    <a:pt x="203" y="119"/>
                  </a:lnTo>
                  <a:lnTo>
                    <a:pt x="205" y="119"/>
                  </a:lnTo>
                  <a:lnTo>
                    <a:pt x="207" y="119"/>
                  </a:lnTo>
                  <a:lnTo>
                    <a:pt x="209" y="120"/>
                  </a:lnTo>
                  <a:lnTo>
                    <a:pt x="211" y="121"/>
                  </a:lnTo>
                  <a:lnTo>
                    <a:pt x="212" y="123"/>
                  </a:lnTo>
                  <a:lnTo>
                    <a:pt x="214" y="125"/>
                  </a:lnTo>
                  <a:lnTo>
                    <a:pt x="215" y="127"/>
                  </a:lnTo>
                  <a:lnTo>
                    <a:pt x="216" y="128"/>
                  </a:lnTo>
                  <a:lnTo>
                    <a:pt x="221" y="131"/>
                  </a:lnTo>
                  <a:lnTo>
                    <a:pt x="227" y="134"/>
                  </a:lnTo>
                  <a:lnTo>
                    <a:pt x="233" y="134"/>
                  </a:lnTo>
                  <a:lnTo>
                    <a:pt x="244" y="128"/>
                  </a:lnTo>
                  <a:lnTo>
                    <a:pt x="254" y="121"/>
                  </a:lnTo>
                  <a:lnTo>
                    <a:pt x="263" y="112"/>
                  </a:lnTo>
                  <a:lnTo>
                    <a:pt x="265" y="111"/>
                  </a:lnTo>
                  <a:lnTo>
                    <a:pt x="268" y="110"/>
                  </a:lnTo>
                  <a:lnTo>
                    <a:pt x="271" y="109"/>
                  </a:lnTo>
                  <a:lnTo>
                    <a:pt x="274" y="109"/>
                  </a:lnTo>
                  <a:lnTo>
                    <a:pt x="277" y="108"/>
                  </a:lnTo>
                  <a:lnTo>
                    <a:pt x="280" y="105"/>
                  </a:lnTo>
                  <a:lnTo>
                    <a:pt x="283" y="102"/>
                  </a:lnTo>
                  <a:lnTo>
                    <a:pt x="285" y="98"/>
                  </a:lnTo>
                  <a:lnTo>
                    <a:pt x="286" y="96"/>
                  </a:lnTo>
                  <a:lnTo>
                    <a:pt x="288" y="95"/>
                  </a:lnTo>
                  <a:lnTo>
                    <a:pt x="290" y="95"/>
                  </a:lnTo>
                  <a:lnTo>
                    <a:pt x="292" y="95"/>
                  </a:lnTo>
                  <a:lnTo>
                    <a:pt x="296" y="95"/>
                  </a:lnTo>
                  <a:lnTo>
                    <a:pt x="298" y="93"/>
                  </a:lnTo>
                  <a:lnTo>
                    <a:pt x="300" y="92"/>
                  </a:lnTo>
                  <a:lnTo>
                    <a:pt x="302" y="91"/>
                  </a:lnTo>
                  <a:lnTo>
                    <a:pt x="303" y="88"/>
                  </a:lnTo>
                  <a:lnTo>
                    <a:pt x="303" y="86"/>
                  </a:lnTo>
                  <a:lnTo>
                    <a:pt x="303" y="84"/>
                  </a:lnTo>
                  <a:lnTo>
                    <a:pt x="302" y="82"/>
                  </a:lnTo>
                  <a:lnTo>
                    <a:pt x="300" y="80"/>
                  </a:lnTo>
                  <a:lnTo>
                    <a:pt x="298" y="79"/>
                  </a:lnTo>
                  <a:lnTo>
                    <a:pt x="296" y="78"/>
                  </a:lnTo>
                  <a:lnTo>
                    <a:pt x="292" y="78"/>
                  </a:lnTo>
                  <a:lnTo>
                    <a:pt x="290" y="78"/>
                  </a:lnTo>
                  <a:lnTo>
                    <a:pt x="287" y="79"/>
                  </a:lnTo>
                  <a:lnTo>
                    <a:pt x="286" y="78"/>
                  </a:lnTo>
                  <a:lnTo>
                    <a:pt x="284" y="78"/>
                  </a:lnTo>
                  <a:lnTo>
                    <a:pt x="283" y="77"/>
                  </a:lnTo>
                  <a:lnTo>
                    <a:pt x="282" y="76"/>
                  </a:lnTo>
                  <a:lnTo>
                    <a:pt x="282" y="74"/>
                  </a:lnTo>
                  <a:lnTo>
                    <a:pt x="282" y="73"/>
                  </a:lnTo>
                  <a:lnTo>
                    <a:pt x="282" y="71"/>
                  </a:lnTo>
                  <a:lnTo>
                    <a:pt x="278" y="63"/>
                  </a:lnTo>
                  <a:lnTo>
                    <a:pt x="276" y="54"/>
                  </a:lnTo>
                  <a:lnTo>
                    <a:pt x="275" y="50"/>
                  </a:lnTo>
                  <a:lnTo>
                    <a:pt x="276" y="45"/>
                  </a:lnTo>
                  <a:lnTo>
                    <a:pt x="275" y="41"/>
                  </a:lnTo>
                  <a:lnTo>
                    <a:pt x="275" y="39"/>
                  </a:lnTo>
                  <a:lnTo>
                    <a:pt x="274" y="38"/>
                  </a:lnTo>
                  <a:lnTo>
                    <a:pt x="274" y="37"/>
                  </a:lnTo>
                  <a:lnTo>
                    <a:pt x="272" y="36"/>
                  </a:lnTo>
                  <a:lnTo>
                    <a:pt x="270" y="35"/>
                  </a:lnTo>
                  <a:lnTo>
                    <a:pt x="267" y="34"/>
                  </a:lnTo>
                  <a:lnTo>
                    <a:pt x="266" y="33"/>
                  </a:lnTo>
                  <a:lnTo>
                    <a:pt x="264" y="31"/>
                  </a:lnTo>
                  <a:lnTo>
                    <a:pt x="264" y="29"/>
                  </a:lnTo>
                  <a:lnTo>
                    <a:pt x="264" y="27"/>
                  </a:lnTo>
                  <a:lnTo>
                    <a:pt x="265" y="27"/>
                  </a:lnTo>
                  <a:lnTo>
                    <a:pt x="266" y="27"/>
                  </a:lnTo>
                  <a:lnTo>
                    <a:pt x="267" y="27"/>
                  </a:lnTo>
                  <a:lnTo>
                    <a:pt x="269" y="28"/>
                  </a:lnTo>
                  <a:lnTo>
                    <a:pt x="271" y="30"/>
                  </a:lnTo>
                  <a:lnTo>
                    <a:pt x="274" y="31"/>
                  </a:lnTo>
                  <a:lnTo>
                    <a:pt x="277" y="31"/>
                  </a:lnTo>
                  <a:lnTo>
                    <a:pt x="280" y="31"/>
                  </a:lnTo>
                  <a:lnTo>
                    <a:pt x="283" y="30"/>
                  </a:lnTo>
                  <a:lnTo>
                    <a:pt x="286" y="31"/>
                  </a:lnTo>
                  <a:lnTo>
                    <a:pt x="297" y="35"/>
                  </a:lnTo>
                  <a:lnTo>
                    <a:pt x="308" y="39"/>
                  </a:lnTo>
                  <a:lnTo>
                    <a:pt x="312" y="41"/>
                  </a:lnTo>
                  <a:lnTo>
                    <a:pt x="317" y="41"/>
                  </a:lnTo>
                  <a:lnTo>
                    <a:pt x="322" y="40"/>
                  </a:lnTo>
                  <a:lnTo>
                    <a:pt x="326" y="37"/>
                  </a:lnTo>
                  <a:lnTo>
                    <a:pt x="328" y="35"/>
                  </a:lnTo>
                  <a:lnTo>
                    <a:pt x="330" y="33"/>
                  </a:lnTo>
                  <a:lnTo>
                    <a:pt x="332" y="32"/>
                  </a:lnTo>
                  <a:lnTo>
                    <a:pt x="336" y="32"/>
                  </a:lnTo>
                  <a:lnTo>
                    <a:pt x="339" y="32"/>
                  </a:lnTo>
                  <a:lnTo>
                    <a:pt x="344" y="31"/>
                  </a:lnTo>
                  <a:lnTo>
                    <a:pt x="347" y="30"/>
                  </a:lnTo>
                  <a:lnTo>
                    <a:pt x="349" y="28"/>
                  </a:lnTo>
                  <a:lnTo>
                    <a:pt x="351" y="27"/>
                  </a:lnTo>
                  <a:lnTo>
                    <a:pt x="353" y="26"/>
                  </a:lnTo>
                  <a:lnTo>
                    <a:pt x="358" y="25"/>
                  </a:lnTo>
                  <a:lnTo>
                    <a:pt x="362" y="23"/>
                  </a:lnTo>
                  <a:lnTo>
                    <a:pt x="366" y="22"/>
                  </a:lnTo>
                  <a:lnTo>
                    <a:pt x="369" y="22"/>
                  </a:lnTo>
                  <a:lnTo>
                    <a:pt x="372" y="22"/>
                  </a:lnTo>
                  <a:lnTo>
                    <a:pt x="375" y="21"/>
                  </a:lnTo>
                  <a:lnTo>
                    <a:pt x="381" y="18"/>
                  </a:lnTo>
                  <a:lnTo>
                    <a:pt x="386" y="12"/>
                  </a:lnTo>
                  <a:lnTo>
                    <a:pt x="391" y="6"/>
                  </a:lnTo>
                  <a:lnTo>
                    <a:pt x="397" y="1"/>
                  </a:lnTo>
                  <a:lnTo>
                    <a:pt x="399" y="0"/>
                  </a:lnTo>
                  <a:lnTo>
                    <a:pt x="401" y="0"/>
                  </a:lnTo>
                  <a:lnTo>
                    <a:pt x="403" y="1"/>
                  </a:lnTo>
                  <a:lnTo>
                    <a:pt x="405" y="2"/>
                  </a:lnTo>
                  <a:lnTo>
                    <a:pt x="407" y="5"/>
                  </a:lnTo>
                  <a:lnTo>
                    <a:pt x="407" y="7"/>
                  </a:lnTo>
                  <a:lnTo>
                    <a:pt x="407" y="9"/>
                  </a:lnTo>
                  <a:lnTo>
                    <a:pt x="406" y="11"/>
                  </a:lnTo>
                  <a:lnTo>
                    <a:pt x="404" y="13"/>
                  </a:lnTo>
                  <a:lnTo>
                    <a:pt x="404" y="15"/>
                  </a:lnTo>
                  <a:lnTo>
                    <a:pt x="404" y="17"/>
                  </a:lnTo>
                  <a:lnTo>
                    <a:pt x="405" y="19"/>
                  </a:lnTo>
                  <a:lnTo>
                    <a:pt x="410" y="29"/>
                  </a:lnTo>
                  <a:lnTo>
                    <a:pt x="413" y="40"/>
                  </a:lnTo>
                  <a:lnTo>
                    <a:pt x="413" y="51"/>
                  </a:lnTo>
                  <a:lnTo>
                    <a:pt x="409" y="62"/>
                  </a:lnTo>
                  <a:lnTo>
                    <a:pt x="406" y="67"/>
                  </a:lnTo>
                  <a:lnTo>
                    <a:pt x="406" y="73"/>
                  </a:lnTo>
                  <a:lnTo>
                    <a:pt x="409" y="78"/>
                  </a:lnTo>
                  <a:lnTo>
                    <a:pt x="409" y="87"/>
                  </a:lnTo>
                  <a:lnTo>
                    <a:pt x="412" y="95"/>
                  </a:lnTo>
                  <a:lnTo>
                    <a:pt x="418" y="101"/>
                  </a:lnTo>
                  <a:lnTo>
                    <a:pt x="424" y="106"/>
                  </a:lnTo>
                  <a:lnTo>
                    <a:pt x="426" y="107"/>
                  </a:lnTo>
                  <a:lnTo>
                    <a:pt x="429" y="107"/>
                  </a:lnTo>
                  <a:lnTo>
                    <a:pt x="431" y="106"/>
                  </a:lnTo>
                  <a:lnTo>
                    <a:pt x="434" y="105"/>
                  </a:lnTo>
                  <a:lnTo>
                    <a:pt x="437" y="105"/>
                  </a:lnTo>
                  <a:lnTo>
                    <a:pt x="439" y="106"/>
                  </a:lnTo>
                  <a:lnTo>
                    <a:pt x="441" y="107"/>
                  </a:lnTo>
                  <a:lnTo>
                    <a:pt x="443" y="108"/>
                  </a:lnTo>
                  <a:lnTo>
                    <a:pt x="446" y="107"/>
                  </a:lnTo>
                  <a:lnTo>
                    <a:pt x="449" y="106"/>
                  </a:lnTo>
                  <a:lnTo>
                    <a:pt x="453" y="103"/>
                  </a:lnTo>
                  <a:lnTo>
                    <a:pt x="455" y="103"/>
                  </a:lnTo>
                  <a:lnTo>
                    <a:pt x="457" y="103"/>
                  </a:lnTo>
                  <a:lnTo>
                    <a:pt x="459" y="104"/>
                  </a:lnTo>
                  <a:lnTo>
                    <a:pt x="461" y="105"/>
                  </a:lnTo>
                  <a:lnTo>
                    <a:pt x="464" y="106"/>
                  </a:lnTo>
                  <a:lnTo>
                    <a:pt x="466" y="106"/>
                  </a:lnTo>
                  <a:lnTo>
                    <a:pt x="467" y="105"/>
                  </a:lnTo>
                  <a:lnTo>
                    <a:pt x="469" y="104"/>
                  </a:lnTo>
                  <a:lnTo>
                    <a:pt x="471" y="103"/>
                  </a:lnTo>
                  <a:lnTo>
                    <a:pt x="472" y="102"/>
                  </a:lnTo>
                  <a:lnTo>
                    <a:pt x="475" y="101"/>
                  </a:lnTo>
                  <a:lnTo>
                    <a:pt x="478" y="101"/>
                  </a:lnTo>
                  <a:lnTo>
                    <a:pt x="482" y="101"/>
                  </a:lnTo>
                  <a:lnTo>
                    <a:pt x="484" y="101"/>
                  </a:lnTo>
                  <a:lnTo>
                    <a:pt x="488" y="99"/>
                  </a:lnTo>
                  <a:lnTo>
                    <a:pt x="491" y="97"/>
                  </a:lnTo>
                  <a:lnTo>
                    <a:pt x="494" y="95"/>
                  </a:lnTo>
                  <a:lnTo>
                    <a:pt x="501" y="93"/>
                  </a:lnTo>
                  <a:lnTo>
                    <a:pt x="508" y="95"/>
                  </a:lnTo>
                  <a:lnTo>
                    <a:pt x="515" y="96"/>
                  </a:lnTo>
                  <a:lnTo>
                    <a:pt x="516" y="97"/>
                  </a:lnTo>
                  <a:lnTo>
                    <a:pt x="518" y="98"/>
                  </a:lnTo>
                  <a:lnTo>
                    <a:pt x="520" y="100"/>
                  </a:lnTo>
                  <a:lnTo>
                    <a:pt x="522" y="101"/>
                  </a:lnTo>
                  <a:lnTo>
                    <a:pt x="525" y="101"/>
                  </a:lnTo>
                  <a:lnTo>
                    <a:pt x="529" y="100"/>
                  </a:lnTo>
                  <a:lnTo>
                    <a:pt x="531" y="98"/>
                  </a:lnTo>
                  <a:lnTo>
                    <a:pt x="532" y="96"/>
                  </a:lnTo>
                  <a:lnTo>
                    <a:pt x="533" y="93"/>
                  </a:lnTo>
                  <a:lnTo>
                    <a:pt x="532" y="91"/>
                  </a:lnTo>
                  <a:lnTo>
                    <a:pt x="531" y="89"/>
                  </a:lnTo>
                  <a:lnTo>
                    <a:pt x="529" y="87"/>
                  </a:lnTo>
                  <a:lnTo>
                    <a:pt x="527" y="85"/>
                  </a:lnTo>
                  <a:lnTo>
                    <a:pt x="525" y="85"/>
                  </a:lnTo>
                  <a:lnTo>
                    <a:pt x="525" y="83"/>
                  </a:lnTo>
                  <a:lnTo>
                    <a:pt x="525" y="82"/>
                  </a:lnTo>
                  <a:lnTo>
                    <a:pt x="525" y="81"/>
                  </a:lnTo>
                  <a:lnTo>
                    <a:pt x="527" y="81"/>
                  </a:lnTo>
                  <a:lnTo>
                    <a:pt x="529" y="81"/>
                  </a:lnTo>
                  <a:lnTo>
                    <a:pt x="531" y="82"/>
                  </a:lnTo>
                  <a:lnTo>
                    <a:pt x="533" y="83"/>
                  </a:lnTo>
                  <a:lnTo>
                    <a:pt x="535" y="84"/>
                  </a:lnTo>
                  <a:lnTo>
                    <a:pt x="536" y="84"/>
                  </a:lnTo>
                  <a:lnTo>
                    <a:pt x="540" y="83"/>
                  </a:lnTo>
                  <a:lnTo>
                    <a:pt x="544" y="80"/>
                  </a:lnTo>
                  <a:lnTo>
                    <a:pt x="548" y="78"/>
                  </a:lnTo>
                  <a:lnTo>
                    <a:pt x="552" y="80"/>
                  </a:lnTo>
                  <a:lnTo>
                    <a:pt x="557" y="84"/>
                  </a:lnTo>
                  <a:lnTo>
                    <a:pt x="563" y="86"/>
                  </a:lnTo>
                  <a:lnTo>
                    <a:pt x="569" y="86"/>
                  </a:lnTo>
                  <a:lnTo>
                    <a:pt x="571" y="86"/>
                  </a:lnTo>
                  <a:lnTo>
                    <a:pt x="574" y="88"/>
                  </a:lnTo>
                  <a:lnTo>
                    <a:pt x="577" y="89"/>
                  </a:lnTo>
                  <a:lnTo>
                    <a:pt x="579" y="90"/>
                  </a:lnTo>
                  <a:lnTo>
                    <a:pt x="581" y="91"/>
                  </a:lnTo>
                  <a:lnTo>
                    <a:pt x="583" y="90"/>
                  </a:lnTo>
                  <a:lnTo>
                    <a:pt x="585" y="89"/>
                  </a:lnTo>
                  <a:lnTo>
                    <a:pt x="586" y="87"/>
                  </a:lnTo>
                  <a:lnTo>
                    <a:pt x="587" y="85"/>
                  </a:lnTo>
                  <a:lnTo>
                    <a:pt x="589" y="84"/>
                  </a:lnTo>
                  <a:lnTo>
                    <a:pt x="592" y="83"/>
                  </a:lnTo>
                  <a:lnTo>
                    <a:pt x="594" y="83"/>
                  </a:lnTo>
                  <a:lnTo>
                    <a:pt x="595" y="84"/>
                  </a:lnTo>
                  <a:lnTo>
                    <a:pt x="596" y="84"/>
                  </a:lnTo>
                  <a:lnTo>
                    <a:pt x="598" y="84"/>
                  </a:lnTo>
                  <a:lnTo>
                    <a:pt x="600" y="83"/>
                  </a:lnTo>
                  <a:lnTo>
                    <a:pt x="602" y="81"/>
                  </a:lnTo>
                  <a:lnTo>
                    <a:pt x="603" y="81"/>
                  </a:lnTo>
                  <a:lnTo>
                    <a:pt x="604" y="80"/>
                  </a:lnTo>
                  <a:lnTo>
                    <a:pt x="606" y="80"/>
                  </a:lnTo>
                  <a:lnTo>
                    <a:pt x="606" y="81"/>
                  </a:lnTo>
                  <a:lnTo>
                    <a:pt x="607" y="83"/>
                  </a:lnTo>
                  <a:lnTo>
                    <a:pt x="607" y="85"/>
                  </a:lnTo>
                  <a:lnTo>
                    <a:pt x="607" y="87"/>
                  </a:lnTo>
                  <a:lnTo>
                    <a:pt x="608" y="89"/>
                  </a:lnTo>
                  <a:lnTo>
                    <a:pt x="609" y="90"/>
                  </a:lnTo>
                  <a:lnTo>
                    <a:pt x="610" y="90"/>
                  </a:lnTo>
                  <a:lnTo>
                    <a:pt x="611" y="91"/>
                  </a:lnTo>
                  <a:lnTo>
                    <a:pt x="613" y="90"/>
                  </a:lnTo>
                  <a:lnTo>
                    <a:pt x="621" y="83"/>
                  </a:lnTo>
                  <a:lnTo>
                    <a:pt x="628" y="76"/>
                  </a:lnTo>
                  <a:lnTo>
                    <a:pt x="633" y="68"/>
                  </a:lnTo>
                  <a:lnTo>
                    <a:pt x="636" y="62"/>
                  </a:lnTo>
                  <a:lnTo>
                    <a:pt x="639" y="55"/>
                  </a:lnTo>
                  <a:lnTo>
                    <a:pt x="641" y="51"/>
                  </a:lnTo>
                  <a:lnTo>
                    <a:pt x="642" y="46"/>
                  </a:lnTo>
                  <a:lnTo>
                    <a:pt x="642" y="42"/>
                  </a:lnTo>
                  <a:lnTo>
                    <a:pt x="642" y="39"/>
                  </a:lnTo>
                  <a:lnTo>
                    <a:pt x="641" y="37"/>
                  </a:lnTo>
                  <a:lnTo>
                    <a:pt x="642" y="35"/>
                  </a:lnTo>
                  <a:lnTo>
                    <a:pt x="642" y="33"/>
                  </a:lnTo>
                  <a:lnTo>
                    <a:pt x="643" y="32"/>
                  </a:lnTo>
                  <a:lnTo>
                    <a:pt x="643" y="30"/>
                  </a:lnTo>
                  <a:lnTo>
                    <a:pt x="644" y="29"/>
                  </a:lnTo>
                  <a:lnTo>
                    <a:pt x="645" y="28"/>
                  </a:lnTo>
                  <a:lnTo>
                    <a:pt x="647" y="29"/>
                  </a:lnTo>
                  <a:lnTo>
                    <a:pt x="649" y="31"/>
                  </a:lnTo>
                  <a:lnTo>
                    <a:pt x="652" y="34"/>
                  </a:lnTo>
                  <a:lnTo>
                    <a:pt x="654" y="37"/>
                  </a:lnTo>
                  <a:lnTo>
                    <a:pt x="656" y="39"/>
                  </a:lnTo>
                  <a:lnTo>
                    <a:pt x="661" y="45"/>
                  </a:lnTo>
                  <a:lnTo>
                    <a:pt x="666" y="53"/>
                  </a:lnTo>
                  <a:lnTo>
                    <a:pt x="670" y="60"/>
                  </a:lnTo>
                  <a:lnTo>
                    <a:pt x="670" y="61"/>
                  </a:lnTo>
                  <a:lnTo>
                    <a:pt x="670" y="63"/>
                  </a:lnTo>
                  <a:lnTo>
                    <a:pt x="670" y="65"/>
                  </a:lnTo>
                  <a:lnTo>
                    <a:pt x="670" y="67"/>
                  </a:lnTo>
                  <a:lnTo>
                    <a:pt x="671" y="68"/>
                  </a:lnTo>
                  <a:lnTo>
                    <a:pt x="672" y="70"/>
                  </a:lnTo>
                  <a:lnTo>
                    <a:pt x="672" y="72"/>
                  </a:lnTo>
                  <a:lnTo>
                    <a:pt x="673" y="73"/>
                  </a:lnTo>
                  <a:lnTo>
                    <a:pt x="675" y="80"/>
                  </a:lnTo>
                  <a:lnTo>
                    <a:pt x="675" y="86"/>
                  </a:lnTo>
                  <a:lnTo>
                    <a:pt x="675" y="93"/>
                  </a:lnTo>
                  <a:lnTo>
                    <a:pt x="677" y="100"/>
                  </a:lnTo>
                  <a:lnTo>
                    <a:pt x="682" y="104"/>
                  </a:lnTo>
                  <a:lnTo>
                    <a:pt x="688" y="106"/>
                  </a:lnTo>
                  <a:lnTo>
                    <a:pt x="695" y="107"/>
                  </a:lnTo>
                  <a:lnTo>
                    <a:pt x="701" y="110"/>
                  </a:lnTo>
                  <a:lnTo>
                    <a:pt x="699" y="120"/>
                  </a:lnTo>
                  <a:lnTo>
                    <a:pt x="695" y="129"/>
                  </a:lnTo>
                  <a:lnTo>
                    <a:pt x="694" y="130"/>
                  </a:lnTo>
                  <a:lnTo>
                    <a:pt x="693" y="131"/>
                  </a:lnTo>
                  <a:lnTo>
                    <a:pt x="691" y="131"/>
                  </a:lnTo>
                  <a:lnTo>
                    <a:pt x="688" y="132"/>
                  </a:lnTo>
                  <a:lnTo>
                    <a:pt x="686" y="134"/>
                  </a:lnTo>
                  <a:lnTo>
                    <a:pt x="685" y="136"/>
                  </a:lnTo>
                  <a:lnTo>
                    <a:pt x="683" y="138"/>
                  </a:lnTo>
                  <a:lnTo>
                    <a:pt x="682" y="142"/>
                  </a:lnTo>
                  <a:lnTo>
                    <a:pt x="680" y="144"/>
                  </a:lnTo>
                  <a:lnTo>
                    <a:pt x="678" y="146"/>
                  </a:lnTo>
                  <a:lnTo>
                    <a:pt x="676" y="147"/>
                  </a:lnTo>
                  <a:lnTo>
                    <a:pt x="675" y="148"/>
                  </a:lnTo>
                  <a:lnTo>
                    <a:pt x="672" y="148"/>
                  </a:lnTo>
                  <a:lnTo>
                    <a:pt x="670" y="148"/>
                  </a:lnTo>
                  <a:lnTo>
                    <a:pt x="668" y="148"/>
                  </a:lnTo>
                  <a:lnTo>
                    <a:pt x="666" y="150"/>
                  </a:lnTo>
                  <a:lnTo>
                    <a:pt x="662" y="153"/>
                  </a:lnTo>
                  <a:lnTo>
                    <a:pt x="660" y="157"/>
                  </a:lnTo>
                  <a:lnTo>
                    <a:pt x="657" y="161"/>
                  </a:lnTo>
                  <a:lnTo>
                    <a:pt x="653" y="164"/>
                  </a:lnTo>
                  <a:lnTo>
                    <a:pt x="653" y="165"/>
                  </a:lnTo>
                  <a:lnTo>
                    <a:pt x="652" y="166"/>
                  </a:lnTo>
                  <a:lnTo>
                    <a:pt x="652" y="167"/>
                  </a:lnTo>
                  <a:lnTo>
                    <a:pt x="652" y="170"/>
                  </a:lnTo>
                  <a:lnTo>
                    <a:pt x="652" y="172"/>
                  </a:lnTo>
                  <a:lnTo>
                    <a:pt x="651" y="175"/>
                  </a:lnTo>
                  <a:lnTo>
                    <a:pt x="650" y="177"/>
                  </a:lnTo>
                  <a:lnTo>
                    <a:pt x="649" y="178"/>
                  </a:lnTo>
                  <a:lnTo>
                    <a:pt x="647" y="180"/>
                  </a:lnTo>
                  <a:lnTo>
                    <a:pt x="645" y="181"/>
                  </a:lnTo>
                  <a:lnTo>
                    <a:pt x="639" y="187"/>
                  </a:lnTo>
                  <a:lnTo>
                    <a:pt x="632" y="190"/>
                  </a:lnTo>
                  <a:lnTo>
                    <a:pt x="624" y="191"/>
                  </a:lnTo>
                  <a:lnTo>
                    <a:pt x="623" y="191"/>
                  </a:lnTo>
                  <a:lnTo>
                    <a:pt x="621" y="192"/>
                  </a:lnTo>
                  <a:lnTo>
                    <a:pt x="620" y="192"/>
                  </a:lnTo>
                  <a:lnTo>
                    <a:pt x="622" y="192"/>
                  </a:lnTo>
                  <a:lnTo>
                    <a:pt x="625" y="192"/>
                  </a:lnTo>
                  <a:lnTo>
                    <a:pt x="627" y="193"/>
                  </a:lnTo>
                  <a:lnTo>
                    <a:pt x="629" y="194"/>
                  </a:lnTo>
                  <a:lnTo>
                    <a:pt x="630" y="195"/>
                  </a:lnTo>
                  <a:lnTo>
                    <a:pt x="631" y="198"/>
                  </a:lnTo>
                  <a:lnTo>
                    <a:pt x="631" y="201"/>
                  </a:lnTo>
                  <a:lnTo>
                    <a:pt x="630" y="203"/>
                  </a:lnTo>
                  <a:lnTo>
                    <a:pt x="630" y="206"/>
                  </a:lnTo>
                  <a:lnTo>
                    <a:pt x="631" y="209"/>
                  </a:lnTo>
                  <a:lnTo>
                    <a:pt x="632" y="212"/>
                  </a:lnTo>
                  <a:lnTo>
                    <a:pt x="633" y="215"/>
                  </a:lnTo>
                  <a:lnTo>
                    <a:pt x="634" y="219"/>
                  </a:lnTo>
                  <a:lnTo>
                    <a:pt x="636" y="222"/>
                  </a:lnTo>
                  <a:lnTo>
                    <a:pt x="638" y="225"/>
                  </a:lnTo>
                  <a:lnTo>
                    <a:pt x="639" y="229"/>
                  </a:lnTo>
                  <a:lnTo>
                    <a:pt x="640" y="235"/>
                  </a:lnTo>
                  <a:lnTo>
                    <a:pt x="642" y="236"/>
                  </a:lnTo>
                  <a:lnTo>
                    <a:pt x="644" y="236"/>
                  </a:lnTo>
                  <a:lnTo>
                    <a:pt x="643" y="229"/>
                  </a:lnTo>
                  <a:lnTo>
                    <a:pt x="642" y="222"/>
                  </a:lnTo>
                  <a:lnTo>
                    <a:pt x="641" y="220"/>
                  </a:lnTo>
                  <a:lnTo>
                    <a:pt x="639" y="217"/>
                  </a:lnTo>
                  <a:lnTo>
                    <a:pt x="639" y="216"/>
                  </a:lnTo>
                  <a:lnTo>
                    <a:pt x="639" y="215"/>
                  </a:lnTo>
                  <a:lnTo>
                    <a:pt x="637" y="212"/>
                  </a:lnTo>
                  <a:lnTo>
                    <a:pt x="635" y="209"/>
                  </a:lnTo>
                  <a:lnTo>
                    <a:pt x="634" y="206"/>
                  </a:lnTo>
                  <a:lnTo>
                    <a:pt x="635" y="203"/>
                  </a:lnTo>
                  <a:lnTo>
                    <a:pt x="636" y="200"/>
                  </a:lnTo>
                  <a:lnTo>
                    <a:pt x="639" y="196"/>
                  </a:lnTo>
                  <a:lnTo>
                    <a:pt x="643" y="193"/>
                  </a:lnTo>
                  <a:lnTo>
                    <a:pt x="647" y="191"/>
                  </a:lnTo>
                  <a:lnTo>
                    <a:pt x="650" y="190"/>
                  </a:lnTo>
                  <a:lnTo>
                    <a:pt x="654" y="189"/>
                  </a:lnTo>
                  <a:lnTo>
                    <a:pt x="657" y="187"/>
                  </a:lnTo>
                  <a:lnTo>
                    <a:pt x="660" y="185"/>
                  </a:lnTo>
                  <a:lnTo>
                    <a:pt x="662" y="181"/>
                  </a:lnTo>
                  <a:lnTo>
                    <a:pt x="663" y="179"/>
                  </a:lnTo>
                  <a:lnTo>
                    <a:pt x="664" y="177"/>
                  </a:lnTo>
                  <a:lnTo>
                    <a:pt x="666" y="174"/>
                  </a:lnTo>
                  <a:lnTo>
                    <a:pt x="668" y="174"/>
                  </a:lnTo>
                  <a:lnTo>
                    <a:pt x="670" y="175"/>
                  </a:lnTo>
                  <a:lnTo>
                    <a:pt x="672" y="175"/>
                  </a:lnTo>
                  <a:lnTo>
                    <a:pt x="672" y="179"/>
                  </a:lnTo>
                  <a:lnTo>
                    <a:pt x="672" y="185"/>
                  </a:lnTo>
                  <a:lnTo>
                    <a:pt x="671" y="187"/>
                  </a:lnTo>
                  <a:lnTo>
                    <a:pt x="671" y="188"/>
                  </a:lnTo>
                  <a:lnTo>
                    <a:pt x="670" y="190"/>
                  </a:lnTo>
                  <a:lnTo>
                    <a:pt x="671" y="192"/>
                  </a:lnTo>
                  <a:lnTo>
                    <a:pt x="671" y="193"/>
                  </a:lnTo>
                  <a:lnTo>
                    <a:pt x="671" y="194"/>
                  </a:lnTo>
                  <a:lnTo>
                    <a:pt x="671" y="196"/>
                  </a:lnTo>
                  <a:lnTo>
                    <a:pt x="672" y="197"/>
                  </a:lnTo>
                  <a:lnTo>
                    <a:pt x="673" y="197"/>
                  </a:lnTo>
                  <a:lnTo>
                    <a:pt x="672" y="198"/>
                  </a:lnTo>
                  <a:lnTo>
                    <a:pt x="672" y="199"/>
                  </a:lnTo>
                  <a:lnTo>
                    <a:pt x="672" y="200"/>
                  </a:lnTo>
                  <a:lnTo>
                    <a:pt x="673" y="201"/>
                  </a:lnTo>
                  <a:lnTo>
                    <a:pt x="674" y="202"/>
                  </a:lnTo>
                  <a:lnTo>
                    <a:pt x="675" y="204"/>
                  </a:lnTo>
                  <a:lnTo>
                    <a:pt x="676" y="206"/>
                  </a:lnTo>
                  <a:lnTo>
                    <a:pt x="677" y="207"/>
                  </a:lnTo>
                  <a:lnTo>
                    <a:pt x="679" y="209"/>
                  </a:lnTo>
                  <a:lnTo>
                    <a:pt x="682" y="209"/>
                  </a:lnTo>
                  <a:lnTo>
                    <a:pt x="686" y="209"/>
                  </a:lnTo>
                  <a:lnTo>
                    <a:pt x="690" y="208"/>
                  </a:lnTo>
                  <a:lnTo>
                    <a:pt x="696" y="208"/>
                  </a:lnTo>
                  <a:lnTo>
                    <a:pt x="702" y="210"/>
                  </a:lnTo>
                  <a:lnTo>
                    <a:pt x="708" y="210"/>
                  </a:lnTo>
                  <a:lnTo>
                    <a:pt x="709" y="209"/>
                  </a:lnTo>
                  <a:lnTo>
                    <a:pt x="712" y="208"/>
                  </a:lnTo>
                  <a:lnTo>
                    <a:pt x="713" y="208"/>
                  </a:lnTo>
                  <a:lnTo>
                    <a:pt x="714" y="208"/>
                  </a:lnTo>
                  <a:lnTo>
                    <a:pt x="715" y="209"/>
                  </a:lnTo>
                  <a:lnTo>
                    <a:pt x="716" y="211"/>
                  </a:lnTo>
                  <a:lnTo>
                    <a:pt x="716" y="212"/>
                  </a:lnTo>
                  <a:lnTo>
                    <a:pt x="715" y="214"/>
                  </a:lnTo>
                  <a:lnTo>
                    <a:pt x="713" y="215"/>
                  </a:lnTo>
                  <a:lnTo>
                    <a:pt x="714" y="218"/>
                  </a:lnTo>
                  <a:lnTo>
                    <a:pt x="714" y="220"/>
                  </a:lnTo>
                  <a:lnTo>
                    <a:pt x="714" y="221"/>
                  </a:lnTo>
                  <a:lnTo>
                    <a:pt x="713" y="221"/>
                  </a:lnTo>
                  <a:lnTo>
                    <a:pt x="713" y="223"/>
                  </a:lnTo>
                  <a:lnTo>
                    <a:pt x="713" y="225"/>
                  </a:lnTo>
                  <a:lnTo>
                    <a:pt x="710" y="226"/>
                  </a:lnTo>
                  <a:lnTo>
                    <a:pt x="710" y="227"/>
                  </a:lnTo>
                  <a:lnTo>
                    <a:pt x="712" y="227"/>
                  </a:lnTo>
                  <a:lnTo>
                    <a:pt x="713" y="227"/>
                  </a:lnTo>
                  <a:lnTo>
                    <a:pt x="714" y="227"/>
                  </a:lnTo>
                  <a:lnTo>
                    <a:pt x="715" y="227"/>
                  </a:lnTo>
                  <a:lnTo>
                    <a:pt x="717" y="222"/>
                  </a:lnTo>
                  <a:lnTo>
                    <a:pt x="719" y="217"/>
                  </a:lnTo>
                  <a:lnTo>
                    <a:pt x="720" y="212"/>
                  </a:lnTo>
                  <a:lnTo>
                    <a:pt x="721" y="210"/>
                  </a:lnTo>
                  <a:lnTo>
                    <a:pt x="723" y="209"/>
                  </a:lnTo>
                  <a:lnTo>
                    <a:pt x="725" y="209"/>
                  </a:lnTo>
                  <a:lnTo>
                    <a:pt x="728" y="209"/>
                  </a:lnTo>
                  <a:lnTo>
                    <a:pt x="728" y="208"/>
                  </a:lnTo>
                  <a:lnTo>
                    <a:pt x="729" y="207"/>
                  </a:lnTo>
                  <a:lnTo>
                    <a:pt x="730" y="207"/>
                  </a:lnTo>
                  <a:lnTo>
                    <a:pt x="731" y="206"/>
                  </a:lnTo>
                  <a:lnTo>
                    <a:pt x="732" y="206"/>
                  </a:lnTo>
                  <a:lnTo>
                    <a:pt x="732" y="205"/>
                  </a:lnTo>
                  <a:lnTo>
                    <a:pt x="733" y="203"/>
                  </a:lnTo>
                  <a:lnTo>
                    <a:pt x="734" y="202"/>
                  </a:lnTo>
                  <a:lnTo>
                    <a:pt x="735" y="201"/>
                  </a:lnTo>
                  <a:lnTo>
                    <a:pt x="736" y="200"/>
                  </a:lnTo>
                  <a:lnTo>
                    <a:pt x="738" y="199"/>
                  </a:lnTo>
                  <a:lnTo>
                    <a:pt x="738" y="197"/>
                  </a:lnTo>
                  <a:lnTo>
                    <a:pt x="739" y="197"/>
                  </a:lnTo>
                  <a:lnTo>
                    <a:pt x="742" y="194"/>
                  </a:lnTo>
                  <a:lnTo>
                    <a:pt x="745" y="191"/>
                  </a:lnTo>
                  <a:lnTo>
                    <a:pt x="747" y="187"/>
                  </a:lnTo>
                  <a:lnTo>
                    <a:pt x="749" y="183"/>
                  </a:lnTo>
                  <a:lnTo>
                    <a:pt x="751" y="181"/>
                  </a:lnTo>
                  <a:lnTo>
                    <a:pt x="753" y="179"/>
                  </a:lnTo>
                  <a:lnTo>
                    <a:pt x="756" y="178"/>
                  </a:lnTo>
                  <a:lnTo>
                    <a:pt x="760" y="177"/>
                  </a:lnTo>
                  <a:lnTo>
                    <a:pt x="763" y="178"/>
                  </a:lnTo>
                  <a:lnTo>
                    <a:pt x="765" y="178"/>
                  </a:lnTo>
                  <a:lnTo>
                    <a:pt x="768" y="179"/>
                  </a:lnTo>
                  <a:lnTo>
                    <a:pt x="770" y="179"/>
                  </a:lnTo>
                  <a:lnTo>
                    <a:pt x="773" y="178"/>
                  </a:lnTo>
                  <a:lnTo>
                    <a:pt x="773" y="177"/>
                  </a:lnTo>
                  <a:lnTo>
                    <a:pt x="775" y="176"/>
                  </a:lnTo>
                  <a:lnTo>
                    <a:pt x="776" y="176"/>
                  </a:lnTo>
                  <a:lnTo>
                    <a:pt x="778" y="176"/>
                  </a:lnTo>
                  <a:lnTo>
                    <a:pt x="782" y="179"/>
                  </a:lnTo>
                  <a:lnTo>
                    <a:pt x="787" y="181"/>
                  </a:lnTo>
                  <a:lnTo>
                    <a:pt x="791" y="183"/>
                  </a:lnTo>
                  <a:lnTo>
                    <a:pt x="793" y="186"/>
                  </a:lnTo>
                  <a:lnTo>
                    <a:pt x="794" y="188"/>
                  </a:lnTo>
                  <a:lnTo>
                    <a:pt x="795" y="191"/>
                  </a:lnTo>
                  <a:lnTo>
                    <a:pt x="797" y="191"/>
                  </a:lnTo>
                  <a:lnTo>
                    <a:pt x="798" y="192"/>
                  </a:lnTo>
                  <a:lnTo>
                    <a:pt x="800" y="193"/>
                  </a:lnTo>
                  <a:lnTo>
                    <a:pt x="802" y="194"/>
                  </a:lnTo>
                  <a:lnTo>
                    <a:pt x="806" y="194"/>
                  </a:lnTo>
                  <a:lnTo>
                    <a:pt x="809" y="194"/>
                  </a:lnTo>
                  <a:lnTo>
                    <a:pt x="813" y="194"/>
                  </a:lnTo>
                  <a:lnTo>
                    <a:pt x="813" y="195"/>
                  </a:lnTo>
                  <a:lnTo>
                    <a:pt x="813" y="196"/>
                  </a:lnTo>
                  <a:lnTo>
                    <a:pt x="815" y="196"/>
                  </a:lnTo>
                  <a:lnTo>
                    <a:pt x="817" y="196"/>
                  </a:lnTo>
                  <a:lnTo>
                    <a:pt x="818" y="195"/>
                  </a:lnTo>
                  <a:lnTo>
                    <a:pt x="820" y="195"/>
                  </a:lnTo>
                  <a:lnTo>
                    <a:pt x="821" y="196"/>
                  </a:lnTo>
                  <a:lnTo>
                    <a:pt x="823" y="197"/>
                  </a:lnTo>
                  <a:lnTo>
                    <a:pt x="824" y="198"/>
                  </a:lnTo>
                  <a:lnTo>
                    <a:pt x="826" y="199"/>
                  </a:lnTo>
                  <a:lnTo>
                    <a:pt x="826" y="200"/>
                  </a:lnTo>
                  <a:lnTo>
                    <a:pt x="826" y="201"/>
                  </a:lnTo>
                  <a:lnTo>
                    <a:pt x="826" y="203"/>
                  </a:lnTo>
                  <a:lnTo>
                    <a:pt x="828" y="203"/>
                  </a:lnTo>
                  <a:lnTo>
                    <a:pt x="829" y="204"/>
                  </a:lnTo>
                  <a:lnTo>
                    <a:pt x="831" y="204"/>
                  </a:lnTo>
                  <a:lnTo>
                    <a:pt x="832" y="205"/>
                  </a:lnTo>
                  <a:lnTo>
                    <a:pt x="832" y="206"/>
                  </a:lnTo>
                  <a:lnTo>
                    <a:pt x="832" y="208"/>
                  </a:lnTo>
                  <a:lnTo>
                    <a:pt x="835" y="208"/>
                  </a:lnTo>
                  <a:lnTo>
                    <a:pt x="839" y="207"/>
                  </a:lnTo>
                  <a:lnTo>
                    <a:pt x="842" y="208"/>
                  </a:lnTo>
                  <a:lnTo>
                    <a:pt x="843" y="209"/>
                  </a:lnTo>
                  <a:lnTo>
                    <a:pt x="845" y="209"/>
                  </a:lnTo>
                  <a:lnTo>
                    <a:pt x="847" y="211"/>
                  </a:lnTo>
                  <a:lnTo>
                    <a:pt x="847" y="212"/>
                  </a:lnTo>
                  <a:lnTo>
                    <a:pt x="847" y="214"/>
                  </a:lnTo>
                  <a:lnTo>
                    <a:pt x="847" y="213"/>
                  </a:lnTo>
                  <a:lnTo>
                    <a:pt x="846" y="213"/>
                  </a:lnTo>
                  <a:lnTo>
                    <a:pt x="848" y="216"/>
                  </a:lnTo>
                  <a:lnTo>
                    <a:pt x="851" y="218"/>
                  </a:lnTo>
                  <a:lnTo>
                    <a:pt x="853" y="219"/>
                  </a:lnTo>
                  <a:lnTo>
                    <a:pt x="856" y="221"/>
                  </a:lnTo>
                  <a:lnTo>
                    <a:pt x="856" y="222"/>
                  </a:lnTo>
                  <a:lnTo>
                    <a:pt x="856" y="223"/>
                  </a:lnTo>
                  <a:lnTo>
                    <a:pt x="855" y="224"/>
                  </a:lnTo>
                  <a:lnTo>
                    <a:pt x="854" y="225"/>
                  </a:lnTo>
                  <a:lnTo>
                    <a:pt x="853" y="226"/>
                  </a:lnTo>
                  <a:lnTo>
                    <a:pt x="852" y="226"/>
                  </a:lnTo>
                  <a:lnTo>
                    <a:pt x="851" y="227"/>
                  </a:lnTo>
                  <a:lnTo>
                    <a:pt x="852" y="229"/>
                  </a:lnTo>
                  <a:lnTo>
                    <a:pt x="852" y="231"/>
                  </a:lnTo>
                  <a:lnTo>
                    <a:pt x="852" y="232"/>
                  </a:lnTo>
                  <a:lnTo>
                    <a:pt x="852" y="233"/>
                  </a:lnTo>
                  <a:lnTo>
                    <a:pt x="852" y="234"/>
                  </a:lnTo>
                  <a:lnTo>
                    <a:pt x="853" y="235"/>
                  </a:lnTo>
                  <a:lnTo>
                    <a:pt x="854" y="235"/>
                  </a:lnTo>
                  <a:lnTo>
                    <a:pt x="855" y="236"/>
                  </a:lnTo>
                  <a:lnTo>
                    <a:pt x="857" y="236"/>
                  </a:lnTo>
                  <a:lnTo>
                    <a:pt x="855" y="239"/>
                  </a:lnTo>
                  <a:lnTo>
                    <a:pt x="852" y="242"/>
                  </a:lnTo>
                  <a:lnTo>
                    <a:pt x="849" y="245"/>
                  </a:lnTo>
                  <a:lnTo>
                    <a:pt x="848" y="248"/>
                  </a:lnTo>
                  <a:lnTo>
                    <a:pt x="848" y="250"/>
                  </a:lnTo>
                  <a:lnTo>
                    <a:pt x="849" y="251"/>
                  </a:lnTo>
                  <a:lnTo>
                    <a:pt x="852" y="252"/>
                  </a:lnTo>
                  <a:lnTo>
                    <a:pt x="853" y="252"/>
                  </a:lnTo>
                  <a:lnTo>
                    <a:pt x="855" y="251"/>
                  </a:lnTo>
                  <a:lnTo>
                    <a:pt x="857" y="249"/>
                  </a:lnTo>
                  <a:lnTo>
                    <a:pt x="858" y="247"/>
                  </a:lnTo>
                  <a:lnTo>
                    <a:pt x="859" y="244"/>
                  </a:lnTo>
                  <a:lnTo>
                    <a:pt x="860" y="241"/>
                  </a:lnTo>
                  <a:lnTo>
                    <a:pt x="860" y="240"/>
                  </a:lnTo>
                  <a:lnTo>
                    <a:pt x="860" y="239"/>
                  </a:lnTo>
                  <a:lnTo>
                    <a:pt x="861" y="238"/>
                  </a:lnTo>
                  <a:lnTo>
                    <a:pt x="862" y="238"/>
                  </a:lnTo>
                  <a:lnTo>
                    <a:pt x="864" y="238"/>
                  </a:lnTo>
                  <a:lnTo>
                    <a:pt x="865" y="238"/>
                  </a:lnTo>
                  <a:lnTo>
                    <a:pt x="866" y="238"/>
                  </a:lnTo>
                  <a:lnTo>
                    <a:pt x="866" y="241"/>
                  </a:lnTo>
                  <a:lnTo>
                    <a:pt x="865" y="243"/>
                  </a:lnTo>
                  <a:lnTo>
                    <a:pt x="864" y="245"/>
                  </a:lnTo>
                  <a:lnTo>
                    <a:pt x="863" y="247"/>
                  </a:lnTo>
                  <a:lnTo>
                    <a:pt x="867" y="244"/>
                  </a:lnTo>
                  <a:lnTo>
                    <a:pt x="871" y="242"/>
                  </a:lnTo>
                  <a:lnTo>
                    <a:pt x="876" y="241"/>
                  </a:lnTo>
                  <a:lnTo>
                    <a:pt x="881" y="239"/>
                  </a:lnTo>
                  <a:lnTo>
                    <a:pt x="882" y="238"/>
                  </a:lnTo>
                  <a:lnTo>
                    <a:pt x="884" y="238"/>
                  </a:lnTo>
                  <a:lnTo>
                    <a:pt x="885" y="239"/>
                  </a:lnTo>
                  <a:lnTo>
                    <a:pt x="887" y="239"/>
                  </a:lnTo>
                  <a:lnTo>
                    <a:pt x="887" y="238"/>
                  </a:lnTo>
                  <a:lnTo>
                    <a:pt x="888" y="237"/>
                  </a:lnTo>
                  <a:lnTo>
                    <a:pt x="888" y="236"/>
                  </a:lnTo>
                  <a:lnTo>
                    <a:pt x="894" y="238"/>
                  </a:lnTo>
                  <a:lnTo>
                    <a:pt x="901" y="239"/>
                  </a:lnTo>
                  <a:lnTo>
                    <a:pt x="906" y="243"/>
                  </a:lnTo>
                  <a:lnTo>
                    <a:pt x="907" y="244"/>
                  </a:lnTo>
                  <a:lnTo>
                    <a:pt x="910" y="244"/>
                  </a:lnTo>
                  <a:lnTo>
                    <a:pt x="912" y="244"/>
                  </a:lnTo>
                  <a:lnTo>
                    <a:pt x="914" y="245"/>
                  </a:lnTo>
                  <a:lnTo>
                    <a:pt x="915" y="246"/>
                  </a:lnTo>
                  <a:lnTo>
                    <a:pt x="915" y="248"/>
                  </a:lnTo>
                  <a:lnTo>
                    <a:pt x="916" y="250"/>
                  </a:lnTo>
                  <a:lnTo>
                    <a:pt x="918" y="251"/>
                  </a:lnTo>
                  <a:lnTo>
                    <a:pt x="921" y="252"/>
                  </a:lnTo>
                  <a:lnTo>
                    <a:pt x="923" y="253"/>
                  </a:lnTo>
                  <a:lnTo>
                    <a:pt x="926" y="252"/>
                  </a:lnTo>
                  <a:lnTo>
                    <a:pt x="929" y="251"/>
                  </a:lnTo>
                  <a:lnTo>
                    <a:pt x="929" y="252"/>
                  </a:lnTo>
                  <a:lnTo>
                    <a:pt x="930" y="253"/>
                  </a:lnTo>
                  <a:lnTo>
                    <a:pt x="931" y="253"/>
                  </a:lnTo>
                  <a:lnTo>
                    <a:pt x="932" y="252"/>
                  </a:lnTo>
                  <a:lnTo>
                    <a:pt x="933" y="251"/>
                  </a:lnTo>
                  <a:lnTo>
                    <a:pt x="934" y="251"/>
                  </a:lnTo>
                  <a:lnTo>
                    <a:pt x="935" y="251"/>
                  </a:lnTo>
                  <a:lnTo>
                    <a:pt x="936" y="252"/>
                  </a:lnTo>
                  <a:lnTo>
                    <a:pt x="939" y="256"/>
                  </a:lnTo>
                  <a:lnTo>
                    <a:pt x="945" y="260"/>
                  </a:lnTo>
                  <a:lnTo>
                    <a:pt x="946" y="260"/>
                  </a:lnTo>
                  <a:lnTo>
                    <a:pt x="947" y="259"/>
                  </a:lnTo>
                  <a:lnTo>
                    <a:pt x="949" y="258"/>
                  </a:lnTo>
                  <a:lnTo>
                    <a:pt x="950" y="257"/>
                  </a:lnTo>
                  <a:lnTo>
                    <a:pt x="952" y="257"/>
                  </a:lnTo>
                  <a:lnTo>
                    <a:pt x="954" y="258"/>
                  </a:lnTo>
                  <a:lnTo>
                    <a:pt x="955" y="259"/>
                  </a:lnTo>
                  <a:lnTo>
                    <a:pt x="957" y="260"/>
                  </a:lnTo>
                  <a:lnTo>
                    <a:pt x="959" y="260"/>
                  </a:lnTo>
                  <a:lnTo>
                    <a:pt x="959" y="261"/>
                  </a:lnTo>
                  <a:lnTo>
                    <a:pt x="960" y="262"/>
                  </a:lnTo>
                  <a:lnTo>
                    <a:pt x="960" y="263"/>
                  </a:lnTo>
                  <a:lnTo>
                    <a:pt x="962" y="263"/>
                  </a:lnTo>
                  <a:lnTo>
                    <a:pt x="965" y="261"/>
                  </a:lnTo>
                  <a:lnTo>
                    <a:pt x="967" y="260"/>
                  </a:lnTo>
                  <a:lnTo>
                    <a:pt x="969" y="259"/>
                  </a:lnTo>
                  <a:lnTo>
                    <a:pt x="971" y="257"/>
                  </a:lnTo>
                  <a:lnTo>
                    <a:pt x="973" y="256"/>
                  </a:lnTo>
                  <a:lnTo>
                    <a:pt x="975" y="256"/>
                  </a:lnTo>
                  <a:lnTo>
                    <a:pt x="976" y="257"/>
                  </a:lnTo>
                  <a:lnTo>
                    <a:pt x="979" y="259"/>
                  </a:lnTo>
                  <a:lnTo>
                    <a:pt x="981" y="262"/>
                  </a:lnTo>
                  <a:lnTo>
                    <a:pt x="982" y="263"/>
                  </a:lnTo>
                  <a:lnTo>
                    <a:pt x="983" y="263"/>
                  </a:lnTo>
                  <a:lnTo>
                    <a:pt x="984" y="262"/>
                  </a:lnTo>
                  <a:lnTo>
                    <a:pt x="986" y="262"/>
                  </a:lnTo>
                  <a:lnTo>
                    <a:pt x="987" y="263"/>
                  </a:lnTo>
                  <a:lnTo>
                    <a:pt x="990" y="264"/>
                  </a:lnTo>
                  <a:lnTo>
                    <a:pt x="992" y="266"/>
                  </a:lnTo>
                  <a:lnTo>
                    <a:pt x="994" y="268"/>
                  </a:lnTo>
                  <a:lnTo>
                    <a:pt x="996" y="270"/>
                  </a:lnTo>
                  <a:lnTo>
                    <a:pt x="997" y="270"/>
                  </a:lnTo>
                  <a:lnTo>
                    <a:pt x="998" y="270"/>
                  </a:lnTo>
                  <a:lnTo>
                    <a:pt x="1000" y="270"/>
                  </a:lnTo>
                  <a:lnTo>
                    <a:pt x="1001" y="270"/>
                  </a:lnTo>
                  <a:lnTo>
                    <a:pt x="1012" y="279"/>
                  </a:lnTo>
                  <a:lnTo>
                    <a:pt x="1021" y="288"/>
                  </a:lnTo>
                  <a:lnTo>
                    <a:pt x="1021" y="289"/>
                  </a:lnTo>
                  <a:lnTo>
                    <a:pt x="1021" y="290"/>
                  </a:lnTo>
                  <a:lnTo>
                    <a:pt x="1022" y="291"/>
                  </a:lnTo>
                  <a:lnTo>
                    <a:pt x="1023" y="292"/>
                  </a:lnTo>
                  <a:lnTo>
                    <a:pt x="1025" y="293"/>
                  </a:lnTo>
                  <a:lnTo>
                    <a:pt x="1026" y="294"/>
                  </a:lnTo>
                  <a:lnTo>
                    <a:pt x="1033" y="298"/>
                  </a:lnTo>
                  <a:lnTo>
                    <a:pt x="1039" y="302"/>
                  </a:lnTo>
                  <a:lnTo>
                    <a:pt x="1044" y="308"/>
                  </a:lnTo>
                  <a:lnTo>
                    <a:pt x="1045" y="311"/>
                  </a:lnTo>
                  <a:lnTo>
                    <a:pt x="1046" y="314"/>
                  </a:lnTo>
                  <a:lnTo>
                    <a:pt x="1046" y="317"/>
                  </a:lnTo>
                  <a:lnTo>
                    <a:pt x="1048" y="317"/>
                  </a:lnTo>
                  <a:lnTo>
                    <a:pt x="1049" y="316"/>
                  </a:lnTo>
                  <a:lnTo>
                    <a:pt x="1051" y="316"/>
                  </a:lnTo>
                  <a:lnTo>
                    <a:pt x="1054" y="318"/>
                  </a:lnTo>
                  <a:lnTo>
                    <a:pt x="1057" y="321"/>
                  </a:lnTo>
                  <a:lnTo>
                    <a:pt x="1060" y="322"/>
                  </a:lnTo>
                  <a:lnTo>
                    <a:pt x="1064" y="324"/>
                  </a:lnTo>
                  <a:lnTo>
                    <a:pt x="1067" y="326"/>
                  </a:lnTo>
                  <a:lnTo>
                    <a:pt x="1070" y="329"/>
                  </a:lnTo>
                  <a:lnTo>
                    <a:pt x="1072" y="333"/>
                  </a:lnTo>
                  <a:lnTo>
                    <a:pt x="1074" y="336"/>
                  </a:lnTo>
                  <a:lnTo>
                    <a:pt x="1075" y="337"/>
                  </a:lnTo>
                  <a:lnTo>
                    <a:pt x="1077" y="336"/>
                  </a:lnTo>
                  <a:lnTo>
                    <a:pt x="1078" y="336"/>
                  </a:lnTo>
                  <a:lnTo>
                    <a:pt x="1079" y="335"/>
                  </a:lnTo>
                  <a:lnTo>
                    <a:pt x="1081" y="335"/>
                  </a:lnTo>
                  <a:lnTo>
                    <a:pt x="1084" y="337"/>
                  </a:lnTo>
                  <a:lnTo>
                    <a:pt x="1086" y="338"/>
                  </a:lnTo>
                  <a:lnTo>
                    <a:pt x="1088" y="339"/>
                  </a:lnTo>
                  <a:lnTo>
                    <a:pt x="1090" y="339"/>
                  </a:lnTo>
                  <a:lnTo>
                    <a:pt x="1092" y="338"/>
                  </a:lnTo>
                  <a:lnTo>
                    <a:pt x="1094" y="338"/>
                  </a:lnTo>
                  <a:lnTo>
                    <a:pt x="1096" y="338"/>
                  </a:lnTo>
                  <a:lnTo>
                    <a:pt x="1099" y="338"/>
                  </a:lnTo>
                  <a:lnTo>
                    <a:pt x="1101" y="340"/>
                  </a:lnTo>
                  <a:lnTo>
                    <a:pt x="1103" y="341"/>
                  </a:lnTo>
                  <a:lnTo>
                    <a:pt x="1105" y="342"/>
                  </a:lnTo>
                  <a:lnTo>
                    <a:pt x="1107" y="343"/>
                  </a:lnTo>
                  <a:lnTo>
                    <a:pt x="1109" y="345"/>
                  </a:lnTo>
                  <a:lnTo>
                    <a:pt x="1110" y="347"/>
                  </a:lnTo>
                  <a:lnTo>
                    <a:pt x="1111" y="351"/>
                  </a:lnTo>
                  <a:lnTo>
                    <a:pt x="1112" y="355"/>
                  </a:lnTo>
                  <a:lnTo>
                    <a:pt x="1113" y="359"/>
                  </a:lnTo>
                  <a:lnTo>
                    <a:pt x="1115" y="362"/>
                  </a:lnTo>
                  <a:lnTo>
                    <a:pt x="1115" y="364"/>
                  </a:lnTo>
                  <a:lnTo>
                    <a:pt x="1116" y="366"/>
                  </a:lnTo>
                  <a:lnTo>
                    <a:pt x="1117" y="368"/>
                  </a:lnTo>
                  <a:lnTo>
                    <a:pt x="1118" y="370"/>
                  </a:lnTo>
                  <a:lnTo>
                    <a:pt x="1118" y="372"/>
                  </a:lnTo>
                  <a:lnTo>
                    <a:pt x="1118" y="375"/>
                  </a:lnTo>
                  <a:lnTo>
                    <a:pt x="1119" y="377"/>
                  </a:lnTo>
                  <a:lnTo>
                    <a:pt x="1119" y="379"/>
                  </a:lnTo>
                  <a:lnTo>
                    <a:pt x="1121" y="383"/>
                  </a:lnTo>
                  <a:lnTo>
                    <a:pt x="1122" y="387"/>
                  </a:lnTo>
                  <a:lnTo>
                    <a:pt x="1122" y="391"/>
                  </a:lnTo>
                  <a:lnTo>
                    <a:pt x="1123" y="391"/>
                  </a:lnTo>
                  <a:lnTo>
                    <a:pt x="1124" y="392"/>
                  </a:lnTo>
                  <a:lnTo>
                    <a:pt x="1125" y="393"/>
                  </a:lnTo>
                  <a:lnTo>
                    <a:pt x="1125" y="396"/>
                  </a:lnTo>
                  <a:lnTo>
                    <a:pt x="1126" y="399"/>
                  </a:lnTo>
                  <a:lnTo>
                    <a:pt x="1129" y="402"/>
                  </a:lnTo>
                  <a:lnTo>
                    <a:pt x="1129" y="404"/>
                  </a:lnTo>
                  <a:lnTo>
                    <a:pt x="1129" y="406"/>
                  </a:lnTo>
                  <a:lnTo>
                    <a:pt x="1126" y="409"/>
                  </a:lnTo>
                  <a:lnTo>
                    <a:pt x="1125" y="412"/>
                  </a:lnTo>
                  <a:lnTo>
                    <a:pt x="1124" y="415"/>
                  </a:lnTo>
                  <a:lnTo>
                    <a:pt x="1122" y="426"/>
                  </a:lnTo>
                  <a:lnTo>
                    <a:pt x="1118" y="437"/>
                  </a:lnTo>
                  <a:lnTo>
                    <a:pt x="1114" y="446"/>
                  </a:lnTo>
                  <a:lnTo>
                    <a:pt x="1107" y="454"/>
                  </a:lnTo>
                  <a:lnTo>
                    <a:pt x="1099" y="462"/>
                  </a:lnTo>
                  <a:lnTo>
                    <a:pt x="1092" y="469"/>
                  </a:lnTo>
                  <a:lnTo>
                    <a:pt x="1091" y="471"/>
                  </a:lnTo>
                  <a:lnTo>
                    <a:pt x="1090" y="473"/>
                  </a:lnTo>
                  <a:lnTo>
                    <a:pt x="1090" y="475"/>
                  </a:lnTo>
                  <a:lnTo>
                    <a:pt x="1090" y="477"/>
                  </a:lnTo>
                  <a:lnTo>
                    <a:pt x="1089" y="479"/>
                  </a:lnTo>
                  <a:lnTo>
                    <a:pt x="1086" y="482"/>
                  </a:lnTo>
                  <a:lnTo>
                    <a:pt x="1081" y="486"/>
                  </a:lnTo>
                  <a:lnTo>
                    <a:pt x="1077" y="488"/>
                  </a:lnTo>
                  <a:lnTo>
                    <a:pt x="1073" y="491"/>
                  </a:lnTo>
                  <a:lnTo>
                    <a:pt x="1071" y="491"/>
                  </a:lnTo>
                  <a:lnTo>
                    <a:pt x="1069" y="491"/>
                  </a:lnTo>
                  <a:lnTo>
                    <a:pt x="1066" y="491"/>
                  </a:lnTo>
                  <a:lnTo>
                    <a:pt x="1064" y="492"/>
                  </a:lnTo>
                  <a:lnTo>
                    <a:pt x="1062" y="492"/>
                  </a:lnTo>
                  <a:lnTo>
                    <a:pt x="1060" y="494"/>
                  </a:lnTo>
                  <a:lnTo>
                    <a:pt x="1058" y="496"/>
                  </a:lnTo>
                  <a:lnTo>
                    <a:pt x="1057" y="499"/>
                  </a:lnTo>
                  <a:lnTo>
                    <a:pt x="1055" y="502"/>
                  </a:lnTo>
                  <a:lnTo>
                    <a:pt x="1054" y="504"/>
                  </a:lnTo>
                  <a:lnTo>
                    <a:pt x="1052" y="506"/>
                  </a:lnTo>
                  <a:lnTo>
                    <a:pt x="1049" y="507"/>
                  </a:lnTo>
                  <a:lnTo>
                    <a:pt x="1046" y="508"/>
                  </a:lnTo>
                  <a:lnTo>
                    <a:pt x="1046" y="509"/>
                  </a:lnTo>
                  <a:lnTo>
                    <a:pt x="1045" y="510"/>
                  </a:lnTo>
                  <a:lnTo>
                    <a:pt x="1046" y="511"/>
                  </a:lnTo>
                  <a:lnTo>
                    <a:pt x="1046" y="513"/>
                  </a:lnTo>
                  <a:lnTo>
                    <a:pt x="1045" y="514"/>
                  </a:lnTo>
                  <a:lnTo>
                    <a:pt x="1044" y="516"/>
                  </a:lnTo>
                  <a:lnTo>
                    <a:pt x="1042" y="517"/>
                  </a:lnTo>
                  <a:lnTo>
                    <a:pt x="1040" y="518"/>
                  </a:lnTo>
                  <a:lnTo>
                    <a:pt x="1038" y="519"/>
                  </a:lnTo>
                  <a:lnTo>
                    <a:pt x="1037" y="521"/>
                  </a:lnTo>
                  <a:lnTo>
                    <a:pt x="1037" y="523"/>
                  </a:lnTo>
                  <a:lnTo>
                    <a:pt x="1037" y="526"/>
                  </a:lnTo>
                  <a:lnTo>
                    <a:pt x="1035" y="527"/>
                  </a:lnTo>
                  <a:lnTo>
                    <a:pt x="1026" y="537"/>
                  </a:lnTo>
                  <a:lnTo>
                    <a:pt x="1018" y="549"/>
                  </a:lnTo>
                  <a:lnTo>
                    <a:pt x="1016" y="551"/>
                  </a:lnTo>
                  <a:lnTo>
                    <a:pt x="1014" y="552"/>
                  </a:lnTo>
                  <a:lnTo>
                    <a:pt x="1012" y="552"/>
                  </a:lnTo>
                  <a:lnTo>
                    <a:pt x="1009" y="552"/>
                  </a:lnTo>
                  <a:lnTo>
                    <a:pt x="1007" y="551"/>
                  </a:lnTo>
                  <a:lnTo>
                    <a:pt x="1006" y="551"/>
                  </a:lnTo>
                  <a:lnTo>
                    <a:pt x="1006" y="550"/>
                  </a:lnTo>
                  <a:lnTo>
                    <a:pt x="1005" y="550"/>
                  </a:lnTo>
                  <a:lnTo>
                    <a:pt x="1004" y="549"/>
                  </a:lnTo>
                  <a:lnTo>
                    <a:pt x="1003" y="549"/>
                  </a:lnTo>
                  <a:lnTo>
                    <a:pt x="1003" y="548"/>
                  </a:lnTo>
                  <a:lnTo>
                    <a:pt x="1001" y="548"/>
                  </a:lnTo>
                  <a:lnTo>
                    <a:pt x="999" y="548"/>
                  </a:lnTo>
                  <a:lnTo>
                    <a:pt x="998" y="548"/>
                  </a:lnTo>
                  <a:lnTo>
                    <a:pt x="997" y="549"/>
                  </a:lnTo>
                  <a:lnTo>
                    <a:pt x="997" y="551"/>
                  </a:lnTo>
                  <a:lnTo>
                    <a:pt x="997" y="553"/>
                  </a:lnTo>
                  <a:lnTo>
                    <a:pt x="997" y="554"/>
                  </a:lnTo>
                  <a:lnTo>
                    <a:pt x="998" y="555"/>
                  </a:lnTo>
                  <a:lnTo>
                    <a:pt x="998" y="557"/>
                  </a:lnTo>
                  <a:lnTo>
                    <a:pt x="998" y="558"/>
                  </a:lnTo>
                  <a:lnTo>
                    <a:pt x="998" y="560"/>
                  </a:lnTo>
                  <a:lnTo>
                    <a:pt x="999" y="561"/>
                  </a:lnTo>
                  <a:lnTo>
                    <a:pt x="999" y="562"/>
                  </a:lnTo>
                  <a:lnTo>
                    <a:pt x="998" y="562"/>
                  </a:lnTo>
                  <a:lnTo>
                    <a:pt x="997" y="563"/>
                  </a:lnTo>
                  <a:lnTo>
                    <a:pt x="996" y="564"/>
                  </a:lnTo>
                  <a:lnTo>
                    <a:pt x="995" y="564"/>
                  </a:lnTo>
                  <a:lnTo>
                    <a:pt x="993" y="565"/>
                  </a:lnTo>
                  <a:lnTo>
                    <a:pt x="992" y="566"/>
                  </a:lnTo>
                  <a:lnTo>
                    <a:pt x="992" y="568"/>
                  </a:lnTo>
                  <a:lnTo>
                    <a:pt x="992" y="570"/>
                  </a:lnTo>
                  <a:lnTo>
                    <a:pt x="992" y="572"/>
                  </a:lnTo>
                  <a:lnTo>
                    <a:pt x="991" y="574"/>
                  </a:lnTo>
                  <a:lnTo>
                    <a:pt x="990" y="575"/>
                  </a:lnTo>
                  <a:lnTo>
                    <a:pt x="988" y="576"/>
                  </a:lnTo>
                  <a:lnTo>
                    <a:pt x="986" y="577"/>
                  </a:lnTo>
                  <a:lnTo>
                    <a:pt x="985" y="578"/>
                  </a:lnTo>
                  <a:lnTo>
                    <a:pt x="984" y="580"/>
                  </a:lnTo>
                  <a:lnTo>
                    <a:pt x="984" y="582"/>
                  </a:lnTo>
                  <a:lnTo>
                    <a:pt x="984" y="584"/>
                  </a:lnTo>
                  <a:lnTo>
                    <a:pt x="985" y="584"/>
                  </a:lnTo>
                  <a:lnTo>
                    <a:pt x="986" y="584"/>
                  </a:lnTo>
                  <a:lnTo>
                    <a:pt x="987" y="582"/>
                  </a:lnTo>
                  <a:lnTo>
                    <a:pt x="987" y="581"/>
                  </a:lnTo>
                  <a:lnTo>
                    <a:pt x="988" y="580"/>
                  </a:lnTo>
                  <a:lnTo>
                    <a:pt x="991" y="580"/>
                  </a:lnTo>
                  <a:lnTo>
                    <a:pt x="992" y="581"/>
                  </a:lnTo>
                  <a:lnTo>
                    <a:pt x="993" y="582"/>
                  </a:lnTo>
                  <a:lnTo>
                    <a:pt x="993" y="584"/>
                  </a:lnTo>
                  <a:lnTo>
                    <a:pt x="993" y="586"/>
                  </a:lnTo>
                  <a:lnTo>
                    <a:pt x="993" y="588"/>
                  </a:lnTo>
                  <a:lnTo>
                    <a:pt x="992" y="590"/>
                  </a:lnTo>
                  <a:lnTo>
                    <a:pt x="987" y="607"/>
                  </a:lnTo>
                  <a:lnTo>
                    <a:pt x="987" y="624"/>
                  </a:lnTo>
                  <a:lnTo>
                    <a:pt x="987" y="641"/>
                  </a:lnTo>
                  <a:lnTo>
                    <a:pt x="984" y="651"/>
                  </a:lnTo>
                  <a:lnTo>
                    <a:pt x="978" y="660"/>
                  </a:lnTo>
                  <a:lnTo>
                    <a:pt x="970" y="677"/>
                  </a:lnTo>
                  <a:lnTo>
                    <a:pt x="970" y="679"/>
                  </a:lnTo>
                  <a:lnTo>
                    <a:pt x="971" y="685"/>
                  </a:lnTo>
                  <a:lnTo>
                    <a:pt x="970" y="692"/>
                  </a:lnTo>
                  <a:lnTo>
                    <a:pt x="966" y="699"/>
                  </a:lnTo>
                  <a:lnTo>
                    <a:pt x="964" y="702"/>
                  </a:lnTo>
                  <a:lnTo>
                    <a:pt x="961" y="704"/>
                  </a:lnTo>
                  <a:lnTo>
                    <a:pt x="959" y="706"/>
                  </a:lnTo>
                  <a:lnTo>
                    <a:pt x="957" y="709"/>
                  </a:lnTo>
                  <a:lnTo>
                    <a:pt x="955" y="720"/>
                  </a:lnTo>
                  <a:lnTo>
                    <a:pt x="954" y="733"/>
                  </a:lnTo>
                  <a:lnTo>
                    <a:pt x="951" y="744"/>
                  </a:lnTo>
                  <a:lnTo>
                    <a:pt x="947" y="748"/>
                  </a:lnTo>
                  <a:lnTo>
                    <a:pt x="942" y="752"/>
                  </a:lnTo>
                  <a:lnTo>
                    <a:pt x="937" y="756"/>
                  </a:lnTo>
                  <a:lnTo>
                    <a:pt x="933" y="761"/>
                  </a:lnTo>
                  <a:lnTo>
                    <a:pt x="933" y="763"/>
                  </a:lnTo>
                  <a:lnTo>
                    <a:pt x="932" y="766"/>
                  </a:lnTo>
                  <a:lnTo>
                    <a:pt x="931" y="767"/>
                  </a:lnTo>
                  <a:lnTo>
                    <a:pt x="922" y="779"/>
                  </a:lnTo>
                  <a:lnTo>
                    <a:pt x="913" y="789"/>
                  </a:lnTo>
                  <a:lnTo>
                    <a:pt x="906" y="800"/>
                  </a:lnTo>
                  <a:lnTo>
                    <a:pt x="905" y="804"/>
                  </a:lnTo>
                  <a:lnTo>
                    <a:pt x="907" y="809"/>
                  </a:lnTo>
                  <a:lnTo>
                    <a:pt x="908" y="813"/>
                  </a:lnTo>
                  <a:lnTo>
                    <a:pt x="906" y="819"/>
                  </a:lnTo>
                  <a:lnTo>
                    <a:pt x="904" y="821"/>
                  </a:lnTo>
                  <a:lnTo>
                    <a:pt x="902" y="822"/>
                  </a:lnTo>
                  <a:lnTo>
                    <a:pt x="899" y="823"/>
                  </a:lnTo>
                  <a:lnTo>
                    <a:pt x="896" y="823"/>
                  </a:lnTo>
                  <a:lnTo>
                    <a:pt x="893" y="824"/>
                  </a:lnTo>
                  <a:lnTo>
                    <a:pt x="890" y="825"/>
                  </a:lnTo>
                  <a:lnTo>
                    <a:pt x="889" y="825"/>
                  </a:lnTo>
                  <a:lnTo>
                    <a:pt x="887" y="826"/>
                  </a:lnTo>
                  <a:lnTo>
                    <a:pt x="885" y="827"/>
                  </a:lnTo>
                  <a:lnTo>
                    <a:pt x="883" y="829"/>
                  </a:lnTo>
                  <a:lnTo>
                    <a:pt x="882" y="831"/>
                  </a:lnTo>
                  <a:lnTo>
                    <a:pt x="881" y="833"/>
                  </a:lnTo>
                  <a:lnTo>
                    <a:pt x="877" y="839"/>
                  </a:lnTo>
                  <a:lnTo>
                    <a:pt x="872" y="839"/>
                  </a:lnTo>
                  <a:lnTo>
                    <a:pt x="869" y="839"/>
                  </a:lnTo>
                  <a:lnTo>
                    <a:pt x="866" y="839"/>
                  </a:lnTo>
                  <a:lnTo>
                    <a:pt x="864" y="839"/>
                  </a:lnTo>
                  <a:lnTo>
                    <a:pt x="863" y="838"/>
                  </a:lnTo>
                  <a:lnTo>
                    <a:pt x="862" y="838"/>
                  </a:lnTo>
                  <a:lnTo>
                    <a:pt x="862" y="837"/>
                  </a:lnTo>
                  <a:lnTo>
                    <a:pt x="849" y="835"/>
                  </a:lnTo>
                  <a:lnTo>
                    <a:pt x="847" y="832"/>
                  </a:lnTo>
                  <a:lnTo>
                    <a:pt x="846" y="831"/>
                  </a:lnTo>
                  <a:lnTo>
                    <a:pt x="845" y="830"/>
                  </a:lnTo>
                  <a:lnTo>
                    <a:pt x="845" y="831"/>
                  </a:lnTo>
                  <a:lnTo>
                    <a:pt x="844" y="831"/>
                  </a:lnTo>
                  <a:lnTo>
                    <a:pt x="844" y="833"/>
                  </a:lnTo>
                  <a:lnTo>
                    <a:pt x="844" y="834"/>
                  </a:lnTo>
                  <a:lnTo>
                    <a:pt x="844" y="835"/>
                  </a:lnTo>
                  <a:lnTo>
                    <a:pt x="844" y="836"/>
                  </a:lnTo>
                  <a:lnTo>
                    <a:pt x="844" y="837"/>
                  </a:lnTo>
                  <a:lnTo>
                    <a:pt x="843" y="838"/>
                  </a:lnTo>
                  <a:lnTo>
                    <a:pt x="842" y="839"/>
                  </a:lnTo>
                  <a:lnTo>
                    <a:pt x="841" y="840"/>
                  </a:lnTo>
                  <a:lnTo>
                    <a:pt x="839" y="840"/>
                  </a:lnTo>
                  <a:lnTo>
                    <a:pt x="838" y="840"/>
                  </a:lnTo>
                  <a:lnTo>
                    <a:pt x="837" y="840"/>
                  </a:lnTo>
                  <a:lnTo>
                    <a:pt x="836" y="840"/>
                  </a:lnTo>
                  <a:lnTo>
                    <a:pt x="829" y="841"/>
                  </a:lnTo>
                  <a:lnTo>
                    <a:pt x="828" y="842"/>
                  </a:lnTo>
                  <a:lnTo>
                    <a:pt x="827" y="842"/>
                  </a:lnTo>
                  <a:lnTo>
                    <a:pt x="827" y="840"/>
                  </a:lnTo>
                  <a:lnTo>
                    <a:pt x="826" y="838"/>
                  </a:lnTo>
                  <a:lnTo>
                    <a:pt x="824" y="838"/>
                  </a:lnTo>
                  <a:lnTo>
                    <a:pt x="823" y="837"/>
                  </a:lnTo>
                  <a:lnTo>
                    <a:pt x="821" y="837"/>
                  </a:lnTo>
                  <a:lnTo>
                    <a:pt x="818" y="837"/>
                  </a:lnTo>
                  <a:lnTo>
                    <a:pt x="816" y="837"/>
                  </a:lnTo>
                  <a:lnTo>
                    <a:pt x="814" y="836"/>
                  </a:lnTo>
                  <a:lnTo>
                    <a:pt x="812" y="841"/>
                  </a:lnTo>
                  <a:lnTo>
                    <a:pt x="808" y="843"/>
                  </a:lnTo>
                  <a:lnTo>
                    <a:pt x="802" y="844"/>
                  </a:lnTo>
                  <a:lnTo>
                    <a:pt x="797" y="845"/>
                  </a:lnTo>
                  <a:lnTo>
                    <a:pt x="793" y="848"/>
                  </a:lnTo>
                  <a:lnTo>
                    <a:pt x="790" y="851"/>
                  </a:lnTo>
                  <a:lnTo>
                    <a:pt x="788" y="853"/>
                  </a:lnTo>
                  <a:lnTo>
                    <a:pt x="785" y="854"/>
                  </a:lnTo>
                  <a:lnTo>
                    <a:pt x="783" y="855"/>
                  </a:lnTo>
                  <a:lnTo>
                    <a:pt x="781" y="855"/>
                  </a:lnTo>
                  <a:lnTo>
                    <a:pt x="780" y="855"/>
                  </a:lnTo>
                  <a:lnTo>
                    <a:pt x="772" y="855"/>
                  </a:lnTo>
                  <a:lnTo>
                    <a:pt x="765" y="858"/>
                  </a:lnTo>
                  <a:lnTo>
                    <a:pt x="756" y="859"/>
                  </a:lnTo>
                  <a:lnTo>
                    <a:pt x="754" y="860"/>
                  </a:lnTo>
                  <a:lnTo>
                    <a:pt x="751" y="861"/>
                  </a:lnTo>
                  <a:lnTo>
                    <a:pt x="747" y="863"/>
                  </a:lnTo>
                  <a:lnTo>
                    <a:pt x="744" y="865"/>
                  </a:lnTo>
                  <a:lnTo>
                    <a:pt x="741" y="866"/>
                  </a:lnTo>
                  <a:lnTo>
                    <a:pt x="740" y="867"/>
                  </a:lnTo>
                  <a:lnTo>
                    <a:pt x="739" y="869"/>
                  </a:lnTo>
                  <a:lnTo>
                    <a:pt x="739" y="870"/>
                  </a:lnTo>
                  <a:lnTo>
                    <a:pt x="739" y="871"/>
                  </a:lnTo>
                  <a:lnTo>
                    <a:pt x="739" y="872"/>
                  </a:lnTo>
                  <a:lnTo>
                    <a:pt x="728" y="879"/>
                  </a:lnTo>
                  <a:lnTo>
                    <a:pt x="719" y="889"/>
                  </a:lnTo>
                  <a:lnTo>
                    <a:pt x="716" y="891"/>
                  </a:lnTo>
                  <a:lnTo>
                    <a:pt x="714" y="893"/>
                  </a:lnTo>
                  <a:lnTo>
                    <a:pt x="710" y="895"/>
                  </a:lnTo>
                  <a:lnTo>
                    <a:pt x="708" y="897"/>
                  </a:lnTo>
                  <a:lnTo>
                    <a:pt x="707" y="897"/>
                  </a:lnTo>
                  <a:lnTo>
                    <a:pt x="706" y="897"/>
                  </a:lnTo>
                  <a:lnTo>
                    <a:pt x="705" y="896"/>
                  </a:lnTo>
                  <a:lnTo>
                    <a:pt x="700" y="899"/>
                  </a:lnTo>
                  <a:lnTo>
                    <a:pt x="698" y="903"/>
                  </a:lnTo>
                  <a:lnTo>
                    <a:pt x="698" y="910"/>
                  </a:lnTo>
                  <a:lnTo>
                    <a:pt x="696" y="915"/>
                  </a:lnTo>
                  <a:lnTo>
                    <a:pt x="695" y="915"/>
                  </a:lnTo>
                  <a:lnTo>
                    <a:pt x="694" y="915"/>
                  </a:lnTo>
                  <a:lnTo>
                    <a:pt x="693" y="916"/>
                  </a:lnTo>
                  <a:lnTo>
                    <a:pt x="692" y="917"/>
                  </a:lnTo>
                  <a:lnTo>
                    <a:pt x="693" y="921"/>
                  </a:lnTo>
                  <a:lnTo>
                    <a:pt x="696" y="925"/>
                  </a:lnTo>
                  <a:lnTo>
                    <a:pt x="698" y="929"/>
                  </a:lnTo>
                  <a:lnTo>
                    <a:pt x="698" y="933"/>
                  </a:lnTo>
                  <a:lnTo>
                    <a:pt x="697" y="936"/>
                  </a:lnTo>
                  <a:lnTo>
                    <a:pt x="695" y="938"/>
                  </a:lnTo>
                  <a:lnTo>
                    <a:pt x="695" y="941"/>
                  </a:lnTo>
                  <a:lnTo>
                    <a:pt x="694" y="943"/>
                  </a:lnTo>
                  <a:lnTo>
                    <a:pt x="692" y="950"/>
                  </a:lnTo>
                  <a:lnTo>
                    <a:pt x="691" y="960"/>
                  </a:lnTo>
                  <a:lnTo>
                    <a:pt x="692" y="973"/>
                  </a:lnTo>
                  <a:lnTo>
                    <a:pt x="692" y="976"/>
                  </a:lnTo>
                  <a:lnTo>
                    <a:pt x="691" y="980"/>
                  </a:lnTo>
                  <a:lnTo>
                    <a:pt x="690" y="982"/>
                  </a:lnTo>
                  <a:lnTo>
                    <a:pt x="688" y="985"/>
                  </a:lnTo>
                  <a:lnTo>
                    <a:pt x="685" y="986"/>
                  </a:lnTo>
                  <a:lnTo>
                    <a:pt x="676" y="990"/>
                  </a:lnTo>
                  <a:lnTo>
                    <a:pt x="669" y="995"/>
                  </a:lnTo>
                  <a:lnTo>
                    <a:pt x="662" y="1002"/>
                  </a:lnTo>
                  <a:lnTo>
                    <a:pt x="656" y="1008"/>
                  </a:lnTo>
                  <a:lnTo>
                    <a:pt x="650" y="1017"/>
                  </a:lnTo>
                  <a:lnTo>
                    <a:pt x="646" y="1027"/>
                  </a:lnTo>
                  <a:lnTo>
                    <a:pt x="641" y="1037"/>
                  </a:lnTo>
                  <a:lnTo>
                    <a:pt x="636" y="1049"/>
                  </a:lnTo>
                  <a:lnTo>
                    <a:pt x="632" y="1054"/>
                  </a:lnTo>
                  <a:lnTo>
                    <a:pt x="625" y="1058"/>
                  </a:lnTo>
                  <a:lnTo>
                    <a:pt x="619" y="1062"/>
                  </a:lnTo>
                  <a:lnTo>
                    <a:pt x="613" y="1066"/>
                  </a:lnTo>
                  <a:lnTo>
                    <a:pt x="612" y="1072"/>
                  </a:lnTo>
                  <a:lnTo>
                    <a:pt x="612" y="1074"/>
                  </a:lnTo>
                  <a:lnTo>
                    <a:pt x="612" y="1076"/>
                  </a:lnTo>
                  <a:lnTo>
                    <a:pt x="611" y="1078"/>
                  </a:lnTo>
                  <a:lnTo>
                    <a:pt x="611" y="1080"/>
                  </a:lnTo>
                  <a:lnTo>
                    <a:pt x="610" y="1081"/>
                  </a:lnTo>
                  <a:lnTo>
                    <a:pt x="608" y="1081"/>
                  </a:lnTo>
                  <a:lnTo>
                    <a:pt x="605" y="1080"/>
                  </a:lnTo>
                  <a:lnTo>
                    <a:pt x="603" y="1079"/>
                  </a:lnTo>
                  <a:lnTo>
                    <a:pt x="601" y="1078"/>
                  </a:lnTo>
                  <a:lnTo>
                    <a:pt x="600" y="1076"/>
                  </a:lnTo>
                  <a:lnTo>
                    <a:pt x="599" y="1074"/>
                  </a:lnTo>
                  <a:lnTo>
                    <a:pt x="600" y="1071"/>
                  </a:lnTo>
                  <a:lnTo>
                    <a:pt x="601" y="1070"/>
                  </a:lnTo>
                  <a:lnTo>
                    <a:pt x="603" y="1069"/>
                  </a:lnTo>
                  <a:lnTo>
                    <a:pt x="605" y="1068"/>
                  </a:lnTo>
                  <a:lnTo>
                    <a:pt x="606" y="1067"/>
                  </a:lnTo>
                  <a:lnTo>
                    <a:pt x="615" y="1061"/>
                  </a:lnTo>
                  <a:lnTo>
                    <a:pt x="624" y="1054"/>
                  </a:lnTo>
                  <a:lnTo>
                    <a:pt x="629" y="1046"/>
                  </a:lnTo>
                  <a:lnTo>
                    <a:pt x="629" y="1044"/>
                  </a:lnTo>
                  <a:lnTo>
                    <a:pt x="631" y="1042"/>
                  </a:lnTo>
                  <a:lnTo>
                    <a:pt x="632" y="1041"/>
                  </a:lnTo>
                  <a:lnTo>
                    <a:pt x="633" y="1040"/>
                  </a:lnTo>
                  <a:lnTo>
                    <a:pt x="634" y="1039"/>
                  </a:lnTo>
                  <a:lnTo>
                    <a:pt x="635" y="1038"/>
                  </a:lnTo>
                  <a:lnTo>
                    <a:pt x="634" y="1036"/>
                  </a:lnTo>
                  <a:lnTo>
                    <a:pt x="633" y="1035"/>
                  </a:lnTo>
                  <a:lnTo>
                    <a:pt x="633" y="1034"/>
                  </a:lnTo>
                  <a:lnTo>
                    <a:pt x="633" y="1033"/>
                  </a:lnTo>
                  <a:lnTo>
                    <a:pt x="632" y="1033"/>
                  </a:lnTo>
                  <a:lnTo>
                    <a:pt x="631" y="1033"/>
                  </a:lnTo>
                  <a:lnTo>
                    <a:pt x="629" y="1033"/>
                  </a:lnTo>
                  <a:lnTo>
                    <a:pt x="617" y="1041"/>
                  </a:lnTo>
                  <a:lnTo>
                    <a:pt x="609" y="1052"/>
                  </a:lnTo>
                  <a:lnTo>
                    <a:pt x="608" y="1055"/>
                  </a:lnTo>
                  <a:lnTo>
                    <a:pt x="608" y="1057"/>
                  </a:lnTo>
                  <a:lnTo>
                    <a:pt x="606" y="1060"/>
                  </a:lnTo>
                  <a:lnTo>
                    <a:pt x="598" y="1069"/>
                  </a:lnTo>
                  <a:lnTo>
                    <a:pt x="589" y="1076"/>
                  </a:lnTo>
                  <a:lnTo>
                    <a:pt x="580" y="1084"/>
                  </a:lnTo>
                  <a:lnTo>
                    <a:pt x="573" y="1095"/>
                  </a:lnTo>
                  <a:lnTo>
                    <a:pt x="571" y="1098"/>
                  </a:lnTo>
                  <a:lnTo>
                    <a:pt x="570" y="1096"/>
                  </a:lnTo>
                  <a:lnTo>
                    <a:pt x="569" y="1093"/>
                  </a:lnTo>
                  <a:lnTo>
                    <a:pt x="567" y="1091"/>
                  </a:lnTo>
                  <a:lnTo>
                    <a:pt x="566" y="1089"/>
                  </a:lnTo>
                  <a:lnTo>
                    <a:pt x="565" y="1085"/>
                  </a:lnTo>
                  <a:lnTo>
                    <a:pt x="564" y="1083"/>
                  </a:lnTo>
                  <a:lnTo>
                    <a:pt x="563" y="1080"/>
                  </a:lnTo>
                  <a:lnTo>
                    <a:pt x="562" y="1078"/>
                  </a:lnTo>
                  <a:lnTo>
                    <a:pt x="559" y="1076"/>
                  </a:lnTo>
                  <a:lnTo>
                    <a:pt x="556" y="1074"/>
                  </a:lnTo>
                  <a:lnTo>
                    <a:pt x="554" y="1072"/>
                  </a:lnTo>
                  <a:lnTo>
                    <a:pt x="551" y="1070"/>
                  </a:lnTo>
                  <a:lnTo>
                    <a:pt x="549" y="1068"/>
                  </a:lnTo>
                  <a:lnTo>
                    <a:pt x="548" y="1065"/>
                  </a:lnTo>
                  <a:lnTo>
                    <a:pt x="546" y="1062"/>
                  </a:lnTo>
                  <a:lnTo>
                    <a:pt x="544" y="1059"/>
                  </a:lnTo>
                  <a:lnTo>
                    <a:pt x="542" y="1058"/>
                  </a:lnTo>
                  <a:lnTo>
                    <a:pt x="539" y="1057"/>
                  </a:lnTo>
                  <a:lnTo>
                    <a:pt x="536" y="1056"/>
                  </a:lnTo>
                  <a:lnTo>
                    <a:pt x="533" y="1056"/>
                  </a:lnTo>
                  <a:lnTo>
                    <a:pt x="530" y="1055"/>
                  </a:lnTo>
                  <a:lnTo>
                    <a:pt x="528" y="1053"/>
                  </a:lnTo>
                  <a:lnTo>
                    <a:pt x="524" y="1050"/>
                  </a:lnTo>
                  <a:lnTo>
                    <a:pt x="521" y="1047"/>
                  </a:lnTo>
                  <a:lnTo>
                    <a:pt x="518" y="1045"/>
                  </a:lnTo>
                  <a:lnTo>
                    <a:pt x="516" y="1045"/>
                  </a:lnTo>
                  <a:lnTo>
                    <a:pt x="514" y="1045"/>
                  </a:lnTo>
                  <a:lnTo>
                    <a:pt x="512" y="1046"/>
                  </a:lnTo>
                  <a:lnTo>
                    <a:pt x="511" y="1047"/>
                  </a:lnTo>
                  <a:lnTo>
                    <a:pt x="509" y="1047"/>
                  </a:lnTo>
                  <a:lnTo>
                    <a:pt x="503" y="1036"/>
                  </a:lnTo>
                  <a:lnTo>
                    <a:pt x="495" y="1027"/>
                  </a:lnTo>
                  <a:lnTo>
                    <a:pt x="494" y="1026"/>
                  </a:lnTo>
                  <a:lnTo>
                    <a:pt x="493" y="1024"/>
                  </a:lnTo>
                  <a:lnTo>
                    <a:pt x="491" y="1022"/>
                  </a:lnTo>
                  <a:lnTo>
                    <a:pt x="490" y="1020"/>
                  </a:lnTo>
                  <a:lnTo>
                    <a:pt x="484" y="1018"/>
                  </a:lnTo>
                  <a:lnTo>
                    <a:pt x="476" y="1018"/>
                  </a:lnTo>
                  <a:lnTo>
                    <a:pt x="470" y="1020"/>
                  </a:lnTo>
                  <a:lnTo>
                    <a:pt x="465" y="1024"/>
                  </a:lnTo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32" name="Freeform 77"/>
            <p:cNvSpPr>
              <a:spLocks/>
            </p:cNvSpPr>
            <p:nvPr/>
          </p:nvSpPr>
          <p:spPr bwMode="gray">
            <a:xfrm>
              <a:off x="2805" y="3602"/>
              <a:ext cx="62" cy="41"/>
            </a:xfrm>
            <a:custGeom>
              <a:avLst/>
              <a:gdLst>
                <a:gd name="T0" fmla="*/ 0 w 62"/>
                <a:gd name="T1" fmla="*/ 26 h 41"/>
                <a:gd name="T2" fmla="*/ 2 w 62"/>
                <a:gd name="T3" fmla="*/ 27 h 41"/>
                <a:gd name="T4" fmla="*/ 4 w 62"/>
                <a:gd name="T5" fmla="*/ 29 h 41"/>
                <a:gd name="T6" fmla="*/ 5 w 62"/>
                <a:gd name="T7" fmla="*/ 30 h 41"/>
                <a:gd name="T8" fmla="*/ 6 w 62"/>
                <a:gd name="T9" fmla="*/ 32 h 41"/>
                <a:gd name="T10" fmla="*/ 7 w 62"/>
                <a:gd name="T11" fmla="*/ 33 h 41"/>
                <a:gd name="T12" fmla="*/ 9 w 62"/>
                <a:gd name="T13" fmla="*/ 35 h 41"/>
                <a:gd name="T14" fmla="*/ 12 w 62"/>
                <a:gd name="T15" fmla="*/ 36 h 41"/>
                <a:gd name="T16" fmla="*/ 15 w 62"/>
                <a:gd name="T17" fmla="*/ 36 h 41"/>
                <a:gd name="T18" fmla="*/ 18 w 62"/>
                <a:gd name="T19" fmla="*/ 36 h 41"/>
                <a:gd name="T20" fmla="*/ 21 w 62"/>
                <a:gd name="T21" fmla="*/ 35 h 41"/>
                <a:gd name="T22" fmla="*/ 23 w 62"/>
                <a:gd name="T23" fmla="*/ 35 h 41"/>
                <a:gd name="T24" fmla="*/ 26 w 62"/>
                <a:gd name="T25" fmla="*/ 34 h 41"/>
                <a:gd name="T26" fmla="*/ 27 w 62"/>
                <a:gd name="T27" fmla="*/ 34 h 41"/>
                <a:gd name="T28" fmla="*/ 28 w 62"/>
                <a:gd name="T29" fmla="*/ 34 h 41"/>
                <a:gd name="T30" fmla="*/ 29 w 62"/>
                <a:gd name="T31" fmla="*/ 34 h 41"/>
                <a:gd name="T32" fmla="*/ 29 w 62"/>
                <a:gd name="T33" fmla="*/ 36 h 41"/>
                <a:gd name="T34" fmla="*/ 30 w 62"/>
                <a:gd name="T35" fmla="*/ 37 h 41"/>
                <a:gd name="T36" fmla="*/ 31 w 62"/>
                <a:gd name="T37" fmla="*/ 38 h 41"/>
                <a:gd name="T38" fmla="*/ 37 w 62"/>
                <a:gd name="T39" fmla="*/ 41 h 41"/>
                <a:gd name="T40" fmla="*/ 45 w 62"/>
                <a:gd name="T41" fmla="*/ 41 h 41"/>
                <a:gd name="T42" fmla="*/ 51 w 62"/>
                <a:gd name="T43" fmla="*/ 39 h 41"/>
                <a:gd name="T44" fmla="*/ 53 w 62"/>
                <a:gd name="T45" fmla="*/ 39 h 41"/>
                <a:gd name="T46" fmla="*/ 54 w 62"/>
                <a:gd name="T47" fmla="*/ 38 h 41"/>
                <a:gd name="T48" fmla="*/ 56 w 62"/>
                <a:gd name="T49" fmla="*/ 37 h 41"/>
                <a:gd name="T50" fmla="*/ 58 w 62"/>
                <a:gd name="T51" fmla="*/ 35 h 41"/>
                <a:gd name="T52" fmla="*/ 61 w 62"/>
                <a:gd name="T53" fmla="*/ 34 h 41"/>
                <a:gd name="T54" fmla="*/ 61 w 62"/>
                <a:gd name="T55" fmla="*/ 33 h 41"/>
                <a:gd name="T56" fmla="*/ 62 w 62"/>
                <a:gd name="T57" fmla="*/ 32 h 41"/>
                <a:gd name="T58" fmla="*/ 61 w 62"/>
                <a:gd name="T59" fmla="*/ 31 h 41"/>
                <a:gd name="T60" fmla="*/ 59 w 62"/>
                <a:gd name="T61" fmla="*/ 30 h 41"/>
                <a:gd name="T62" fmla="*/ 57 w 62"/>
                <a:gd name="T63" fmla="*/ 30 h 41"/>
                <a:gd name="T64" fmla="*/ 55 w 62"/>
                <a:gd name="T65" fmla="*/ 30 h 41"/>
                <a:gd name="T66" fmla="*/ 52 w 62"/>
                <a:gd name="T67" fmla="*/ 29 h 41"/>
                <a:gd name="T68" fmla="*/ 50 w 62"/>
                <a:gd name="T69" fmla="*/ 29 h 41"/>
                <a:gd name="T70" fmla="*/ 48 w 62"/>
                <a:gd name="T71" fmla="*/ 29 h 41"/>
                <a:gd name="T72" fmla="*/ 45 w 62"/>
                <a:gd name="T73" fmla="*/ 29 h 41"/>
                <a:gd name="T74" fmla="*/ 31 w 62"/>
                <a:gd name="T75" fmla="*/ 22 h 41"/>
                <a:gd name="T76" fmla="*/ 19 w 62"/>
                <a:gd name="T77" fmla="*/ 13 h 41"/>
                <a:gd name="T78" fmla="*/ 7 w 62"/>
                <a:gd name="T79" fmla="*/ 3 h 41"/>
                <a:gd name="T80" fmla="*/ 6 w 62"/>
                <a:gd name="T81" fmla="*/ 2 h 41"/>
                <a:gd name="T82" fmla="*/ 3 w 62"/>
                <a:gd name="T83" fmla="*/ 1 h 41"/>
                <a:gd name="T84" fmla="*/ 1 w 62"/>
                <a:gd name="T85" fmla="*/ 0 h 41"/>
                <a:gd name="T86" fmla="*/ 0 w 62"/>
                <a:gd name="T87" fmla="*/ 0 h 41"/>
                <a:gd name="T88" fmla="*/ 0 w 62"/>
                <a:gd name="T89" fmla="*/ 0 h 41"/>
                <a:gd name="T90" fmla="*/ 0 w 62"/>
                <a:gd name="T91" fmla="*/ 6 h 41"/>
                <a:gd name="T92" fmla="*/ 1 w 62"/>
                <a:gd name="T93" fmla="*/ 12 h 41"/>
                <a:gd name="T94" fmla="*/ 1 w 62"/>
                <a:gd name="T95" fmla="*/ 19 h 41"/>
                <a:gd name="T96" fmla="*/ 0 w 62"/>
                <a:gd name="T97" fmla="*/ 26 h 4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2"/>
                <a:gd name="T148" fmla="*/ 0 h 41"/>
                <a:gd name="T149" fmla="*/ 62 w 62"/>
                <a:gd name="T150" fmla="*/ 41 h 4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2" h="41">
                  <a:moveTo>
                    <a:pt x="0" y="26"/>
                  </a:moveTo>
                  <a:lnTo>
                    <a:pt x="2" y="27"/>
                  </a:lnTo>
                  <a:lnTo>
                    <a:pt x="4" y="29"/>
                  </a:lnTo>
                  <a:lnTo>
                    <a:pt x="5" y="30"/>
                  </a:lnTo>
                  <a:lnTo>
                    <a:pt x="6" y="32"/>
                  </a:lnTo>
                  <a:lnTo>
                    <a:pt x="7" y="33"/>
                  </a:lnTo>
                  <a:lnTo>
                    <a:pt x="9" y="35"/>
                  </a:lnTo>
                  <a:lnTo>
                    <a:pt x="12" y="36"/>
                  </a:lnTo>
                  <a:lnTo>
                    <a:pt x="15" y="36"/>
                  </a:lnTo>
                  <a:lnTo>
                    <a:pt x="18" y="36"/>
                  </a:lnTo>
                  <a:lnTo>
                    <a:pt x="21" y="35"/>
                  </a:lnTo>
                  <a:lnTo>
                    <a:pt x="23" y="35"/>
                  </a:lnTo>
                  <a:lnTo>
                    <a:pt x="26" y="34"/>
                  </a:lnTo>
                  <a:lnTo>
                    <a:pt x="27" y="34"/>
                  </a:lnTo>
                  <a:lnTo>
                    <a:pt x="28" y="34"/>
                  </a:lnTo>
                  <a:lnTo>
                    <a:pt x="29" y="34"/>
                  </a:lnTo>
                  <a:lnTo>
                    <a:pt x="29" y="36"/>
                  </a:lnTo>
                  <a:lnTo>
                    <a:pt x="30" y="37"/>
                  </a:lnTo>
                  <a:lnTo>
                    <a:pt x="31" y="38"/>
                  </a:lnTo>
                  <a:lnTo>
                    <a:pt x="37" y="41"/>
                  </a:lnTo>
                  <a:lnTo>
                    <a:pt x="45" y="41"/>
                  </a:lnTo>
                  <a:lnTo>
                    <a:pt x="51" y="39"/>
                  </a:lnTo>
                  <a:lnTo>
                    <a:pt x="53" y="39"/>
                  </a:lnTo>
                  <a:lnTo>
                    <a:pt x="54" y="38"/>
                  </a:lnTo>
                  <a:lnTo>
                    <a:pt x="56" y="37"/>
                  </a:lnTo>
                  <a:lnTo>
                    <a:pt x="58" y="35"/>
                  </a:lnTo>
                  <a:lnTo>
                    <a:pt x="61" y="34"/>
                  </a:lnTo>
                  <a:lnTo>
                    <a:pt x="61" y="33"/>
                  </a:lnTo>
                  <a:lnTo>
                    <a:pt x="62" y="32"/>
                  </a:lnTo>
                  <a:lnTo>
                    <a:pt x="61" y="31"/>
                  </a:lnTo>
                  <a:lnTo>
                    <a:pt x="59" y="30"/>
                  </a:lnTo>
                  <a:lnTo>
                    <a:pt x="57" y="30"/>
                  </a:lnTo>
                  <a:lnTo>
                    <a:pt x="55" y="30"/>
                  </a:lnTo>
                  <a:lnTo>
                    <a:pt x="52" y="29"/>
                  </a:lnTo>
                  <a:lnTo>
                    <a:pt x="50" y="29"/>
                  </a:lnTo>
                  <a:lnTo>
                    <a:pt x="48" y="29"/>
                  </a:lnTo>
                  <a:lnTo>
                    <a:pt x="45" y="29"/>
                  </a:lnTo>
                  <a:lnTo>
                    <a:pt x="31" y="22"/>
                  </a:lnTo>
                  <a:lnTo>
                    <a:pt x="19" y="13"/>
                  </a:lnTo>
                  <a:lnTo>
                    <a:pt x="7" y="3"/>
                  </a:lnTo>
                  <a:lnTo>
                    <a:pt x="6" y="2"/>
                  </a:lnTo>
                  <a:lnTo>
                    <a:pt x="3" y="1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1" y="12"/>
                  </a:lnTo>
                  <a:lnTo>
                    <a:pt x="1" y="19"/>
                  </a:lnTo>
                  <a:lnTo>
                    <a:pt x="0" y="26"/>
                  </a:lnTo>
                  <a:close/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33" name="Freeform 78"/>
            <p:cNvSpPr>
              <a:spLocks/>
            </p:cNvSpPr>
            <p:nvPr/>
          </p:nvSpPr>
          <p:spPr bwMode="gray">
            <a:xfrm>
              <a:off x="2805" y="3602"/>
              <a:ext cx="62" cy="41"/>
            </a:xfrm>
            <a:custGeom>
              <a:avLst/>
              <a:gdLst>
                <a:gd name="T0" fmla="*/ 0 w 62"/>
                <a:gd name="T1" fmla="*/ 26 h 41"/>
                <a:gd name="T2" fmla="*/ 2 w 62"/>
                <a:gd name="T3" fmla="*/ 27 h 41"/>
                <a:gd name="T4" fmla="*/ 4 w 62"/>
                <a:gd name="T5" fmla="*/ 29 h 41"/>
                <a:gd name="T6" fmla="*/ 5 w 62"/>
                <a:gd name="T7" fmla="*/ 30 h 41"/>
                <a:gd name="T8" fmla="*/ 6 w 62"/>
                <a:gd name="T9" fmla="*/ 32 h 41"/>
                <a:gd name="T10" fmla="*/ 7 w 62"/>
                <a:gd name="T11" fmla="*/ 33 h 41"/>
                <a:gd name="T12" fmla="*/ 9 w 62"/>
                <a:gd name="T13" fmla="*/ 35 h 41"/>
                <a:gd name="T14" fmla="*/ 12 w 62"/>
                <a:gd name="T15" fmla="*/ 36 h 41"/>
                <a:gd name="T16" fmla="*/ 15 w 62"/>
                <a:gd name="T17" fmla="*/ 36 h 41"/>
                <a:gd name="T18" fmla="*/ 18 w 62"/>
                <a:gd name="T19" fmla="*/ 36 h 41"/>
                <a:gd name="T20" fmla="*/ 21 w 62"/>
                <a:gd name="T21" fmla="*/ 35 h 41"/>
                <a:gd name="T22" fmla="*/ 23 w 62"/>
                <a:gd name="T23" fmla="*/ 35 h 41"/>
                <a:gd name="T24" fmla="*/ 26 w 62"/>
                <a:gd name="T25" fmla="*/ 34 h 41"/>
                <a:gd name="T26" fmla="*/ 27 w 62"/>
                <a:gd name="T27" fmla="*/ 34 h 41"/>
                <a:gd name="T28" fmla="*/ 28 w 62"/>
                <a:gd name="T29" fmla="*/ 34 h 41"/>
                <a:gd name="T30" fmla="*/ 29 w 62"/>
                <a:gd name="T31" fmla="*/ 34 h 41"/>
                <a:gd name="T32" fmla="*/ 29 w 62"/>
                <a:gd name="T33" fmla="*/ 36 h 41"/>
                <a:gd name="T34" fmla="*/ 30 w 62"/>
                <a:gd name="T35" fmla="*/ 37 h 41"/>
                <a:gd name="T36" fmla="*/ 31 w 62"/>
                <a:gd name="T37" fmla="*/ 38 h 41"/>
                <a:gd name="T38" fmla="*/ 37 w 62"/>
                <a:gd name="T39" fmla="*/ 41 h 41"/>
                <a:gd name="T40" fmla="*/ 45 w 62"/>
                <a:gd name="T41" fmla="*/ 41 h 41"/>
                <a:gd name="T42" fmla="*/ 51 w 62"/>
                <a:gd name="T43" fmla="*/ 39 h 41"/>
                <a:gd name="T44" fmla="*/ 53 w 62"/>
                <a:gd name="T45" fmla="*/ 39 h 41"/>
                <a:gd name="T46" fmla="*/ 54 w 62"/>
                <a:gd name="T47" fmla="*/ 38 h 41"/>
                <a:gd name="T48" fmla="*/ 56 w 62"/>
                <a:gd name="T49" fmla="*/ 37 h 41"/>
                <a:gd name="T50" fmla="*/ 58 w 62"/>
                <a:gd name="T51" fmla="*/ 35 h 41"/>
                <a:gd name="T52" fmla="*/ 61 w 62"/>
                <a:gd name="T53" fmla="*/ 34 h 41"/>
                <a:gd name="T54" fmla="*/ 61 w 62"/>
                <a:gd name="T55" fmla="*/ 33 h 41"/>
                <a:gd name="T56" fmla="*/ 62 w 62"/>
                <a:gd name="T57" fmla="*/ 32 h 41"/>
                <a:gd name="T58" fmla="*/ 61 w 62"/>
                <a:gd name="T59" fmla="*/ 31 h 41"/>
                <a:gd name="T60" fmla="*/ 59 w 62"/>
                <a:gd name="T61" fmla="*/ 30 h 41"/>
                <a:gd name="T62" fmla="*/ 57 w 62"/>
                <a:gd name="T63" fmla="*/ 30 h 41"/>
                <a:gd name="T64" fmla="*/ 55 w 62"/>
                <a:gd name="T65" fmla="*/ 30 h 41"/>
                <a:gd name="T66" fmla="*/ 52 w 62"/>
                <a:gd name="T67" fmla="*/ 29 h 41"/>
                <a:gd name="T68" fmla="*/ 50 w 62"/>
                <a:gd name="T69" fmla="*/ 29 h 41"/>
                <a:gd name="T70" fmla="*/ 48 w 62"/>
                <a:gd name="T71" fmla="*/ 29 h 41"/>
                <a:gd name="T72" fmla="*/ 45 w 62"/>
                <a:gd name="T73" fmla="*/ 29 h 41"/>
                <a:gd name="T74" fmla="*/ 31 w 62"/>
                <a:gd name="T75" fmla="*/ 22 h 41"/>
                <a:gd name="T76" fmla="*/ 19 w 62"/>
                <a:gd name="T77" fmla="*/ 13 h 41"/>
                <a:gd name="T78" fmla="*/ 7 w 62"/>
                <a:gd name="T79" fmla="*/ 3 h 41"/>
                <a:gd name="T80" fmla="*/ 6 w 62"/>
                <a:gd name="T81" fmla="*/ 2 h 41"/>
                <a:gd name="T82" fmla="*/ 3 w 62"/>
                <a:gd name="T83" fmla="*/ 1 h 41"/>
                <a:gd name="T84" fmla="*/ 1 w 62"/>
                <a:gd name="T85" fmla="*/ 0 h 41"/>
                <a:gd name="T86" fmla="*/ 0 w 62"/>
                <a:gd name="T87" fmla="*/ 0 h 41"/>
                <a:gd name="T88" fmla="*/ 0 w 62"/>
                <a:gd name="T89" fmla="*/ 0 h 41"/>
                <a:gd name="T90" fmla="*/ 0 w 62"/>
                <a:gd name="T91" fmla="*/ 6 h 41"/>
                <a:gd name="T92" fmla="*/ 1 w 62"/>
                <a:gd name="T93" fmla="*/ 12 h 41"/>
                <a:gd name="T94" fmla="*/ 1 w 62"/>
                <a:gd name="T95" fmla="*/ 19 h 41"/>
                <a:gd name="T96" fmla="*/ 0 w 62"/>
                <a:gd name="T97" fmla="*/ 26 h 4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2"/>
                <a:gd name="T148" fmla="*/ 0 h 41"/>
                <a:gd name="T149" fmla="*/ 62 w 62"/>
                <a:gd name="T150" fmla="*/ 41 h 4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2" h="41">
                  <a:moveTo>
                    <a:pt x="0" y="26"/>
                  </a:moveTo>
                  <a:lnTo>
                    <a:pt x="2" y="27"/>
                  </a:lnTo>
                  <a:lnTo>
                    <a:pt x="4" y="29"/>
                  </a:lnTo>
                  <a:lnTo>
                    <a:pt x="5" y="30"/>
                  </a:lnTo>
                  <a:lnTo>
                    <a:pt x="6" y="32"/>
                  </a:lnTo>
                  <a:lnTo>
                    <a:pt x="7" y="33"/>
                  </a:lnTo>
                  <a:lnTo>
                    <a:pt x="9" y="35"/>
                  </a:lnTo>
                  <a:lnTo>
                    <a:pt x="12" y="36"/>
                  </a:lnTo>
                  <a:lnTo>
                    <a:pt x="15" y="36"/>
                  </a:lnTo>
                  <a:lnTo>
                    <a:pt x="18" y="36"/>
                  </a:lnTo>
                  <a:lnTo>
                    <a:pt x="21" y="35"/>
                  </a:lnTo>
                  <a:lnTo>
                    <a:pt x="23" y="35"/>
                  </a:lnTo>
                  <a:lnTo>
                    <a:pt x="26" y="34"/>
                  </a:lnTo>
                  <a:lnTo>
                    <a:pt x="27" y="34"/>
                  </a:lnTo>
                  <a:lnTo>
                    <a:pt x="28" y="34"/>
                  </a:lnTo>
                  <a:lnTo>
                    <a:pt x="29" y="34"/>
                  </a:lnTo>
                  <a:lnTo>
                    <a:pt x="29" y="36"/>
                  </a:lnTo>
                  <a:lnTo>
                    <a:pt x="30" y="37"/>
                  </a:lnTo>
                  <a:lnTo>
                    <a:pt x="31" y="38"/>
                  </a:lnTo>
                  <a:lnTo>
                    <a:pt x="37" y="41"/>
                  </a:lnTo>
                  <a:lnTo>
                    <a:pt x="45" y="41"/>
                  </a:lnTo>
                  <a:lnTo>
                    <a:pt x="51" y="39"/>
                  </a:lnTo>
                  <a:lnTo>
                    <a:pt x="53" y="39"/>
                  </a:lnTo>
                  <a:lnTo>
                    <a:pt x="54" y="38"/>
                  </a:lnTo>
                  <a:lnTo>
                    <a:pt x="56" y="37"/>
                  </a:lnTo>
                  <a:lnTo>
                    <a:pt x="58" y="35"/>
                  </a:lnTo>
                  <a:lnTo>
                    <a:pt x="61" y="34"/>
                  </a:lnTo>
                  <a:lnTo>
                    <a:pt x="61" y="33"/>
                  </a:lnTo>
                  <a:lnTo>
                    <a:pt x="62" y="32"/>
                  </a:lnTo>
                  <a:lnTo>
                    <a:pt x="61" y="31"/>
                  </a:lnTo>
                  <a:lnTo>
                    <a:pt x="59" y="30"/>
                  </a:lnTo>
                  <a:lnTo>
                    <a:pt x="57" y="30"/>
                  </a:lnTo>
                  <a:lnTo>
                    <a:pt x="55" y="30"/>
                  </a:lnTo>
                  <a:lnTo>
                    <a:pt x="52" y="29"/>
                  </a:lnTo>
                  <a:lnTo>
                    <a:pt x="50" y="29"/>
                  </a:lnTo>
                  <a:lnTo>
                    <a:pt x="48" y="29"/>
                  </a:lnTo>
                  <a:lnTo>
                    <a:pt x="45" y="29"/>
                  </a:lnTo>
                  <a:lnTo>
                    <a:pt x="31" y="22"/>
                  </a:lnTo>
                  <a:lnTo>
                    <a:pt x="19" y="13"/>
                  </a:lnTo>
                  <a:lnTo>
                    <a:pt x="7" y="3"/>
                  </a:lnTo>
                  <a:lnTo>
                    <a:pt x="6" y="2"/>
                  </a:lnTo>
                  <a:lnTo>
                    <a:pt x="3" y="1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1" y="12"/>
                  </a:lnTo>
                  <a:lnTo>
                    <a:pt x="1" y="19"/>
                  </a:lnTo>
                  <a:lnTo>
                    <a:pt x="0" y="26"/>
                  </a:lnTo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34" name="Freeform 79"/>
            <p:cNvSpPr>
              <a:spLocks/>
            </p:cNvSpPr>
            <p:nvPr/>
          </p:nvSpPr>
          <p:spPr bwMode="gray">
            <a:xfrm>
              <a:off x="2641" y="3290"/>
              <a:ext cx="21" cy="47"/>
            </a:xfrm>
            <a:custGeom>
              <a:avLst/>
              <a:gdLst>
                <a:gd name="T0" fmla="*/ 10 w 21"/>
                <a:gd name="T1" fmla="*/ 4 h 47"/>
                <a:gd name="T2" fmla="*/ 8 w 21"/>
                <a:gd name="T3" fmla="*/ 4 h 47"/>
                <a:gd name="T4" fmla="*/ 6 w 21"/>
                <a:gd name="T5" fmla="*/ 3 h 47"/>
                <a:gd name="T6" fmla="*/ 4 w 21"/>
                <a:gd name="T7" fmla="*/ 0 h 47"/>
                <a:gd name="T8" fmla="*/ 2 w 21"/>
                <a:gd name="T9" fmla="*/ 0 h 47"/>
                <a:gd name="T10" fmla="*/ 1 w 21"/>
                <a:gd name="T11" fmla="*/ 2 h 47"/>
                <a:gd name="T12" fmla="*/ 0 w 21"/>
                <a:gd name="T13" fmla="*/ 5 h 47"/>
                <a:gd name="T14" fmla="*/ 2 w 21"/>
                <a:gd name="T15" fmla="*/ 8 h 47"/>
                <a:gd name="T16" fmla="*/ 2 w 21"/>
                <a:gd name="T17" fmla="*/ 14 h 47"/>
                <a:gd name="T18" fmla="*/ 2 w 21"/>
                <a:gd name="T19" fmla="*/ 19 h 47"/>
                <a:gd name="T20" fmla="*/ 3 w 21"/>
                <a:gd name="T21" fmla="*/ 22 h 47"/>
                <a:gd name="T22" fmla="*/ 4 w 21"/>
                <a:gd name="T23" fmla="*/ 26 h 47"/>
                <a:gd name="T24" fmla="*/ 5 w 21"/>
                <a:gd name="T25" fmla="*/ 28 h 47"/>
                <a:gd name="T26" fmla="*/ 3 w 21"/>
                <a:gd name="T27" fmla="*/ 31 h 47"/>
                <a:gd name="T28" fmla="*/ 2 w 21"/>
                <a:gd name="T29" fmla="*/ 38 h 47"/>
                <a:gd name="T30" fmla="*/ 1 w 21"/>
                <a:gd name="T31" fmla="*/ 40 h 47"/>
                <a:gd name="T32" fmla="*/ 2 w 21"/>
                <a:gd name="T33" fmla="*/ 43 h 47"/>
                <a:gd name="T34" fmla="*/ 6 w 21"/>
                <a:gd name="T35" fmla="*/ 45 h 47"/>
                <a:gd name="T36" fmla="*/ 8 w 21"/>
                <a:gd name="T37" fmla="*/ 47 h 47"/>
                <a:gd name="T38" fmla="*/ 11 w 21"/>
                <a:gd name="T39" fmla="*/ 47 h 47"/>
                <a:gd name="T40" fmla="*/ 15 w 21"/>
                <a:gd name="T41" fmla="*/ 47 h 47"/>
                <a:gd name="T42" fmla="*/ 18 w 21"/>
                <a:gd name="T43" fmla="*/ 45 h 47"/>
                <a:gd name="T44" fmla="*/ 17 w 21"/>
                <a:gd name="T45" fmla="*/ 41 h 47"/>
                <a:gd name="T46" fmla="*/ 19 w 21"/>
                <a:gd name="T47" fmla="*/ 38 h 47"/>
                <a:gd name="T48" fmla="*/ 21 w 21"/>
                <a:gd name="T49" fmla="*/ 33 h 47"/>
                <a:gd name="T50" fmla="*/ 20 w 21"/>
                <a:gd name="T51" fmla="*/ 28 h 47"/>
                <a:gd name="T52" fmla="*/ 16 w 21"/>
                <a:gd name="T53" fmla="*/ 24 h 47"/>
                <a:gd name="T54" fmla="*/ 15 w 21"/>
                <a:gd name="T55" fmla="*/ 20 h 47"/>
                <a:gd name="T56" fmla="*/ 18 w 21"/>
                <a:gd name="T57" fmla="*/ 16 h 47"/>
                <a:gd name="T58" fmla="*/ 20 w 21"/>
                <a:gd name="T59" fmla="*/ 12 h 47"/>
                <a:gd name="T60" fmla="*/ 19 w 21"/>
                <a:gd name="T61" fmla="*/ 12 h 47"/>
                <a:gd name="T62" fmla="*/ 19 w 21"/>
                <a:gd name="T63" fmla="*/ 11 h 47"/>
                <a:gd name="T64" fmla="*/ 18 w 21"/>
                <a:gd name="T65" fmla="*/ 8 h 47"/>
                <a:gd name="T66" fmla="*/ 17 w 21"/>
                <a:gd name="T67" fmla="*/ 5 h 47"/>
                <a:gd name="T68" fmla="*/ 15 w 21"/>
                <a:gd name="T69" fmla="*/ 3 h 47"/>
                <a:gd name="T70" fmla="*/ 11 w 21"/>
                <a:gd name="T71" fmla="*/ 3 h 4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1"/>
                <a:gd name="T109" fmla="*/ 0 h 47"/>
                <a:gd name="T110" fmla="*/ 21 w 21"/>
                <a:gd name="T111" fmla="*/ 47 h 47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1" h="47">
                  <a:moveTo>
                    <a:pt x="10" y="3"/>
                  </a:moveTo>
                  <a:lnTo>
                    <a:pt x="10" y="4"/>
                  </a:lnTo>
                  <a:lnTo>
                    <a:pt x="9" y="4"/>
                  </a:lnTo>
                  <a:lnTo>
                    <a:pt x="8" y="4"/>
                  </a:lnTo>
                  <a:lnTo>
                    <a:pt x="6" y="3"/>
                  </a:lnTo>
                  <a:lnTo>
                    <a:pt x="5" y="1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1" y="3"/>
                  </a:lnTo>
                  <a:lnTo>
                    <a:pt x="0" y="5"/>
                  </a:lnTo>
                  <a:lnTo>
                    <a:pt x="1" y="6"/>
                  </a:lnTo>
                  <a:lnTo>
                    <a:pt x="2" y="8"/>
                  </a:lnTo>
                  <a:lnTo>
                    <a:pt x="2" y="11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2" y="19"/>
                  </a:lnTo>
                  <a:lnTo>
                    <a:pt x="3" y="21"/>
                  </a:lnTo>
                  <a:lnTo>
                    <a:pt x="3" y="22"/>
                  </a:lnTo>
                  <a:lnTo>
                    <a:pt x="3" y="24"/>
                  </a:lnTo>
                  <a:lnTo>
                    <a:pt x="4" y="26"/>
                  </a:lnTo>
                  <a:lnTo>
                    <a:pt x="5" y="27"/>
                  </a:lnTo>
                  <a:lnTo>
                    <a:pt x="5" y="28"/>
                  </a:lnTo>
                  <a:lnTo>
                    <a:pt x="5" y="29"/>
                  </a:lnTo>
                  <a:lnTo>
                    <a:pt x="3" y="31"/>
                  </a:lnTo>
                  <a:lnTo>
                    <a:pt x="3" y="34"/>
                  </a:lnTo>
                  <a:lnTo>
                    <a:pt x="2" y="38"/>
                  </a:lnTo>
                  <a:lnTo>
                    <a:pt x="1" y="39"/>
                  </a:lnTo>
                  <a:lnTo>
                    <a:pt x="1" y="40"/>
                  </a:lnTo>
                  <a:lnTo>
                    <a:pt x="1" y="41"/>
                  </a:lnTo>
                  <a:lnTo>
                    <a:pt x="2" y="43"/>
                  </a:lnTo>
                  <a:lnTo>
                    <a:pt x="4" y="44"/>
                  </a:lnTo>
                  <a:lnTo>
                    <a:pt x="6" y="45"/>
                  </a:lnTo>
                  <a:lnTo>
                    <a:pt x="7" y="46"/>
                  </a:lnTo>
                  <a:lnTo>
                    <a:pt x="8" y="47"/>
                  </a:lnTo>
                  <a:lnTo>
                    <a:pt x="9" y="47"/>
                  </a:lnTo>
                  <a:lnTo>
                    <a:pt x="11" y="47"/>
                  </a:lnTo>
                  <a:lnTo>
                    <a:pt x="13" y="47"/>
                  </a:lnTo>
                  <a:lnTo>
                    <a:pt x="15" y="47"/>
                  </a:lnTo>
                  <a:lnTo>
                    <a:pt x="17" y="46"/>
                  </a:lnTo>
                  <a:lnTo>
                    <a:pt x="18" y="45"/>
                  </a:lnTo>
                  <a:lnTo>
                    <a:pt x="18" y="43"/>
                  </a:lnTo>
                  <a:lnTo>
                    <a:pt x="17" y="41"/>
                  </a:lnTo>
                  <a:lnTo>
                    <a:pt x="18" y="40"/>
                  </a:lnTo>
                  <a:lnTo>
                    <a:pt x="19" y="38"/>
                  </a:lnTo>
                  <a:lnTo>
                    <a:pt x="21" y="35"/>
                  </a:lnTo>
                  <a:lnTo>
                    <a:pt x="21" y="33"/>
                  </a:lnTo>
                  <a:lnTo>
                    <a:pt x="21" y="31"/>
                  </a:lnTo>
                  <a:lnTo>
                    <a:pt x="20" y="28"/>
                  </a:lnTo>
                  <a:lnTo>
                    <a:pt x="18" y="26"/>
                  </a:lnTo>
                  <a:lnTo>
                    <a:pt x="16" y="24"/>
                  </a:lnTo>
                  <a:lnTo>
                    <a:pt x="15" y="22"/>
                  </a:lnTo>
                  <a:lnTo>
                    <a:pt x="15" y="20"/>
                  </a:lnTo>
                  <a:lnTo>
                    <a:pt x="16" y="18"/>
                  </a:lnTo>
                  <a:lnTo>
                    <a:pt x="18" y="16"/>
                  </a:lnTo>
                  <a:lnTo>
                    <a:pt x="19" y="14"/>
                  </a:lnTo>
                  <a:lnTo>
                    <a:pt x="20" y="12"/>
                  </a:lnTo>
                  <a:lnTo>
                    <a:pt x="19" y="12"/>
                  </a:lnTo>
                  <a:lnTo>
                    <a:pt x="19" y="11"/>
                  </a:lnTo>
                  <a:lnTo>
                    <a:pt x="19" y="9"/>
                  </a:lnTo>
                  <a:lnTo>
                    <a:pt x="18" y="8"/>
                  </a:lnTo>
                  <a:lnTo>
                    <a:pt x="18" y="6"/>
                  </a:lnTo>
                  <a:lnTo>
                    <a:pt x="17" y="5"/>
                  </a:lnTo>
                  <a:lnTo>
                    <a:pt x="16" y="4"/>
                  </a:lnTo>
                  <a:lnTo>
                    <a:pt x="15" y="3"/>
                  </a:lnTo>
                  <a:lnTo>
                    <a:pt x="13" y="3"/>
                  </a:lnTo>
                  <a:lnTo>
                    <a:pt x="11" y="3"/>
                  </a:lnTo>
                  <a:lnTo>
                    <a:pt x="10" y="3"/>
                  </a:lnTo>
                  <a:close/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35" name="Freeform 80"/>
            <p:cNvSpPr>
              <a:spLocks/>
            </p:cNvSpPr>
            <p:nvPr/>
          </p:nvSpPr>
          <p:spPr bwMode="gray">
            <a:xfrm>
              <a:off x="2641" y="3290"/>
              <a:ext cx="21" cy="47"/>
            </a:xfrm>
            <a:custGeom>
              <a:avLst/>
              <a:gdLst>
                <a:gd name="T0" fmla="*/ 10 w 21"/>
                <a:gd name="T1" fmla="*/ 4 h 47"/>
                <a:gd name="T2" fmla="*/ 8 w 21"/>
                <a:gd name="T3" fmla="*/ 4 h 47"/>
                <a:gd name="T4" fmla="*/ 6 w 21"/>
                <a:gd name="T5" fmla="*/ 3 h 47"/>
                <a:gd name="T6" fmla="*/ 4 w 21"/>
                <a:gd name="T7" fmla="*/ 0 h 47"/>
                <a:gd name="T8" fmla="*/ 2 w 21"/>
                <a:gd name="T9" fmla="*/ 0 h 47"/>
                <a:gd name="T10" fmla="*/ 1 w 21"/>
                <a:gd name="T11" fmla="*/ 2 h 47"/>
                <a:gd name="T12" fmla="*/ 0 w 21"/>
                <a:gd name="T13" fmla="*/ 5 h 47"/>
                <a:gd name="T14" fmla="*/ 2 w 21"/>
                <a:gd name="T15" fmla="*/ 8 h 47"/>
                <a:gd name="T16" fmla="*/ 2 w 21"/>
                <a:gd name="T17" fmla="*/ 14 h 47"/>
                <a:gd name="T18" fmla="*/ 2 w 21"/>
                <a:gd name="T19" fmla="*/ 19 h 47"/>
                <a:gd name="T20" fmla="*/ 3 w 21"/>
                <a:gd name="T21" fmla="*/ 22 h 47"/>
                <a:gd name="T22" fmla="*/ 4 w 21"/>
                <a:gd name="T23" fmla="*/ 26 h 47"/>
                <a:gd name="T24" fmla="*/ 5 w 21"/>
                <a:gd name="T25" fmla="*/ 28 h 47"/>
                <a:gd name="T26" fmla="*/ 3 w 21"/>
                <a:gd name="T27" fmla="*/ 31 h 47"/>
                <a:gd name="T28" fmla="*/ 2 w 21"/>
                <a:gd name="T29" fmla="*/ 38 h 47"/>
                <a:gd name="T30" fmla="*/ 1 w 21"/>
                <a:gd name="T31" fmla="*/ 40 h 47"/>
                <a:gd name="T32" fmla="*/ 2 w 21"/>
                <a:gd name="T33" fmla="*/ 43 h 47"/>
                <a:gd name="T34" fmla="*/ 6 w 21"/>
                <a:gd name="T35" fmla="*/ 45 h 47"/>
                <a:gd name="T36" fmla="*/ 8 w 21"/>
                <a:gd name="T37" fmla="*/ 47 h 47"/>
                <a:gd name="T38" fmla="*/ 11 w 21"/>
                <a:gd name="T39" fmla="*/ 47 h 47"/>
                <a:gd name="T40" fmla="*/ 15 w 21"/>
                <a:gd name="T41" fmla="*/ 47 h 47"/>
                <a:gd name="T42" fmla="*/ 18 w 21"/>
                <a:gd name="T43" fmla="*/ 45 h 47"/>
                <a:gd name="T44" fmla="*/ 17 w 21"/>
                <a:gd name="T45" fmla="*/ 41 h 47"/>
                <a:gd name="T46" fmla="*/ 19 w 21"/>
                <a:gd name="T47" fmla="*/ 38 h 47"/>
                <a:gd name="T48" fmla="*/ 21 w 21"/>
                <a:gd name="T49" fmla="*/ 33 h 47"/>
                <a:gd name="T50" fmla="*/ 20 w 21"/>
                <a:gd name="T51" fmla="*/ 28 h 47"/>
                <a:gd name="T52" fmla="*/ 16 w 21"/>
                <a:gd name="T53" fmla="*/ 24 h 47"/>
                <a:gd name="T54" fmla="*/ 15 w 21"/>
                <a:gd name="T55" fmla="*/ 20 h 47"/>
                <a:gd name="T56" fmla="*/ 18 w 21"/>
                <a:gd name="T57" fmla="*/ 16 h 47"/>
                <a:gd name="T58" fmla="*/ 20 w 21"/>
                <a:gd name="T59" fmla="*/ 12 h 47"/>
                <a:gd name="T60" fmla="*/ 19 w 21"/>
                <a:gd name="T61" fmla="*/ 12 h 47"/>
                <a:gd name="T62" fmla="*/ 19 w 21"/>
                <a:gd name="T63" fmla="*/ 11 h 47"/>
                <a:gd name="T64" fmla="*/ 18 w 21"/>
                <a:gd name="T65" fmla="*/ 8 h 47"/>
                <a:gd name="T66" fmla="*/ 17 w 21"/>
                <a:gd name="T67" fmla="*/ 5 h 47"/>
                <a:gd name="T68" fmla="*/ 15 w 21"/>
                <a:gd name="T69" fmla="*/ 3 h 47"/>
                <a:gd name="T70" fmla="*/ 11 w 21"/>
                <a:gd name="T71" fmla="*/ 3 h 4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1"/>
                <a:gd name="T109" fmla="*/ 0 h 47"/>
                <a:gd name="T110" fmla="*/ 21 w 21"/>
                <a:gd name="T111" fmla="*/ 47 h 47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1" h="47">
                  <a:moveTo>
                    <a:pt x="10" y="3"/>
                  </a:moveTo>
                  <a:lnTo>
                    <a:pt x="10" y="4"/>
                  </a:lnTo>
                  <a:lnTo>
                    <a:pt x="9" y="4"/>
                  </a:lnTo>
                  <a:lnTo>
                    <a:pt x="8" y="4"/>
                  </a:lnTo>
                  <a:lnTo>
                    <a:pt x="6" y="3"/>
                  </a:lnTo>
                  <a:lnTo>
                    <a:pt x="5" y="1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1" y="3"/>
                  </a:lnTo>
                  <a:lnTo>
                    <a:pt x="0" y="5"/>
                  </a:lnTo>
                  <a:lnTo>
                    <a:pt x="1" y="6"/>
                  </a:lnTo>
                  <a:lnTo>
                    <a:pt x="2" y="8"/>
                  </a:lnTo>
                  <a:lnTo>
                    <a:pt x="2" y="11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2" y="19"/>
                  </a:lnTo>
                  <a:lnTo>
                    <a:pt x="3" y="21"/>
                  </a:lnTo>
                  <a:lnTo>
                    <a:pt x="3" y="22"/>
                  </a:lnTo>
                  <a:lnTo>
                    <a:pt x="3" y="24"/>
                  </a:lnTo>
                  <a:lnTo>
                    <a:pt x="4" y="26"/>
                  </a:lnTo>
                  <a:lnTo>
                    <a:pt x="5" y="27"/>
                  </a:lnTo>
                  <a:lnTo>
                    <a:pt x="5" y="28"/>
                  </a:lnTo>
                  <a:lnTo>
                    <a:pt x="5" y="29"/>
                  </a:lnTo>
                  <a:lnTo>
                    <a:pt x="3" y="31"/>
                  </a:lnTo>
                  <a:lnTo>
                    <a:pt x="3" y="34"/>
                  </a:lnTo>
                  <a:lnTo>
                    <a:pt x="2" y="38"/>
                  </a:lnTo>
                  <a:lnTo>
                    <a:pt x="1" y="39"/>
                  </a:lnTo>
                  <a:lnTo>
                    <a:pt x="1" y="40"/>
                  </a:lnTo>
                  <a:lnTo>
                    <a:pt x="1" y="41"/>
                  </a:lnTo>
                  <a:lnTo>
                    <a:pt x="2" y="43"/>
                  </a:lnTo>
                  <a:lnTo>
                    <a:pt x="4" y="44"/>
                  </a:lnTo>
                  <a:lnTo>
                    <a:pt x="6" y="45"/>
                  </a:lnTo>
                  <a:lnTo>
                    <a:pt x="7" y="46"/>
                  </a:lnTo>
                  <a:lnTo>
                    <a:pt x="8" y="47"/>
                  </a:lnTo>
                  <a:lnTo>
                    <a:pt x="9" y="47"/>
                  </a:lnTo>
                  <a:lnTo>
                    <a:pt x="11" y="47"/>
                  </a:lnTo>
                  <a:lnTo>
                    <a:pt x="13" y="47"/>
                  </a:lnTo>
                  <a:lnTo>
                    <a:pt x="15" y="47"/>
                  </a:lnTo>
                  <a:lnTo>
                    <a:pt x="17" y="46"/>
                  </a:lnTo>
                  <a:lnTo>
                    <a:pt x="18" y="45"/>
                  </a:lnTo>
                  <a:lnTo>
                    <a:pt x="18" y="43"/>
                  </a:lnTo>
                  <a:lnTo>
                    <a:pt x="17" y="41"/>
                  </a:lnTo>
                  <a:lnTo>
                    <a:pt x="18" y="40"/>
                  </a:lnTo>
                  <a:lnTo>
                    <a:pt x="19" y="38"/>
                  </a:lnTo>
                  <a:lnTo>
                    <a:pt x="21" y="35"/>
                  </a:lnTo>
                  <a:lnTo>
                    <a:pt x="21" y="33"/>
                  </a:lnTo>
                  <a:lnTo>
                    <a:pt x="21" y="31"/>
                  </a:lnTo>
                  <a:lnTo>
                    <a:pt x="20" y="28"/>
                  </a:lnTo>
                  <a:lnTo>
                    <a:pt x="18" y="26"/>
                  </a:lnTo>
                  <a:lnTo>
                    <a:pt x="16" y="24"/>
                  </a:lnTo>
                  <a:lnTo>
                    <a:pt x="15" y="22"/>
                  </a:lnTo>
                  <a:lnTo>
                    <a:pt x="15" y="20"/>
                  </a:lnTo>
                  <a:lnTo>
                    <a:pt x="16" y="18"/>
                  </a:lnTo>
                  <a:lnTo>
                    <a:pt x="18" y="16"/>
                  </a:lnTo>
                  <a:lnTo>
                    <a:pt x="19" y="14"/>
                  </a:lnTo>
                  <a:lnTo>
                    <a:pt x="20" y="12"/>
                  </a:lnTo>
                  <a:lnTo>
                    <a:pt x="19" y="12"/>
                  </a:lnTo>
                  <a:lnTo>
                    <a:pt x="19" y="11"/>
                  </a:lnTo>
                  <a:lnTo>
                    <a:pt x="19" y="9"/>
                  </a:lnTo>
                  <a:lnTo>
                    <a:pt x="18" y="8"/>
                  </a:lnTo>
                  <a:lnTo>
                    <a:pt x="18" y="6"/>
                  </a:lnTo>
                  <a:lnTo>
                    <a:pt x="17" y="5"/>
                  </a:lnTo>
                  <a:lnTo>
                    <a:pt x="16" y="4"/>
                  </a:lnTo>
                  <a:lnTo>
                    <a:pt x="15" y="3"/>
                  </a:lnTo>
                  <a:lnTo>
                    <a:pt x="13" y="3"/>
                  </a:lnTo>
                  <a:lnTo>
                    <a:pt x="11" y="3"/>
                  </a:lnTo>
                  <a:lnTo>
                    <a:pt x="10" y="3"/>
                  </a:lnTo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36" name="Freeform 81"/>
            <p:cNvSpPr>
              <a:spLocks/>
            </p:cNvSpPr>
            <p:nvPr/>
          </p:nvSpPr>
          <p:spPr bwMode="gray">
            <a:xfrm>
              <a:off x="2781" y="3646"/>
              <a:ext cx="38" cy="19"/>
            </a:xfrm>
            <a:custGeom>
              <a:avLst/>
              <a:gdLst>
                <a:gd name="T0" fmla="*/ 12 w 38"/>
                <a:gd name="T1" fmla="*/ 2 h 19"/>
                <a:gd name="T2" fmla="*/ 19 w 38"/>
                <a:gd name="T3" fmla="*/ 0 h 19"/>
                <a:gd name="T4" fmla="*/ 25 w 38"/>
                <a:gd name="T5" fmla="*/ 1 h 19"/>
                <a:gd name="T6" fmla="*/ 25 w 38"/>
                <a:gd name="T7" fmla="*/ 3 h 19"/>
                <a:gd name="T8" fmla="*/ 27 w 38"/>
                <a:gd name="T9" fmla="*/ 5 h 19"/>
                <a:gd name="T10" fmla="*/ 29 w 38"/>
                <a:gd name="T11" fmla="*/ 6 h 19"/>
                <a:gd name="T12" fmla="*/ 30 w 38"/>
                <a:gd name="T13" fmla="*/ 8 h 19"/>
                <a:gd name="T14" fmla="*/ 32 w 38"/>
                <a:gd name="T15" fmla="*/ 9 h 19"/>
                <a:gd name="T16" fmla="*/ 33 w 38"/>
                <a:gd name="T17" fmla="*/ 9 h 19"/>
                <a:gd name="T18" fmla="*/ 36 w 38"/>
                <a:gd name="T19" fmla="*/ 12 h 19"/>
                <a:gd name="T20" fmla="*/ 38 w 38"/>
                <a:gd name="T21" fmla="*/ 14 h 19"/>
                <a:gd name="T22" fmla="*/ 38 w 38"/>
                <a:gd name="T23" fmla="*/ 16 h 19"/>
                <a:gd name="T24" fmla="*/ 35 w 38"/>
                <a:gd name="T25" fmla="*/ 18 h 19"/>
                <a:gd name="T26" fmla="*/ 32 w 38"/>
                <a:gd name="T27" fmla="*/ 18 h 19"/>
                <a:gd name="T28" fmla="*/ 31 w 38"/>
                <a:gd name="T29" fmla="*/ 16 h 19"/>
                <a:gd name="T30" fmla="*/ 29 w 38"/>
                <a:gd name="T31" fmla="*/ 15 h 19"/>
                <a:gd name="T32" fmla="*/ 24 w 38"/>
                <a:gd name="T33" fmla="*/ 15 h 19"/>
                <a:gd name="T34" fmla="*/ 19 w 38"/>
                <a:gd name="T35" fmla="*/ 13 h 19"/>
                <a:gd name="T36" fmla="*/ 18 w 38"/>
                <a:gd name="T37" fmla="*/ 10 h 19"/>
                <a:gd name="T38" fmla="*/ 16 w 38"/>
                <a:gd name="T39" fmla="*/ 7 h 19"/>
                <a:gd name="T40" fmla="*/ 14 w 38"/>
                <a:gd name="T41" fmla="*/ 7 h 19"/>
                <a:gd name="T42" fmla="*/ 13 w 38"/>
                <a:gd name="T43" fmla="*/ 9 h 19"/>
                <a:gd name="T44" fmla="*/ 13 w 38"/>
                <a:gd name="T45" fmla="*/ 13 h 19"/>
                <a:gd name="T46" fmla="*/ 11 w 38"/>
                <a:gd name="T47" fmla="*/ 16 h 19"/>
                <a:gd name="T48" fmla="*/ 8 w 38"/>
                <a:gd name="T49" fmla="*/ 15 h 19"/>
                <a:gd name="T50" fmla="*/ 8 w 38"/>
                <a:gd name="T51" fmla="*/ 12 h 19"/>
                <a:gd name="T52" fmla="*/ 3 w 38"/>
                <a:gd name="T53" fmla="*/ 11 h 19"/>
                <a:gd name="T54" fmla="*/ 0 w 38"/>
                <a:gd name="T55" fmla="*/ 8 h 19"/>
                <a:gd name="T56" fmla="*/ 0 w 38"/>
                <a:gd name="T57" fmla="*/ 6 h 19"/>
                <a:gd name="T58" fmla="*/ 1 w 38"/>
                <a:gd name="T59" fmla="*/ 6 h 19"/>
                <a:gd name="T60" fmla="*/ 3 w 38"/>
                <a:gd name="T61" fmla="*/ 5 h 19"/>
                <a:gd name="T62" fmla="*/ 6 w 38"/>
                <a:gd name="T63" fmla="*/ 3 h 19"/>
                <a:gd name="T64" fmla="*/ 10 w 38"/>
                <a:gd name="T65" fmla="*/ 2 h 19"/>
                <a:gd name="T66" fmla="*/ 12 w 38"/>
                <a:gd name="T67" fmla="*/ 3 h 19"/>
                <a:gd name="T68" fmla="*/ 14 w 38"/>
                <a:gd name="T69" fmla="*/ 2 h 19"/>
                <a:gd name="T70" fmla="*/ 14 w 38"/>
                <a:gd name="T71" fmla="*/ 1 h 19"/>
                <a:gd name="T72" fmla="*/ 16 w 38"/>
                <a:gd name="T73" fmla="*/ 1 h 1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8"/>
                <a:gd name="T112" fmla="*/ 0 h 19"/>
                <a:gd name="T113" fmla="*/ 38 w 38"/>
                <a:gd name="T114" fmla="*/ 19 h 19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8" h="19">
                  <a:moveTo>
                    <a:pt x="8" y="3"/>
                  </a:moveTo>
                  <a:lnTo>
                    <a:pt x="12" y="2"/>
                  </a:lnTo>
                  <a:lnTo>
                    <a:pt x="16" y="1"/>
                  </a:lnTo>
                  <a:lnTo>
                    <a:pt x="19" y="0"/>
                  </a:lnTo>
                  <a:lnTo>
                    <a:pt x="24" y="1"/>
                  </a:lnTo>
                  <a:lnTo>
                    <a:pt x="25" y="1"/>
                  </a:lnTo>
                  <a:lnTo>
                    <a:pt x="25" y="2"/>
                  </a:lnTo>
                  <a:lnTo>
                    <a:pt x="25" y="3"/>
                  </a:lnTo>
                  <a:lnTo>
                    <a:pt x="26" y="4"/>
                  </a:lnTo>
                  <a:lnTo>
                    <a:pt x="27" y="5"/>
                  </a:lnTo>
                  <a:lnTo>
                    <a:pt x="28" y="6"/>
                  </a:lnTo>
                  <a:lnTo>
                    <a:pt x="29" y="6"/>
                  </a:lnTo>
                  <a:lnTo>
                    <a:pt x="30" y="7"/>
                  </a:lnTo>
                  <a:lnTo>
                    <a:pt x="30" y="8"/>
                  </a:lnTo>
                  <a:lnTo>
                    <a:pt x="31" y="8"/>
                  </a:lnTo>
                  <a:lnTo>
                    <a:pt x="32" y="9"/>
                  </a:lnTo>
                  <a:lnTo>
                    <a:pt x="33" y="9"/>
                  </a:lnTo>
                  <a:lnTo>
                    <a:pt x="35" y="10"/>
                  </a:lnTo>
                  <a:lnTo>
                    <a:pt x="36" y="12"/>
                  </a:lnTo>
                  <a:lnTo>
                    <a:pt x="36" y="13"/>
                  </a:lnTo>
                  <a:lnTo>
                    <a:pt x="38" y="14"/>
                  </a:lnTo>
                  <a:lnTo>
                    <a:pt x="38" y="15"/>
                  </a:lnTo>
                  <a:lnTo>
                    <a:pt x="38" y="16"/>
                  </a:lnTo>
                  <a:lnTo>
                    <a:pt x="36" y="17"/>
                  </a:lnTo>
                  <a:lnTo>
                    <a:pt x="35" y="18"/>
                  </a:lnTo>
                  <a:lnTo>
                    <a:pt x="33" y="19"/>
                  </a:lnTo>
                  <a:lnTo>
                    <a:pt x="32" y="18"/>
                  </a:lnTo>
                  <a:lnTo>
                    <a:pt x="31" y="17"/>
                  </a:lnTo>
                  <a:lnTo>
                    <a:pt x="31" y="16"/>
                  </a:lnTo>
                  <a:lnTo>
                    <a:pt x="30" y="16"/>
                  </a:lnTo>
                  <a:lnTo>
                    <a:pt x="29" y="15"/>
                  </a:lnTo>
                  <a:lnTo>
                    <a:pt x="26" y="15"/>
                  </a:lnTo>
                  <a:lnTo>
                    <a:pt x="24" y="15"/>
                  </a:lnTo>
                  <a:lnTo>
                    <a:pt x="20" y="14"/>
                  </a:lnTo>
                  <a:lnTo>
                    <a:pt x="19" y="13"/>
                  </a:lnTo>
                  <a:lnTo>
                    <a:pt x="19" y="11"/>
                  </a:lnTo>
                  <a:lnTo>
                    <a:pt x="18" y="10"/>
                  </a:lnTo>
                  <a:lnTo>
                    <a:pt x="17" y="8"/>
                  </a:lnTo>
                  <a:lnTo>
                    <a:pt x="16" y="7"/>
                  </a:lnTo>
                  <a:lnTo>
                    <a:pt x="15" y="7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3" y="9"/>
                  </a:lnTo>
                  <a:lnTo>
                    <a:pt x="13" y="11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1" y="16"/>
                  </a:lnTo>
                  <a:lnTo>
                    <a:pt x="10" y="16"/>
                  </a:lnTo>
                  <a:lnTo>
                    <a:pt x="8" y="15"/>
                  </a:lnTo>
                  <a:lnTo>
                    <a:pt x="8" y="14"/>
                  </a:lnTo>
                  <a:lnTo>
                    <a:pt x="8" y="12"/>
                  </a:lnTo>
                  <a:lnTo>
                    <a:pt x="5" y="12"/>
                  </a:lnTo>
                  <a:lnTo>
                    <a:pt x="3" y="11"/>
                  </a:lnTo>
                  <a:lnTo>
                    <a:pt x="1" y="9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6"/>
                  </a:lnTo>
                  <a:lnTo>
                    <a:pt x="2" y="5"/>
                  </a:lnTo>
                  <a:lnTo>
                    <a:pt x="3" y="5"/>
                  </a:lnTo>
                  <a:lnTo>
                    <a:pt x="6" y="3"/>
                  </a:lnTo>
                  <a:lnTo>
                    <a:pt x="8" y="2"/>
                  </a:lnTo>
                  <a:lnTo>
                    <a:pt x="10" y="2"/>
                  </a:lnTo>
                  <a:lnTo>
                    <a:pt x="11" y="3"/>
                  </a:lnTo>
                  <a:lnTo>
                    <a:pt x="12" y="3"/>
                  </a:lnTo>
                  <a:lnTo>
                    <a:pt x="13" y="3"/>
                  </a:lnTo>
                  <a:lnTo>
                    <a:pt x="14" y="2"/>
                  </a:lnTo>
                  <a:lnTo>
                    <a:pt x="14" y="1"/>
                  </a:lnTo>
                  <a:lnTo>
                    <a:pt x="15" y="0"/>
                  </a:lnTo>
                  <a:lnTo>
                    <a:pt x="16" y="1"/>
                  </a:lnTo>
                  <a:lnTo>
                    <a:pt x="8" y="3"/>
                  </a:lnTo>
                  <a:close/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37" name="Freeform 82"/>
            <p:cNvSpPr>
              <a:spLocks/>
            </p:cNvSpPr>
            <p:nvPr/>
          </p:nvSpPr>
          <p:spPr bwMode="gray">
            <a:xfrm>
              <a:off x="2781" y="3646"/>
              <a:ext cx="38" cy="19"/>
            </a:xfrm>
            <a:custGeom>
              <a:avLst/>
              <a:gdLst>
                <a:gd name="T0" fmla="*/ 12 w 38"/>
                <a:gd name="T1" fmla="*/ 2 h 19"/>
                <a:gd name="T2" fmla="*/ 19 w 38"/>
                <a:gd name="T3" fmla="*/ 0 h 19"/>
                <a:gd name="T4" fmla="*/ 25 w 38"/>
                <a:gd name="T5" fmla="*/ 1 h 19"/>
                <a:gd name="T6" fmla="*/ 25 w 38"/>
                <a:gd name="T7" fmla="*/ 3 h 19"/>
                <a:gd name="T8" fmla="*/ 27 w 38"/>
                <a:gd name="T9" fmla="*/ 5 h 19"/>
                <a:gd name="T10" fmla="*/ 29 w 38"/>
                <a:gd name="T11" fmla="*/ 6 h 19"/>
                <a:gd name="T12" fmla="*/ 30 w 38"/>
                <a:gd name="T13" fmla="*/ 8 h 19"/>
                <a:gd name="T14" fmla="*/ 32 w 38"/>
                <a:gd name="T15" fmla="*/ 9 h 19"/>
                <a:gd name="T16" fmla="*/ 33 w 38"/>
                <a:gd name="T17" fmla="*/ 9 h 19"/>
                <a:gd name="T18" fmla="*/ 36 w 38"/>
                <a:gd name="T19" fmla="*/ 12 h 19"/>
                <a:gd name="T20" fmla="*/ 38 w 38"/>
                <a:gd name="T21" fmla="*/ 14 h 19"/>
                <a:gd name="T22" fmla="*/ 38 w 38"/>
                <a:gd name="T23" fmla="*/ 16 h 19"/>
                <a:gd name="T24" fmla="*/ 35 w 38"/>
                <a:gd name="T25" fmla="*/ 18 h 19"/>
                <a:gd name="T26" fmla="*/ 32 w 38"/>
                <a:gd name="T27" fmla="*/ 18 h 19"/>
                <a:gd name="T28" fmla="*/ 31 w 38"/>
                <a:gd name="T29" fmla="*/ 16 h 19"/>
                <a:gd name="T30" fmla="*/ 29 w 38"/>
                <a:gd name="T31" fmla="*/ 15 h 19"/>
                <a:gd name="T32" fmla="*/ 24 w 38"/>
                <a:gd name="T33" fmla="*/ 15 h 19"/>
                <a:gd name="T34" fmla="*/ 19 w 38"/>
                <a:gd name="T35" fmla="*/ 13 h 19"/>
                <a:gd name="T36" fmla="*/ 18 w 38"/>
                <a:gd name="T37" fmla="*/ 10 h 19"/>
                <a:gd name="T38" fmla="*/ 16 w 38"/>
                <a:gd name="T39" fmla="*/ 7 h 19"/>
                <a:gd name="T40" fmla="*/ 14 w 38"/>
                <a:gd name="T41" fmla="*/ 7 h 19"/>
                <a:gd name="T42" fmla="*/ 13 w 38"/>
                <a:gd name="T43" fmla="*/ 9 h 19"/>
                <a:gd name="T44" fmla="*/ 13 w 38"/>
                <a:gd name="T45" fmla="*/ 13 h 19"/>
                <a:gd name="T46" fmla="*/ 11 w 38"/>
                <a:gd name="T47" fmla="*/ 16 h 19"/>
                <a:gd name="T48" fmla="*/ 8 w 38"/>
                <a:gd name="T49" fmla="*/ 15 h 19"/>
                <a:gd name="T50" fmla="*/ 8 w 38"/>
                <a:gd name="T51" fmla="*/ 12 h 19"/>
                <a:gd name="T52" fmla="*/ 3 w 38"/>
                <a:gd name="T53" fmla="*/ 11 h 19"/>
                <a:gd name="T54" fmla="*/ 0 w 38"/>
                <a:gd name="T55" fmla="*/ 8 h 19"/>
                <a:gd name="T56" fmla="*/ 0 w 38"/>
                <a:gd name="T57" fmla="*/ 6 h 19"/>
                <a:gd name="T58" fmla="*/ 1 w 38"/>
                <a:gd name="T59" fmla="*/ 6 h 19"/>
                <a:gd name="T60" fmla="*/ 3 w 38"/>
                <a:gd name="T61" fmla="*/ 5 h 19"/>
                <a:gd name="T62" fmla="*/ 6 w 38"/>
                <a:gd name="T63" fmla="*/ 3 h 19"/>
                <a:gd name="T64" fmla="*/ 10 w 38"/>
                <a:gd name="T65" fmla="*/ 2 h 19"/>
                <a:gd name="T66" fmla="*/ 12 w 38"/>
                <a:gd name="T67" fmla="*/ 3 h 19"/>
                <a:gd name="T68" fmla="*/ 14 w 38"/>
                <a:gd name="T69" fmla="*/ 2 h 19"/>
                <a:gd name="T70" fmla="*/ 14 w 38"/>
                <a:gd name="T71" fmla="*/ 1 h 19"/>
                <a:gd name="T72" fmla="*/ 16 w 38"/>
                <a:gd name="T73" fmla="*/ 1 h 1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8"/>
                <a:gd name="T112" fmla="*/ 0 h 19"/>
                <a:gd name="T113" fmla="*/ 38 w 38"/>
                <a:gd name="T114" fmla="*/ 19 h 19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8" h="19">
                  <a:moveTo>
                    <a:pt x="8" y="3"/>
                  </a:moveTo>
                  <a:lnTo>
                    <a:pt x="12" y="2"/>
                  </a:lnTo>
                  <a:lnTo>
                    <a:pt x="16" y="1"/>
                  </a:lnTo>
                  <a:lnTo>
                    <a:pt x="19" y="0"/>
                  </a:lnTo>
                  <a:lnTo>
                    <a:pt x="24" y="1"/>
                  </a:lnTo>
                  <a:lnTo>
                    <a:pt x="25" y="1"/>
                  </a:lnTo>
                  <a:lnTo>
                    <a:pt x="25" y="2"/>
                  </a:lnTo>
                  <a:lnTo>
                    <a:pt x="25" y="3"/>
                  </a:lnTo>
                  <a:lnTo>
                    <a:pt x="26" y="4"/>
                  </a:lnTo>
                  <a:lnTo>
                    <a:pt x="27" y="5"/>
                  </a:lnTo>
                  <a:lnTo>
                    <a:pt x="28" y="6"/>
                  </a:lnTo>
                  <a:lnTo>
                    <a:pt x="29" y="6"/>
                  </a:lnTo>
                  <a:lnTo>
                    <a:pt x="30" y="7"/>
                  </a:lnTo>
                  <a:lnTo>
                    <a:pt x="30" y="8"/>
                  </a:lnTo>
                  <a:lnTo>
                    <a:pt x="31" y="8"/>
                  </a:lnTo>
                  <a:lnTo>
                    <a:pt x="32" y="9"/>
                  </a:lnTo>
                  <a:lnTo>
                    <a:pt x="33" y="9"/>
                  </a:lnTo>
                  <a:lnTo>
                    <a:pt x="35" y="10"/>
                  </a:lnTo>
                  <a:lnTo>
                    <a:pt x="36" y="12"/>
                  </a:lnTo>
                  <a:lnTo>
                    <a:pt x="36" y="13"/>
                  </a:lnTo>
                  <a:lnTo>
                    <a:pt x="38" y="14"/>
                  </a:lnTo>
                  <a:lnTo>
                    <a:pt x="38" y="15"/>
                  </a:lnTo>
                  <a:lnTo>
                    <a:pt x="38" y="16"/>
                  </a:lnTo>
                  <a:lnTo>
                    <a:pt x="36" y="17"/>
                  </a:lnTo>
                  <a:lnTo>
                    <a:pt x="35" y="18"/>
                  </a:lnTo>
                  <a:lnTo>
                    <a:pt x="33" y="19"/>
                  </a:lnTo>
                  <a:lnTo>
                    <a:pt x="32" y="18"/>
                  </a:lnTo>
                  <a:lnTo>
                    <a:pt x="31" y="17"/>
                  </a:lnTo>
                  <a:lnTo>
                    <a:pt x="31" y="16"/>
                  </a:lnTo>
                  <a:lnTo>
                    <a:pt x="30" y="16"/>
                  </a:lnTo>
                  <a:lnTo>
                    <a:pt x="29" y="15"/>
                  </a:lnTo>
                  <a:lnTo>
                    <a:pt x="26" y="15"/>
                  </a:lnTo>
                  <a:lnTo>
                    <a:pt x="24" y="15"/>
                  </a:lnTo>
                  <a:lnTo>
                    <a:pt x="20" y="14"/>
                  </a:lnTo>
                  <a:lnTo>
                    <a:pt x="19" y="13"/>
                  </a:lnTo>
                  <a:lnTo>
                    <a:pt x="19" y="11"/>
                  </a:lnTo>
                  <a:lnTo>
                    <a:pt x="18" y="10"/>
                  </a:lnTo>
                  <a:lnTo>
                    <a:pt x="17" y="8"/>
                  </a:lnTo>
                  <a:lnTo>
                    <a:pt x="16" y="7"/>
                  </a:lnTo>
                  <a:lnTo>
                    <a:pt x="15" y="7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3" y="9"/>
                  </a:lnTo>
                  <a:lnTo>
                    <a:pt x="13" y="11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1" y="16"/>
                  </a:lnTo>
                  <a:lnTo>
                    <a:pt x="10" y="16"/>
                  </a:lnTo>
                  <a:lnTo>
                    <a:pt x="8" y="15"/>
                  </a:lnTo>
                  <a:lnTo>
                    <a:pt x="8" y="14"/>
                  </a:lnTo>
                  <a:lnTo>
                    <a:pt x="8" y="12"/>
                  </a:lnTo>
                  <a:lnTo>
                    <a:pt x="5" y="12"/>
                  </a:lnTo>
                  <a:lnTo>
                    <a:pt x="3" y="11"/>
                  </a:lnTo>
                  <a:lnTo>
                    <a:pt x="1" y="9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6"/>
                  </a:lnTo>
                  <a:lnTo>
                    <a:pt x="2" y="5"/>
                  </a:lnTo>
                  <a:lnTo>
                    <a:pt x="3" y="5"/>
                  </a:lnTo>
                  <a:lnTo>
                    <a:pt x="6" y="3"/>
                  </a:lnTo>
                  <a:lnTo>
                    <a:pt x="8" y="2"/>
                  </a:lnTo>
                  <a:lnTo>
                    <a:pt x="10" y="2"/>
                  </a:lnTo>
                  <a:lnTo>
                    <a:pt x="11" y="3"/>
                  </a:lnTo>
                  <a:lnTo>
                    <a:pt x="12" y="3"/>
                  </a:lnTo>
                  <a:lnTo>
                    <a:pt x="13" y="3"/>
                  </a:lnTo>
                  <a:lnTo>
                    <a:pt x="14" y="2"/>
                  </a:lnTo>
                  <a:lnTo>
                    <a:pt x="14" y="1"/>
                  </a:lnTo>
                  <a:lnTo>
                    <a:pt x="15" y="0"/>
                  </a:lnTo>
                  <a:lnTo>
                    <a:pt x="16" y="1"/>
                  </a:lnTo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38" name="Freeform 83"/>
            <p:cNvSpPr>
              <a:spLocks/>
            </p:cNvSpPr>
            <p:nvPr/>
          </p:nvSpPr>
          <p:spPr bwMode="gray">
            <a:xfrm>
              <a:off x="2744" y="3629"/>
              <a:ext cx="65" cy="16"/>
            </a:xfrm>
            <a:custGeom>
              <a:avLst/>
              <a:gdLst>
                <a:gd name="T0" fmla="*/ 65 w 65"/>
                <a:gd name="T1" fmla="*/ 8 h 16"/>
                <a:gd name="T2" fmla="*/ 63 w 65"/>
                <a:gd name="T3" fmla="*/ 11 h 16"/>
                <a:gd name="T4" fmla="*/ 60 w 65"/>
                <a:gd name="T5" fmla="*/ 12 h 16"/>
                <a:gd name="T6" fmla="*/ 56 w 65"/>
                <a:gd name="T7" fmla="*/ 15 h 16"/>
                <a:gd name="T8" fmla="*/ 51 w 65"/>
                <a:gd name="T9" fmla="*/ 16 h 16"/>
                <a:gd name="T10" fmla="*/ 46 w 65"/>
                <a:gd name="T11" fmla="*/ 14 h 16"/>
                <a:gd name="T12" fmla="*/ 42 w 65"/>
                <a:gd name="T13" fmla="*/ 14 h 16"/>
                <a:gd name="T14" fmla="*/ 38 w 65"/>
                <a:gd name="T15" fmla="*/ 12 h 16"/>
                <a:gd name="T16" fmla="*/ 34 w 65"/>
                <a:gd name="T17" fmla="*/ 10 h 16"/>
                <a:gd name="T18" fmla="*/ 31 w 65"/>
                <a:gd name="T19" fmla="*/ 10 h 16"/>
                <a:gd name="T20" fmla="*/ 29 w 65"/>
                <a:gd name="T21" fmla="*/ 11 h 16"/>
                <a:gd name="T22" fmla="*/ 9 w 65"/>
                <a:gd name="T23" fmla="*/ 11 h 16"/>
                <a:gd name="T24" fmla="*/ 6 w 65"/>
                <a:gd name="T25" fmla="*/ 12 h 16"/>
                <a:gd name="T26" fmla="*/ 2 w 65"/>
                <a:gd name="T27" fmla="*/ 12 h 16"/>
                <a:gd name="T28" fmla="*/ 0 w 65"/>
                <a:gd name="T29" fmla="*/ 11 h 16"/>
                <a:gd name="T30" fmla="*/ 0 w 65"/>
                <a:gd name="T31" fmla="*/ 10 h 16"/>
                <a:gd name="T32" fmla="*/ 5 w 65"/>
                <a:gd name="T33" fmla="*/ 7 h 16"/>
                <a:gd name="T34" fmla="*/ 10 w 65"/>
                <a:gd name="T35" fmla="*/ 5 h 16"/>
                <a:gd name="T36" fmla="*/ 16 w 65"/>
                <a:gd name="T37" fmla="*/ 7 h 16"/>
                <a:gd name="T38" fmla="*/ 20 w 65"/>
                <a:gd name="T39" fmla="*/ 5 h 16"/>
                <a:gd name="T40" fmla="*/ 22 w 65"/>
                <a:gd name="T41" fmla="*/ 3 h 16"/>
                <a:gd name="T42" fmla="*/ 23 w 65"/>
                <a:gd name="T43" fmla="*/ 2 h 16"/>
                <a:gd name="T44" fmla="*/ 25 w 65"/>
                <a:gd name="T45" fmla="*/ 0 h 16"/>
                <a:gd name="T46" fmla="*/ 28 w 65"/>
                <a:gd name="T47" fmla="*/ 2 h 16"/>
                <a:gd name="T48" fmla="*/ 31 w 65"/>
                <a:gd name="T49" fmla="*/ 2 h 16"/>
                <a:gd name="T50" fmla="*/ 35 w 65"/>
                <a:gd name="T51" fmla="*/ 2 h 16"/>
                <a:gd name="T52" fmla="*/ 37 w 65"/>
                <a:gd name="T53" fmla="*/ 3 h 16"/>
                <a:gd name="T54" fmla="*/ 38 w 65"/>
                <a:gd name="T55" fmla="*/ 5 h 16"/>
                <a:gd name="T56" fmla="*/ 39 w 65"/>
                <a:gd name="T57" fmla="*/ 6 h 16"/>
                <a:gd name="T58" fmla="*/ 39 w 65"/>
                <a:gd name="T59" fmla="*/ 4 h 16"/>
                <a:gd name="T60" fmla="*/ 41 w 65"/>
                <a:gd name="T61" fmla="*/ 3 h 16"/>
                <a:gd name="T62" fmla="*/ 45 w 65"/>
                <a:gd name="T63" fmla="*/ 4 h 16"/>
                <a:gd name="T64" fmla="*/ 47 w 65"/>
                <a:gd name="T65" fmla="*/ 5 h 16"/>
                <a:gd name="T66" fmla="*/ 46 w 65"/>
                <a:gd name="T67" fmla="*/ 6 h 16"/>
                <a:gd name="T68" fmla="*/ 47 w 65"/>
                <a:gd name="T69" fmla="*/ 8 h 16"/>
                <a:gd name="T70" fmla="*/ 49 w 65"/>
                <a:gd name="T71" fmla="*/ 8 h 16"/>
                <a:gd name="T72" fmla="*/ 50 w 65"/>
                <a:gd name="T73" fmla="*/ 6 h 16"/>
                <a:gd name="T74" fmla="*/ 57 w 65"/>
                <a:gd name="T75" fmla="*/ 6 h 16"/>
                <a:gd name="T76" fmla="*/ 65 w 65"/>
                <a:gd name="T77" fmla="*/ 7 h 16"/>
                <a:gd name="T78" fmla="*/ 65 w 65"/>
                <a:gd name="T79" fmla="*/ 8 h 1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65"/>
                <a:gd name="T121" fmla="*/ 0 h 16"/>
                <a:gd name="T122" fmla="*/ 65 w 65"/>
                <a:gd name="T123" fmla="*/ 16 h 1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65" h="16">
                  <a:moveTo>
                    <a:pt x="64" y="7"/>
                  </a:moveTo>
                  <a:lnTo>
                    <a:pt x="65" y="8"/>
                  </a:lnTo>
                  <a:lnTo>
                    <a:pt x="64" y="10"/>
                  </a:lnTo>
                  <a:lnTo>
                    <a:pt x="63" y="11"/>
                  </a:lnTo>
                  <a:lnTo>
                    <a:pt x="62" y="11"/>
                  </a:lnTo>
                  <a:lnTo>
                    <a:pt x="60" y="12"/>
                  </a:lnTo>
                  <a:lnTo>
                    <a:pt x="58" y="14"/>
                  </a:lnTo>
                  <a:lnTo>
                    <a:pt x="56" y="15"/>
                  </a:lnTo>
                  <a:lnTo>
                    <a:pt x="54" y="16"/>
                  </a:lnTo>
                  <a:lnTo>
                    <a:pt x="51" y="16"/>
                  </a:lnTo>
                  <a:lnTo>
                    <a:pt x="48" y="15"/>
                  </a:lnTo>
                  <a:lnTo>
                    <a:pt x="46" y="14"/>
                  </a:lnTo>
                  <a:lnTo>
                    <a:pt x="44" y="14"/>
                  </a:lnTo>
                  <a:lnTo>
                    <a:pt x="42" y="14"/>
                  </a:lnTo>
                  <a:lnTo>
                    <a:pt x="41" y="14"/>
                  </a:lnTo>
                  <a:lnTo>
                    <a:pt x="38" y="12"/>
                  </a:lnTo>
                  <a:lnTo>
                    <a:pt x="35" y="11"/>
                  </a:lnTo>
                  <a:lnTo>
                    <a:pt x="34" y="10"/>
                  </a:lnTo>
                  <a:lnTo>
                    <a:pt x="32" y="10"/>
                  </a:lnTo>
                  <a:lnTo>
                    <a:pt x="31" y="10"/>
                  </a:lnTo>
                  <a:lnTo>
                    <a:pt x="30" y="11"/>
                  </a:lnTo>
                  <a:lnTo>
                    <a:pt x="29" y="11"/>
                  </a:lnTo>
                  <a:lnTo>
                    <a:pt x="19" y="11"/>
                  </a:lnTo>
                  <a:lnTo>
                    <a:pt x="9" y="11"/>
                  </a:lnTo>
                  <a:lnTo>
                    <a:pt x="8" y="12"/>
                  </a:lnTo>
                  <a:lnTo>
                    <a:pt x="6" y="12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1" y="12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2" y="9"/>
                  </a:lnTo>
                  <a:lnTo>
                    <a:pt x="5" y="7"/>
                  </a:lnTo>
                  <a:lnTo>
                    <a:pt x="7" y="6"/>
                  </a:lnTo>
                  <a:lnTo>
                    <a:pt x="10" y="5"/>
                  </a:lnTo>
                  <a:lnTo>
                    <a:pt x="13" y="6"/>
                  </a:lnTo>
                  <a:lnTo>
                    <a:pt x="16" y="7"/>
                  </a:lnTo>
                  <a:lnTo>
                    <a:pt x="18" y="6"/>
                  </a:lnTo>
                  <a:lnTo>
                    <a:pt x="20" y="5"/>
                  </a:lnTo>
                  <a:lnTo>
                    <a:pt x="22" y="4"/>
                  </a:lnTo>
                  <a:lnTo>
                    <a:pt x="22" y="3"/>
                  </a:lnTo>
                  <a:lnTo>
                    <a:pt x="22" y="2"/>
                  </a:lnTo>
                  <a:lnTo>
                    <a:pt x="23" y="2"/>
                  </a:lnTo>
                  <a:lnTo>
                    <a:pt x="24" y="1"/>
                  </a:lnTo>
                  <a:lnTo>
                    <a:pt x="25" y="0"/>
                  </a:lnTo>
                  <a:lnTo>
                    <a:pt x="26" y="0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1" y="2"/>
                  </a:lnTo>
                  <a:lnTo>
                    <a:pt x="33" y="2"/>
                  </a:lnTo>
                  <a:lnTo>
                    <a:pt x="35" y="2"/>
                  </a:lnTo>
                  <a:lnTo>
                    <a:pt x="37" y="3"/>
                  </a:lnTo>
                  <a:lnTo>
                    <a:pt x="37" y="4"/>
                  </a:lnTo>
                  <a:lnTo>
                    <a:pt x="38" y="5"/>
                  </a:lnTo>
                  <a:lnTo>
                    <a:pt x="38" y="6"/>
                  </a:lnTo>
                  <a:lnTo>
                    <a:pt x="39" y="6"/>
                  </a:lnTo>
                  <a:lnTo>
                    <a:pt x="39" y="5"/>
                  </a:lnTo>
                  <a:lnTo>
                    <a:pt x="39" y="4"/>
                  </a:lnTo>
                  <a:lnTo>
                    <a:pt x="41" y="3"/>
                  </a:lnTo>
                  <a:lnTo>
                    <a:pt x="43" y="3"/>
                  </a:lnTo>
                  <a:lnTo>
                    <a:pt x="45" y="4"/>
                  </a:lnTo>
                  <a:lnTo>
                    <a:pt x="47" y="4"/>
                  </a:lnTo>
                  <a:lnTo>
                    <a:pt x="47" y="5"/>
                  </a:lnTo>
                  <a:lnTo>
                    <a:pt x="46" y="6"/>
                  </a:lnTo>
                  <a:lnTo>
                    <a:pt x="46" y="7"/>
                  </a:lnTo>
                  <a:lnTo>
                    <a:pt x="47" y="8"/>
                  </a:lnTo>
                  <a:lnTo>
                    <a:pt x="48" y="8"/>
                  </a:lnTo>
                  <a:lnTo>
                    <a:pt x="49" y="8"/>
                  </a:lnTo>
                  <a:lnTo>
                    <a:pt x="49" y="7"/>
                  </a:lnTo>
                  <a:lnTo>
                    <a:pt x="50" y="6"/>
                  </a:lnTo>
                  <a:lnTo>
                    <a:pt x="53" y="6"/>
                  </a:lnTo>
                  <a:lnTo>
                    <a:pt x="57" y="6"/>
                  </a:lnTo>
                  <a:lnTo>
                    <a:pt x="61" y="7"/>
                  </a:lnTo>
                  <a:lnTo>
                    <a:pt x="65" y="7"/>
                  </a:lnTo>
                  <a:lnTo>
                    <a:pt x="65" y="8"/>
                  </a:lnTo>
                  <a:lnTo>
                    <a:pt x="64" y="7"/>
                  </a:lnTo>
                  <a:close/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39" name="Freeform 84"/>
            <p:cNvSpPr>
              <a:spLocks/>
            </p:cNvSpPr>
            <p:nvPr/>
          </p:nvSpPr>
          <p:spPr bwMode="gray">
            <a:xfrm>
              <a:off x="2744" y="3629"/>
              <a:ext cx="65" cy="16"/>
            </a:xfrm>
            <a:custGeom>
              <a:avLst/>
              <a:gdLst>
                <a:gd name="T0" fmla="*/ 65 w 65"/>
                <a:gd name="T1" fmla="*/ 8 h 16"/>
                <a:gd name="T2" fmla="*/ 63 w 65"/>
                <a:gd name="T3" fmla="*/ 11 h 16"/>
                <a:gd name="T4" fmla="*/ 60 w 65"/>
                <a:gd name="T5" fmla="*/ 12 h 16"/>
                <a:gd name="T6" fmla="*/ 56 w 65"/>
                <a:gd name="T7" fmla="*/ 15 h 16"/>
                <a:gd name="T8" fmla="*/ 51 w 65"/>
                <a:gd name="T9" fmla="*/ 16 h 16"/>
                <a:gd name="T10" fmla="*/ 46 w 65"/>
                <a:gd name="T11" fmla="*/ 14 h 16"/>
                <a:gd name="T12" fmla="*/ 42 w 65"/>
                <a:gd name="T13" fmla="*/ 14 h 16"/>
                <a:gd name="T14" fmla="*/ 38 w 65"/>
                <a:gd name="T15" fmla="*/ 12 h 16"/>
                <a:gd name="T16" fmla="*/ 34 w 65"/>
                <a:gd name="T17" fmla="*/ 10 h 16"/>
                <a:gd name="T18" fmla="*/ 31 w 65"/>
                <a:gd name="T19" fmla="*/ 10 h 16"/>
                <a:gd name="T20" fmla="*/ 29 w 65"/>
                <a:gd name="T21" fmla="*/ 11 h 16"/>
                <a:gd name="T22" fmla="*/ 9 w 65"/>
                <a:gd name="T23" fmla="*/ 11 h 16"/>
                <a:gd name="T24" fmla="*/ 6 w 65"/>
                <a:gd name="T25" fmla="*/ 12 h 16"/>
                <a:gd name="T26" fmla="*/ 2 w 65"/>
                <a:gd name="T27" fmla="*/ 12 h 16"/>
                <a:gd name="T28" fmla="*/ 0 w 65"/>
                <a:gd name="T29" fmla="*/ 11 h 16"/>
                <a:gd name="T30" fmla="*/ 0 w 65"/>
                <a:gd name="T31" fmla="*/ 10 h 16"/>
                <a:gd name="T32" fmla="*/ 5 w 65"/>
                <a:gd name="T33" fmla="*/ 7 h 16"/>
                <a:gd name="T34" fmla="*/ 10 w 65"/>
                <a:gd name="T35" fmla="*/ 5 h 16"/>
                <a:gd name="T36" fmla="*/ 16 w 65"/>
                <a:gd name="T37" fmla="*/ 7 h 16"/>
                <a:gd name="T38" fmla="*/ 20 w 65"/>
                <a:gd name="T39" fmla="*/ 5 h 16"/>
                <a:gd name="T40" fmla="*/ 22 w 65"/>
                <a:gd name="T41" fmla="*/ 3 h 16"/>
                <a:gd name="T42" fmla="*/ 23 w 65"/>
                <a:gd name="T43" fmla="*/ 2 h 16"/>
                <a:gd name="T44" fmla="*/ 25 w 65"/>
                <a:gd name="T45" fmla="*/ 0 h 16"/>
                <a:gd name="T46" fmla="*/ 28 w 65"/>
                <a:gd name="T47" fmla="*/ 2 h 16"/>
                <a:gd name="T48" fmla="*/ 31 w 65"/>
                <a:gd name="T49" fmla="*/ 2 h 16"/>
                <a:gd name="T50" fmla="*/ 35 w 65"/>
                <a:gd name="T51" fmla="*/ 2 h 16"/>
                <a:gd name="T52" fmla="*/ 37 w 65"/>
                <a:gd name="T53" fmla="*/ 3 h 16"/>
                <a:gd name="T54" fmla="*/ 38 w 65"/>
                <a:gd name="T55" fmla="*/ 5 h 16"/>
                <a:gd name="T56" fmla="*/ 39 w 65"/>
                <a:gd name="T57" fmla="*/ 6 h 16"/>
                <a:gd name="T58" fmla="*/ 39 w 65"/>
                <a:gd name="T59" fmla="*/ 4 h 16"/>
                <a:gd name="T60" fmla="*/ 41 w 65"/>
                <a:gd name="T61" fmla="*/ 3 h 16"/>
                <a:gd name="T62" fmla="*/ 45 w 65"/>
                <a:gd name="T63" fmla="*/ 4 h 16"/>
                <a:gd name="T64" fmla="*/ 47 w 65"/>
                <a:gd name="T65" fmla="*/ 5 h 16"/>
                <a:gd name="T66" fmla="*/ 46 w 65"/>
                <a:gd name="T67" fmla="*/ 6 h 16"/>
                <a:gd name="T68" fmla="*/ 47 w 65"/>
                <a:gd name="T69" fmla="*/ 8 h 16"/>
                <a:gd name="T70" fmla="*/ 49 w 65"/>
                <a:gd name="T71" fmla="*/ 8 h 16"/>
                <a:gd name="T72" fmla="*/ 50 w 65"/>
                <a:gd name="T73" fmla="*/ 6 h 16"/>
                <a:gd name="T74" fmla="*/ 57 w 65"/>
                <a:gd name="T75" fmla="*/ 6 h 16"/>
                <a:gd name="T76" fmla="*/ 65 w 65"/>
                <a:gd name="T77" fmla="*/ 7 h 16"/>
                <a:gd name="T78" fmla="*/ 65 w 65"/>
                <a:gd name="T79" fmla="*/ 8 h 1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65"/>
                <a:gd name="T121" fmla="*/ 0 h 16"/>
                <a:gd name="T122" fmla="*/ 65 w 65"/>
                <a:gd name="T123" fmla="*/ 16 h 1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65" h="16">
                  <a:moveTo>
                    <a:pt x="64" y="7"/>
                  </a:moveTo>
                  <a:lnTo>
                    <a:pt x="65" y="8"/>
                  </a:lnTo>
                  <a:lnTo>
                    <a:pt x="64" y="10"/>
                  </a:lnTo>
                  <a:lnTo>
                    <a:pt x="63" y="11"/>
                  </a:lnTo>
                  <a:lnTo>
                    <a:pt x="62" y="11"/>
                  </a:lnTo>
                  <a:lnTo>
                    <a:pt x="60" y="12"/>
                  </a:lnTo>
                  <a:lnTo>
                    <a:pt x="58" y="14"/>
                  </a:lnTo>
                  <a:lnTo>
                    <a:pt x="56" y="15"/>
                  </a:lnTo>
                  <a:lnTo>
                    <a:pt x="54" y="16"/>
                  </a:lnTo>
                  <a:lnTo>
                    <a:pt x="51" y="16"/>
                  </a:lnTo>
                  <a:lnTo>
                    <a:pt x="48" y="15"/>
                  </a:lnTo>
                  <a:lnTo>
                    <a:pt x="46" y="14"/>
                  </a:lnTo>
                  <a:lnTo>
                    <a:pt x="44" y="14"/>
                  </a:lnTo>
                  <a:lnTo>
                    <a:pt x="42" y="14"/>
                  </a:lnTo>
                  <a:lnTo>
                    <a:pt x="41" y="14"/>
                  </a:lnTo>
                  <a:lnTo>
                    <a:pt x="38" y="12"/>
                  </a:lnTo>
                  <a:lnTo>
                    <a:pt x="35" y="11"/>
                  </a:lnTo>
                  <a:lnTo>
                    <a:pt x="34" y="10"/>
                  </a:lnTo>
                  <a:lnTo>
                    <a:pt x="32" y="10"/>
                  </a:lnTo>
                  <a:lnTo>
                    <a:pt x="31" y="10"/>
                  </a:lnTo>
                  <a:lnTo>
                    <a:pt x="30" y="11"/>
                  </a:lnTo>
                  <a:lnTo>
                    <a:pt x="29" y="11"/>
                  </a:lnTo>
                  <a:lnTo>
                    <a:pt x="19" y="11"/>
                  </a:lnTo>
                  <a:lnTo>
                    <a:pt x="9" y="11"/>
                  </a:lnTo>
                  <a:lnTo>
                    <a:pt x="8" y="12"/>
                  </a:lnTo>
                  <a:lnTo>
                    <a:pt x="6" y="12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1" y="12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2" y="9"/>
                  </a:lnTo>
                  <a:lnTo>
                    <a:pt x="5" y="7"/>
                  </a:lnTo>
                  <a:lnTo>
                    <a:pt x="7" y="6"/>
                  </a:lnTo>
                  <a:lnTo>
                    <a:pt x="10" y="5"/>
                  </a:lnTo>
                  <a:lnTo>
                    <a:pt x="13" y="6"/>
                  </a:lnTo>
                  <a:lnTo>
                    <a:pt x="16" y="7"/>
                  </a:lnTo>
                  <a:lnTo>
                    <a:pt x="18" y="6"/>
                  </a:lnTo>
                  <a:lnTo>
                    <a:pt x="20" y="5"/>
                  </a:lnTo>
                  <a:lnTo>
                    <a:pt x="22" y="4"/>
                  </a:lnTo>
                  <a:lnTo>
                    <a:pt x="22" y="3"/>
                  </a:lnTo>
                  <a:lnTo>
                    <a:pt x="22" y="2"/>
                  </a:lnTo>
                  <a:lnTo>
                    <a:pt x="23" y="2"/>
                  </a:lnTo>
                  <a:lnTo>
                    <a:pt x="24" y="1"/>
                  </a:lnTo>
                  <a:lnTo>
                    <a:pt x="25" y="0"/>
                  </a:lnTo>
                  <a:lnTo>
                    <a:pt x="26" y="0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1" y="2"/>
                  </a:lnTo>
                  <a:lnTo>
                    <a:pt x="33" y="2"/>
                  </a:lnTo>
                  <a:lnTo>
                    <a:pt x="35" y="2"/>
                  </a:lnTo>
                  <a:lnTo>
                    <a:pt x="37" y="3"/>
                  </a:lnTo>
                  <a:lnTo>
                    <a:pt x="37" y="4"/>
                  </a:lnTo>
                  <a:lnTo>
                    <a:pt x="38" y="5"/>
                  </a:lnTo>
                  <a:lnTo>
                    <a:pt x="38" y="6"/>
                  </a:lnTo>
                  <a:lnTo>
                    <a:pt x="39" y="6"/>
                  </a:lnTo>
                  <a:lnTo>
                    <a:pt x="39" y="5"/>
                  </a:lnTo>
                  <a:lnTo>
                    <a:pt x="39" y="4"/>
                  </a:lnTo>
                  <a:lnTo>
                    <a:pt x="41" y="3"/>
                  </a:lnTo>
                  <a:lnTo>
                    <a:pt x="43" y="3"/>
                  </a:lnTo>
                  <a:lnTo>
                    <a:pt x="45" y="4"/>
                  </a:lnTo>
                  <a:lnTo>
                    <a:pt x="47" y="4"/>
                  </a:lnTo>
                  <a:lnTo>
                    <a:pt x="47" y="5"/>
                  </a:lnTo>
                  <a:lnTo>
                    <a:pt x="46" y="6"/>
                  </a:lnTo>
                  <a:lnTo>
                    <a:pt x="46" y="7"/>
                  </a:lnTo>
                  <a:lnTo>
                    <a:pt x="47" y="8"/>
                  </a:lnTo>
                  <a:lnTo>
                    <a:pt x="48" y="8"/>
                  </a:lnTo>
                  <a:lnTo>
                    <a:pt x="49" y="8"/>
                  </a:lnTo>
                  <a:lnTo>
                    <a:pt x="49" y="7"/>
                  </a:lnTo>
                  <a:lnTo>
                    <a:pt x="50" y="6"/>
                  </a:lnTo>
                  <a:lnTo>
                    <a:pt x="53" y="6"/>
                  </a:lnTo>
                  <a:lnTo>
                    <a:pt x="57" y="6"/>
                  </a:lnTo>
                  <a:lnTo>
                    <a:pt x="61" y="7"/>
                  </a:lnTo>
                  <a:lnTo>
                    <a:pt x="65" y="7"/>
                  </a:lnTo>
                  <a:lnTo>
                    <a:pt x="65" y="8"/>
                  </a:lnTo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40" name="Freeform 85"/>
            <p:cNvSpPr>
              <a:spLocks/>
            </p:cNvSpPr>
            <p:nvPr/>
          </p:nvSpPr>
          <p:spPr bwMode="gray">
            <a:xfrm>
              <a:off x="2809" y="3640"/>
              <a:ext cx="21" cy="13"/>
            </a:xfrm>
            <a:custGeom>
              <a:avLst/>
              <a:gdLst>
                <a:gd name="T0" fmla="*/ 1 w 21"/>
                <a:gd name="T1" fmla="*/ 3 h 13"/>
                <a:gd name="T2" fmla="*/ 5 w 21"/>
                <a:gd name="T3" fmla="*/ 0 h 13"/>
                <a:gd name="T4" fmla="*/ 9 w 21"/>
                <a:gd name="T5" fmla="*/ 0 h 13"/>
                <a:gd name="T6" fmla="*/ 13 w 21"/>
                <a:gd name="T7" fmla="*/ 0 h 13"/>
                <a:gd name="T8" fmla="*/ 15 w 21"/>
                <a:gd name="T9" fmla="*/ 1 h 13"/>
                <a:gd name="T10" fmla="*/ 16 w 21"/>
                <a:gd name="T11" fmla="*/ 3 h 13"/>
                <a:gd name="T12" fmla="*/ 18 w 21"/>
                <a:gd name="T13" fmla="*/ 3 h 13"/>
                <a:gd name="T14" fmla="*/ 20 w 21"/>
                <a:gd name="T15" fmla="*/ 3 h 13"/>
                <a:gd name="T16" fmla="*/ 21 w 21"/>
                <a:gd name="T17" fmla="*/ 3 h 13"/>
                <a:gd name="T18" fmla="*/ 21 w 21"/>
                <a:gd name="T19" fmla="*/ 6 h 13"/>
                <a:gd name="T20" fmla="*/ 21 w 21"/>
                <a:gd name="T21" fmla="*/ 8 h 13"/>
                <a:gd name="T22" fmla="*/ 20 w 21"/>
                <a:gd name="T23" fmla="*/ 9 h 13"/>
                <a:gd name="T24" fmla="*/ 19 w 21"/>
                <a:gd name="T25" fmla="*/ 10 h 13"/>
                <a:gd name="T26" fmla="*/ 18 w 21"/>
                <a:gd name="T27" fmla="*/ 11 h 13"/>
                <a:gd name="T28" fmla="*/ 16 w 21"/>
                <a:gd name="T29" fmla="*/ 11 h 13"/>
                <a:gd name="T30" fmla="*/ 14 w 21"/>
                <a:gd name="T31" fmla="*/ 11 h 13"/>
                <a:gd name="T32" fmla="*/ 12 w 21"/>
                <a:gd name="T33" fmla="*/ 12 h 13"/>
                <a:gd name="T34" fmla="*/ 10 w 21"/>
                <a:gd name="T35" fmla="*/ 13 h 13"/>
                <a:gd name="T36" fmla="*/ 9 w 21"/>
                <a:gd name="T37" fmla="*/ 13 h 13"/>
                <a:gd name="T38" fmla="*/ 7 w 21"/>
                <a:gd name="T39" fmla="*/ 13 h 13"/>
                <a:gd name="T40" fmla="*/ 5 w 21"/>
                <a:gd name="T41" fmla="*/ 12 h 13"/>
                <a:gd name="T42" fmla="*/ 3 w 21"/>
                <a:gd name="T43" fmla="*/ 11 h 13"/>
                <a:gd name="T44" fmla="*/ 2 w 21"/>
                <a:gd name="T45" fmla="*/ 9 h 13"/>
                <a:gd name="T46" fmla="*/ 0 w 21"/>
                <a:gd name="T47" fmla="*/ 7 h 13"/>
                <a:gd name="T48" fmla="*/ 0 w 21"/>
                <a:gd name="T49" fmla="*/ 5 h 13"/>
                <a:gd name="T50" fmla="*/ 1 w 21"/>
                <a:gd name="T51" fmla="*/ 3 h 13"/>
                <a:gd name="T52" fmla="*/ 1 w 21"/>
                <a:gd name="T53" fmla="*/ 3 h 13"/>
                <a:gd name="T54" fmla="*/ 1 w 21"/>
                <a:gd name="T55" fmla="*/ 3 h 1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21"/>
                <a:gd name="T85" fmla="*/ 0 h 13"/>
                <a:gd name="T86" fmla="*/ 21 w 21"/>
                <a:gd name="T87" fmla="*/ 13 h 1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21" h="13">
                  <a:moveTo>
                    <a:pt x="1" y="3"/>
                  </a:moveTo>
                  <a:lnTo>
                    <a:pt x="5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6" y="3"/>
                  </a:lnTo>
                  <a:lnTo>
                    <a:pt x="18" y="3"/>
                  </a:lnTo>
                  <a:lnTo>
                    <a:pt x="20" y="3"/>
                  </a:lnTo>
                  <a:lnTo>
                    <a:pt x="21" y="3"/>
                  </a:lnTo>
                  <a:lnTo>
                    <a:pt x="21" y="6"/>
                  </a:lnTo>
                  <a:lnTo>
                    <a:pt x="21" y="8"/>
                  </a:lnTo>
                  <a:lnTo>
                    <a:pt x="20" y="9"/>
                  </a:lnTo>
                  <a:lnTo>
                    <a:pt x="19" y="10"/>
                  </a:lnTo>
                  <a:lnTo>
                    <a:pt x="18" y="11"/>
                  </a:lnTo>
                  <a:lnTo>
                    <a:pt x="16" y="11"/>
                  </a:lnTo>
                  <a:lnTo>
                    <a:pt x="14" y="11"/>
                  </a:lnTo>
                  <a:lnTo>
                    <a:pt x="12" y="12"/>
                  </a:lnTo>
                  <a:lnTo>
                    <a:pt x="10" y="13"/>
                  </a:lnTo>
                  <a:lnTo>
                    <a:pt x="9" y="13"/>
                  </a:lnTo>
                  <a:lnTo>
                    <a:pt x="7" y="13"/>
                  </a:lnTo>
                  <a:lnTo>
                    <a:pt x="5" y="12"/>
                  </a:lnTo>
                  <a:lnTo>
                    <a:pt x="3" y="11"/>
                  </a:lnTo>
                  <a:lnTo>
                    <a:pt x="2" y="9"/>
                  </a:lnTo>
                  <a:lnTo>
                    <a:pt x="0" y="7"/>
                  </a:lnTo>
                  <a:lnTo>
                    <a:pt x="0" y="5"/>
                  </a:lnTo>
                  <a:lnTo>
                    <a:pt x="1" y="3"/>
                  </a:lnTo>
                  <a:close/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41" name="Freeform 86"/>
            <p:cNvSpPr>
              <a:spLocks/>
            </p:cNvSpPr>
            <p:nvPr/>
          </p:nvSpPr>
          <p:spPr bwMode="gray">
            <a:xfrm>
              <a:off x="2809" y="3640"/>
              <a:ext cx="21" cy="13"/>
            </a:xfrm>
            <a:custGeom>
              <a:avLst/>
              <a:gdLst>
                <a:gd name="T0" fmla="*/ 1 w 21"/>
                <a:gd name="T1" fmla="*/ 3 h 13"/>
                <a:gd name="T2" fmla="*/ 5 w 21"/>
                <a:gd name="T3" fmla="*/ 0 h 13"/>
                <a:gd name="T4" fmla="*/ 9 w 21"/>
                <a:gd name="T5" fmla="*/ 0 h 13"/>
                <a:gd name="T6" fmla="*/ 13 w 21"/>
                <a:gd name="T7" fmla="*/ 0 h 13"/>
                <a:gd name="T8" fmla="*/ 15 w 21"/>
                <a:gd name="T9" fmla="*/ 1 h 13"/>
                <a:gd name="T10" fmla="*/ 16 w 21"/>
                <a:gd name="T11" fmla="*/ 3 h 13"/>
                <a:gd name="T12" fmla="*/ 18 w 21"/>
                <a:gd name="T13" fmla="*/ 3 h 13"/>
                <a:gd name="T14" fmla="*/ 20 w 21"/>
                <a:gd name="T15" fmla="*/ 3 h 13"/>
                <a:gd name="T16" fmla="*/ 21 w 21"/>
                <a:gd name="T17" fmla="*/ 3 h 13"/>
                <a:gd name="T18" fmla="*/ 21 w 21"/>
                <a:gd name="T19" fmla="*/ 6 h 13"/>
                <a:gd name="T20" fmla="*/ 21 w 21"/>
                <a:gd name="T21" fmla="*/ 8 h 13"/>
                <a:gd name="T22" fmla="*/ 20 w 21"/>
                <a:gd name="T23" fmla="*/ 9 h 13"/>
                <a:gd name="T24" fmla="*/ 19 w 21"/>
                <a:gd name="T25" fmla="*/ 10 h 13"/>
                <a:gd name="T26" fmla="*/ 18 w 21"/>
                <a:gd name="T27" fmla="*/ 11 h 13"/>
                <a:gd name="T28" fmla="*/ 16 w 21"/>
                <a:gd name="T29" fmla="*/ 11 h 13"/>
                <a:gd name="T30" fmla="*/ 14 w 21"/>
                <a:gd name="T31" fmla="*/ 11 h 13"/>
                <a:gd name="T32" fmla="*/ 12 w 21"/>
                <a:gd name="T33" fmla="*/ 12 h 13"/>
                <a:gd name="T34" fmla="*/ 10 w 21"/>
                <a:gd name="T35" fmla="*/ 13 h 13"/>
                <a:gd name="T36" fmla="*/ 9 w 21"/>
                <a:gd name="T37" fmla="*/ 13 h 13"/>
                <a:gd name="T38" fmla="*/ 7 w 21"/>
                <a:gd name="T39" fmla="*/ 13 h 13"/>
                <a:gd name="T40" fmla="*/ 5 w 21"/>
                <a:gd name="T41" fmla="*/ 12 h 13"/>
                <a:gd name="T42" fmla="*/ 3 w 21"/>
                <a:gd name="T43" fmla="*/ 11 h 13"/>
                <a:gd name="T44" fmla="*/ 2 w 21"/>
                <a:gd name="T45" fmla="*/ 9 h 13"/>
                <a:gd name="T46" fmla="*/ 0 w 21"/>
                <a:gd name="T47" fmla="*/ 7 h 13"/>
                <a:gd name="T48" fmla="*/ 0 w 21"/>
                <a:gd name="T49" fmla="*/ 5 h 13"/>
                <a:gd name="T50" fmla="*/ 1 w 21"/>
                <a:gd name="T51" fmla="*/ 3 h 13"/>
                <a:gd name="T52" fmla="*/ 1 w 21"/>
                <a:gd name="T53" fmla="*/ 3 h 13"/>
                <a:gd name="T54" fmla="*/ 1 w 21"/>
                <a:gd name="T55" fmla="*/ 3 h 1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21"/>
                <a:gd name="T85" fmla="*/ 0 h 13"/>
                <a:gd name="T86" fmla="*/ 21 w 21"/>
                <a:gd name="T87" fmla="*/ 13 h 1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21" h="13">
                  <a:moveTo>
                    <a:pt x="1" y="3"/>
                  </a:moveTo>
                  <a:lnTo>
                    <a:pt x="5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6" y="3"/>
                  </a:lnTo>
                  <a:lnTo>
                    <a:pt x="18" y="3"/>
                  </a:lnTo>
                  <a:lnTo>
                    <a:pt x="20" y="3"/>
                  </a:lnTo>
                  <a:lnTo>
                    <a:pt x="21" y="3"/>
                  </a:lnTo>
                  <a:lnTo>
                    <a:pt x="21" y="6"/>
                  </a:lnTo>
                  <a:lnTo>
                    <a:pt x="21" y="8"/>
                  </a:lnTo>
                  <a:lnTo>
                    <a:pt x="20" y="9"/>
                  </a:lnTo>
                  <a:lnTo>
                    <a:pt x="19" y="10"/>
                  </a:lnTo>
                  <a:lnTo>
                    <a:pt x="18" y="11"/>
                  </a:lnTo>
                  <a:lnTo>
                    <a:pt x="16" y="11"/>
                  </a:lnTo>
                  <a:lnTo>
                    <a:pt x="14" y="11"/>
                  </a:lnTo>
                  <a:lnTo>
                    <a:pt x="12" y="12"/>
                  </a:lnTo>
                  <a:lnTo>
                    <a:pt x="10" y="13"/>
                  </a:lnTo>
                  <a:lnTo>
                    <a:pt x="9" y="13"/>
                  </a:lnTo>
                  <a:lnTo>
                    <a:pt x="7" y="13"/>
                  </a:lnTo>
                  <a:lnTo>
                    <a:pt x="5" y="12"/>
                  </a:lnTo>
                  <a:lnTo>
                    <a:pt x="3" y="11"/>
                  </a:lnTo>
                  <a:lnTo>
                    <a:pt x="2" y="9"/>
                  </a:lnTo>
                  <a:lnTo>
                    <a:pt x="0" y="7"/>
                  </a:lnTo>
                  <a:lnTo>
                    <a:pt x="0" y="5"/>
                  </a:lnTo>
                  <a:lnTo>
                    <a:pt x="1" y="3"/>
                  </a:lnTo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42" name="Freeform 87"/>
            <p:cNvSpPr>
              <a:spLocks/>
            </p:cNvSpPr>
            <p:nvPr/>
          </p:nvSpPr>
          <p:spPr bwMode="gray">
            <a:xfrm>
              <a:off x="2871" y="3632"/>
              <a:ext cx="17" cy="9"/>
            </a:xfrm>
            <a:custGeom>
              <a:avLst/>
              <a:gdLst>
                <a:gd name="T0" fmla="*/ 1 w 17"/>
                <a:gd name="T1" fmla="*/ 3 h 9"/>
                <a:gd name="T2" fmla="*/ 2 w 17"/>
                <a:gd name="T3" fmla="*/ 2 h 9"/>
                <a:gd name="T4" fmla="*/ 3 w 17"/>
                <a:gd name="T5" fmla="*/ 1 h 9"/>
                <a:gd name="T6" fmla="*/ 4 w 17"/>
                <a:gd name="T7" fmla="*/ 0 h 9"/>
                <a:gd name="T8" fmla="*/ 5 w 17"/>
                <a:gd name="T9" fmla="*/ 0 h 9"/>
                <a:gd name="T10" fmla="*/ 6 w 17"/>
                <a:gd name="T11" fmla="*/ 1 h 9"/>
                <a:gd name="T12" fmla="*/ 8 w 17"/>
                <a:gd name="T13" fmla="*/ 1 h 9"/>
                <a:gd name="T14" fmla="*/ 10 w 17"/>
                <a:gd name="T15" fmla="*/ 1 h 9"/>
                <a:gd name="T16" fmla="*/ 12 w 17"/>
                <a:gd name="T17" fmla="*/ 1 h 9"/>
                <a:gd name="T18" fmla="*/ 14 w 17"/>
                <a:gd name="T19" fmla="*/ 1 h 9"/>
                <a:gd name="T20" fmla="*/ 15 w 17"/>
                <a:gd name="T21" fmla="*/ 2 h 9"/>
                <a:gd name="T22" fmla="*/ 16 w 17"/>
                <a:gd name="T23" fmla="*/ 2 h 9"/>
                <a:gd name="T24" fmla="*/ 16 w 17"/>
                <a:gd name="T25" fmla="*/ 2 h 9"/>
                <a:gd name="T26" fmla="*/ 17 w 17"/>
                <a:gd name="T27" fmla="*/ 3 h 9"/>
                <a:gd name="T28" fmla="*/ 17 w 17"/>
                <a:gd name="T29" fmla="*/ 4 h 9"/>
                <a:gd name="T30" fmla="*/ 16 w 17"/>
                <a:gd name="T31" fmla="*/ 5 h 9"/>
                <a:gd name="T32" fmla="*/ 15 w 17"/>
                <a:gd name="T33" fmla="*/ 5 h 9"/>
                <a:gd name="T34" fmla="*/ 14 w 17"/>
                <a:gd name="T35" fmla="*/ 5 h 9"/>
                <a:gd name="T36" fmla="*/ 13 w 17"/>
                <a:gd name="T37" fmla="*/ 6 h 9"/>
                <a:gd name="T38" fmla="*/ 12 w 17"/>
                <a:gd name="T39" fmla="*/ 7 h 9"/>
                <a:gd name="T40" fmla="*/ 11 w 17"/>
                <a:gd name="T41" fmla="*/ 7 h 9"/>
                <a:gd name="T42" fmla="*/ 9 w 17"/>
                <a:gd name="T43" fmla="*/ 7 h 9"/>
                <a:gd name="T44" fmla="*/ 9 w 17"/>
                <a:gd name="T45" fmla="*/ 8 h 9"/>
                <a:gd name="T46" fmla="*/ 9 w 17"/>
                <a:gd name="T47" fmla="*/ 8 h 9"/>
                <a:gd name="T48" fmla="*/ 7 w 17"/>
                <a:gd name="T49" fmla="*/ 9 h 9"/>
                <a:gd name="T50" fmla="*/ 4 w 17"/>
                <a:gd name="T51" fmla="*/ 9 h 9"/>
                <a:gd name="T52" fmla="*/ 2 w 17"/>
                <a:gd name="T53" fmla="*/ 8 h 9"/>
                <a:gd name="T54" fmla="*/ 1 w 17"/>
                <a:gd name="T55" fmla="*/ 7 h 9"/>
                <a:gd name="T56" fmla="*/ 0 w 17"/>
                <a:gd name="T57" fmla="*/ 6 h 9"/>
                <a:gd name="T58" fmla="*/ 0 w 17"/>
                <a:gd name="T59" fmla="*/ 4 h 9"/>
                <a:gd name="T60" fmla="*/ 1 w 17"/>
                <a:gd name="T61" fmla="*/ 3 h 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7"/>
                <a:gd name="T94" fmla="*/ 0 h 9"/>
                <a:gd name="T95" fmla="*/ 17 w 17"/>
                <a:gd name="T96" fmla="*/ 9 h 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7" h="9">
                  <a:moveTo>
                    <a:pt x="1" y="3"/>
                  </a:moveTo>
                  <a:lnTo>
                    <a:pt x="2" y="2"/>
                  </a:lnTo>
                  <a:lnTo>
                    <a:pt x="3" y="1"/>
                  </a:lnTo>
                  <a:lnTo>
                    <a:pt x="4" y="0"/>
                  </a:lnTo>
                  <a:lnTo>
                    <a:pt x="5" y="0"/>
                  </a:lnTo>
                  <a:lnTo>
                    <a:pt x="6" y="1"/>
                  </a:lnTo>
                  <a:lnTo>
                    <a:pt x="8" y="1"/>
                  </a:lnTo>
                  <a:lnTo>
                    <a:pt x="10" y="1"/>
                  </a:lnTo>
                  <a:lnTo>
                    <a:pt x="12" y="1"/>
                  </a:lnTo>
                  <a:lnTo>
                    <a:pt x="14" y="1"/>
                  </a:lnTo>
                  <a:lnTo>
                    <a:pt x="15" y="2"/>
                  </a:lnTo>
                  <a:lnTo>
                    <a:pt x="16" y="2"/>
                  </a:lnTo>
                  <a:lnTo>
                    <a:pt x="17" y="3"/>
                  </a:lnTo>
                  <a:lnTo>
                    <a:pt x="17" y="4"/>
                  </a:lnTo>
                  <a:lnTo>
                    <a:pt x="16" y="5"/>
                  </a:lnTo>
                  <a:lnTo>
                    <a:pt x="15" y="5"/>
                  </a:lnTo>
                  <a:lnTo>
                    <a:pt x="14" y="5"/>
                  </a:lnTo>
                  <a:lnTo>
                    <a:pt x="13" y="6"/>
                  </a:lnTo>
                  <a:lnTo>
                    <a:pt x="12" y="7"/>
                  </a:lnTo>
                  <a:lnTo>
                    <a:pt x="11" y="7"/>
                  </a:lnTo>
                  <a:lnTo>
                    <a:pt x="9" y="7"/>
                  </a:lnTo>
                  <a:lnTo>
                    <a:pt x="9" y="8"/>
                  </a:lnTo>
                  <a:lnTo>
                    <a:pt x="7" y="9"/>
                  </a:lnTo>
                  <a:lnTo>
                    <a:pt x="4" y="9"/>
                  </a:lnTo>
                  <a:lnTo>
                    <a:pt x="2" y="8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3"/>
                  </a:lnTo>
                  <a:close/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43" name="Freeform 88"/>
            <p:cNvSpPr>
              <a:spLocks/>
            </p:cNvSpPr>
            <p:nvPr/>
          </p:nvSpPr>
          <p:spPr bwMode="gray">
            <a:xfrm>
              <a:off x="2871" y="3632"/>
              <a:ext cx="17" cy="9"/>
            </a:xfrm>
            <a:custGeom>
              <a:avLst/>
              <a:gdLst>
                <a:gd name="T0" fmla="*/ 1 w 17"/>
                <a:gd name="T1" fmla="*/ 3 h 9"/>
                <a:gd name="T2" fmla="*/ 2 w 17"/>
                <a:gd name="T3" fmla="*/ 2 h 9"/>
                <a:gd name="T4" fmla="*/ 3 w 17"/>
                <a:gd name="T5" fmla="*/ 1 h 9"/>
                <a:gd name="T6" fmla="*/ 4 w 17"/>
                <a:gd name="T7" fmla="*/ 0 h 9"/>
                <a:gd name="T8" fmla="*/ 5 w 17"/>
                <a:gd name="T9" fmla="*/ 0 h 9"/>
                <a:gd name="T10" fmla="*/ 6 w 17"/>
                <a:gd name="T11" fmla="*/ 1 h 9"/>
                <a:gd name="T12" fmla="*/ 8 w 17"/>
                <a:gd name="T13" fmla="*/ 1 h 9"/>
                <a:gd name="T14" fmla="*/ 10 w 17"/>
                <a:gd name="T15" fmla="*/ 1 h 9"/>
                <a:gd name="T16" fmla="*/ 12 w 17"/>
                <a:gd name="T17" fmla="*/ 1 h 9"/>
                <a:gd name="T18" fmla="*/ 14 w 17"/>
                <a:gd name="T19" fmla="*/ 1 h 9"/>
                <a:gd name="T20" fmla="*/ 15 w 17"/>
                <a:gd name="T21" fmla="*/ 2 h 9"/>
                <a:gd name="T22" fmla="*/ 16 w 17"/>
                <a:gd name="T23" fmla="*/ 2 h 9"/>
                <a:gd name="T24" fmla="*/ 16 w 17"/>
                <a:gd name="T25" fmla="*/ 2 h 9"/>
                <a:gd name="T26" fmla="*/ 17 w 17"/>
                <a:gd name="T27" fmla="*/ 3 h 9"/>
                <a:gd name="T28" fmla="*/ 17 w 17"/>
                <a:gd name="T29" fmla="*/ 4 h 9"/>
                <a:gd name="T30" fmla="*/ 16 w 17"/>
                <a:gd name="T31" fmla="*/ 5 h 9"/>
                <a:gd name="T32" fmla="*/ 15 w 17"/>
                <a:gd name="T33" fmla="*/ 5 h 9"/>
                <a:gd name="T34" fmla="*/ 14 w 17"/>
                <a:gd name="T35" fmla="*/ 5 h 9"/>
                <a:gd name="T36" fmla="*/ 13 w 17"/>
                <a:gd name="T37" fmla="*/ 6 h 9"/>
                <a:gd name="T38" fmla="*/ 12 w 17"/>
                <a:gd name="T39" fmla="*/ 7 h 9"/>
                <a:gd name="T40" fmla="*/ 11 w 17"/>
                <a:gd name="T41" fmla="*/ 7 h 9"/>
                <a:gd name="T42" fmla="*/ 9 w 17"/>
                <a:gd name="T43" fmla="*/ 7 h 9"/>
                <a:gd name="T44" fmla="*/ 9 w 17"/>
                <a:gd name="T45" fmla="*/ 8 h 9"/>
                <a:gd name="T46" fmla="*/ 9 w 17"/>
                <a:gd name="T47" fmla="*/ 8 h 9"/>
                <a:gd name="T48" fmla="*/ 7 w 17"/>
                <a:gd name="T49" fmla="*/ 9 h 9"/>
                <a:gd name="T50" fmla="*/ 4 w 17"/>
                <a:gd name="T51" fmla="*/ 9 h 9"/>
                <a:gd name="T52" fmla="*/ 2 w 17"/>
                <a:gd name="T53" fmla="*/ 8 h 9"/>
                <a:gd name="T54" fmla="*/ 1 w 17"/>
                <a:gd name="T55" fmla="*/ 7 h 9"/>
                <a:gd name="T56" fmla="*/ 0 w 17"/>
                <a:gd name="T57" fmla="*/ 6 h 9"/>
                <a:gd name="T58" fmla="*/ 0 w 17"/>
                <a:gd name="T59" fmla="*/ 4 h 9"/>
                <a:gd name="T60" fmla="*/ 1 w 17"/>
                <a:gd name="T61" fmla="*/ 3 h 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7"/>
                <a:gd name="T94" fmla="*/ 0 h 9"/>
                <a:gd name="T95" fmla="*/ 17 w 17"/>
                <a:gd name="T96" fmla="*/ 9 h 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7" h="9">
                  <a:moveTo>
                    <a:pt x="1" y="3"/>
                  </a:moveTo>
                  <a:lnTo>
                    <a:pt x="2" y="2"/>
                  </a:lnTo>
                  <a:lnTo>
                    <a:pt x="3" y="1"/>
                  </a:lnTo>
                  <a:lnTo>
                    <a:pt x="4" y="0"/>
                  </a:lnTo>
                  <a:lnTo>
                    <a:pt x="5" y="0"/>
                  </a:lnTo>
                  <a:lnTo>
                    <a:pt x="6" y="1"/>
                  </a:lnTo>
                  <a:lnTo>
                    <a:pt x="8" y="1"/>
                  </a:lnTo>
                  <a:lnTo>
                    <a:pt x="10" y="1"/>
                  </a:lnTo>
                  <a:lnTo>
                    <a:pt x="12" y="1"/>
                  </a:lnTo>
                  <a:lnTo>
                    <a:pt x="14" y="1"/>
                  </a:lnTo>
                  <a:lnTo>
                    <a:pt x="15" y="2"/>
                  </a:lnTo>
                  <a:lnTo>
                    <a:pt x="16" y="2"/>
                  </a:lnTo>
                  <a:lnTo>
                    <a:pt x="17" y="3"/>
                  </a:lnTo>
                  <a:lnTo>
                    <a:pt x="17" y="4"/>
                  </a:lnTo>
                  <a:lnTo>
                    <a:pt x="16" y="5"/>
                  </a:lnTo>
                  <a:lnTo>
                    <a:pt x="15" y="5"/>
                  </a:lnTo>
                  <a:lnTo>
                    <a:pt x="14" y="5"/>
                  </a:lnTo>
                  <a:lnTo>
                    <a:pt x="13" y="6"/>
                  </a:lnTo>
                  <a:lnTo>
                    <a:pt x="12" y="7"/>
                  </a:lnTo>
                  <a:lnTo>
                    <a:pt x="11" y="7"/>
                  </a:lnTo>
                  <a:lnTo>
                    <a:pt x="9" y="7"/>
                  </a:lnTo>
                  <a:lnTo>
                    <a:pt x="9" y="8"/>
                  </a:lnTo>
                  <a:lnTo>
                    <a:pt x="7" y="9"/>
                  </a:lnTo>
                  <a:lnTo>
                    <a:pt x="4" y="9"/>
                  </a:lnTo>
                  <a:lnTo>
                    <a:pt x="2" y="8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3"/>
                  </a:lnTo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44" name="Freeform 89"/>
            <p:cNvSpPr>
              <a:spLocks/>
            </p:cNvSpPr>
            <p:nvPr/>
          </p:nvSpPr>
          <p:spPr bwMode="gray">
            <a:xfrm>
              <a:off x="2638" y="2589"/>
              <a:ext cx="166" cy="1028"/>
            </a:xfrm>
            <a:custGeom>
              <a:avLst/>
              <a:gdLst>
                <a:gd name="T0" fmla="*/ 89 w 166"/>
                <a:gd name="T1" fmla="*/ 83 h 1028"/>
                <a:gd name="T2" fmla="*/ 76 w 166"/>
                <a:gd name="T3" fmla="*/ 70 h 1028"/>
                <a:gd name="T4" fmla="*/ 87 w 166"/>
                <a:gd name="T5" fmla="*/ 51 h 1028"/>
                <a:gd name="T6" fmla="*/ 74 w 166"/>
                <a:gd name="T7" fmla="*/ 35 h 1028"/>
                <a:gd name="T8" fmla="*/ 33 w 166"/>
                <a:gd name="T9" fmla="*/ 22 h 1028"/>
                <a:gd name="T10" fmla="*/ 44 w 166"/>
                <a:gd name="T11" fmla="*/ 109 h 1028"/>
                <a:gd name="T12" fmla="*/ 31 w 166"/>
                <a:gd name="T13" fmla="*/ 164 h 1028"/>
                <a:gd name="T14" fmla="*/ 37 w 166"/>
                <a:gd name="T15" fmla="*/ 241 h 1028"/>
                <a:gd name="T16" fmla="*/ 29 w 166"/>
                <a:gd name="T17" fmla="*/ 307 h 1028"/>
                <a:gd name="T18" fmla="*/ 26 w 166"/>
                <a:gd name="T19" fmla="*/ 356 h 1028"/>
                <a:gd name="T20" fmla="*/ 30 w 166"/>
                <a:gd name="T21" fmla="*/ 403 h 1028"/>
                <a:gd name="T22" fmla="*/ 33 w 166"/>
                <a:gd name="T23" fmla="*/ 451 h 1028"/>
                <a:gd name="T24" fmla="*/ 16 w 166"/>
                <a:gd name="T25" fmla="*/ 517 h 1028"/>
                <a:gd name="T26" fmla="*/ 1 w 166"/>
                <a:gd name="T27" fmla="*/ 584 h 1028"/>
                <a:gd name="T28" fmla="*/ 4 w 166"/>
                <a:gd name="T29" fmla="*/ 644 h 1028"/>
                <a:gd name="T30" fmla="*/ 5 w 166"/>
                <a:gd name="T31" fmla="*/ 669 h 1028"/>
                <a:gd name="T32" fmla="*/ 24 w 166"/>
                <a:gd name="T33" fmla="*/ 703 h 1028"/>
                <a:gd name="T34" fmla="*/ 37 w 166"/>
                <a:gd name="T35" fmla="*/ 702 h 1028"/>
                <a:gd name="T36" fmla="*/ 39 w 166"/>
                <a:gd name="T37" fmla="*/ 722 h 1028"/>
                <a:gd name="T38" fmla="*/ 34 w 166"/>
                <a:gd name="T39" fmla="*/ 742 h 1028"/>
                <a:gd name="T40" fmla="*/ 37 w 166"/>
                <a:gd name="T41" fmla="*/ 766 h 1028"/>
                <a:gd name="T42" fmla="*/ 48 w 166"/>
                <a:gd name="T43" fmla="*/ 769 h 1028"/>
                <a:gd name="T44" fmla="*/ 34 w 166"/>
                <a:gd name="T45" fmla="*/ 797 h 1028"/>
                <a:gd name="T46" fmla="*/ 32 w 166"/>
                <a:gd name="T47" fmla="*/ 823 h 1028"/>
                <a:gd name="T48" fmla="*/ 8 w 166"/>
                <a:gd name="T49" fmla="*/ 820 h 1028"/>
                <a:gd name="T50" fmla="*/ 8 w 166"/>
                <a:gd name="T51" fmla="*/ 830 h 1028"/>
                <a:gd name="T52" fmla="*/ 7 w 166"/>
                <a:gd name="T53" fmla="*/ 838 h 1028"/>
                <a:gd name="T54" fmla="*/ 29 w 166"/>
                <a:gd name="T55" fmla="*/ 849 h 1028"/>
                <a:gd name="T56" fmla="*/ 24 w 166"/>
                <a:gd name="T57" fmla="*/ 859 h 1028"/>
                <a:gd name="T58" fmla="*/ 28 w 166"/>
                <a:gd name="T59" fmla="*/ 872 h 1028"/>
                <a:gd name="T60" fmla="*/ 44 w 166"/>
                <a:gd name="T61" fmla="*/ 874 h 1028"/>
                <a:gd name="T62" fmla="*/ 28 w 166"/>
                <a:gd name="T63" fmla="*/ 879 h 1028"/>
                <a:gd name="T64" fmla="*/ 36 w 166"/>
                <a:gd name="T65" fmla="*/ 900 h 1028"/>
                <a:gd name="T66" fmla="*/ 47 w 166"/>
                <a:gd name="T67" fmla="*/ 910 h 1028"/>
                <a:gd name="T68" fmla="*/ 50 w 166"/>
                <a:gd name="T69" fmla="*/ 942 h 1028"/>
                <a:gd name="T70" fmla="*/ 61 w 166"/>
                <a:gd name="T71" fmla="*/ 978 h 1028"/>
                <a:gd name="T72" fmla="*/ 75 w 166"/>
                <a:gd name="T73" fmla="*/ 979 h 1028"/>
                <a:gd name="T74" fmla="*/ 86 w 166"/>
                <a:gd name="T75" fmla="*/ 976 h 1028"/>
                <a:gd name="T76" fmla="*/ 69 w 166"/>
                <a:gd name="T77" fmla="*/ 1002 h 1028"/>
                <a:gd name="T78" fmla="*/ 95 w 166"/>
                <a:gd name="T79" fmla="*/ 994 h 1028"/>
                <a:gd name="T80" fmla="*/ 100 w 166"/>
                <a:gd name="T81" fmla="*/ 1015 h 1028"/>
                <a:gd name="T82" fmla="*/ 120 w 166"/>
                <a:gd name="T83" fmla="*/ 1026 h 1028"/>
                <a:gd name="T84" fmla="*/ 123 w 166"/>
                <a:gd name="T85" fmla="*/ 1000 h 1028"/>
                <a:gd name="T86" fmla="*/ 162 w 166"/>
                <a:gd name="T87" fmla="*/ 977 h 1028"/>
                <a:gd name="T88" fmla="*/ 90 w 166"/>
                <a:gd name="T89" fmla="*/ 944 h 1028"/>
                <a:gd name="T90" fmla="*/ 75 w 166"/>
                <a:gd name="T91" fmla="*/ 857 h 1028"/>
                <a:gd name="T92" fmla="*/ 83 w 166"/>
                <a:gd name="T93" fmla="*/ 824 h 1028"/>
                <a:gd name="T94" fmla="*/ 78 w 166"/>
                <a:gd name="T95" fmla="*/ 784 h 1028"/>
                <a:gd name="T96" fmla="*/ 83 w 166"/>
                <a:gd name="T97" fmla="*/ 763 h 1028"/>
                <a:gd name="T98" fmla="*/ 70 w 166"/>
                <a:gd name="T99" fmla="*/ 745 h 1028"/>
                <a:gd name="T100" fmla="*/ 63 w 166"/>
                <a:gd name="T101" fmla="*/ 626 h 1028"/>
                <a:gd name="T102" fmla="*/ 69 w 166"/>
                <a:gd name="T103" fmla="*/ 598 h 1028"/>
                <a:gd name="T104" fmla="*/ 73 w 166"/>
                <a:gd name="T105" fmla="*/ 512 h 1028"/>
                <a:gd name="T106" fmla="*/ 86 w 166"/>
                <a:gd name="T107" fmla="*/ 457 h 1028"/>
                <a:gd name="T108" fmla="*/ 67 w 166"/>
                <a:gd name="T109" fmla="*/ 405 h 1028"/>
                <a:gd name="T110" fmla="*/ 66 w 166"/>
                <a:gd name="T111" fmla="*/ 374 h 1028"/>
                <a:gd name="T112" fmla="*/ 82 w 166"/>
                <a:gd name="T113" fmla="*/ 298 h 1028"/>
                <a:gd name="T114" fmla="*/ 100 w 166"/>
                <a:gd name="T115" fmla="*/ 235 h 1028"/>
                <a:gd name="T116" fmla="*/ 119 w 166"/>
                <a:gd name="T117" fmla="*/ 189 h 102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66"/>
                <a:gd name="T178" fmla="*/ 0 h 1028"/>
                <a:gd name="T179" fmla="*/ 166 w 166"/>
                <a:gd name="T180" fmla="*/ 1028 h 102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66" h="1028">
                  <a:moveTo>
                    <a:pt x="119" y="145"/>
                  </a:moveTo>
                  <a:lnTo>
                    <a:pt x="112" y="141"/>
                  </a:lnTo>
                  <a:lnTo>
                    <a:pt x="109" y="136"/>
                  </a:lnTo>
                  <a:lnTo>
                    <a:pt x="107" y="130"/>
                  </a:lnTo>
                  <a:lnTo>
                    <a:pt x="105" y="123"/>
                  </a:lnTo>
                  <a:lnTo>
                    <a:pt x="103" y="116"/>
                  </a:lnTo>
                  <a:lnTo>
                    <a:pt x="100" y="108"/>
                  </a:lnTo>
                  <a:lnTo>
                    <a:pt x="97" y="98"/>
                  </a:lnTo>
                  <a:lnTo>
                    <a:pt x="95" y="96"/>
                  </a:lnTo>
                  <a:lnTo>
                    <a:pt x="93" y="94"/>
                  </a:lnTo>
                  <a:lnTo>
                    <a:pt x="91" y="91"/>
                  </a:lnTo>
                  <a:lnTo>
                    <a:pt x="90" y="89"/>
                  </a:lnTo>
                  <a:lnTo>
                    <a:pt x="89" y="86"/>
                  </a:lnTo>
                  <a:lnTo>
                    <a:pt x="89" y="83"/>
                  </a:lnTo>
                  <a:lnTo>
                    <a:pt x="89" y="82"/>
                  </a:lnTo>
                  <a:lnTo>
                    <a:pt x="90" y="83"/>
                  </a:lnTo>
                  <a:lnTo>
                    <a:pt x="91" y="83"/>
                  </a:lnTo>
                  <a:lnTo>
                    <a:pt x="91" y="80"/>
                  </a:lnTo>
                  <a:lnTo>
                    <a:pt x="90" y="79"/>
                  </a:lnTo>
                  <a:lnTo>
                    <a:pt x="88" y="77"/>
                  </a:lnTo>
                  <a:lnTo>
                    <a:pt x="86" y="77"/>
                  </a:lnTo>
                  <a:lnTo>
                    <a:pt x="83" y="76"/>
                  </a:lnTo>
                  <a:lnTo>
                    <a:pt x="81" y="75"/>
                  </a:lnTo>
                  <a:lnTo>
                    <a:pt x="78" y="74"/>
                  </a:lnTo>
                  <a:lnTo>
                    <a:pt x="76" y="73"/>
                  </a:lnTo>
                  <a:lnTo>
                    <a:pt x="76" y="72"/>
                  </a:lnTo>
                  <a:lnTo>
                    <a:pt x="76" y="71"/>
                  </a:lnTo>
                  <a:lnTo>
                    <a:pt x="76" y="70"/>
                  </a:lnTo>
                  <a:lnTo>
                    <a:pt x="79" y="70"/>
                  </a:lnTo>
                  <a:lnTo>
                    <a:pt x="81" y="69"/>
                  </a:lnTo>
                  <a:lnTo>
                    <a:pt x="83" y="68"/>
                  </a:lnTo>
                  <a:lnTo>
                    <a:pt x="85" y="66"/>
                  </a:lnTo>
                  <a:lnTo>
                    <a:pt x="86" y="64"/>
                  </a:lnTo>
                  <a:lnTo>
                    <a:pt x="85" y="63"/>
                  </a:lnTo>
                  <a:lnTo>
                    <a:pt x="85" y="60"/>
                  </a:lnTo>
                  <a:lnTo>
                    <a:pt x="84" y="57"/>
                  </a:lnTo>
                  <a:lnTo>
                    <a:pt x="83" y="55"/>
                  </a:lnTo>
                  <a:lnTo>
                    <a:pt x="83" y="53"/>
                  </a:lnTo>
                  <a:lnTo>
                    <a:pt x="83" y="51"/>
                  </a:lnTo>
                  <a:lnTo>
                    <a:pt x="84" y="50"/>
                  </a:lnTo>
                  <a:lnTo>
                    <a:pt x="85" y="51"/>
                  </a:lnTo>
                  <a:lnTo>
                    <a:pt x="87" y="51"/>
                  </a:lnTo>
                  <a:lnTo>
                    <a:pt x="88" y="52"/>
                  </a:lnTo>
                  <a:lnTo>
                    <a:pt x="90" y="52"/>
                  </a:lnTo>
                  <a:lnTo>
                    <a:pt x="90" y="51"/>
                  </a:lnTo>
                  <a:lnTo>
                    <a:pt x="90" y="49"/>
                  </a:lnTo>
                  <a:lnTo>
                    <a:pt x="90" y="48"/>
                  </a:lnTo>
                  <a:lnTo>
                    <a:pt x="88" y="45"/>
                  </a:lnTo>
                  <a:lnTo>
                    <a:pt x="86" y="44"/>
                  </a:lnTo>
                  <a:lnTo>
                    <a:pt x="84" y="42"/>
                  </a:lnTo>
                  <a:lnTo>
                    <a:pt x="82" y="41"/>
                  </a:lnTo>
                  <a:lnTo>
                    <a:pt x="79" y="42"/>
                  </a:lnTo>
                  <a:lnTo>
                    <a:pt x="79" y="39"/>
                  </a:lnTo>
                  <a:lnTo>
                    <a:pt x="77" y="38"/>
                  </a:lnTo>
                  <a:lnTo>
                    <a:pt x="76" y="37"/>
                  </a:lnTo>
                  <a:lnTo>
                    <a:pt x="74" y="35"/>
                  </a:lnTo>
                  <a:lnTo>
                    <a:pt x="73" y="34"/>
                  </a:lnTo>
                  <a:lnTo>
                    <a:pt x="73" y="28"/>
                  </a:lnTo>
                  <a:lnTo>
                    <a:pt x="74" y="22"/>
                  </a:lnTo>
                  <a:lnTo>
                    <a:pt x="73" y="17"/>
                  </a:lnTo>
                  <a:lnTo>
                    <a:pt x="65" y="8"/>
                  </a:lnTo>
                  <a:lnTo>
                    <a:pt x="59" y="0"/>
                  </a:lnTo>
                  <a:lnTo>
                    <a:pt x="59" y="2"/>
                  </a:lnTo>
                  <a:lnTo>
                    <a:pt x="58" y="8"/>
                  </a:lnTo>
                  <a:lnTo>
                    <a:pt x="56" y="15"/>
                  </a:lnTo>
                  <a:lnTo>
                    <a:pt x="53" y="21"/>
                  </a:lnTo>
                  <a:lnTo>
                    <a:pt x="51" y="21"/>
                  </a:lnTo>
                  <a:lnTo>
                    <a:pt x="45" y="22"/>
                  </a:lnTo>
                  <a:lnTo>
                    <a:pt x="39" y="22"/>
                  </a:lnTo>
                  <a:lnTo>
                    <a:pt x="33" y="22"/>
                  </a:lnTo>
                  <a:lnTo>
                    <a:pt x="32" y="22"/>
                  </a:lnTo>
                  <a:lnTo>
                    <a:pt x="32" y="23"/>
                  </a:lnTo>
                  <a:lnTo>
                    <a:pt x="32" y="25"/>
                  </a:lnTo>
                  <a:lnTo>
                    <a:pt x="32" y="26"/>
                  </a:lnTo>
                  <a:lnTo>
                    <a:pt x="32" y="27"/>
                  </a:lnTo>
                  <a:lnTo>
                    <a:pt x="33" y="34"/>
                  </a:lnTo>
                  <a:lnTo>
                    <a:pt x="35" y="41"/>
                  </a:lnTo>
                  <a:lnTo>
                    <a:pt x="38" y="48"/>
                  </a:lnTo>
                  <a:lnTo>
                    <a:pt x="39" y="60"/>
                  </a:lnTo>
                  <a:lnTo>
                    <a:pt x="38" y="71"/>
                  </a:lnTo>
                  <a:lnTo>
                    <a:pt x="37" y="82"/>
                  </a:lnTo>
                  <a:lnTo>
                    <a:pt x="39" y="92"/>
                  </a:lnTo>
                  <a:lnTo>
                    <a:pt x="43" y="102"/>
                  </a:lnTo>
                  <a:lnTo>
                    <a:pt x="44" y="109"/>
                  </a:lnTo>
                  <a:lnTo>
                    <a:pt x="43" y="115"/>
                  </a:lnTo>
                  <a:lnTo>
                    <a:pt x="41" y="122"/>
                  </a:lnTo>
                  <a:lnTo>
                    <a:pt x="41" y="137"/>
                  </a:lnTo>
                  <a:lnTo>
                    <a:pt x="40" y="153"/>
                  </a:lnTo>
                  <a:lnTo>
                    <a:pt x="39" y="156"/>
                  </a:lnTo>
                  <a:lnTo>
                    <a:pt x="37" y="157"/>
                  </a:lnTo>
                  <a:lnTo>
                    <a:pt x="35" y="159"/>
                  </a:lnTo>
                  <a:lnTo>
                    <a:pt x="32" y="159"/>
                  </a:lnTo>
                  <a:lnTo>
                    <a:pt x="31" y="160"/>
                  </a:lnTo>
                  <a:lnTo>
                    <a:pt x="30" y="160"/>
                  </a:lnTo>
                  <a:lnTo>
                    <a:pt x="30" y="162"/>
                  </a:lnTo>
                  <a:lnTo>
                    <a:pt x="30" y="163"/>
                  </a:lnTo>
                  <a:lnTo>
                    <a:pt x="31" y="164"/>
                  </a:lnTo>
                  <a:lnTo>
                    <a:pt x="36" y="172"/>
                  </a:lnTo>
                  <a:lnTo>
                    <a:pt x="37" y="180"/>
                  </a:lnTo>
                  <a:lnTo>
                    <a:pt x="36" y="189"/>
                  </a:lnTo>
                  <a:lnTo>
                    <a:pt x="36" y="199"/>
                  </a:lnTo>
                  <a:lnTo>
                    <a:pt x="37" y="199"/>
                  </a:lnTo>
                  <a:lnTo>
                    <a:pt x="38" y="199"/>
                  </a:lnTo>
                  <a:lnTo>
                    <a:pt x="37" y="199"/>
                  </a:lnTo>
                  <a:lnTo>
                    <a:pt x="38" y="205"/>
                  </a:lnTo>
                  <a:lnTo>
                    <a:pt x="39" y="210"/>
                  </a:lnTo>
                  <a:lnTo>
                    <a:pt x="39" y="216"/>
                  </a:lnTo>
                  <a:lnTo>
                    <a:pt x="37" y="228"/>
                  </a:lnTo>
                  <a:lnTo>
                    <a:pt x="37" y="241"/>
                  </a:lnTo>
                  <a:lnTo>
                    <a:pt x="36" y="253"/>
                  </a:lnTo>
                  <a:lnTo>
                    <a:pt x="35" y="262"/>
                  </a:lnTo>
                  <a:lnTo>
                    <a:pt x="33" y="270"/>
                  </a:lnTo>
                  <a:lnTo>
                    <a:pt x="32" y="273"/>
                  </a:lnTo>
                  <a:lnTo>
                    <a:pt x="33" y="275"/>
                  </a:lnTo>
                  <a:lnTo>
                    <a:pt x="34" y="278"/>
                  </a:lnTo>
                  <a:lnTo>
                    <a:pt x="34" y="281"/>
                  </a:lnTo>
                  <a:lnTo>
                    <a:pt x="34" y="283"/>
                  </a:lnTo>
                  <a:lnTo>
                    <a:pt x="32" y="289"/>
                  </a:lnTo>
                  <a:lnTo>
                    <a:pt x="31" y="294"/>
                  </a:lnTo>
                  <a:lnTo>
                    <a:pt x="30" y="299"/>
                  </a:lnTo>
                  <a:lnTo>
                    <a:pt x="29" y="302"/>
                  </a:lnTo>
                  <a:lnTo>
                    <a:pt x="29" y="305"/>
                  </a:lnTo>
                  <a:lnTo>
                    <a:pt x="29" y="307"/>
                  </a:lnTo>
                  <a:lnTo>
                    <a:pt x="27" y="312"/>
                  </a:lnTo>
                  <a:lnTo>
                    <a:pt x="23" y="317"/>
                  </a:lnTo>
                  <a:lnTo>
                    <a:pt x="21" y="321"/>
                  </a:lnTo>
                  <a:lnTo>
                    <a:pt x="20" y="325"/>
                  </a:lnTo>
                  <a:lnTo>
                    <a:pt x="20" y="329"/>
                  </a:lnTo>
                  <a:lnTo>
                    <a:pt x="21" y="334"/>
                  </a:lnTo>
                  <a:lnTo>
                    <a:pt x="24" y="341"/>
                  </a:lnTo>
                  <a:lnTo>
                    <a:pt x="28" y="348"/>
                  </a:lnTo>
                  <a:lnTo>
                    <a:pt x="28" y="351"/>
                  </a:lnTo>
                  <a:lnTo>
                    <a:pt x="28" y="354"/>
                  </a:lnTo>
                  <a:lnTo>
                    <a:pt x="27" y="354"/>
                  </a:lnTo>
                  <a:lnTo>
                    <a:pt x="26" y="355"/>
                  </a:lnTo>
                  <a:lnTo>
                    <a:pt x="26" y="356"/>
                  </a:lnTo>
                  <a:lnTo>
                    <a:pt x="26" y="357"/>
                  </a:lnTo>
                  <a:lnTo>
                    <a:pt x="26" y="359"/>
                  </a:lnTo>
                  <a:lnTo>
                    <a:pt x="26" y="360"/>
                  </a:lnTo>
                  <a:lnTo>
                    <a:pt x="26" y="361"/>
                  </a:lnTo>
                  <a:lnTo>
                    <a:pt x="23" y="363"/>
                  </a:lnTo>
                  <a:lnTo>
                    <a:pt x="22" y="365"/>
                  </a:lnTo>
                  <a:lnTo>
                    <a:pt x="21" y="368"/>
                  </a:lnTo>
                  <a:lnTo>
                    <a:pt x="20" y="370"/>
                  </a:lnTo>
                  <a:lnTo>
                    <a:pt x="19" y="374"/>
                  </a:lnTo>
                  <a:lnTo>
                    <a:pt x="19" y="380"/>
                  </a:lnTo>
                  <a:lnTo>
                    <a:pt x="22" y="391"/>
                  </a:lnTo>
                  <a:lnTo>
                    <a:pt x="28" y="401"/>
                  </a:lnTo>
                  <a:lnTo>
                    <a:pt x="29" y="401"/>
                  </a:lnTo>
                  <a:lnTo>
                    <a:pt x="30" y="403"/>
                  </a:lnTo>
                  <a:lnTo>
                    <a:pt x="31" y="404"/>
                  </a:lnTo>
                  <a:lnTo>
                    <a:pt x="31" y="405"/>
                  </a:lnTo>
                  <a:lnTo>
                    <a:pt x="30" y="412"/>
                  </a:lnTo>
                  <a:lnTo>
                    <a:pt x="30" y="419"/>
                  </a:lnTo>
                  <a:lnTo>
                    <a:pt x="31" y="430"/>
                  </a:lnTo>
                  <a:lnTo>
                    <a:pt x="33" y="440"/>
                  </a:lnTo>
                  <a:lnTo>
                    <a:pt x="32" y="442"/>
                  </a:lnTo>
                  <a:lnTo>
                    <a:pt x="31" y="444"/>
                  </a:lnTo>
                  <a:lnTo>
                    <a:pt x="30" y="446"/>
                  </a:lnTo>
                  <a:lnTo>
                    <a:pt x="30" y="449"/>
                  </a:lnTo>
                  <a:lnTo>
                    <a:pt x="31" y="449"/>
                  </a:lnTo>
                  <a:lnTo>
                    <a:pt x="32" y="450"/>
                  </a:lnTo>
                  <a:lnTo>
                    <a:pt x="33" y="450"/>
                  </a:lnTo>
                  <a:lnTo>
                    <a:pt x="33" y="451"/>
                  </a:lnTo>
                  <a:lnTo>
                    <a:pt x="33" y="452"/>
                  </a:lnTo>
                  <a:lnTo>
                    <a:pt x="32" y="452"/>
                  </a:lnTo>
                  <a:lnTo>
                    <a:pt x="26" y="454"/>
                  </a:lnTo>
                  <a:lnTo>
                    <a:pt x="22" y="459"/>
                  </a:lnTo>
                  <a:lnTo>
                    <a:pt x="21" y="467"/>
                  </a:lnTo>
                  <a:lnTo>
                    <a:pt x="22" y="476"/>
                  </a:lnTo>
                  <a:lnTo>
                    <a:pt x="22" y="485"/>
                  </a:lnTo>
                  <a:lnTo>
                    <a:pt x="23" y="494"/>
                  </a:lnTo>
                  <a:lnTo>
                    <a:pt x="21" y="502"/>
                  </a:lnTo>
                  <a:lnTo>
                    <a:pt x="21" y="504"/>
                  </a:lnTo>
                  <a:lnTo>
                    <a:pt x="19" y="506"/>
                  </a:lnTo>
                  <a:lnTo>
                    <a:pt x="18" y="508"/>
                  </a:lnTo>
                  <a:lnTo>
                    <a:pt x="16" y="517"/>
                  </a:lnTo>
                  <a:lnTo>
                    <a:pt x="15" y="525"/>
                  </a:lnTo>
                  <a:lnTo>
                    <a:pt x="12" y="538"/>
                  </a:lnTo>
                  <a:lnTo>
                    <a:pt x="8" y="550"/>
                  </a:lnTo>
                  <a:lnTo>
                    <a:pt x="7" y="553"/>
                  </a:lnTo>
                  <a:lnTo>
                    <a:pt x="7" y="558"/>
                  </a:lnTo>
                  <a:lnTo>
                    <a:pt x="7" y="561"/>
                  </a:lnTo>
                  <a:lnTo>
                    <a:pt x="7" y="564"/>
                  </a:lnTo>
                  <a:lnTo>
                    <a:pt x="6" y="565"/>
                  </a:lnTo>
                  <a:lnTo>
                    <a:pt x="5" y="566"/>
                  </a:lnTo>
                  <a:lnTo>
                    <a:pt x="4" y="567"/>
                  </a:lnTo>
                  <a:lnTo>
                    <a:pt x="3" y="570"/>
                  </a:lnTo>
                  <a:lnTo>
                    <a:pt x="2" y="573"/>
                  </a:lnTo>
                  <a:lnTo>
                    <a:pt x="1" y="576"/>
                  </a:lnTo>
                  <a:lnTo>
                    <a:pt x="1" y="584"/>
                  </a:lnTo>
                  <a:lnTo>
                    <a:pt x="3" y="593"/>
                  </a:lnTo>
                  <a:lnTo>
                    <a:pt x="3" y="599"/>
                  </a:lnTo>
                  <a:lnTo>
                    <a:pt x="3" y="606"/>
                  </a:lnTo>
                  <a:lnTo>
                    <a:pt x="4" y="611"/>
                  </a:lnTo>
                  <a:lnTo>
                    <a:pt x="5" y="613"/>
                  </a:lnTo>
                  <a:lnTo>
                    <a:pt x="7" y="615"/>
                  </a:lnTo>
                  <a:lnTo>
                    <a:pt x="9" y="617"/>
                  </a:lnTo>
                  <a:lnTo>
                    <a:pt x="10" y="619"/>
                  </a:lnTo>
                  <a:lnTo>
                    <a:pt x="12" y="626"/>
                  </a:lnTo>
                  <a:lnTo>
                    <a:pt x="11" y="633"/>
                  </a:lnTo>
                  <a:lnTo>
                    <a:pt x="6" y="639"/>
                  </a:lnTo>
                  <a:lnTo>
                    <a:pt x="6" y="640"/>
                  </a:lnTo>
                  <a:lnTo>
                    <a:pt x="5" y="642"/>
                  </a:lnTo>
                  <a:lnTo>
                    <a:pt x="4" y="644"/>
                  </a:lnTo>
                  <a:lnTo>
                    <a:pt x="4" y="645"/>
                  </a:lnTo>
                  <a:lnTo>
                    <a:pt x="4" y="646"/>
                  </a:lnTo>
                  <a:lnTo>
                    <a:pt x="4" y="649"/>
                  </a:lnTo>
                  <a:lnTo>
                    <a:pt x="3" y="648"/>
                  </a:lnTo>
                  <a:lnTo>
                    <a:pt x="4" y="650"/>
                  </a:lnTo>
                  <a:lnTo>
                    <a:pt x="4" y="652"/>
                  </a:lnTo>
                  <a:lnTo>
                    <a:pt x="4" y="654"/>
                  </a:lnTo>
                  <a:lnTo>
                    <a:pt x="4" y="656"/>
                  </a:lnTo>
                  <a:lnTo>
                    <a:pt x="5" y="659"/>
                  </a:lnTo>
                  <a:lnTo>
                    <a:pt x="6" y="661"/>
                  </a:lnTo>
                  <a:lnTo>
                    <a:pt x="6" y="663"/>
                  </a:lnTo>
                  <a:lnTo>
                    <a:pt x="6" y="666"/>
                  </a:lnTo>
                  <a:lnTo>
                    <a:pt x="5" y="669"/>
                  </a:lnTo>
                  <a:lnTo>
                    <a:pt x="4" y="672"/>
                  </a:lnTo>
                  <a:lnTo>
                    <a:pt x="4" y="676"/>
                  </a:lnTo>
                  <a:lnTo>
                    <a:pt x="3" y="680"/>
                  </a:lnTo>
                  <a:lnTo>
                    <a:pt x="3" y="683"/>
                  </a:lnTo>
                  <a:lnTo>
                    <a:pt x="4" y="687"/>
                  </a:lnTo>
                  <a:lnTo>
                    <a:pt x="6" y="691"/>
                  </a:lnTo>
                  <a:lnTo>
                    <a:pt x="8" y="694"/>
                  </a:lnTo>
                  <a:lnTo>
                    <a:pt x="10" y="696"/>
                  </a:lnTo>
                  <a:lnTo>
                    <a:pt x="13" y="698"/>
                  </a:lnTo>
                  <a:lnTo>
                    <a:pt x="15" y="700"/>
                  </a:lnTo>
                  <a:lnTo>
                    <a:pt x="17" y="701"/>
                  </a:lnTo>
                  <a:lnTo>
                    <a:pt x="19" y="702"/>
                  </a:lnTo>
                  <a:lnTo>
                    <a:pt x="22" y="703"/>
                  </a:lnTo>
                  <a:lnTo>
                    <a:pt x="24" y="703"/>
                  </a:lnTo>
                  <a:lnTo>
                    <a:pt x="27" y="702"/>
                  </a:lnTo>
                  <a:lnTo>
                    <a:pt x="28" y="701"/>
                  </a:lnTo>
                  <a:lnTo>
                    <a:pt x="29" y="699"/>
                  </a:lnTo>
                  <a:lnTo>
                    <a:pt x="30" y="697"/>
                  </a:lnTo>
                  <a:lnTo>
                    <a:pt x="31" y="695"/>
                  </a:lnTo>
                  <a:lnTo>
                    <a:pt x="31" y="694"/>
                  </a:lnTo>
                  <a:lnTo>
                    <a:pt x="31" y="693"/>
                  </a:lnTo>
                  <a:lnTo>
                    <a:pt x="32" y="691"/>
                  </a:lnTo>
                  <a:lnTo>
                    <a:pt x="33" y="691"/>
                  </a:lnTo>
                  <a:lnTo>
                    <a:pt x="35" y="693"/>
                  </a:lnTo>
                  <a:lnTo>
                    <a:pt x="36" y="694"/>
                  </a:lnTo>
                  <a:lnTo>
                    <a:pt x="37" y="696"/>
                  </a:lnTo>
                  <a:lnTo>
                    <a:pt x="37" y="699"/>
                  </a:lnTo>
                  <a:lnTo>
                    <a:pt x="37" y="702"/>
                  </a:lnTo>
                  <a:lnTo>
                    <a:pt x="37" y="705"/>
                  </a:lnTo>
                  <a:lnTo>
                    <a:pt x="39" y="708"/>
                  </a:lnTo>
                  <a:lnTo>
                    <a:pt x="37" y="709"/>
                  </a:lnTo>
                  <a:lnTo>
                    <a:pt x="35" y="711"/>
                  </a:lnTo>
                  <a:lnTo>
                    <a:pt x="34" y="712"/>
                  </a:lnTo>
                  <a:lnTo>
                    <a:pt x="34" y="714"/>
                  </a:lnTo>
                  <a:lnTo>
                    <a:pt x="35" y="716"/>
                  </a:lnTo>
                  <a:lnTo>
                    <a:pt x="36" y="718"/>
                  </a:lnTo>
                  <a:lnTo>
                    <a:pt x="37" y="719"/>
                  </a:lnTo>
                  <a:lnTo>
                    <a:pt x="39" y="720"/>
                  </a:lnTo>
                  <a:lnTo>
                    <a:pt x="39" y="721"/>
                  </a:lnTo>
                  <a:lnTo>
                    <a:pt x="39" y="722"/>
                  </a:lnTo>
                  <a:lnTo>
                    <a:pt x="38" y="722"/>
                  </a:lnTo>
                  <a:lnTo>
                    <a:pt x="37" y="722"/>
                  </a:lnTo>
                  <a:lnTo>
                    <a:pt x="37" y="725"/>
                  </a:lnTo>
                  <a:lnTo>
                    <a:pt x="38" y="728"/>
                  </a:lnTo>
                  <a:lnTo>
                    <a:pt x="39" y="730"/>
                  </a:lnTo>
                  <a:lnTo>
                    <a:pt x="39" y="733"/>
                  </a:lnTo>
                  <a:lnTo>
                    <a:pt x="39" y="734"/>
                  </a:lnTo>
                  <a:lnTo>
                    <a:pt x="38" y="735"/>
                  </a:lnTo>
                  <a:lnTo>
                    <a:pt x="36" y="735"/>
                  </a:lnTo>
                  <a:lnTo>
                    <a:pt x="36" y="736"/>
                  </a:lnTo>
                  <a:lnTo>
                    <a:pt x="36" y="738"/>
                  </a:lnTo>
                  <a:lnTo>
                    <a:pt x="36" y="739"/>
                  </a:lnTo>
                  <a:lnTo>
                    <a:pt x="35" y="741"/>
                  </a:lnTo>
                  <a:lnTo>
                    <a:pt x="34" y="742"/>
                  </a:lnTo>
                  <a:lnTo>
                    <a:pt x="33" y="744"/>
                  </a:lnTo>
                  <a:lnTo>
                    <a:pt x="33" y="746"/>
                  </a:lnTo>
                  <a:lnTo>
                    <a:pt x="34" y="747"/>
                  </a:lnTo>
                  <a:lnTo>
                    <a:pt x="35" y="748"/>
                  </a:lnTo>
                  <a:lnTo>
                    <a:pt x="36" y="748"/>
                  </a:lnTo>
                  <a:lnTo>
                    <a:pt x="37" y="751"/>
                  </a:lnTo>
                  <a:lnTo>
                    <a:pt x="38" y="754"/>
                  </a:lnTo>
                  <a:lnTo>
                    <a:pt x="38" y="756"/>
                  </a:lnTo>
                  <a:lnTo>
                    <a:pt x="38" y="759"/>
                  </a:lnTo>
                  <a:lnTo>
                    <a:pt x="37" y="760"/>
                  </a:lnTo>
                  <a:lnTo>
                    <a:pt x="37" y="762"/>
                  </a:lnTo>
                  <a:lnTo>
                    <a:pt x="36" y="763"/>
                  </a:lnTo>
                  <a:lnTo>
                    <a:pt x="36" y="765"/>
                  </a:lnTo>
                  <a:lnTo>
                    <a:pt x="37" y="766"/>
                  </a:lnTo>
                  <a:lnTo>
                    <a:pt x="37" y="765"/>
                  </a:lnTo>
                  <a:lnTo>
                    <a:pt x="37" y="766"/>
                  </a:lnTo>
                  <a:lnTo>
                    <a:pt x="36" y="767"/>
                  </a:lnTo>
                  <a:lnTo>
                    <a:pt x="37" y="768"/>
                  </a:lnTo>
                  <a:lnTo>
                    <a:pt x="38" y="769"/>
                  </a:lnTo>
                  <a:lnTo>
                    <a:pt x="39" y="769"/>
                  </a:lnTo>
                  <a:lnTo>
                    <a:pt x="41" y="770"/>
                  </a:lnTo>
                  <a:lnTo>
                    <a:pt x="43" y="770"/>
                  </a:lnTo>
                  <a:lnTo>
                    <a:pt x="46" y="770"/>
                  </a:lnTo>
                  <a:lnTo>
                    <a:pt x="48" y="769"/>
                  </a:lnTo>
                  <a:lnTo>
                    <a:pt x="50" y="770"/>
                  </a:lnTo>
                  <a:lnTo>
                    <a:pt x="51" y="770"/>
                  </a:lnTo>
                  <a:lnTo>
                    <a:pt x="51" y="772"/>
                  </a:lnTo>
                  <a:lnTo>
                    <a:pt x="51" y="773"/>
                  </a:lnTo>
                  <a:lnTo>
                    <a:pt x="51" y="774"/>
                  </a:lnTo>
                  <a:lnTo>
                    <a:pt x="52" y="776"/>
                  </a:lnTo>
                  <a:lnTo>
                    <a:pt x="50" y="777"/>
                  </a:lnTo>
                  <a:lnTo>
                    <a:pt x="49" y="779"/>
                  </a:lnTo>
                  <a:lnTo>
                    <a:pt x="48" y="780"/>
                  </a:lnTo>
                  <a:lnTo>
                    <a:pt x="47" y="783"/>
                  </a:lnTo>
                  <a:lnTo>
                    <a:pt x="42" y="786"/>
                  </a:lnTo>
                  <a:lnTo>
                    <a:pt x="38" y="790"/>
                  </a:lnTo>
                  <a:lnTo>
                    <a:pt x="35" y="794"/>
                  </a:lnTo>
                  <a:lnTo>
                    <a:pt x="34" y="797"/>
                  </a:lnTo>
                  <a:lnTo>
                    <a:pt x="34" y="800"/>
                  </a:lnTo>
                  <a:lnTo>
                    <a:pt x="34" y="803"/>
                  </a:lnTo>
                  <a:lnTo>
                    <a:pt x="35" y="806"/>
                  </a:lnTo>
                  <a:lnTo>
                    <a:pt x="36" y="807"/>
                  </a:lnTo>
                  <a:lnTo>
                    <a:pt x="38" y="809"/>
                  </a:lnTo>
                  <a:lnTo>
                    <a:pt x="39" y="811"/>
                  </a:lnTo>
                  <a:lnTo>
                    <a:pt x="38" y="813"/>
                  </a:lnTo>
                  <a:lnTo>
                    <a:pt x="37" y="815"/>
                  </a:lnTo>
                  <a:lnTo>
                    <a:pt x="37" y="817"/>
                  </a:lnTo>
                  <a:lnTo>
                    <a:pt x="37" y="819"/>
                  </a:lnTo>
                  <a:lnTo>
                    <a:pt x="36" y="821"/>
                  </a:lnTo>
                  <a:lnTo>
                    <a:pt x="35" y="822"/>
                  </a:lnTo>
                  <a:lnTo>
                    <a:pt x="34" y="823"/>
                  </a:lnTo>
                  <a:lnTo>
                    <a:pt x="32" y="823"/>
                  </a:lnTo>
                  <a:lnTo>
                    <a:pt x="30" y="822"/>
                  </a:lnTo>
                  <a:lnTo>
                    <a:pt x="28" y="821"/>
                  </a:lnTo>
                  <a:lnTo>
                    <a:pt x="26" y="820"/>
                  </a:lnTo>
                  <a:lnTo>
                    <a:pt x="23" y="818"/>
                  </a:lnTo>
                  <a:lnTo>
                    <a:pt x="21" y="817"/>
                  </a:lnTo>
                  <a:lnTo>
                    <a:pt x="19" y="815"/>
                  </a:lnTo>
                  <a:lnTo>
                    <a:pt x="17" y="814"/>
                  </a:lnTo>
                  <a:lnTo>
                    <a:pt x="17" y="816"/>
                  </a:lnTo>
                  <a:lnTo>
                    <a:pt x="16" y="816"/>
                  </a:lnTo>
                  <a:lnTo>
                    <a:pt x="15" y="817"/>
                  </a:lnTo>
                  <a:lnTo>
                    <a:pt x="12" y="817"/>
                  </a:lnTo>
                  <a:lnTo>
                    <a:pt x="10" y="818"/>
                  </a:lnTo>
                  <a:lnTo>
                    <a:pt x="8" y="820"/>
                  </a:lnTo>
                  <a:lnTo>
                    <a:pt x="5" y="820"/>
                  </a:lnTo>
                  <a:lnTo>
                    <a:pt x="5" y="821"/>
                  </a:lnTo>
                  <a:lnTo>
                    <a:pt x="5" y="823"/>
                  </a:lnTo>
                  <a:lnTo>
                    <a:pt x="6" y="823"/>
                  </a:lnTo>
                  <a:lnTo>
                    <a:pt x="7" y="824"/>
                  </a:lnTo>
                  <a:lnTo>
                    <a:pt x="9" y="823"/>
                  </a:lnTo>
                  <a:lnTo>
                    <a:pt x="10" y="822"/>
                  </a:lnTo>
                  <a:lnTo>
                    <a:pt x="11" y="822"/>
                  </a:lnTo>
                  <a:lnTo>
                    <a:pt x="12" y="823"/>
                  </a:lnTo>
                  <a:lnTo>
                    <a:pt x="12" y="824"/>
                  </a:lnTo>
                  <a:lnTo>
                    <a:pt x="12" y="826"/>
                  </a:lnTo>
                  <a:lnTo>
                    <a:pt x="11" y="828"/>
                  </a:lnTo>
                  <a:lnTo>
                    <a:pt x="10" y="828"/>
                  </a:lnTo>
                  <a:lnTo>
                    <a:pt x="8" y="830"/>
                  </a:lnTo>
                  <a:lnTo>
                    <a:pt x="5" y="833"/>
                  </a:lnTo>
                  <a:lnTo>
                    <a:pt x="3" y="835"/>
                  </a:lnTo>
                  <a:lnTo>
                    <a:pt x="1" y="838"/>
                  </a:lnTo>
                  <a:lnTo>
                    <a:pt x="0" y="841"/>
                  </a:lnTo>
                  <a:lnTo>
                    <a:pt x="0" y="844"/>
                  </a:lnTo>
                  <a:lnTo>
                    <a:pt x="1" y="845"/>
                  </a:lnTo>
                  <a:lnTo>
                    <a:pt x="2" y="846"/>
                  </a:lnTo>
                  <a:lnTo>
                    <a:pt x="4" y="846"/>
                  </a:lnTo>
                  <a:lnTo>
                    <a:pt x="5" y="845"/>
                  </a:lnTo>
                  <a:lnTo>
                    <a:pt x="6" y="844"/>
                  </a:lnTo>
                  <a:lnTo>
                    <a:pt x="6" y="843"/>
                  </a:lnTo>
                  <a:lnTo>
                    <a:pt x="6" y="841"/>
                  </a:lnTo>
                  <a:lnTo>
                    <a:pt x="6" y="839"/>
                  </a:lnTo>
                  <a:lnTo>
                    <a:pt x="7" y="838"/>
                  </a:lnTo>
                  <a:lnTo>
                    <a:pt x="7" y="837"/>
                  </a:lnTo>
                  <a:lnTo>
                    <a:pt x="8" y="837"/>
                  </a:lnTo>
                  <a:lnTo>
                    <a:pt x="9" y="837"/>
                  </a:lnTo>
                  <a:lnTo>
                    <a:pt x="15" y="841"/>
                  </a:lnTo>
                  <a:lnTo>
                    <a:pt x="20" y="846"/>
                  </a:lnTo>
                  <a:lnTo>
                    <a:pt x="20" y="847"/>
                  </a:lnTo>
                  <a:lnTo>
                    <a:pt x="21" y="849"/>
                  </a:lnTo>
                  <a:lnTo>
                    <a:pt x="21" y="850"/>
                  </a:lnTo>
                  <a:lnTo>
                    <a:pt x="23" y="851"/>
                  </a:lnTo>
                  <a:lnTo>
                    <a:pt x="24" y="851"/>
                  </a:lnTo>
                  <a:lnTo>
                    <a:pt x="27" y="850"/>
                  </a:lnTo>
                  <a:lnTo>
                    <a:pt x="28" y="850"/>
                  </a:lnTo>
                  <a:lnTo>
                    <a:pt x="29" y="850"/>
                  </a:lnTo>
                  <a:lnTo>
                    <a:pt x="29" y="849"/>
                  </a:lnTo>
                  <a:lnTo>
                    <a:pt x="30" y="848"/>
                  </a:lnTo>
                  <a:lnTo>
                    <a:pt x="32" y="849"/>
                  </a:lnTo>
                  <a:lnTo>
                    <a:pt x="32" y="850"/>
                  </a:lnTo>
                  <a:lnTo>
                    <a:pt x="33" y="851"/>
                  </a:lnTo>
                  <a:lnTo>
                    <a:pt x="33" y="852"/>
                  </a:lnTo>
                  <a:lnTo>
                    <a:pt x="33" y="853"/>
                  </a:lnTo>
                  <a:lnTo>
                    <a:pt x="32" y="854"/>
                  </a:lnTo>
                  <a:lnTo>
                    <a:pt x="30" y="854"/>
                  </a:lnTo>
                  <a:lnTo>
                    <a:pt x="29" y="854"/>
                  </a:lnTo>
                  <a:lnTo>
                    <a:pt x="27" y="854"/>
                  </a:lnTo>
                  <a:lnTo>
                    <a:pt x="26" y="854"/>
                  </a:lnTo>
                  <a:lnTo>
                    <a:pt x="24" y="855"/>
                  </a:lnTo>
                  <a:lnTo>
                    <a:pt x="24" y="857"/>
                  </a:lnTo>
                  <a:lnTo>
                    <a:pt x="24" y="859"/>
                  </a:lnTo>
                  <a:lnTo>
                    <a:pt x="26" y="860"/>
                  </a:lnTo>
                  <a:lnTo>
                    <a:pt x="27" y="861"/>
                  </a:lnTo>
                  <a:lnTo>
                    <a:pt x="28" y="862"/>
                  </a:lnTo>
                  <a:lnTo>
                    <a:pt x="29" y="862"/>
                  </a:lnTo>
                  <a:lnTo>
                    <a:pt x="29" y="863"/>
                  </a:lnTo>
                  <a:lnTo>
                    <a:pt x="28" y="864"/>
                  </a:lnTo>
                  <a:lnTo>
                    <a:pt x="27" y="864"/>
                  </a:lnTo>
                  <a:lnTo>
                    <a:pt x="26" y="865"/>
                  </a:lnTo>
                  <a:lnTo>
                    <a:pt x="24" y="866"/>
                  </a:lnTo>
                  <a:lnTo>
                    <a:pt x="24" y="868"/>
                  </a:lnTo>
                  <a:lnTo>
                    <a:pt x="24" y="870"/>
                  </a:lnTo>
                  <a:lnTo>
                    <a:pt x="26" y="871"/>
                  </a:lnTo>
                  <a:lnTo>
                    <a:pt x="27" y="872"/>
                  </a:lnTo>
                  <a:lnTo>
                    <a:pt x="28" y="872"/>
                  </a:lnTo>
                  <a:lnTo>
                    <a:pt x="29" y="872"/>
                  </a:lnTo>
                  <a:lnTo>
                    <a:pt x="30" y="871"/>
                  </a:lnTo>
                  <a:lnTo>
                    <a:pt x="30" y="868"/>
                  </a:lnTo>
                  <a:lnTo>
                    <a:pt x="32" y="867"/>
                  </a:lnTo>
                  <a:lnTo>
                    <a:pt x="34" y="866"/>
                  </a:lnTo>
                  <a:lnTo>
                    <a:pt x="36" y="865"/>
                  </a:lnTo>
                  <a:lnTo>
                    <a:pt x="38" y="865"/>
                  </a:lnTo>
                  <a:lnTo>
                    <a:pt x="41" y="865"/>
                  </a:lnTo>
                  <a:lnTo>
                    <a:pt x="43" y="865"/>
                  </a:lnTo>
                  <a:lnTo>
                    <a:pt x="45" y="864"/>
                  </a:lnTo>
                  <a:lnTo>
                    <a:pt x="45" y="867"/>
                  </a:lnTo>
                  <a:lnTo>
                    <a:pt x="44" y="870"/>
                  </a:lnTo>
                  <a:lnTo>
                    <a:pt x="44" y="872"/>
                  </a:lnTo>
                  <a:lnTo>
                    <a:pt x="44" y="874"/>
                  </a:lnTo>
                  <a:lnTo>
                    <a:pt x="45" y="875"/>
                  </a:lnTo>
                  <a:lnTo>
                    <a:pt x="46" y="876"/>
                  </a:lnTo>
                  <a:lnTo>
                    <a:pt x="48" y="877"/>
                  </a:lnTo>
                  <a:lnTo>
                    <a:pt x="49" y="879"/>
                  </a:lnTo>
                  <a:lnTo>
                    <a:pt x="50" y="880"/>
                  </a:lnTo>
                  <a:lnTo>
                    <a:pt x="44" y="880"/>
                  </a:lnTo>
                  <a:lnTo>
                    <a:pt x="39" y="879"/>
                  </a:lnTo>
                  <a:lnTo>
                    <a:pt x="37" y="879"/>
                  </a:lnTo>
                  <a:lnTo>
                    <a:pt x="35" y="878"/>
                  </a:lnTo>
                  <a:lnTo>
                    <a:pt x="32" y="877"/>
                  </a:lnTo>
                  <a:lnTo>
                    <a:pt x="30" y="877"/>
                  </a:lnTo>
                  <a:lnTo>
                    <a:pt x="29" y="877"/>
                  </a:lnTo>
                  <a:lnTo>
                    <a:pt x="28" y="878"/>
                  </a:lnTo>
                  <a:lnTo>
                    <a:pt x="28" y="879"/>
                  </a:lnTo>
                  <a:lnTo>
                    <a:pt x="28" y="880"/>
                  </a:lnTo>
                  <a:lnTo>
                    <a:pt x="29" y="882"/>
                  </a:lnTo>
                  <a:lnTo>
                    <a:pt x="30" y="883"/>
                  </a:lnTo>
                  <a:lnTo>
                    <a:pt x="31" y="885"/>
                  </a:lnTo>
                  <a:lnTo>
                    <a:pt x="32" y="886"/>
                  </a:lnTo>
                  <a:lnTo>
                    <a:pt x="32" y="887"/>
                  </a:lnTo>
                  <a:lnTo>
                    <a:pt x="32" y="888"/>
                  </a:lnTo>
                  <a:lnTo>
                    <a:pt x="33" y="888"/>
                  </a:lnTo>
                  <a:lnTo>
                    <a:pt x="34" y="888"/>
                  </a:lnTo>
                  <a:lnTo>
                    <a:pt x="35" y="889"/>
                  </a:lnTo>
                  <a:lnTo>
                    <a:pt x="35" y="891"/>
                  </a:lnTo>
                  <a:lnTo>
                    <a:pt x="35" y="894"/>
                  </a:lnTo>
                  <a:lnTo>
                    <a:pt x="35" y="897"/>
                  </a:lnTo>
                  <a:lnTo>
                    <a:pt x="36" y="900"/>
                  </a:lnTo>
                  <a:lnTo>
                    <a:pt x="37" y="903"/>
                  </a:lnTo>
                  <a:lnTo>
                    <a:pt x="38" y="904"/>
                  </a:lnTo>
                  <a:lnTo>
                    <a:pt x="38" y="906"/>
                  </a:lnTo>
                  <a:lnTo>
                    <a:pt x="38" y="908"/>
                  </a:lnTo>
                  <a:lnTo>
                    <a:pt x="38" y="910"/>
                  </a:lnTo>
                  <a:lnTo>
                    <a:pt x="39" y="911"/>
                  </a:lnTo>
                  <a:lnTo>
                    <a:pt x="40" y="912"/>
                  </a:lnTo>
                  <a:lnTo>
                    <a:pt x="41" y="912"/>
                  </a:lnTo>
                  <a:lnTo>
                    <a:pt x="42" y="912"/>
                  </a:lnTo>
                  <a:lnTo>
                    <a:pt x="43" y="911"/>
                  </a:lnTo>
                  <a:lnTo>
                    <a:pt x="44" y="911"/>
                  </a:lnTo>
                  <a:lnTo>
                    <a:pt x="46" y="911"/>
                  </a:lnTo>
                  <a:lnTo>
                    <a:pt x="47" y="910"/>
                  </a:lnTo>
                  <a:lnTo>
                    <a:pt x="49" y="909"/>
                  </a:lnTo>
                  <a:lnTo>
                    <a:pt x="50" y="908"/>
                  </a:lnTo>
                  <a:lnTo>
                    <a:pt x="51" y="908"/>
                  </a:lnTo>
                  <a:lnTo>
                    <a:pt x="46" y="912"/>
                  </a:lnTo>
                  <a:lnTo>
                    <a:pt x="43" y="917"/>
                  </a:lnTo>
                  <a:lnTo>
                    <a:pt x="41" y="924"/>
                  </a:lnTo>
                  <a:lnTo>
                    <a:pt x="39" y="930"/>
                  </a:lnTo>
                  <a:lnTo>
                    <a:pt x="39" y="932"/>
                  </a:lnTo>
                  <a:lnTo>
                    <a:pt x="39" y="934"/>
                  </a:lnTo>
                  <a:lnTo>
                    <a:pt x="41" y="935"/>
                  </a:lnTo>
                  <a:lnTo>
                    <a:pt x="43" y="937"/>
                  </a:lnTo>
                  <a:lnTo>
                    <a:pt x="45" y="938"/>
                  </a:lnTo>
                  <a:lnTo>
                    <a:pt x="47" y="939"/>
                  </a:lnTo>
                  <a:lnTo>
                    <a:pt x="50" y="942"/>
                  </a:lnTo>
                  <a:lnTo>
                    <a:pt x="52" y="947"/>
                  </a:lnTo>
                  <a:lnTo>
                    <a:pt x="53" y="953"/>
                  </a:lnTo>
                  <a:lnTo>
                    <a:pt x="54" y="959"/>
                  </a:lnTo>
                  <a:lnTo>
                    <a:pt x="56" y="961"/>
                  </a:lnTo>
                  <a:lnTo>
                    <a:pt x="58" y="962"/>
                  </a:lnTo>
                  <a:lnTo>
                    <a:pt x="61" y="965"/>
                  </a:lnTo>
                  <a:lnTo>
                    <a:pt x="61" y="966"/>
                  </a:lnTo>
                  <a:lnTo>
                    <a:pt x="61" y="967"/>
                  </a:lnTo>
                  <a:lnTo>
                    <a:pt x="59" y="968"/>
                  </a:lnTo>
                  <a:lnTo>
                    <a:pt x="59" y="970"/>
                  </a:lnTo>
                  <a:lnTo>
                    <a:pt x="59" y="972"/>
                  </a:lnTo>
                  <a:lnTo>
                    <a:pt x="60" y="974"/>
                  </a:lnTo>
                  <a:lnTo>
                    <a:pt x="61" y="978"/>
                  </a:lnTo>
                  <a:lnTo>
                    <a:pt x="62" y="981"/>
                  </a:lnTo>
                  <a:lnTo>
                    <a:pt x="63" y="984"/>
                  </a:lnTo>
                  <a:lnTo>
                    <a:pt x="64" y="985"/>
                  </a:lnTo>
                  <a:lnTo>
                    <a:pt x="65" y="985"/>
                  </a:lnTo>
                  <a:lnTo>
                    <a:pt x="66" y="984"/>
                  </a:lnTo>
                  <a:lnTo>
                    <a:pt x="66" y="983"/>
                  </a:lnTo>
                  <a:lnTo>
                    <a:pt x="67" y="982"/>
                  </a:lnTo>
                  <a:lnTo>
                    <a:pt x="69" y="981"/>
                  </a:lnTo>
                  <a:lnTo>
                    <a:pt x="69" y="982"/>
                  </a:lnTo>
                  <a:lnTo>
                    <a:pt x="70" y="983"/>
                  </a:lnTo>
                  <a:lnTo>
                    <a:pt x="73" y="984"/>
                  </a:lnTo>
                  <a:lnTo>
                    <a:pt x="74" y="983"/>
                  </a:lnTo>
                  <a:lnTo>
                    <a:pt x="75" y="981"/>
                  </a:lnTo>
                  <a:lnTo>
                    <a:pt x="75" y="979"/>
                  </a:lnTo>
                  <a:lnTo>
                    <a:pt x="76" y="976"/>
                  </a:lnTo>
                  <a:lnTo>
                    <a:pt x="77" y="974"/>
                  </a:lnTo>
                  <a:lnTo>
                    <a:pt x="78" y="975"/>
                  </a:lnTo>
                  <a:lnTo>
                    <a:pt x="78" y="976"/>
                  </a:lnTo>
                  <a:lnTo>
                    <a:pt x="79" y="977"/>
                  </a:lnTo>
                  <a:lnTo>
                    <a:pt x="80" y="977"/>
                  </a:lnTo>
                  <a:lnTo>
                    <a:pt x="82" y="976"/>
                  </a:lnTo>
                  <a:lnTo>
                    <a:pt x="83" y="975"/>
                  </a:lnTo>
                  <a:lnTo>
                    <a:pt x="84" y="974"/>
                  </a:lnTo>
                  <a:lnTo>
                    <a:pt x="85" y="972"/>
                  </a:lnTo>
                  <a:lnTo>
                    <a:pt x="85" y="973"/>
                  </a:lnTo>
                  <a:lnTo>
                    <a:pt x="86" y="974"/>
                  </a:lnTo>
                  <a:lnTo>
                    <a:pt x="86" y="975"/>
                  </a:lnTo>
                  <a:lnTo>
                    <a:pt x="86" y="976"/>
                  </a:lnTo>
                  <a:lnTo>
                    <a:pt x="82" y="980"/>
                  </a:lnTo>
                  <a:lnTo>
                    <a:pt x="79" y="984"/>
                  </a:lnTo>
                  <a:lnTo>
                    <a:pt x="75" y="987"/>
                  </a:lnTo>
                  <a:lnTo>
                    <a:pt x="69" y="988"/>
                  </a:lnTo>
                  <a:lnTo>
                    <a:pt x="69" y="989"/>
                  </a:lnTo>
                  <a:lnTo>
                    <a:pt x="69" y="990"/>
                  </a:lnTo>
                  <a:lnTo>
                    <a:pt x="68" y="991"/>
                  </a:lnTo>
                  <a:lnTo>
                    <a:pt x="67" y="991"/>
                  </a:lnTo>
                  <a:lnTo>
                    <a:pt x="66" y="991"/>
                  </a:lnTo>
                  <a:lnTo>
                    <a:pt x="65" y="992"/>
                  </a:lnTo>
                  <a:lnTo>
                    <a:pt x="65" y="993"/>
                  </a:lnTo>
                  <a:lnTo>
                    <a:pt x="65" y="994"/>
                  </a:lnTo>
                  <a:lnTo>
                    <a:pt x="69" y="1002"/>
                  </a:lnTo>
                  <a:lnTo>
                    <a:pt x="74" y="1011"/>
                  </a:lnTo>
                  <a:lnTo>
                    <a:pt x="76" y="1010"/>
                  </a:lnTo>
                  <a:lnTo>
                    <a:pt x="77" y="1009"/>
                  </a:lnTo>
                  <a:lnTo>
                    <a:pt x="78" y="1007"/>
                  </a:lnTo>
                  <a:lnTo>
                    <a:pt x="78" y="1005"/>
                  </a:lnTo>
                  <a:lnTo>
                    <a:pt x="78" y="1003"/>
                  </a:lnTo>
                  <a:lnTo>
                    <a:pt x="79" y="1001"/>
                  </a:lnTo>
                  <a:lnTo>
                    <a:pt x="79" y="999"/>
                  </a:lnTo>
                  <a:lnTo>
                    <a:pt x="80" y="997"/>
                  </a:lnTo>
                  <a:lnTo>
                    <a:pt x="83" y="996"/>
                  </a:lnTo>
                  <a:lnTo>
                    <a:pt x="85" y="995"/>
                  </a:lnTo>
                  <a:lnTo>
                    <a:pt x="87" y="994"/>
                  </a:lnTo>
                  <a:lnTo>
                    <a:pt x="91" y="994"/>
                  </a:lnTo>
                  <a:lnTo>
                    <a:pt x="95" y="994"/>
                  </a:lnTo>
                  <a:lnTo>
                    <a:pt x="99" y="994"/>
                  </a:lnTo>
                  <a:lnTo>
                    <a:pt x="102" y="995"/>
                  </a:lnTo>
                  <a:lnTo>
                    <a:pt x="105" y="996"/>
                  </a:lnTo>
                  <a:lnTo>
                    <a:pt x="107" y="999"/>
                  </a:lnTo>
                  <a:lnTo>
                    <a:pt x="110" y="1001"/>
                  </a:lnTo>
                  <a:lnTo>
                    <a:pt x="111" y="1004"/>
                  </a:lnTo>
                  <a:lnTo>
                    <a:pt x="111" y="1007"/>
                  </a:lnTo>
                  <a:lnTo>
                    <a:pt x="110" y="1010"/>
                  </a:lnTo>
                  <a:lnTo>
                    <a:pt x="109" y="1012"/>
                  </a:lnTo>
                  <a:lnTo>
                    <a:pt x="108" y="1014"/>
                  </a:lnTo>
                  <a:lnTo>
                    <a:pt x="106" y="1014"/>
                  </a:lnTo>
                  <a:lnTo>
                    <a:pt x="104" y="1014"/>
                  </a:lnTo>
                  <a:lnTo>
                    <a:pt x="102" y="1015"/>
                  </a:lnTo>
                  <a:lnTo>
                    <a:pt x="100" y="1015"/>
                  </a:lnTo>
                  <a:lnTo>
                    <a:pt x="98" y="1015"/>
                  </a:lnTo>
                  <a:lnTo>
                    <a:pt x="96" y="1016"/>
                  </a:lnTo>
                  <a:lnTo>
                    <a:pt x="94" y="1017"/>
                  </a:lnTo>
                  <a:lnTo>
                    <a:pt x="93" y="1018"/>
                  </a:lnTo>
                  <a:lnTo>
                    <a:pt x="93" y="1020"/>
                  </a:lnTo>
                  <a:lnTo>
                    <a:pt x="94" y="1021"/>
                  </a:lnTo>
                  <a:lnTo>
                    <a:pt x="95" y="1022"/>
                  </a:lnTo>
                  <a:lnTo>
                    <a:pt x="97" y="1023"/>
                  </a:lnTo>
                  <a:lnTo>
                    <a:pt x="98" y="1023"/>
                  </a:lnTo>
                  <a:lnTo>
                    <a:pt x="105" y="1026"/>
                  </a:lnTo>
                  <a:lnTo>
                    <a:pt x="111" y="1028"/>
                  </a:lnTo>
                  <a:lnTo>
                    <a:pt x="117" y="1028"/>
                  </a:lnTo>
                  <a:lnTo>
                    <a:pt x="119" y="1027"/>
                  </a:lnTo>
                  <a:lnTo>
                    <a:pt x="120" y="1026"/>
                  </a:lnTo>
                  <a:lnTo>
                    <a:pt x="120" y="1025"/>
                  </a:lnTo>
                  <a:lnTo>
                    <a:pt x="119" y="1023"/>
                  </a:lnTo>
                  <a:lnTo>
                    <a:pt x="119" y="1022"/>
                  </a:lnTo>
                  <a:lnTo>
                    <a:pt x="117" y="1020"/>
                  </a:lnTo>
                  <a:lnTo>
                    <a:pt x="116" y="1018"/>
                  </a:lnTo>
                  <a:lnTo>
                    <a:pt x="116" y="1017"/>
                  </a:lnTo>
                  <a:lnTo>
                    <a:pt x="119" y="1013"/>
                  </a:lnTo>
                  <a:lnTo>
                    <a:pt x="120" y="1009"/>
                  </a:lnTo>
                  <a:lnTo>
                    <a:pt x="119" y="1005"/>
                  </a:lnTo>
                  <a:lnTo>
                    <a:pt x="121" y="1005"/>
                  </a:lnTo>
                  <a:lnTo>
                    <a:pt x="122" y="1004"/>
                  </a:lnTo>
                  <a:lnTo>
                    <a:pt x="122" y="1003"/>
                  </a:lnTo>
                  <a:lnTo>
                    <a:pt x="123" y="1001"/>
                  </a:lnTo>
                  <a:lnTo>
                    <a:pt x="123" y="1000"/>
                  </a:lnTo>
                  <a:lnTo>
                    <a:pt x="123" y="998"/>
                  </a:lnTo>
                  <a:lnTo>
                    <a:pt x="122" y="997"/>
                  </a:lnTo>
                  <a:lnTo>
                    <a:pt x="122" y="996"/>
                  </a:lnTo>
                  <a:lnTo>
                    <a:pt x="130" y="991"/>
                  </a:lnTo>
                  <a:lnTo>
                    <a:pt x="138" y="989"/>
                  </a:lnTo>
                  <a:lnTo>
                    <a:pt x="145" y="984"/>
                  </a:lnTo>
                  <a:lnTo>
                    <a:pt x="151" y="983"/>
                  </a:lnTo>
                  <a:lnTo>
                    <a:pt x="157" y="982"/>
                  </a:lnTo>
                  <a:lnTo>
                    <a:pt x="164" y="982"/>
                  </a:lnTo>
                  <a:lnTo>
                    <a:pt x="166" y="981"/>
                  </a:lnTo>
                  <a:lnTo>
                    <a:pt x="166" y="980"/>
                  </a:lnTo>
                  <a:lnTo>
                    <a:pt x="164" y="979"/>
                  </a:lnTo>
                  <a:lnTo>
                    <a:pt x="163" y="978"/>
                  </a:lnTo>
                  <a:lnTo>
                    <a:pt x="162" y="977"/>
                  </a:lnTo>
                  <a:lnTo>
                    <a:pt x="161" y="977"/>
                  </a:lnTo>
                  <a:lnTo>
                    <a:pt x="158" y="976"/>
                  </a:lnTo>
                  <a:lnTo>
                    <a:pt x="147" y="975"/>
                  </a:lnTo>
                  <a:lnTo>
                    <a:pt x="136" y="974"/>
                  </a:lnTo>
                  <a:lnTo>
                    <a:pt x="125" y="975"/>
                  </a:lnTo>
                  <a:lnTo>
                    <a:pt x="113" y="977"/>
                  </a:lnTo>
                  <a:lnTo>
                    <a:pt x="103" y="976"/>
                  </a:lnTo>
                  <a:lnTo>
                    <a:pt x="98" y="974"/>
                  </a:lnTo>
                  <a:lnTo>
                    <a:pt x="94" y="969"/>
                  </a:lnTo>
                  <a:lnTo>
                    <a:pt x="92" y="964"/>
                  </a:lnTo>
                  <a:lnTo>
                    <a:pt x="89" y="958"/>
                  </a:lnTo>
                  <a:lnTo>
                    <a:pt x="89" y="953"/>
                  </a:lnTo>
                  <a:lnTo>
                    <a:pt x="90" y="948"/>
                  </a:lnTo>
                  <a:lnTo>
                    <a:pt x="90" y="944"/>
                  </a:lnTo>
                  <a:lnTo>
                    <a:pt x="88" y="940"/>
                  </a:lnTo>
                  <a:lnTo>
                    <a:pt x="86" y="938"/>
                  </a:lnTo>
                  <a:lnTo>
                    <a:pt x="83" y="937"/>
                  </a:lnTo>
                  <a:lnTo>
                    <a:pt x="80" y="938"/>
                  </a:lnTo>
                  <a:lnTo>
                    <a:pt x="77" y="939"/>
                  </a:lnTo>
                  <a:lnTo>
                    <a:pt x="75" y="941"/>
                  </a:lnTo>
                  <a:lnTo>
                    <a:pt x="68" y="931"/>
                  </a:lnTo>
                  <a:lnTo>
                    <a:pt x="68" y="920"/>
                  </a:lnTo>
                  <a:lnTo>
                    <a:pt x="70" y="908"/>
                  </a:lnTo>
                  <a:lnTo>
                    <a:pt x="74" y="897"/>
                  </a:lnTo>
                  <a:lnTo>
                    <a:pt x="76" y="886"/>
                  </a:lnTo>
                  <a:lnTo>
                    <a:pt x="76" y="875"/>
                  </a:lnTo>
                  <a:lnTo>
                    <a:pt x="75" y="866"/>
                  </a:lnTo>
                  <a:lnTo>
                    <a:pt x="75" y="857"/>
                  </a:lnTo>
                  <a:lnTo>
                    <a:pt x="79" y="849"/>
                  </a:lnTo>
                  <a:lnTo>
                    <a:pt x="79" y="848"/>
                  </a:lnTo>
                  <a:lnTo>
                    <a:pt x="78" y="847"/>
                  </a:lnTo>
                  <a:lnTo>
                    <a:pt x="78" y="845"/>
                  </a:lnTo>
                  <a:lnTo>
                    <a:pt x="77" y="843"/>
                  </a:lnTo>
                  <a:lnTo>
                    <a:pt x="78" y="842"/>
                  </a:lnTo>
                  <a:lnTo>
                    <a:pt x="80" y="838"/>
                  </a:lnTo>
                  <a:lnTo>
                    <a:pt x="83" y="835"/>
                  </a:lnTo>
                  <a:lnTo>
                    <a:pt x="85" y="832"/>
                  </a:lnTo>
                  <a:lnTo>
                    <a:pt x="86" y="831"/>
                  </a:lnTo>
                  <a:lnTo>
                    <a:pt x="86" y="829"/>
                  </a:lnTo>
                  <a:lnTo>
                    <a:pt x="86" y="828"/>
                  </a:lnTo>
                  <a:lnTo>
                    <a:pt x="85" y="826"/>
                  </a:lnTo>
                  <a:lnTo>
                    <a:pt x="83" y="824"/>
                  </a:lnTo>
                  <a:lnTo>
                    <a:pt x="81" y="822"/>
                  </a:lnTo>
                  <a:lnTo>
                    <a:pt x="80" y="820"/>
                  </a:lnTo>
                  <a:lnTo>
                    <a:pt x="80" y="818"/>
                  </a:lnTo>
                  <a:lnTo>
                    <a:pt x="80" y="816"/>
                  </a:lnTo>
                  <a:lnTo>
                    <a:pt x="80" y="814"/>
                  </a:lnTo>
                  <a:lnTo>
                    <a:pt x="80" y="811"/>
                  </a:lnTo>
                  <a:lnTo>
                    <a:pt x="80" y="810"/>
                  </a:lnTo>
                  <a:lnTo>
                    <a:pt x="79" y="809"/>
                  </a:lnTo>
                  <a:lnTo>
                    <a:pt x="78" y="808"/>
                  </a:lnTo>
                  <a:lnTo>
                    <a:pt x="79" y="801"/>
                  </a:lnTo>
                  <a:lnTo>
                    <a:pt x="81" y="794"/>
                  </a:lnTo>
                  <a:lnTo>
                    <a:pt x="80" y="787"/>
                  </a:lnTo>
                  <a:lnTo>
                    <a:pt x="79" y="785"/>
                  </a:lnTo>
                  <a:lnTo>
                    <a:pt x="78" y="784"/>
                  </a:lnTo>
                  <a:lnTo>
                    <a:pt x="76" y="783"/>
                  </a:lnTo>
                  <a:lnTo>
                    <a:pt x="74" y="781"/>
                  </a:lnTo>
                  <a:lnTo>
                    <a:pt x="71" y="781"/>
                  </a:lnTo>
                  <a:lnTo>
                    <a:pt x="69" y="780"/>
                  </a:lnTo>
                  <a:lnTo>
                    <a:pt x="71" y="778"/>
                  </a:lnTo>
                  <a:lnTo>
                    <a:pt x="75" y="777"/>
                  </a:lnTo>
                  <a:lnTo>
                    <a:pt x="78" y="777"/>
                  </a:lnTo>
                  <a:lnTo>
                    <a:pt x="80" y="776"/>
                  </a:lnTo>
                  <a:lnTo>
                    <a:pt x="83" y="775"/>
                  </a:lnTo>
                  <a:lnTo>
                    <a:pt x="85" y="774"/>
                  </a:lnTo>
                  <a:lnTo>
                    <a:pt x="85" y="772"/>
                  </a:lnTo>
                  <a:lnTo>
                    <a:pt x="85" y="769"/>
                  </a:lnTo>
                  <a:lnTo>
                    <a:pt x="85" y="765"/>
                  </a:lnTo>
                  <a:lnTo>
                    <a:pt x="83" y="763"/>
                  </a:lnTo>
                  <a:lnTo>
                    <a:pt x="80" y="762"/>
                  </a:lnTo>
                  <a:lnTo>
                    <a:pt x="78" y="762"/>
                  </a:lnTo>
                  <a:lnTo>
                    <a:pt x="75" y="762"/>
                  </a:lnTo>
                  <a:lnTo>
                    <a:pt x="71" y="762"/>
                  </a:lnTo>
                  <a:lnTo>
                    <a:pt x="69" y="762"/>
                  </a:lnTo>
                  <a:lnTo>
                    <a:pt x="69" y="761"/>
                  </a:lnTo>
                  <a:lnTo>
                    <a:pt x="69" y="760"/>
                  </a:lnTo>
                  <a:lnTo>
                    <a:pt x="69" y="759"/>
                  </a:lnTo>
                  <a:lnTo>
                    <a:pt x="69" y="758"/>
                  </a:lnTo>
                  <a:lnTo>
                    <a:pt x="71" y="755"/>
                  </a:lnTo>
                  <a:lnTo>
                    <a:pt x="73" y="753"/>
                  </a:lnTo>
                  <a:lnTo>
                    <a:pt x="73" y="750"/>
                  </a:lnTo>
                  <a:lnTo>
                    <a:pt x="73" y="747"/>
                  </a:lnTo>
                  <a:lnTo>
                    <a:pt x="70" y="745"/>
                  </a:lnTo>
                  <a:lnTo>
                    <a:pt x="64" y="735"/>
                  </a:lnTo>
                  <a:lnTo>
                    <a:pt x="59" y="726"/>
                  </a:lnTo>
                  <a:lnTo>
                    <a:pt x="57" y="720"/>
                  </a:lnTo>
                  <a:lnTo>
                    <a:pt x="58" y="713"/>
                  </a:lnTo>
                  <a:lnTo>
                    <a:pt x="60" y="706"/>
                  </a:lnTo>
                  <a:lnTo>
                    <a:pt x="61" y="697"/>
                  </a:lnTo>
                  <a:lnTo>
                    <a:pt x="59" y="686"/>
                  </a:lnTo>
                  <a:lnTo>
                    <a:pt x="57" y="677"/>
                  </a:lnTo>
                  <a:lnTo>
                    <a:pt x="56" y="667"/>
                  </a:lnTo>
                  <a:lnTo>
                    <a:pt x="57" y="654"/>
                  </a:lnTo>
                  <a:lnTo>
                    <a:pt x="58" y="641"/>
                  </a:lnTo>
                  <a:lnTo>
                    <a:pt x="59" y="635"/>
                  </a:lnTo>
                  <a:lnTo>
                    <a:pt x="62" y="629"/>
                  </a:lnTo>
                  <a:lnTo>
                    <a:pt x="63" y="626"/>
                  </a:lnTo>
                  <a:lnTo>
                    <a:pt x="62" y="624"/>
                  </a:lnTo>
                  <a:lnTo>
                    <a:pt x="61" y="622"/>
                  </a:lnTo>
                  <a:lnTo>
                    <a:pt x="60" y="620"/>
                  </a:lnTo>
                  <a:lnTo>
                    <a:pt x="60" y="618"/>
                  </a:lnTo>
                  <a:lnTo>
                    <a:pt x="61" y="617"/>
                  </a:lnTo>
                  <a:lnTo>
                    <a:pt x="62" y="616"/>
                  </a:lnTo>
                  <a:lnTo>
                    <a:pt x="63" y="615"/>
                  </a:lnTo>
                  <a:lnTo>
                    <a:pt x="65" y="615"/>
                  </a:lnTo>
                  <a:lnTo>
                    <a:pt x="67" y="615"/>
                  </a:lnTo>
                  <a:lnTo>
                    <a:pt x="69" y="614"/>
                  </a:lnTo>
                  <a:lnTo>
                    <a:pt x="71" y="614"/>
                  </a:lnTo>
                  <a:lnTo>
                    <a:pt x="73" y="612"/>
                  </a:lnTo>
                  <a:lnTo>
                    <a:pt x="71" y="605"/>
                  </a:lnTo>
                  <a:lnTo>
                    <a:pt x="69" y="598"/>
                  </a:lnTo>
                  <a:lnTo>
                    <a:pt x="67" y="591"/>
                  </a:lnTo>
                  <a:lnTo>
                    <a:pt x="66" y="588"/>
                  </a:lnTo>
                  <a:lnTo>
                    <a:pt x="65" y="585"/>
                  </a:lnTo>
                  <a:lnTo>
                    <a:pt x="63" y="583"/>
                  </a:lnTo>
                  <a:lnTo>
                    <a:pt x="62" y="580"/>
                  </a:lnTo>
                  <a:lnTo>
                    <a:pt x="61" y="566"/>
                  </a:lnTo>
                  <a:lnTo>
                    <a:pt x="62" y="552"/>
                  </a:lnTo>
                  <a:lnTo>
                    <a:pt x="66" y="541"/>
                  </a:lnTo>
                  <a:lnTo>
                    <a:pt x="71" y="531"/>
                  </a:lnTo>
                  <a:lnTo>
                    <a:pt x="76" y="521"/>
                  </a:lnTo>
                  <a:lnTo>
                    <a:pt x="76" y="518"/>
                  </a:lnTo>
                  <a:lnTo>
                    <a:pt x="76" y="516"/>
                  </a:lnTo>
                  <a:lnTo>
                    <a:pt x="74" y="514"/>
                  </a:lnTo>
                  <a:lnTo>
                    <a:pt x="73" y="512"/>
                  </a:lnTo>
                  <a:lnTo>
                    <a:pt x="71" y="509"/>
                  </a:lnTo>
                  <a:lnTo>
                    <a:pt x="70" y="508"/>
                  </a:lnTo>
                  <a:lnTo>
                    <a:pt x="70" y="506"/>
                  </a:lnTo>
                  <a:lnTo>
                    <a:pt x="74" y="495"/>
                  </a:lnTo>
                  <a:lnTo>
                    <a:pt x="77" y="483"/>
                  </a:lnTo>
                  <a:lnTo>
                    <a:pt x="78" y="482"/>
                  </a:lnTo>
                  <a:lnTo>
                    <a:pt x="79" y="481"/>
                  </a:lnTo>
                  <a:lnTo>
                    <a:pt x="81" y="481"/>
                  </a:lnTo>
                  <a:lnTo>
                    <a:pt x="82" y="480"/>
                  </a:lnTo>
                  <a:lnTo>
                    <a:pt x="84" y="480"/>
                  </a:lnTo>
                  <a:lnTo>
                    <a:pt x="86" y="479"/>
                  </a:lnTo>
                  <a:lnTo>
                    <a:pt x="87" y="478"/>
                  </a:lnTo>
                  <a:lnTo>
                    <a:pt x="88" y="468"/>
                  </a:lnTo>
                  <a:lnTo>
                    <a:pt x="86" y="457"/>
                  </a:lnTo>
                  <a:lnTo>
                    <a:pt x="85" y="446"/>
                  </a:lnTo>
                  <a:lnTo>
                    <a:pt x="84" y="445"/>
                  </a:lnTo>
                  <a:lnTo>
                    <a:pt x="83" y="445"/>
                  </a:lnTo>
                  <a:lnTo>
                    <a:pt x="81" y="444"/>
                  </a:lnTo>
                  <a:lnTo>
                    <a:pt x="79" y="444"/>
                  </a:lnTo>
                  <a:lnTo>
                    <a:pt x="78" y="443"/>
                  </a:lnTo>
                  <a:lnTo>
                    <a:pt x="77" y="443"/>
                  </a:lnTo>
                  <a:lnTo>
                    <a:pt x="71" y="430"/>
                  </a:lnTo>
                  <a:lnTo>
                    <a:pt x="69" y="416"/>
                  </a:lnTo>
                  <a:lnTo>
                    <a:pt x="69" y="414"/>
                  </a:lnTo>
                  <a:lnTo>
                    <a:pt x="69" y="411"/>
                  </a:lnTo>
                  <a:lnTo>
                    <a:pt x="69" y="408"/>
                  </a:lnTo>
                  <a:lnTo>
                    <a:pt x="68" y="406"/>
                  </a:lnTo>
                  <a:lnTo>
                    <a:pt x="67" y="405"/>
                  </a:lnTo>
                  <a:lnTo>
                    <a:pt x="65" y="404"/>
                  </a:lnTo>
                  <a:lnTo>
                    <a:pt x="63" y="403"/>
                  </a:lnTo>
                  <a:lnTo>
                    <a:pt x="62" y="402"/>
                  </a:lnTo>
                  <a:lnTo>
                    <a:pt x="60" y="400"/>
                  </a:lnTo>
                  <a:lnTo>
                    <a:pt x="59" y="399"/>
                  </a:lnTo>
                  <a:lnTo>
                    <a:pt x="59" y="397"/>
                  </a:lnTo>
                  <a:lnTo>
                    <a:pt x="60" y="395"/>
                  </a:lnTo>
                  <a:lnTo>
                    <a:pt x="61" y="393"/>
                  </a:lnTo>
                  <a:lnTo>
                    <a:pt x="63" y="392"/>
                  </a:lnTo>
                  <a:lnTo>
                    <a:pt x="65" y="391"/>
                  </a:lnTo>
                  <a:lnTo>
                    <a:pt x="66" y="390"/>
                  </a:lnTo>
                  <a:lnTo>
                    <a:pt x="67" y="388"/>
                  </a:lnTo>
                  <a:lnTo>
                    <a:pt x="67" y="382"/>
                  </a:lnTo>
                  <a:lnTo>
                    <a:pt x="66" y="374"/>
                  </a:lnTo>
                  <a:lnTo>
                    <a:pt x="67" y="369"/>
                  </a:lnTo>
                  <a:lnTo>
                    <a:pt x="69" y="367"/>
                  </a:lnTo>
                  <a:lnTo>
                    <a:pt x="71" y="364"/>
                  </a:lnTo>
                  <a:lnTo>
                    <a:pt x="73" y="362"/>
                  </a:lnTo>
                  <a:lnTo>
                    <a:pt x="75" y="359"/>
                  </a:lnTo>
                  <a:lnTo>
                    <a:pt x="75" y="357"/>
                  </a:lnTo>
                  <a:lnTo>
                    <a:pt x="74" y="354"/>
                  </a:lnTo>
                  <a:lnTo>
                    <a:pt x="71" y="350"/>
                  </a:lnTo>
                  <a:lnTo>
                    <a:pt x="70" y="346"/>
                  </a:lnTo>
                  <a:lnTo>
                    <a:pt x="69" y="343"/>
                  </a:lnTo>
                  <a:lnTo>
                    <a:pt x="69" y="339"/>
                  </a:lnTo>
                  <a:lnTo>
                    <a:pt x="73" y="323"/>
                  </a:lnTo>
                  <a:lnTo>
                    <a:pt x="78" y="308"/>
                  </a:lnTo>
                  <a:lnTo>
                    <a:pt x="82" y="298"/>
                  </a:lnTo>
                  <a:lnTo>
                    <a:pt x="87" y="288"/>
                  </a:lnTo>
                  <a:lnTo>
                    <a:pt x="91" y="276"/>
                  </a:lnTo>
                  <a:lnTo>
                    <a:pt x="92" y="274"/>
                  </a:lnTo>
                  <a:lnTo>
                    <a:pt x="94" y="272"/>
                  </a:lnTo>
                  <a:lnTo>
                    <a:pt x="96" y="271"/>
                  </a:lnTo>
                  <a:lnTo>
                    <a:pt x="98" y="269"/>
                  </a:lnTo>
                  <a:lnTo>
                    <a:pt x="100" y="268"/>
                  </a:lnTo>
                  <a:lnTo>
                    <a:pt x="101" y="267"/>
                  </a:lnTo>
                  <a:lnTo>
                    <a:pt x="102" y="265"/>
                  </a:lnTo>
                  <a:lnTo>
                    <a:pt x="103" y="263"/>
                  </a:lnTo>
                  <a:lnTo>
                    <a:pt x="103" y="262"/>
                  </a:lnTo>
                  <a:lnTo>
                    <a:pt x="100" y="250"/>
                  </a:lnTo>
                  <a:lnTo>
                    <a:pt x="100" y="236"/>
                  </a:lnTo>
                  <a:lnTo>
                    <a:pt x="100" y="235"/>
                  </a:lnTo>
                  <a:lnTo>
                    <a:pt x="99" y="233"/>
                  </a:lnTo>
                  <a:lnTo>
                    <a:pt x="98" y="230"/>
                  </a:lnTo>
                  <a:lnTo>
                    <a:pt x="97" y="228"/>
                  </a:lnTo>
                  <a:lnTo>
                    <a:pt x="96" y="227"/>
                  </a:lnTo>
                  <a:lnTo>
                    <a:pt x="96" y="226"/>
                  </a:lnTo>
                  <a:lnTo>
                    <a:pt x="96" y="224"/>
                  </a:lnTo>
                  <a:lnTo>
                    <a:pt x="97" y="223"/>
                  </a:lnTo>
                  <a:lnTo>
                    <a:pt x="100" y="218"/>
                  </a:lnTo>
                  <a:lnTo>
                    <a:pt x="99" y="213"/>
                  </a:lnTo>
                  <a:lnTo>
                    <a:pt x="98" y="207"/>
                  </a:lnTo>
                  <a:lnTo>
                    <a:pt x="99" y="203"/>
                  </a:lnTo>
                  <a:lnTo>
                    <a:pt x="105" y="198"/>
                  </a:lnTo>
                  <a:lnTo>
                    <a:pt x="112" y="193"/>
                  </a:lnTo>
                  <a:lnTo>
                    <a:pt x="119" y="189"/>
                  </a:lnTo>
                  <a:lnTo>
                    <a:pt x="125" y="183"/>
                  </a:lnTo>
                  <a:lnTo>
                    <a:pt x="128" y="175"/>
                  </a:lnTo>
                  <a:lnTo>
                    <a:pt x="129" y="163"/>
                  </a:lnTo>
                  <a:lnTo>
                    <a:pt x="129" y="156"/>
                  </a:lnTo>
                  <a:lnTo>
                    <a:pt x="128" y="151"/>
                  </a:lnTo>
                  <a:lnTo>
                    <a:pt x="128" y="145"/>
                  </a:lnTo>
                  <a:lnTo>
                    <a:pt x="127" y="145"/>
                  </a:lnTo>
                  <a:lnTo>
                    <a:pt x="126" y="145"/>
                  </a:lnTo>
                  <a:lnTo>
                    <a:pt x="124" y="145"/>
                  </a:lnTo>
                  <a:lnTo>
                    <a:pt x="121" y="145"/>
                  </a:lnTo>
                  <a:lnTo>
                    <a:pt x="119" y="145"/>
                  </a:lnTo>
                  <a:close/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45" name="Freeform 90"/>
            <p:cNvSpPr>
              <a:spLocks/>
            </p:cNvSpPr>
            <p:nvPr/>
          </p:nvSpPr>
          <p:spPr bwMode="gray">
            <a:xfrm>
              <a:off x="2638" y="2589"/>
              <a:ext cx="166" cy="1028"/>
            </a:xfrm>
            <a:custGeom>
              <a:avLst/>
              <a:gdLst>
                <a:gd name="T0" fmla="*/ 89 w 166"/>
                <a:gd name="T1" fmla="*/ 83 h 1028"/>
                <a:gd name="T2" fmla="*/ 76 w 166"/>
                <a:gd name="T3" fmla="*/ 70 h 1028"/>
                <a:gd name="T4" fmla="*/ 87 w 166"/>
                <a:gd name="T5" fmla="*/ 51 h 1028"/>
                <a:gd name="T6" fmla="*/ 74 w 166"/>
                <a:gd name="T7" fmla="*/ 35 h 1028"/>
                <a:gd name="T8" fmla="*/ 33 w 166"/>
                <a:gd name="T9" fmla="*/ 22 h 1028"/>
                <a:gd name="T10" fmla="*/ 44 w 166"/>
                <a:gd name="T11" fmla="*/ 109 h 1028"/>
                <a:gd name="T12" fmla="*/ 31 w 166"/>
                <a:gd name="T13" fmla="*/ 164 h 1028"/>
                <a:gd name="T14" fmla="*/ 37 w 166"/>
                <a:gd name="T15" fmla="*/ 241 h 1028"/>
                <a:gd name="T16" fmla="*/ 29 w 166"/>
                <a:gd name="T17" fmla="*/ 307 h 1028"/>
                <a:gd name="T18" fmla="*/ 26 w 166"/>
                <a:gd name="T19" fmla="*/ 356 h 1028"/>
                <a:gd name="T20" fmla="*/ 30 w 166"/>
                <a:gd name="T21" fmla="*/ 403 h 1028"/>
                <a:gd name="T22" fmla="*/ 33 w 166"/>
                <a:gd name="T23" fmla="*/ 451 h 1028"/>
                <a:gd name="T24" fmla="*/ 16 w 166"/>
                <a:gd name="T25" fmla="*/ 517 h 1028"/>
                <a:gd name="T26" fmla="*/ 1 w 166"/>
                <a:gd name="T27" fmla="*/ 584 h 1028"/>
                <a:gd name="T28" fmla="*/ 4 w 166"/>
                <a:gd name="T29" fmla="*/ 644 h 1028"/>
                <a:gd name="T30" fmla="*/ 5 w 166"/>
                <a:gd name="T31" fmla="*/ 669 h 1028"/>
                <a:gd name="T32" fmla="*/ 24 w 166"/>
                <a:gd name="T33" fmla="*/ 703 h 1028"/>
                <a:gd name="T34" fmla="*/ 37 w 166"/>
                <a:gd name="T35" fmla="*/ 702 h 1028"/>
                <a:gd name="T36" fmla="*/ 39 w 166"/>
                <a:gd name="T37" fmla="*/ 722 h 1028"/>
                <a:gd name="T38" fmla="*/ 34 w 166"/>
                <a:gd name="T39" fmla="*/ 742 h 1028"/>
                <a:gd name="T40" fmla="*/ 37 w 166"/>
                <a:gd name="T41" fmla="*/ 766 h 1028"/>
                <a:gd name="T42" fmla="*/ 48 w 166"/>
                <a:gd name="T43" fmla="*/ 769 h 1028"/>
                <a:gd name="T44" fmla="*/ 34 w 166"/>
                <a:gd name="T45" fmla="*/ 797 h 1028"/>
                <a:gd name="T46" fmla="*/ 32 w 166"/>
                <a:gd name="T47" fmla="*/ 823 h 1028"/>
                <a:gd name="T48" fmla="*/ 8 w 166"/>
                <a:gd name="T49" fmla="*/ 820 h 1028"/>
                <a:gd name="T50" fmla="*/ 8 w 166"/>
                <a:gd name="T51" fmla="*/ 830 h 1028"/>
                <a:gd name="T52" fmla="*/ 7 w 166"/>
                <a:gd name="T53" fmla="*/ 838 h 1028"/>
                <a:gd name="T54" fmla="*/ 29 w 166"/>
                <a:gd name="T55" fmla="*/ 849 h 1028"/>
                <a:gd name="T56" fmla="*/ 24 w 166"/>
                <a:gd name="T57" fmla="*/ 859 h 1028"/>
                <a:gd name="T58" fmla="*/ 28 w 166"/>
                <a:gd name="T59" fmla="*/ 872 h 1028"/>
                <a:gd name="T60" fmla="*/ 44 w 166"/>
                <a:gd name="T61" fmla="*/ 874 h 1028"/>
                <a:gd name="T62" fmla="*/ 28 w 166"/>
                <a:gd name="T63" fmla="*/ 879 h 1028"/>
                <a:gd name="T64" fmla="*/ 36 w 166"/>
                <a:gd name="T65" fmla="*/ 900 h 1028"/>
                <a:gd name="T66" fmla="*/ 47 w 166"/>
                <a:gd name="T67" fmla="*/ 910 h 1028"/>
                <a:gd name="T68" fmla="*/ 50 w 166"/>
                <a:gd name="T69" fmla="*/ 942 h 1028"/>
                <a:gd name="T70" fmla="*/ 61 w 166"/>
                <a:gd name="T71" fmla="*/ 978 h 1028"/>
                <a:gd name="T72" fmla="*/ 75 w 166"/>
                <a:gd name="T73" fmla="*/ 979 h 1028"/>
                <a:gd name="T74" fmla="*/ 86 w 166"/>
                <a:gd name="T75" fmla="*/ 976 h 1028"/>
                <a:gd name="T76" fmla="*/ 69 w 166"/>
                <a:gd name="T77" fmla="*/ 1002 h 1028"/>
                <a:gd name="T78" fmla="*/ 95 w 166"/>
                <a:gd name="T79" fmla="*/ 994 h 1028"/>
                <a:gd name="T80" fmla="*/ 100 w 166"/>
                <a:gd name="T81" fmla="*/ 1015 h 1028"/>
                <a:gd name="T82" fmla="*/ 120 w 166"/>
                <a:gd name="T83" fmla="*/ 1026 h 1028"/>
                <a:gd name="T84" fmla="*/ 123 w 166"/>
                <a:gd name="T85" fmla="*/ 1000 h 1028"/>
                <a:gd name="T86" fmla="*/ 162 w 166"/>
                <a:gd name="T87" fmla="*/ 977 h 1028"/>
                <a:gd name="T88" fmla="*/ 90 w 166"/>
                <a:gd name="T89" fmla="*/ 944 h 1028"/>
                <a:gd name="T90" fmla="*/ 75 w 166"/>
                <a:gd name="T91" fmla="*/ 857 h 1028"/>
                <a:gd name="T92" fmla="*/ 83 w 166"/>
                <a:gd name="T93" fmla="*/ 824 h 1028"/>
                <a:gd name="T94" fmla="*/ 78 w 166"/>
                <a:gd name="T95" fmla="*/ 784 h 1028"/>
                <a:gd name="T96" fmla="*/ 83 w 166"/>
                <a:gd name="T97" fmla="*/ 763 h 1028"/>
                <a:gd name="T98" fmla="*/ 70 w 166"/>
                <a:gd name="T99" fmla="*/ 745 h 1028"/>
                <a:gd name="T100" fmla="*/ 63 w 166"/>
                <a:gd name="T101" fmla="*/ 626 h 1028"/>
                <a:gd name="T102" fmla="*/ 69 w 166"/>
                <a:gd name="T103" fmla="*/ 598 h 1028"/>
                <a:gd name="T104" fmla="*/ 73 w 166"/>
                <a:gd name="T105" fmla="*/ 512 h 1028"/>
                <a:gd name="T106" fmla="*/ 86 w 166"/>
                <a:gd name="T107" fmla="*/ 457 h 1028"/>
                <a:gd name="T108" fmla="*/ 67 w 166"/>
                <a:gd name="T109" fmla="*/ 405 h 1028"/>
                <a:gd name="T110" fmla="*/ 66 w 166"/>
                <a:gd name="T111" fmla="*/ 374 h 1028"/>
                <a:gd name="T112" fmla="*/ 82 w 166"/>
                <a:gd name="T113" fmla="*/ 298 h 1028"/>
                <a:gd name="T114" fmla="*/ 100 w 166"/>
                <a:gd name="T115" fmla="*/ 235 h 1028"/>
                <a:gd name="T116" fmla="*/ 119 w 166"/>
                <a:gd name="T117" fmla="*/ 189 h 102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66"/>
                <a:gd name="T178" fmla="*/ 0 h 1028"/>
                <a:gd name="T179" fmla="*/ 166 w 166"/>
                <a:gd name="T180" fmla="*/ 1028 h 102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66" h="1028">
                  <a:moveTo>
                    <a:pt x="119" y="145"/>
                  </a:moveTo>
                  <a:lnTo>
                    <a:pt x="112" y="141"/>
                  </a:lnTo>
                  <a:lnTo>
                    <a:pt x="109" y="136"/>
                  </a:lnTo>
                  <a:lnTo>
                    <a:pt x="107" y="130"/>
                  </a:lnTo>
                  <a:lnTo>
                    <a:pt x="105" y="123"/>
                  </a:lnTo>
                  <a:lnTo>
                    <a:pt x="103" y="116"/>
                  </a:lnTo>
                  <a:lnTo>
                    <a:pt x="100" y="108"/>
                  </a:lnTo>
                  <a:lnTo>
                    <a:pt x="97" y="98"/>
                  </a:lnTo>
                  <a:lnTo>
                    <a:pt x="95" y="96"/>
                  </a:lnTo>
                  <a:lnTo>
                    <a:pt x="93" y="94"/>
                  </a:lnTo>
                  <a:lnTo>
                    <a:pt x="91" y="91"/>
                  </a:lnTo>
                  <a:lnTo>
                    <a:pt x="90" y="89"/>
                  </a:lnTo>
                  <a:lnTo>
                    <a:pt x="89" y="86"/>
                  </a:lnTo>
                  <a:lnTo>
                    <a:pt x="89" y="83"/>
                  </a:lnTo>
                  <a:lnTo>
                    <a:pt x="89" y="82"/>
                  </a:lnTo>
                  <a:lnTo>
                    <a:pt x="90" y="83"/>
                  </a:lnTo>
                  <a:lnTo>
                    <a:pt x="91" y="83"/>
                  </a:lnTo>
                  <a:lnTo>
                    <a:pt x="91" y="80"/>
                  </a:lnTo>
                  <a:lnTo>
                    <a:pt x="90" y="79"/>
                  </a:lnTo>
                  <a:lnTo>
                    <a:pt x="88" y="77"/>
                  </a:lnTo>
                  <a:lnTo>
                    <a:pt x="86" y="77"/>
                  </a:lnTo>
                  <a:lnTo>
                    <a:pt x="83" y="76"/>
                  </a:lnTo>
                  <a:lnTo>
                    <a:pt x="81" y="75"/>
                  </a:lnTo>
                  <a:lnTo>
                    <a:pt x="78" y="74"/>
                  </a:lnTo>
                  <a:lnTo>
                    <a:pt x="76" y="73"/>
                  </a:lnTo>
                  <a:lnTo>
                    <a:pt x="76" y="72"/>
                  </a:lnTo>
                  <a:lnTo>
                    <a:pt x="76" y="71"/>
                  </a:lnTo>
                  <a:lnTo>
                    <a:pt x="76" y="70"/>
                  </a:lnTo>
                  <a:lnTo>
                    <a:pt x="79" y="70"/>
                  </a:lnTo>
                  <a:lnTo>
                    <a:pt x="81" y="69"/>
                  </a:lnTo>
                  <a:lnTo>
                    <a:pt x="83" y="68"/>
                  </a:lnTo>
                  <a:lnTo>
                    <a:pt x="85" y="66"/>
                  </a:lnTo>
                  <a:lnTo>
                    <a:pt x="86" y="64"/>
                  </a:lnTo>
                  <a:lnTo>
                    <a:pt x="85" y="63"/>
                  </a:lnTo>
                  <a:lnTo>
                    <a:pt x="85" y="60"/>
                  </a:lnTo>
                  <a:lnTo>
                    <a:pt x="84" y="57"/>
                  </a:lnTo>
                  <a:lnTo>
                    <a:pt x="83" y="55"/>
                  </a:lnTo>
                  <a:lnTo>
                    <a:pt x="83" y="53"/>
                  </a:lnTo>
                  <a:lnTo>
                    <a:pt x="83" y="51"/>
                  </a:lnTo>
                  <a:lnTo>
                    <a:pt x="84" y="50"/>
                  </a:lnTo>
                  <a:lnTo>
                    <a:pt x="85" y="51"/>
                  </a:lnTo>
                  <a:lnTo>
                    <a:pt x="87" y="51"/>
                  </a:lnTo>
                  <a:lnTo>
                    <a:pt x="88" y="52"/>
                  </a:lnTo>
                  <a:lnTo>
                    <a:pt x="90" y="52"/>
                  </a:lnTo>
                  <a:lnTo>
                    <a:pt x="90" y="51"/>
                  </a:lnTo>
                  <a:lnTo>
                    <a:pt x="90" y="49"/>
                  </a:lnTo>
                  <a:lnTo>
                    <a:pt x="90" y="48"/>
                  </a:lnTo>
                  <a:lnTo>
                    <a:pt x="88" y="45"/>
                  </a:lnTo>
                  <a:lnTo>
                    <a:pt x="86" y="44"/>
                  </a:lnTo>
                  <a:lnTo>
                    <a:pt x="84" y="42"/>
                  </a:lnTo>
                  <a:lnTo>
                    <a:pt x="82" y="41"/>
                  </a:lnTo>
                  <a:lnTo>
                    <a:pt x="79" y="42"/>
                  </a:lnTo>
                  <a:lnTo>
                    <a:pt x="79" y="39"/>
                  </a:lnTo>
                  <a:lnTo>
                    <a:pt x="77" y="38"/>
                  </a:lnTo>
                  <a:lnTo>
                    <a:pt x="76" y="37"/>
                  </a:lnTo>
                  <a:lnTo>
                    <a:pt x="74" y="35"/>
                  </a:lnTo>
                  <a:lnTo>
                    <a:pt x="73" y="34"/>
                  </a:lnTo>
                  <a:lnTo>
                    <a:pt x="73" y="28"/>
                  </a:lnTo>
                  <a:lnTo>
                    <a:pt x="74" y="22"/>
                  </a:lnTo>
                  <a:lnTo>
                    <a:pt x="73" y="17"/>
                  </a:lnTo>
                  <a:lnTo>
                    <a:pt x="65" y="8"/>
                  </a:lnTo>
                  <a:lnTo>
                    <a:pt x="59" y="0"/>
                  </a:lnTo>
                  <a:lnTo>
                    <a:pt x="59" y="2"/>
                  </a:lnTo>
                  <a:lnTo>
                    <a:pt x="58" y="8"/>
                  </a:lnTo>
                  <a:lnTo>
                    <a:pt x="56" y="15"/>
                  </a:lnTo>
                  <a:lnTo>
                    <a:pt x="53" y="21"/>
                  </a:lnTo>
                  <a:lnTo>
                    <a:pt x="51" y="21"/>
                  </a:lnTo>
                  <a:lnTo>
                    <a:pt x="45" y="22"/>
                  </a:lnTo>
                  <a:lnTo>
                    <a:pt x="39" y="22"/>
                  </a:lnTo>
                  <a:lnTo>
                    <a:pt x="33" y="22"/>
                  </a:lnTo>
                  <a:lnTo>
                    <a:pt x="32" y="22"/>
                  </a:lnTo>
                  <a:lnTo>
                    <a:pt x="32" y="23"/>
                  </a:lnTo>
                  <a:lnTo>
                    <a:pt x="32" y="25"/>
                  </a:lnTo>
                  <a:lnTo>
                    <a:pt x="32" y="26"/>
                  </a:lnTo>
                  <a:lnTo>
                    <a:pt x="32" y="27"/>
                  </a:lnTo>
                  <a:lnTo>
                    <a:pt x="33" y="34"/>
                  </a:lnTo>
                  <a:lnTo>
                    <a:pt x="35" y="41"/>
                  </a:lnTo>
                  <a:lnTo>
                    <a:pt x="38" y="48"/>
                  </a:lnTo>
                  <a:lnTo>
                    <a:pt x="39" y="60"/>
                  </a:lnTo>
                  <a:lnTo>
                    <a:pt x="38" y="71"/>
                  </a:lnTo>
                  <a:lnTo>
                    <a:pt x="37" y="82"/>
                  </a:lnTo>
                  <a:lnTo>
                    <a:pt x="39" y="92"/>
                  </a:lnTo>
                  <a:lnTo>
                    <a:pt x="43" y="102"/>
                  </a:lnTo>
                  <a:lnTo>
                    <a:pt x="44" y="109"/>
                  </a:lnTo>
                  <a:lnTo>
                    <a:pt x="43" y="115"/>
                  </a:lnTo>
                  <a:lnTo>
                    <a:pt x="41" y="122"/>
                  </a:lnTo>
                  <a:lnTo>
                    <a:pt x="41" y="137"/>
                  </a:lnTo>
                  <a:lnTo>
                    <a:pt x="40" y="153"/>
                  </a:lnTo>
                  <a:lnTo>
                    <a:pt x="39" y="156"/>
                  </a:lnTo>
                  <a:lnTo>
                    <a:pt x="37" y="157"/>
                  </a:lnTo>
                  <a:lnTo>
                    <a:pt x="35" y="159"/>
                  </a:lnTo>
                  <a:lnTo>
                    <a:pt x="32" y="159"/>
                  </a:lnTo>
                  <a:lnTo>
                    <a:pt x="31" y="160"/>
                  </a:lnTo>
                  <a:lnTo>
                    <a:pt x="30" y="160"/>
                  </a:lnTo>
                  <a:lnTo>
                    <a:pt x="30" y="162"/>
                  </a:lnTo>
                  <a:lnTo>
                    <a:pt x="30" y="163"/>
                  </a:lnTo>
                  <a:lnTo>
                    <a:pt x="31" y="164"/>
                  </a:lnTo>
                  <a:lnTo>
                    <a:pt x="36" y="172"/>
                  </a:lnTo>
                  <a:lnTo>
                    <a:pt x="37" y="180"/>
                  </a:lnTo>
                  <a:lnTo>
                    <a:pt x="36" y="189"/>
                  </a:lnTo>
                  <a:lnTo>
                    <a:pt x="36" y="199"/>
                  </a:lnTo>
                  <a:lnTo>
                    <a:pt x="37" y="199"/>
                  </a:lnTo>
                  <a:lnTo>
                    <a:pt x="38" y="199"/>
                  </a:lnTo>
                  <a:lnTo>
                    <a:pt x="37" y="199"/>
                  </a:lnTo>
                  <a:lnTo>
                    <a:pt x="38" y="205"/>
                  </a:lnTo>
                  <a:lnTo>
                    <a:pt x="39" y="210"/>
                  </a:lnTo>
                  <a:lnTo>
                    <a:pt x="39" y="216"/>
                  </a:lnTo>
                  <a:lnTo>
                    <a:pt x="37" y="228"/>
                  </a:lnTo>
                  <a:lnTo>
                    <a:pt x="37" y="241"/>
                  </a:lnTo>
                  <a:lnTo>
                    <a:pt x="36" y="253"/>
                  </a:lnTo>
                  <a:lnTo>
                    <a:pt x="35" y="262"/>
                  </a:lnTo>
                  <a:lnTo>
                    <a:pt x="33" y="270"/>
                  </a:lnTo>
                  <a:lnTo>
                    <a:pt x="32" y="273"/>
                  </a:lnTo>
                  <a:lnTo>
                    <a:pt x="33" y="275"/>
                  </a:lnTo>
                  <a:lnTo>
                    <a:pt x="34" y="278"/>
                  </a:lnTo>
                  <a:lnTo>
                    <a:pt x="34" y="281"/>
                  </a:lnTo>
                  <a:lnTo>
                    <a:pt x="34" y="283"/>
                  </a:lnTo>
                  <a:lnTo>
                    <a:pt x="32" y="289"/>
                  </a:lnTo>
                  <a:lnTo>
                    <a:pt x="31" y="294"/>
                  </a:lnTo>
                  <a:lnTo>
                    <a:pt x="30" y="299"/>
                  </a:lnTo>
                  <a:lnTo>
                    <a:pt x="29" y="302"/>
                  </a:lnTo>
                  <a:lnTo>
                    <a:pt x="29" y="305"/>
                  </a:lnTo>
                  <a:lnTo>
                    <a:pt x="29" y="307"/>
                  </a:lnTo>
                  <a:lnTo>
                    <a:pt x="27" y="312"/>
                  </a:lnTo>
                  <a:lnTo>
                    <a:pt x="23" y="317"/>
                  </a:lnTo>
                  <a:lnTo>
                    <a:pt x="21" y="321"/>
                  </a:lnTo>
                  <a:lnTo>
                    <a:pt x="20" y="325"/>
                  </a:lnTo>
                  <a:lnTo>
                    <a:pt x="20" y="329"/>
                  </a:lnTo>
                  <a:lnTo>
                    <a:pt x="21" y="334"/>
                  </a:lnTo>
                  <a:lnTo>
                    <a:pt x="24" y="341"/>
                  </a:lnTo>
                  <a:lnTo>
                    <a:pt x="28" y="348"/>
                  </a:lnTo>
                  <a:lnTo>
                    <a:pt x="28" y="351"/>
                  </a:lnTo>
                  <a:lnTo>
                    <a:pt x="28" y="354"/>
                  </a:lnTo>
                  <a:lnTo>
                    <a:pt x="27" y="354"/>
                  </a:lnTo>
                  <a:lnTo>
                    <a:pt x="26" y="355"/>
                  </a:lnTo>
                  <a:lnTo>
                    <a:pt x="26" y="356"/>
                  </a:lnTo>
                  <a:lnTo>
                    <a:pt x="26" y="357"/>
                  </a:lnTo>
                  <a:lnTo>
                    <a:pt x="26" y="359"/>
                  </a:lnTo>
                  <a:lnTo>
                    <a:pt x="26" y="360"/>
                  </a:lnTo>
                  <a:lnTo>
                    <a:pt x="26" y="361"/>
                  </a:lnTo>
                  <a:lnTo>
                    <a:pt x="23" y="363"/>
                  </a:lnTo>
                  <a:lnTo>
                    <a:pt x="22" y="365"/>
                  </a:lnTo>
                  <a:lnTo>
                    <a:pt x="21" y="368"/>
                  </a:lnTo>
                  <a:lnTo>
                    <a:pt x="20" y="370"/>
                  </a:lnTo>
                  <a:lnTo>
                    <a:pt x="19" y="374"/>
                  </a:lnTo>
                  <a:lnTo>
                    <a:pt x="19" y="380"/>
                  </a:lnTo>
                  <a:lnTo>
                    <a:pt x="22" y="391"/>
                  </a:lnTo>
                  <a:lnTo>
                    <a:pt x="28" y="401"/>
                  </a:lnTo>
                  <a:lnTo>
                    <a:pt x="29" y="401"/>
                  </a:lnTo>
                  <a:lnTo>
                    <a:pt x="30" y="403"/>
                  </a:lnTo>
                  <a:lnTo>
                    <a:pt x="31" y="404"/>
                  </a:lnTo>
                  <a:lnTo>
                    <a:pt x="31" y="405"/>
                  </a:lnTo>
                  <a:lnTo>
                    <a:pt x="30" y="412"/>
                  </a:lnTo>
                  <a:lnTo>
                    <a:pt x="30" y="419"/>
                  </a:lnTo>
                  <a:lnTo>
                    <a:pt x="31" y="430"/>
                  </a:lnTo>
                  <a:lnTo>
                    <a:pt x="33" y="440"/>
                  </a:lnTo>
                  <a:lnTo>
                    <a:pt x="32" y="442"/>
                  </a:lnTo>
                  <a:lnTo>
                    <a:pt x="31" y="444"/>
                  </a:lnTo>
                  <a:lnTo>
                    <a:pt x="30" y="446"/>
                  </a:lnTo>
                  <a:lnTo>
                    <a:pt x="30" y="449"/>
                  </a:lnTo>
                  <a:lnTo>
                    <a:pt x="31" y="449"/>
                  </a:lnTo>
                  <a:lnTo>
                    <a:pt x="32" y="450"/>
                  </a:lnTo>
                  <a:lnTo>
                    <a:pt x="33" y="450"/>
                  </a:lnTo>
                  <a:lnTo>
                    <a:pt x="33" y="451"/>
                  </a:lnTo>
                  <a:lnTo>
                    <a:pt x="33" y="452"/>
                  </a:lnTo>
                  <a:lnTo>
                    <a:pt x="32" y="452"/>
                  </a:lnTo>
                  <a:lnTo>
                    <a:pt x="26" y="454"/>
                  </a:lnTo>
                  <a:lnTo>
                    <a:pt x="22" y="459"/>
                  </a:lnTo>
                  <a:lnTo>
                    <a:pt x="21" y="467"/>
                  </a:lnTo>
                  <a:lnTo>
                    <a:pt x="22" y="476"/>
                  </a:lnTo>
                  <a:lnTo>
                    <a:pt x="22" y="485"/>
                  </a:lnTo>
                  <a:lnTo>
                    <a:pt x="23" y="494"/>
                  </a:lnTo>
                  <a:lnTo>
                    <a:pt x="21" y="502"/>
                  </a:lnTo>
                  <a:lnTo>
                    <a:pt x="21" y="504"/>
                  </a:lnTo>
                  <a:lnTo>
                    <a:pt x="19" y="506"/>
                  </a:lnTo>
                  <a:lnTo>
                    <a:pt x="18" y="508"/>
                  </a:lnTo>
                  <a:lnTo>
                    <a:pt x="16" y="517"/>
                  </a:lnTo>
                  <a:lnTo>
                    <a:pt x="15" y="525"/>
                  </a:lnTo>
                  <a:lnTo>
                    <a:pt x="12" y="538"/>
                  </a:lnTo>
                  <a:lnTo>
                    <a:pt x="8" y="550"/>
                  </a:lnTo>
                  <a:lnTo>
                    <a:pt x="7" y="553"/>
                  </a:lnTo>
                  <a:lnTo>
                    <a:pt x="7" y="558"/>
                  </a:lnTo>
                  <a:lnTo>
                    <a:pt x="7" y="561"/>
                  </a:lnTo>
                  <a:lnTo>
                    <a:pt x="7" y="564"/>
                  </a:lnTo>
                  <a:lnTo>
                    <a:pt x="6" y="565"/>
                  </a:lnTo>
                  <a:lnTo>
                    <a:pt x="5" y="566"/>
                  </a:lnTo>
                  <a:lnTo>
                    <a:pt x="4" y="567"/>
                  </a:lnTo>
                  <a:lnTo>
                    <a:pt x="3" y="570"/>
                  </a:lnTo>
                  <a:lnTo>
                    <a:pt x="2" y="573"/>
                  </a:lnTo>
                  <a:lnTo>
                    <a:pt x="1" y="576"/>
                  </a:lnTo>
                  <a:lnTo>
                    <a:pt x="1" y="584"/>
                  </a:lnTo>
                  <a:lnTo>
                    <a:pt x="3" y="593"/>
                  </a:lnTo>
                  <a:lnTo>
                    <a:pt x="3" y="599"/>
                  </a:lnTo>
                  <a:lnTo>
                    <a:pt x="3" y="606"/>
                  </a:lnTo>
                  <a:lnTo>
                    <a:pt x="4" y="611"/>
                  </a:lnTo>
                  <a:lnTo>
                    <a:pt x="5" y="613"/>
                  </a:lnTo>
                  <a:lnTo>
                    <a:pt x="7" y="615"/>
                  </a:lnTo>
                  <a:lnTo>
                    <a:pt x="9" y="617"/>
                  </a:lnTo>
                  <a:lnTo>
                    <a:pt x="10" y="619"/>
                  </a:lnTo>
                  <a:lnTo>
                    <a:pt x="12" y="626"/>
                  </a:lnTo>
                  <a:lnTo>
                    <a:pt x="11" y="633"/>
                  </a:lnTo>
                  <a:lnTo>
                    <a:pt x="6" y="639"/>
                  </a:lnTo>
                  <a:lnTo>
                    <a:pt x="6" y="640"/>
                  </a:lnTo>
                  <a:lnTo>
                    <a:pt x="5" y="642"/>
                  </a:lnTo>
                  <a:lnTo>
                    <a:pt x="4" y="644"/>
                  </a:lnTo>
                  <a:lnTo>
                    <a:pt x="4" y="645"/>
                  </a:lnTo>
                  <a:lnTo>
                    <a:pt x="4" y="646"/>
                  </a:lnTo>
                  <a:lnTo>
                    <a:pt x="4" y="649"/>
                  </a:lnTo>
                  <a:lnTo>
                    <a:pt x="3" y="648"/>
                  </a:lnTo>
                  <a:lnTo>
                    <a:pt x="4" y="650"/>
                  </a:lnTo>
                  <a:lnTo>
                    <a:pt x="4" y="652"/>
                  </a:lnTo>
                  <a:lnTo>
                    <a:pt x="4" y="654"/>
                  </a:lnTo>
                  <a:lnTo>
                    <a:pt x="4" y="656"/>
                  </a:lnTo>
                  <a:lnTo>
                    <a:pt x="5" y="659"/>
                  </a:lnTo>
                  <a:lnTo>
                    <a:pt x="6" y="661"/>
                  </a:lnTo>
                  <a:lnTo>
                    <a:pt x="6" y="663"/>
                  </a:lnTo>
                  <a:lnTo>
                    <a:pt x="6" y="666"/>
                  </a:lnTo>
                  <a:lnTo>
                    <a:pt x="5" y="669"/>
                  </a:lnTo>
                  <a:lnTo>
                    <a:pt x="4" y="672"/>
                  </a:lnTo>
                  <a:lnTo>
                    <a:pt x="4" y="676"/>
                  </a:lnTo>
                  <a:lnTo>
                    <a:pt x="3" y="680"/>
                  </a:lnTo>
                  <a:lnTo>
                    <a:pt x="3" y="683"/>
                  </a:lnTo>
                  <a:lnTo>
                    <a:pt x="4" y="687"/>
                  </a:lnTo>
                  <a:lnTo>
                    <a:pt x="6" y="691"/>
                  </a:lnTo>
                  <a:lnTo>
                    <a:pt x="8" y="694"/>
                  </a:lnTo>
                  <a:lnTo>
                    <a:pt x="10" y="696"/>
                  </a:lnTo>
                  <a:lnTo>
                    <a:pt x="13" y="698"/>
                  </a:lnTo>
                  <a:lnTo>
                    <a:pt x="15" y="700"/>
                  </a:lnTo>
                  <a:lnTo>
                    <a:pt x="17" y="701"/>
                  </a:lnTo>
                  <a:lnTo>
                    <a:pt x="19" y="702"/>
                  </a:lnTo>
                  <a:lnTo>
                    <a:pt x="22" y="703"/>
                  </a:lnTo>
                  <a:lnTo>
                    <a:pt x="24" y="703"/>
                  </a:lnTo>
                  <a:lnTo>
                    <a:pt x="27" y="702"/>
                  </a:lnTo>
                  <a:lnTo>
                    <a:pt x="28" y="701"/>
                  </a:lnTo>
                  <a:lnTo>
                    <a:pt x="29" y="699"/>
                  </a:lnTo>
                  <a:lnTo>
                    <a:pt x="30" y="697"/>
                  </a:lnTo>
                  <a:lnTo>
                    <a:pt x="31" y="695"/>
                  </a:lnTo>
                  <a:lnTo>
                    <a:pt x="31" y="694"/>
                  </a:lnTo>
                  <a:lnTo>
                    <a:pt x="31" y="693"/>
                  </a:lnTo>
                  <a:lnTo>
                    <a:pt x="32" y="691"/>
                  </a:lnTo>
                  <a:lnTo>
                    <a:pt x="33" y="691"/>
                  </a:lnTo>
                  <a:lnTo>
                    <a:pt x="35" y="693"/>
                  </a:lnTo>
                  <a:lnTo>
                    <a:pt x="36" y="694"/>
                  </a:lnTo>
                  <a:lnTo>
                    <a:pt x="37" y="696"/>
                  </a:lnTo>
                  <a:lnTo>
                    <a:pt x="37" y="699"/>
                  </a:lnTo>
                  <a:lnTo>
                    <a:pt x="37" y="702"/>
                  </a:lnTo>
                  <a:lnTo>
                    <a:pt x="37" y="705"/>
                  </a:lnTo>
                  <a:lnTo>
                    <a:pt x="39" y="708"/>
                  </a:lnTo>
                  <a:lnTo>
                    <a:pt x="37" y="709"/>
                  </a:lnTo>
                  <a:lnTo>
                    <a:pt x="35" y="711"/>
                  </a:lnTo>
                  <a:lnTo>
                    <a:pt x="34" y="712"/>
                  </a:lnTo>
                  <a:lnTo>
                    <a:pt x="34" y="714"/>
                  </a:lnTo>
                  <a:lnTo>
                    <a:pt x="35" y="716"/>
                  </a:lnTo>
                  <a:lnTo>
                    <a:pt x="36" y="718"/>
                  </a:lnTo>
                  <a:lnTo>
                    <a:pt x="37" y="719"/>
                  </a:lnTo>
                  <a:lnTo>
                    <a:pt x="39" y="720"/>
                  </a:lnTo>
                  <a:lnTo>
                    <a:pt x="39" y="721"/>
                  </a:lnTo>
                  <a:lnTo>
                    <a:pt x="39" y="722"/>
                  </a:lnTo>
                  <a:lnTo>
                    <a:pt x="38" y="722"/>
                  </a:lnTo>
                  <a:lnTo>
                    <a:pt x="37" y="722"/>
                  </a:lnTo>
                  <a:lnTo>
                    <a:pt x="37" y="725"/>
                  </a:lnTo>
                  <a:lnTo>
                    <a:pt x="38" y="728"/>
                  </a:lnTo>
                  <a:lnTo>
                    <a:pt x="39" y="730"/>
                  </a:lnTo>
                  <a:lnTo>
                    <a:pt x="39" y="733"/>
                  </a:lnTo>
                  <a:lnTo>
                    <a:pt x="39" y="734"/>
                  </a:lnTo>
                  <a:lnTo>
                    <a:pt x="38" y="735"/>
                  </a:lnTo>
                  <a:lnTo>
                    <a:pt x="36" y="735"/>
                  </a:lnTo>
                  <a:lnTo>
                    <a:pt x="36" y="736"/>
                  </a:lnTo>
                  <a:lnTo>
                    <a:pt x="36" y="738"/>
                  </a:lnTo>
                  <a:lnTo>
                    <a:pt x="36" y="739"/>
                  </a:lnTo>
                  <a:lnTo>
                    <a:pt x="35" y="741"/>
                  </a:lnTo>
                  <a:lnTo>
                    <a:pt x="34" y="742"/>
                  </a:lnTo>
                  <a:lnTo>
                    <a:pt x="33" y="744"/>
                  </a:lnTo>
                  <a:lnTo>
                    <a:pt x="33" y="746"/>
                  </a:lnTo>
                  <a:lnTo>
                    <a:pt x="34" y="747"/>
                  </a:lnTo>
                  <a:lnTo>
                    <a:pt x="35" y="748"/>
                  </a:lnTo>
                  <a:lnTo>
                    <a:pt x="36" y="748"/>
                  </a:lnTo>
                  <a:lnTo>
                    <a:pt x="37" y="751"/>
                  </a:lnTo>
                  <a:lnTo>
                    <a:pt x="38" y="754"/>
                  </a:lnTo>
                  <a:lnTo>
                    <a:pt x="38" y="756"/>
                  </a:lnTo>
                  <a:lnTo>
                    <a:pt x="38" y="759"/>
                  </a:lnTo>
                  <a:lnTo>
                    <a:pt x="37" y="760"/>
                  </a:lnTo>
                  <a:lnTo>
                    <a:pt x="37" y="762"/>
                  </a:lnTo>
                  <a:lnTo>
                    <a:pt x="36" y="763"/>
                  </a:lnTo>
                  <a:lnTo>
                    <a:pt x="36" y="765"/>
                  </a:lnTo>
                  <a:lnTo>
                    <a:pt x="37" y="766"/>
                  </a:lnTo>
                  <a:lnTo>
                    <a:pt x="37" y="765"/>
                  </a:lnTo>
                  <a:lnTo>
                    <a:pt x="37" y="766"/>
                  </a:lnTo>
                  <a:lnTo>
                    <a:pt x="36" y="767"/>
                  </a:lnTo>
                  <a:lnTo>
                    <a:pt x="37" y="768"/>
                  </a:lnTo>
                  <a:lnTo>
                    <a:pt x="38" y="769"/>
                  </a:lnTo>
                  <a:lnTo>
                    <a:pt x="39" y="769"/>
                  </a:lnTo>
                  <a:lnTo>
                    <a:pt x="41" y="770"/>
                  </a:lnTo>
                  <a:lnTo>
                    <a:pt x="43" y="770"/>
                  </a:lnTo>
                  <a:lnTo>
                    <a:pt x="46" y="770"/>
                  </a:lnTo>
                  <a:lnTo>
                    <a:pt x="48" y="769"/>
                  </a:lnTo>
                  <a:lnTo>
                    <a:pt x="50" y="770"/>
                  </a:lnTo>
                  <a:lnTo>
                    <a:pt x="51" y="770"/>
                  </a:lnTo>
                  <a:lnTo>
                    <a:pt x="51" y="772"/>
                  </a:lnTo>
                  <a:lnTo>
                    <a:pt x="51" y="773"/>
                  </a:lnTo>
                  <a:lnTo>
                    <a:pt x="51" y="774"/>
                  </a:lnTo>
                  <a:lnTo>
                    <a:pt x="52" y="776"/>
                  </a:lnTo>
                  <a:lnTo>
                    <a:pt x="50" y="777"/>
                  </a:lnTo>
                  <a:lnTo>
                    <a:pt x="49" y="779"/>
                  </a:lnTo>
                  <a:lnTo>
                    <a:pt x="48" y="780"/>
                  </a:lnTo>
                  <a:lnTo>
                    <a:pt x="47" y="783"/>
                  </a:lnTo>
                  <a:lnTo>
                    <a:pt x="42" y="786"/>
                  </a:lnTo>
                  <a:lnTo>
                    <a:pt x="38" y="790"/>
                  </a:lnTo>
                  <a:lnTo>
                    <a:pt x="35" y="794"/>
                  </a:lnTo>
                  <a:lnTo>
                    <a:pt x="34" y="797"/>
                  </a:lnTo>
                  <a:lnTo>
                    <a:pt x="34" y="800"/>
                  </a:lnTo>
                  <a:lnTo>
                    <a:pt x="34" y="803"/>
                  </a:lnTo>
                  <a:lnTo>
                    <a:pt x="35" y="806"/>
                  </a:lnTo>
                  <a:lnTo>
                    <a:pt x="36" y="807"/>
                  </a:lnTo>
                  <a:lnTo>
                    <a:pt x="38" y="809"/>
                  </a:lnTo>
                  <a:lnTo>
                    <a:pt x="39" y="811"/>
                  </a:lnTo>
                  <a:lnTo>
                    <a:pt x="38" y="813"/>
                  </a:lnTo>
                  <a:lnTo>
                    <a:pt x="37" y="815"/>
                  </a:lnTo>
                  <a:lnTo>
                    <a:pt x="37" y="817"/>
                  </a:lnTo>
                  <a:lnTo>
                    <a:pt x="37" y="819"/>
                  </a:lnTo>
                  <a:lnTo>
                    <a:pt x="36" y="821"/>
                  </a:lnTo>
                  <a:lnTo>
                    <a:pt x="35" y="822"/>
                  </a:lnTo>
                  <a:lnTo>
                    <a:pt x="34" y="823"/>
                  </a:lnTo>
                  <a:lnTo>
                    <a:pt x="32" y="823"/>
                  </a:lnTo>
                  <a:lnTo>
                    <a:pt x="30" y="822"/>
                  </a:lnTo>
                  <a:lnTo>
                    <a:pt x="28" y="821"/>
                  </a:lnTo>
                  <a:lnTo>
                    <a:pt x="26" y="820"/>
                  </a:lnTo>
                  <a:lnTo>
                    <a:pt x="23" y="818"/>
                  </a:lnTo>
                  <a:lnTo>
                    <a:pt x="21" y="817"/>
                  </a:lnTo>
                  <a:lnTo>
                    <a:pt x="19" y="815"/>
                  </a:lnTo>
                  <a:lnTo>
                    <a:pt x="17" y="814"/>
                  </a:lnTo>
                  <a:lnTo>
                    <a:pt x="17" y="816"/>
                  </a:lnTo>
                  <a:lnTo>
                    <a:pt x="16" y="816"/>
                  </a:lnTo>
                  <a:lnTo>
                    <a:pt x="15" y="817"/>
                  </a:lnTo>
                  <a:lnTo>
                    <a:pt x="12" y="817"/>
                  </a:lnTo>
                  <a:lnTo>
                    <a:pt x="10" y="818"/>
                  </a:lnTo>
                  <a:lnTo>
                    <a:pt x="8" y="820"/>
                  </a:lnTo>
                  <a:lnTo>
                    <a:pt x="5" y="820"/>
                  </a:lnTo>
                  <a:lnTo>
                    <a:pt x="5" y="821"/>
                  </a:lnTo>
                  <a:lnTo>
                    <a:pt x="5" y="823"/>
                  </a:lnTo>
                  <a:lnTo>
                    <a:pt x="6" y="823"/>
                  </a:lnTo>
                  <a:lnTo>
                    <a:pt x="7" y="824"/>
                  </a:lnTo>
                  <a:lnTo>
                    <a:pt x="9" y="823"/>
                  </a:lnTo>
                  <a:lnTo>
                    <a:pt x="10" y="822"/>
                  </a:lnTo>
                  <a:lnTo>
                    <a:pt x="11" y="822"/>
                  </a:lnTo>
                  <a:lnTo>
                    <a:pt x="12" y="823"/>
                  </a:lnTo>
                  <a:lnTo>
                    <a:pt x="12" y="824"/>
                  </a:lnTo>
                  <a:lnTo>
                    <a:pt x="12" y="826"/>
                  </a:lnTo>
                  <a:lnTo>
                    <a:pt x="11" y="828"/>
                  </a:lnTo>
                  <a:lnTo>
                    <a:pt x="10" y="828"/>
                  </a:lnTo>
                  <a:lnTo>
                    <a:pt x="8" y="830"/>
                  </a:lnTo>
                  <a:lnTo>
                    <a:pt x="5" y="833"/>
                  </a:lnTo>
                  <a:lnTo>
                    <a:pt x="3" y="835"/>
                  </a:lnTo>
                  <a:lnTo>
                    <a:pt x="1" y="838"/>
                  </a:lnTo>
                  <a:lnTo>
                    <a:pt x="0" y="841"/>
                  </a:lnTo>
                  <a:lnTo>
                    <a:pt x="0" y="844"/>
                  </a:lnTo>
                  <a:lnTo>
                    <a:pt x="1" y="845"/>
                  </a:lnTo>
                  <a:lnTo>
                    <a:pt x="2" y="846"/>
                  </a:lnTo>
                  <a:lnTo>
                    <a:pt x="4" y="846"/>
                  </a:lnTo>
                  <a:lnTo>
                    <a:pt x="5" y="845"/>
                  </a:lnTo>
                  <a:lnTo>
                    <a:pt x="6" y="844"/>
                  </a:lnTo>
                  <a:lnTo>
                    <a:pt x="6" y="843"/>
                  </a:lnTo>
                  <a:lnTo>
                    <a:pt x="6" y="841"/>
                  </a:lnTo>
                  <a:lnTo>
                    <a:pt x="6" y="839"/>
                  </a:lnTo>
                  <a:lnTo>
                    <a:pt x="7" y="838"/>
                  </a:lnTo>
                  <a:lnTo>
                    <a:pt x="7" y="837"/>
                  </a:lnTo>
                  <a:lnTo>
                    <a:pt x="8" y="837"/>
                  </a:lnTo>
                  <a:lnTo>
                    <a:pt x="9" y="837"/>
                  </a:lnTo>
                  <a:lnTo>
                    <a:pt x="15" y="841"/>
                  </a:lnTo>
                  <a:lnTo>
                    <a:pt x="20" y="846"/>
                  </a:lnTo>
                  <a:lnTo>
                    <a:pt x="20" y="847"/>
                  </a:lnTo>
                  <a:lnTo>
                    <a:pt x="21" y="849"/>
                  </a:lnTo>
                  <a:lnTo>
                    <a:pt x="21" y="850"/>
                  </a:lnTo>
                  <a:lnTo>
                    <a:pt x="23" y="851"/>
                  </a:lnTo>
                  <a:lnTo>
                    <a:pt x="24" y="851"/>
                  </a:lnTo>
                  <a:lnTo>
                    <a:pt x="27" y="850"/>
                  </a:lnTo>
                  <a:lnTo>
                    <a:pt x="28" y="850"/>
                  </a:lnTo>
                  <a:lnTo>
                    <a:pt x="29" y="850"/>
                  </a:lnTo>
                  <a:lnTo>
                    <a:pt x="29" y="849"/>
                  </a:lnTo>
                  <a:lnTo>
                    <a:pt x="30" y="848"/>
                  </a:lnTo>
                  <a:lnTo>
                    <a:pt x="32" y="849"/>
                  </a:lnTo>
                  <a:lnTo>
                    <a:pt x="32" y="850"/>
                  </a:lnTo>
                  <a:lnTo>
                    <a:pt x="33" y="851"/>
                  </a:lnTo>
                  <a:lnTo>
                    <a:pt x="33" y="852"/>
                  </a:lnTo>
                  <a:lnTo>
                    <a:pt x="33" y="853"/>
                  </a:lnTo>
                  <a:lnTo>
                    <a:pt x="32" y="854"/>
                  </a:lnTo>
                  <a:lnTo>
                    <a:pt x="30" y="854"/>
                  </a:lnTo>
                  <a:lnTo>
                    <a:pt x="29" y="854"/>
                  </a:lnTo>
                  <a:lnTo>
                    <a:pt x="27" y="854"/>
                  </a:lnTo>
                  <a:lnTo>
                    <a:pt x="26" y="854"/>
                  </a:lnTo>
                  <a:lnTo>
                    <a:pt x="24" y="855"/>
                  </a:lnTo>
                  <a:lnTo>
                    <a:pt x="24" y="857"/>
                  </a:lnTo>
                  <a:lnTo>
                    <a:pt x="24" y="859"/>
                  </a:lnTo>
                  <a:lnTo>
                    <a:pt x="26" y="860"/>
                  </a:lnTo>
                  <a:lnTo>
                    <a:pt x="27" y="861"/>
                  </a:lnTo>
                  <a:lnTo>
                    <a:pt x="28" y="862"/>
                  </a:lnTo>
                  <a:lnTo>
                    <a:pt x="29" y="862"/>
                  </a:lnTo>
                  <a:lnTo>
                    <a:pt x="29" y="863"/>
                  </a:lnTo>
                  <a:lnTo>
                    <a:pt x="28" y="864"/>
                  </a:lnTo>
                  <a:lnTo>
                    <a:pt x="27" y="864"/>
                  </a:lnTo>
                  <a:lnTo>
                    <a:pt x="26" y="865"/>
                  </a:lnTo>
                  <a:lnTo>
                    <a:pt x="24" y="866"/>
                  </a:lnTo>
                  <a:lnTo>
                    <a:pt x="24" y="868"/>
                  </a:lnTo>
                  <a:lnTo>
                    <a:pt x="24" y="870"/>
                  </a:lnTo>
                  <a:lnTo>
                    <a:pt x="26" y="871"/>
                  </a:lnTo>
                  <a:lnTo>
                    <a:pt x="27" y="872"/>
                  </a:lnTo>
                  <a:lnTo>
                    <a:pt x="28" y="872"/>
                  </a:lnTo>
                  <a:lnTo>
                    <a:pt x="29" y="872"/>
                  </a:lnTo>
                  <a:lnTo>
                    <a:pt x="30" y="871"/>
                  </a:lnTo>
                  <a:lnTo>
                    <a:pt x="30" y="868"/>
                  </a:lnTo>
                  <a:lnTo>
                    <a:pt x="32" y="867"/>
                  </a:lnTo>
                  <a:lnTo>
                    <a:pt x="34" y="866"/>
                  </a:lnTo>
                  <a:lnTo>
                    <a:pt x="36" y="865"/>
                  </a:lnTo>
                  <a:lnTo>
                    <a:pt x="38" y="865"/>
                  </a:lnTo>
                  <a:lnTo>
                    <a:pt x="41" y="865"/>
                  </a:lnTo>
                  <a:lnTo>
                    <a:pt x="43" y="865"/>
                  </a:lnTo>
                  <a:lnTo>
                    <a:pt x="45" y="864"/>
                  </a:lnTo>
                  <a:lnTo>
                    <a:pt x="45" y="867"/>
                  </a:lnTo>
                  <a:lnTo>
                    <a:pt x="44" y="870"/>
                  </a:lnTo>
                  <a:lnTo>
                    <a:pt x="44" y="872"/>
                  </a:lnTo>
                  <a:lnTo>
                    <a:pt x="44" y="874"/>
                  </a:lnTo>
                  <a:lnTo>
                    <a:pt x="45" y="875"/>
                  </a:lnTo>
                  <a:lnTo>
                    <a:pt x="46" y="876"/>
                  </a:lnTo>
                  <a:lnTo>
                    <a:pt x="48" y="877"/>
                  </a:lnTo>
                  <a:lnTo>
                    <a:pt x="49" y="879"/>
                  </a:lnTo>
                  <a:lnTo>
                    <a:pt x="50" y="880"/>
                  </a:lnTo>
                  <a:lnTo>
                    <a:pt x="44" y="880"/>
                  </a:lnTo>
                  <a:lnTo>
                    <a:pt x="39" y="879"/>
                  </a:lnTo>
                  <a:lnTo>
                    <a:pt x="37" y="879"/>
                  </a:lnTo>
                  <a:lnTo>
                    <a:pt x="35" y="878"/>
                  </a:lnTo>
                  <a:lnTo>
                    <a:pt x="32" y="877"/>
                  </a:lnTo>
                  <a:lnTo>
                    <a:pt x="30" y="877"/>
                  </a:lnTo>
                  <a:lnTo>
                    <a:pt x="29" y="877"/>
                  </a:lnTo>
                  <a:lnTo>
                    <a:pt x="28" y="878"/>
                  </a:lnTo>
                  <a:lnTo>
                    <a:pt x="28" y="879"/>
                  </a:lnTo>
                  <a:lnTo>
                    <a:pt x="28" y="880"/>
                  </a:lnTo>
                  <a:lnTo>
                    <a:pt x="29" y="882"/>
                  </a:lnTo>
                  <a:lnTo>
                    <a:pt x="30" y="883"/>
                  </a:lnTo>
                  <a:lnTo>
                    <a:pt x="31" y="885"/>
                  </a:lnTo>
                  <a:lnTo>
                    <a:pt x="32" y="886"/>
                  </a:lnTo>
                  <a:lnTo>
                    <a:pt x="32" y="887"/>
                  </a:lnTo>
                  <a:lnTo>
                    <a:pt x="32" y="888"/>
                  </a:lnTo>
                  <a:lnTo>
                    <a:pt x="33" y="888"/>
                  </a:lnTo>
                  <a:lnTo>
                    <a:pt x="34" y="888"/>
                  </a:lnTo>
                  <a:lnTo>
                    <a:pt x="35" y="889"/>
                  </a:lnTo>
                  <a:lnTo>
                    <a:pt x="35" y="891"/>
                  </a:lnTo>
                  <a:lnTo>
                    <a:pt x="35" y="894"/>
                  </a:lnTo>
                  <a:lnTo>
                    <a:pt x="35" y="897"/>
                  </a:lnTo>
                  <a:lnTo>
                    <a:pt x="36" y="900"/>
                  </a:lnTo>
                  <a:lnTo>
                    <a:pt x="37" y="903"/>
                  </a:lnTo>
                  <a:lnTo>
                    <a:pt x="38" y="904"/>
                  </a:lnTo>
                  <a:lnTo>
                    <a:pt x="38" y="906"/>
                  </a:lnTo>
                  <a:lnTo>
                    <a:pt x="38" y="908"/>
                  </a:lnTo>
                  <a:lnTo>
                    <a:pt x="38" y="910"/>
                  </a:lnTo>
                  <a:lnTo>
                    <a:pt x="39" y="911"/>
                  </a:lnTo>
                  <a:lnTo>
                    <a:pt x="40" y="912"/>
                  </a:lnTo>
                  <a:lnTo>
                    <a:pt x="41" y="912"/>
                  </a:lnTo>
                  <a:lnTo>
                    <a:pt x="42" y="912"/>
                  </a:lnTo>
                  <a:lnTo>
                    <a:pt x="43" y="911"/>
                  </a:lnTo>
                  <a:lnTo>
                    <a:pt x="44" y="911"/>
                  </a:lnTo>
                  <a:lnTo>
                    <a:pt x="46" y="911"/>
                  </a:lnTo>
                  <a:lnTo>
                    <a:pt x="47" y="910"/>
                  </a:lnTo>
                  <a:lnTo>
                    <a:pt x="49" y="909"/>
                  </a:lnTo>
                  <a:lnTo>
                    <a:pt x="50" y="908"/>
                  </a:lnTo>
                  <a:lnTo>
                    <a:pt x="51" y="908"/>
                  </a:lnTo>
                  <a:lnTo>
                    <a:pt x="46" y="912"/>
                  </a:lnTo>
                  <a:lnTo>
                    <a:pt x="43" y="917"/>
                  </a:lnTo>
                  <a:lnTo>
                    <a:pt x="41" y="924"/>
                  </a:lnTo>
                  <a:lnTo>
                    <a:pt x="39" y="930"/>
                  </a:lnTo>
                  <a:lnTo>
                    <a:pt x="39" y="932"/>
                  </a:lnTo>
                  <a:lnTo>
                    <a:pt x="39" y="934"/>
                  </a:lnTo>
                  <a:lnTo>
                    <a:pt x="41" y="935"/>
                  </a:lnTo>
                  <a:lnTo>
                    <a:pt x="43" y="937"/>
                  </a:lnTo>
                  <a:lnTo>
                    <a:pt x="45" y="938"/>
                  </a:lnTo>
                  <a:lnTo>
                    <a:pt x="47" y="939"/>
                  </a:lnTo>
                  <a:lnTo>
                    <a:pt x="50" y="942"/>
                  </a:lnTo>
                  <a:lnTo>
                    <a:pt x="52" y="947"/>
                  </a:lnTo>
                  <a:lnTo>
                    <a:pt x="53" y="953"/>
                  </a:lnTo>
                  <a:lnTo>
                    <a:pt x="54" y="959"/>
                  </a:lnTo>
                  <a:lnTo>
                    <a:pt x="56" y="961"/>
                  </a:lnTo>
                  <a:lnTo>
                    <a:pt x="58" y="962"/>
                  </a:lnTo>
                  <a:lnTo>
                    <a:pt x="61" y="965"/>
                  </a:lnTo>
                  <a:lnTo>
                    <a:pt x="61" y="966"/>
                  </a:lnTo>
                  <a:lnTo>
                    <a:pt x="61" y="967"/>
                  </a:lnTo>
                  <a:lnTo>
                    <a:pt x="59" y="968"/>
                  </a:lnTo>
                  <a:lnTo>
                    <a:pt x="59" y="970"/>
                  </a:lnTo>
                  <a:lnTo>
                    <a:pt x="59" y="972"/>
                  </a:lnTo>
                  <a:lnTo>
                    <a:pt x="60" y="974"/>
                  </a:lnTo>
                  <a:lnTo>
                    <a:pt x="61" y="978"/>
                  </a:lnTo>
                  <a:lnTo>
                    <a:pt x="62" y="981"/>
                  </a:lnTo>
                  <a:lnTo>
                    <a:pt x="63" y="984"/>
                  </a:lnTo>
                  <a:lnTo>
                    <a:pt x="64" y="985"/>
                  </a:lnTo>
                  <a:lnTo>
                    <a:pt x="65" y="985"/>
                  </a:lnTo>
                  <a:lnTo>
                    <a:pt x="66" y="984"/>
                  </a:lnTo>
                  <a:lnTo>
                    <a:pt x="66" y="983"/>
                  </a:lnTo>
                  <a:lnTo>
                    <a:pt x="67" y="982"/>
                  </a:lnTo>
                  <a:lnTo>
                    <a:pt x="69" y="981"/>
                  </a:lnTo>
                  <a:lnTo>
                    <a:pt x="69" y="982"/>
                  </a:lnTo>
                  <a:lnTo>
                    <a:pt x="70" y="983"/>
                  </a:lnTo>
                  <a:lnTo>
                    <a:pt x="73" y="984"/>
                  </a:lnTo>
                  <a:lnTo>
                    <a:pt x="74" y="983"/>
                  </a:lnTo>
                  <a:lnTo>
                    <a:pt x="75" y="981"/>
                  </a:lnTo>
                  <a:lnTo>
                    <a:pt x="75" y="979"/>
                  </a:lnTo>
                  <a:lnTo>
                    <a:pt x="76" y="976"/>
                  </a:lnTo>
                  <a:lnTo>
                    <a:pt x="77" y="974"/>
                  </a:lnTo>
                  <a:lnTo>
                    <a:pt x="78" y="975"/>
                  </a:lnTo>
                  <a:lnTo>
                    <a:pt x="78" y="976"/>
                  </a:lnTo>
                  <a:lnTo>
                    <a:pt x="79" y="977"/>
                  </a:lnTo>
                  <a:lnTo>
                    <a:pt x="80" y="977"/>
                  </a:lnTo>
                  <a:lnTo>
                    <a:pt x="82" y="976"/>
                  </a:lnTo>
                  <a:lnTo>
                    <a:pt x="83" y="975"/>
                  </a:lnTo>
                  <a:lnTo>
                    <a:pt x="84" y="974"/>
                  </a:lnTo>
                  <a:lnTo>
                    <a:pt x="85" y="972"/>
                  </a:lnTo>
                  <a:lnTo>
                    <a:pt x="85" y="973"/>
                  </a:lnTo>
                  <a:lnTo>
                    <a:pt x="86" y="974"/>
                  </a:lnTo>
                  <a:lnTo>
                    <a:pt x="86" y="975"/>
                  </a:lnTo>
                  <a:lnTo>
                    <a:pt x="86" y="976"/>
                  </a:lnTo>
                  <a:lnTo>
                    <a:pt x="82" y="980"/>
                  </a:lnTo>
                  <a:lnTo>
                    <a:pt x="79" y="984"/>
                  </a:lnTo>
                  <a:lnTo>
                    <a:pt x="75" y="987"/>
                  </a:lnTo>
                  <a:lnTo>
                    <a:pt x="69" y="988"/>
                  </a:lnTo>
                  <a:lnTo>
                    <a:pt x="69" y="989"/>
                  </a:lnTo>
                  <a:lnTo>
                    <a:pt x="69" y="990"/>
                  </a:lnTo>
                  <a:lnTo>
                    <a:pt x="68" y="991"/>
                  </a:lnTo>
                  <a:lnTo>
                    <a:pt x="67" y="991"/>
                  </a:lnTo>
                  <a:lnTo>
                    <a:pt x="66" y="991"/>
                  </a:lnTo>
                  <a:lnTo>
                    <a:pt x="65" y="992"/>
                  </a:lnTo>
                  <a:lnTo>
                    <a:pt x="65" y="993"/>
                  </a:lnTo>
                  <a:lnTo>
                    <a:pt x="65" y="994"/>
                  </a:lnTo>
                  <a:lnTo>
                    <a:pt x="69" y="1002"/>
                  </a:lnTo>
                  <a:lnTo>
                    <a:pt x="74" y="1011"/>
                  </a:lnTo>
                  <a:lnTo>
                    <a:pt x="76" y="1010"/>
                  </a:lnTo>
                  <a:lnTo>
                    <a:pt x="77" y="1009"/>
                  </a:lnTo>
                  <a:lnTo>
                    <a:pt x="78" y="1007"/>
                  </a:lnTo>
                  <a:lnTo>
                    <a:pt x="78" y="1005"/>
                  </a:lnTo>
                  <a:lnTo>
                    <a:pt x="78" y="1003"/>
                  </a:lnTo>
                  <a:lnTo>
                    <a:pt x="79" y="1001"/>
                  </a:lnTo>
                  <a:lnTo>
                    <a:pt x="79" y="999"/>
                  </a:lnTo>
                  <a:lnTo>
                    <a:pt x="80" y="997"/>
                  </a:lnTo>
                  <a:lnTo>
                    <a:pt x="83" y="996"/>
                  </a:lnTo>
                  <a:lnTo>
                    <a:pt x="85" y="995"/>
                  </a:lnTo>
                  <a:lnTo>
                    <a:pt x="87" y="994"/>
                  </a:lnTo>
                  <a:lnTo>
                    <a:pt x="91" y="994"/>
                  </a:lnTo>
                  <a:lnTo>
                    <a:pt x="95" y="994"/>
                  </a:lnTo>
                  <a:lnTo>
                    <a:pt x="99" y="994"/>
                  </a:lnTo>
                  <a:lnTo>
                    <a:pt x="102" y="995"/>
                  </a:lnTo>
                  <a:lnTo>
                    <a:pt x="105" y="996"/>
                  </a:lnTo>
                  <a:lnTo>
                    <a:pt x="107" y="999"/>
                  </a:lnTo>
                  <a:lnTo>
                    <a:pt x="110" y="1001"/>
                  </a:lnTo>
                  <a:lnTo>
                    <a:pt x="111" y="1004"/>
                  </a:lnTo>
                  <a:lnTo>
                    <a:pt x="111" y="1007"/>
                  </a:lnTo>
                  <a:lnTo>
                    <a:pt x="110" y="1010"/>
                  </a:lnTo>
                  <a:lnTo>
                    <a:pt x="109" y="1012"/>
                  </a:lnTo>
                  <a:lnTo>
                    <a:pt x="108" y="1014"/>
                  </a:lnTo>
                  <a:lnTo>
                    <a:pt x="106" y="1014"/>
                  </a:lnTo>
                  <a:lnTo>
                    <a:pt x="104" y="1014"/>
                  </a:lnTo>
                  <a:lnTo>
                    <a:pt x="102" y="1015"/>
                  </a:lnTo>
                  <a:lnTo>
                    <a:pt x="100" y="1015"/>
                  </a:lnTo>
                  <a:lnTo>
                    <a:pt x="98" y="1015"/>
                  </a:lnTo>
                  <a:lnTo>
                    <a:pt x="96" y="1016"/>
                  </a:lnTo>
                  <a:lnTo>
                    <a:pt x="94" y="1017"/>
                  </a:lnTo>
                  <a:lnTo>
                    <a:pt x="93" y="1018"/>
                  </a:lnTo>
                  <a:lnTo>
                    <a:pt x="93" y="1020"/>
                  </a:lnTo>
                  <a:lnTo>
                    <a:pt x="94" y="1021"/>
                  </a:lnTo>
                  <a:lnTo>
                    <a:pt x="95" y="1022"/>
                  </a:lnTo>
                  <a:lnTo>
                    <a:pt x="97" y="1023"/>
                  </a:lnTo>
                  <a:lnTo>
                    <a:pt x="98" y="1023"/>
                  </a:lnTo>
                  <a:lnTo>
                    <a:pt x="105" y="1026"/>
                  </a:lnTo>
                  <a:lnTo>
                    <a:pt x="111" y="1028"/>
                  </a:lnTo>
                  <a:lnTo>
                    <a:pt x="117" y="1028"/>
                  </a:lnTo>
                  <a:lnTo>
                    <a:pt x="119" y="1027"/>
                  </a:lnTo>
                  <a:lnTo>
                    <a:pt x="120" y="1026"/>
                  </a:lnTo>
                  <a:lnTo>
                    <a:pt x="120" y="1025"/>
                  </a:lnTo>
                  <a:lnTo>
                    <a:pt x="119" y="1023"/>
                  </a:lnTo>
                  <a:lnTo>
                    <a:pt x="119" y="1022"/>
                  </a:lnTo>
                  <a:lnTo>
                    <a:pt x="117" y="1020"/>
                  </a:lnTo>
                  <a:lnTo>
                    <a:pt x="116" y="1018"/>
                  </a:lnTo>
                  <a:lnTo>
                    <a:pt x="116" y="1017"/>
                  </a:lnTo>
                  <a:lnTo>
                    <a:pt x="119" y="1013"/>
                  </a:lnTo>
                  <a:lnTo>
                    <a:pt x="120" y="1009"/>
                  </a:lnTo>
                  <a:lnTo>
                    <a:pt x="119" y="1005"/>
                  </a:lnTo>
                  <a:lnTo>
                    <a:pt x="121" y="1005"/>
                  </a:lnTo>
                  <a:lnTo>
                    <a:pt x="122" y="1004"/>
                  </a:lnTo>
                  <a:lnTo>
                    <a:pt x="122" y="1003"/>
                  </a:lnTo>
                  <a:lnTo>
                    <a:pt x="123" y="1001"/>
                  </a:lnTo>
                  <a:lnTo>
                    <a:pt x="123" y="1000"/>
                  </a:lnTo>
                  <a:lnTo>
                    <a:pt x="123" y="998"/>
                  </a:lnTo>
                  <a:lnTo>
                    <a:pt x="122" y="997"/>
                  </a:lnTo>
                  <a:lnTo>
                    <a:pt x="122" y="996"/>
                  </a:lnTo>
                  <a:lnTo>
                    <a:pt x="130" y="991"/>
                  </a:lnTo>
                  <a:lnTo>
                    <a:pt x="138" y="989"/>
                  </a:lnTo>
                  <a:lnTo>
                    <a:pt x="145" y="984"/>
                  </a:lnTo>
                  <a:lnTo>
                    <a:pt x="151" y="983"/>
                  </a:lnTo>
                  <a:lnTo>
                    <a:pt x="157" y="982"/>
                  </a:lnTo>
                  <a:lnTo>
                    <a:pt x="164" y="982"/>
                  </a:lnTo>
                  <a:lnTo>
                    <a:pt x="166" y="981"/>
                  </a:lnTo>
                  <a:lnTo>
                    <a:pt x="166" y="980"/>
                  </a:lnTo>
                  <a:lnTo>
                    <a:pt x="164" y="979"/>
                  </a:lnTo>
                  <a:lnTo>
                    <a:pt x="163" y="978"/>
                  </a:lnTo>
                  <a:lnTo>
                    <a:pt x="162" y="977"/>
                  </a:lnTo>
                  <a:lnTo>
                    <a:pt x="161" y="977"/>
                  </a:lnTo>
                  <a:lnTo>
                    <a:pt x="158" y="976"/>
                  </a:lnTo>
                  <a:lnTo>
                    <a:pt x="147" y="975"/>
                  </a:lnTo>
                  <a:lnTo>
                    <a:pt x="136" y="974"/>
                  </a:lnTo>
                  <a:lnTo>
                    <a:pt x="125" y="975"/>
                  </a:lnTo>
                  <a:lnTo>
                    <a:pt x="113" y="977"/>
                  </a:lnTo>
                  <a:lnTo>
                    <a:pt x="103" y="976"/>
                  </a:lnTo>
                  <a:lnTo>
                    <a:pt x="98" y="974"/>
                  </a:lnTo>
                  <a:lnTo>
                    <a:pt x="94" y="969"/>
                  </a:lnTo>
                  <a:lnTo>
                    <a:pt x="92" y="964"/>
                  </a:lnTo>
                  <a:lnTo>
                    <a:pt x="89" y="958"/>
                  </a:lnTo>
                  <a:lnTo>
                    <a:pt x="89" y="953"/>
                  </a:lnTo>
                  <a:lnTo>
                    <a:pt x="90" y="948"/>
                  </a:lnTo>
                  <a:lnTo>
                    <a:pt x="90" y="944"/>
                  </a:lnTo>
                  <a:lnTo>
                    <a:pt x="88" y="940"/>
                  </a:lnTo>
                  <a:lnTo>
                    <a:pt x="86" y="938"/>
                  </a:lnTo>
                  <a:lnTo>
                    <a:pt x="83" y="937"/>
                  </a:lnTo>
                  <a:lnTo>
                    <a:pt x="80" y="938"/>
                  </a:lnTo>
                  <a:lnTo>
                    <a:pt x="77" y="939"/>
                  </a:lnTo>
                  <a:lnTo>
                    <a:pt x="75" y="941"/>
                  </a:lnTo>
                  <a:lnTo>
                    <a:pt x="68" y="931"/>
                  </a:lnTo>
                  <a:lnTo>
                    <a:pt x="68" y="920"/>
                  </a:lnTo>
                  <a:lnTo>
                    <a:pt x="70" y="908"/>
                  </a:lnTo>
                  <a:lnTo>
                    <a:pt x="74" y="897"/>
                  </a:lnTo>
                  <a:lnTo>
                    <a:pt x="76" y="886"/>
                  </a:lnTo>
                  <a:lnTo>
                    <a:pt x="76" y="875"/>
                  </a:lnTo>
                  <a:lnTo>
                    <a:pt x="75" y="866"/>
                  </a:lnTo>
                  <a:lnTo>
                    <a:pt x="75" y="857"/>
                  </a:lnTo>
                  <a:lnTo>
                    <a:pt x="79" y="849"/>
                  </a:lnTo>
                  <a:lnTo>
                    <a:pt x="79" y="848"/>
                  </a:lnTo>
                  <a:lnTo>
                    <a:pt x="78" y="847"/>
                  </a:lnTo>
                  <a:lnTo>
                    <a:pt x="78" y="845"/>
                  </a:lnTo>
                  <a:lnTo>
                    <a:pt x="77" y="843"/>
                  </a:lnTo>
                  <a:lnTo>
                    <a:pt x="78" y="842"/>
                  </a:lnTo>
                  <a:lnTo>
                    <a:pt x="80" y="838"/>
                  </a:lnTo>
                  <a:lnTo>
                    <a:pt x="83" y="835"/>
                  </a:lnTo>
                  <a:lnTo>
                    <a:pt x="85" y="832"/>
                  </a:lnTo>
                  <a:lnTo>
                    <a:pt x="86" y="831"/>
                  </a:lnTo>
                  <a:lnTo>
                    <a:pt x="86" y="829"/>
                  </a:lnTo>
                  <a:lnTo>
                    <a:pt x="86" y="828"/>
                  </a:lnTo>
                  <a:lnTo>
                    <a:pt x="85" y="826"/>
                  </a:lnTo>
                  <a:lnTo>
                    <a:pt x="83" y="824"/>
                  </a:lnTo>
                  <a:lnTo>
                    <a:pt x="81" y="822"/>
                  </a:lnTo>
                  <a:lnTo>
                    <a:pt x="80" y="820"/>
                  </a:lnTo>
                  <a:lnTo>
                    <a:pt x="80" y="818"/>
                  </a:lnTo>
                  <a:lnTo>
                    <a:pt x="80" y="816"/>
                  </a:lnTo>
                  <a:lnTo>
                    <a:pt x="80" y="814"/>
                  </a:lnTo>
                  <a:lnTo>
                    <a:pt x="80" y="811"/>
                  </a:lnTo>
                  <a:lnTo>
                    <a:pt x="80" y="810"/>
                  </a:lnTo>
                  <a:lnTo>
                    <a:pt x="79" y="809"/>
                  </a:lnTo>
                  <a:lnTo>
                    <a:pt x="78" y="808"/>
                  </a:lnTo>
                  <a:lnTo>
                    <a:pt x="79" y="801"/>
                  </a:lnTo>
                  <a:lnTo>
                    <a:pt x="81" y="794"/>
                  </a:lnTo>
                  <a:lnTo>
                    <a:pt x="80" y="787"/>
                  </a:lnTo>
                  <a:lnTo>
                    <a:pt x="79" y="785"/>
                  </a:lnTo>
                  <a:lnTo>
                    <a:pt x="78" y="784"/>
                  </a:lnTo>
                  <a:lnTo>
                    <a:pt x="76" y="783"/>
                  </a:lnTo>
                  <a:lnTo>
                    <a:pt x="74" y="781"/>
                  </a:lnTo>
                  <a:lnTo>
                    <a:pt x="71" y="781"/>
                  </a:lnTo>
                  <a:lnTo>
                    <a:pt x="69" y="780"/>
                  </a:lnTo>
                  <a:lnTo>
                    <a:pt x="71" y="778"/>
                  </a:lnTo>
                  <a:lnTo>
                    <a:pt x="75" y="777"/>
                  </a:lnTo>
                  <a:lnTo>
                    <a:pt x="78" y="777"/>
                  </a:lnTo>
                  <a:lnTo>
                    <a:pt x="80" y="776"/>
                  </a:lnTo>
                  <a:lnTo>
                    <a:pt x="83" y="775"/>
                  </a:lnTo>
                  <a:lnTo>
                    <a:pt x="85" y="774"/>
                  </a:lnTo>
                  <a:lnTo>
                    <a:pt x="85" y="772"/>
                  </a:lnTo>
                  <a:lnTo>
                    <a:pt x="85" y="769"/>
                  </a:lnTo>
                  <a:lnTo>
                    <a:pt x="85" y="765"/>
                  </a:lnTo>
                  <a:lnTo>
                    <a:pt x="83" y="763"/>
                  </a:lnTo>
                  <a:lnTo>
                    <a:pt x="80" y="762"/>
                  </a:lnTo>
                  <a:lnTo>
                    <a:pt x="78" y="762"/>
                  </a:lnTo>
                  <a:lnTo>
                    <a:pt x="75" y="762"/>
                  </a:lnTo>
                  <a:lnTo>
                    <a:pt x="71" y="762"/>
                  </a:lnTo>
                  <a:lnTo>
                    <a:pt x="69" y="762"/>
                  </a:lnTo>
                  <a:lnTo>
                    <a:pt x="69" y="761"/>
                  </a:lnTo>
                  <a:lnTo>
                    <a:pt x="69" y="760"/>
                  </a:lnTo>
                  <a:lnTo>
                    <a:pt x="69" y="759"/>
                  </a:lnTo>
                  <a:lnTo>
                    <a:pt x="69" y="758"/>
                  </a:lnTo>
                  <a:lnTo>
                    <a:pt x="71" y="755"/>
                  </a:lnTo>
                  <a:lnTo>
                    <a:pt x="73" y="753"/>
                  </a:lnTo>
                  <a:lnTo>
                    <a:pt x="73" y="750"/>
                  </a:lnTo>
                  <a:lnTo>
                    <a:pt x="73" y="747"/>
                  </a:lnTo>
                  <a:lnTo>
                    <a:pt x="70" y="745"/>
                  </a:lnTo>
                  <a:lnTo>
                    <a:pt x="64" y="735"/>
                  </a:lnTo>
                  <a:lnTo>
                    <a:pt x="59" y="726"/>
                  </a:lnTo>
                  <a:lnTo>
                    <a:pt x="57" y="720"/>
                  </a:lnTo>
                  <a:lnTo>
                    <a:pt x="58" y="713"/>
                  </a:lnTo>
                  <a:lnTo>
                    <a:pt x="60" y="706"/>
                  </a:lnTo>
                  <a:lnTo>
                    <a:pt x="61" y="697"/>
                  </a:lnTo>
                  <a:lnTo>
                    <a:pt x="59" y="686"/>
                  </a:lnTo>
                  <a:lnTo>
                    <a:pt x="57" y="677"/>
                  </a:lnTo>
                  <a:lnTo>
                    <a:pt x="56" y="667"/>
                  </a:lnTo>
                  <a:lnTo>
                    <a:pt x="57" y="654"/>
                  </a:lnTo>
                  <a:lnTo>
                    <a:pt x="58" y="641"/>
                  </a:lnTo>
                  <a:lnTo>
                    <a:pt x="59" y="635"/>
                  </a:lnTo>
                  <a:lnTo>
                    <a:pt x="62" y="629"/>
                  </a:lnTo>
                  <a:lnTo>
                    <a:pt x="63" y="626"/>
                  </a:lnTo>
                  <a:lnTo>
                    <a:pt x="62" y="624"/>
                  </a:lnTo>
                  <a:lnTo>
                    <a:pt x="61" y="622"/>
                  </a:lnTo>
                  <a:lnTo>
                    <a:pt x="60" y="620"/>
                  </a:lnTo>
                  <a:lnTo>
                    <a:pt x="60" y="618"/>
                  </a:lnTo>
                  <a:lnTo>
                    <a:pt x="61" y="617"/>
                  </a:lnTo>
                  <a:lnTo>
                    <a:pt x="62" y="616"/>
                  </a:lnTo>
                  <a:lnTo>
                    <a:pt x="63" y="615"/>
                  </a:lnTo>
                  <a:lnTo>
                    <a:pt x="65" y="615"/>
                  </a:lnTo>
                  <a:lnTo>
                    <a:pt x="67" y="615"/>
                  </a:lnTo>
                  <a:lnTo>
                    <a:pt x="69" y="614"/>
                  </a:lnTo>
                  <a:lnTo>
                    <a:pt x="71" y="614"/>
                  </a:lnTo>
                  <a:lnTo>
                    <a:pt x="73" y="612"/>
                  </a:lnTo>
                  <a:lnTo>
                    <a:pt x="71" y="605"/>
                  </a:lnTo>
                  <a:lnTo>
                    <a:pt x="69" y="598"/>
                  </a:lnTo>
                  <a:lnTo>
                    <a:pt x="67" y="591"/>
                  </a:lnTo>
                  <a:lnTo>
                    <a:pt x="66" y="588"/>
                  </a:lnTo>
                  <a:lnTo>
                    <a:pt x="65" y="585"/>
                  </a:lnTo>
                  <a:lnTo>
                    <a:pt x="63" y="583"/>
                  </a:lnTo>
                  <a:lnTo>
                    <a:pt x="62" y="580"/>
                  </a:lnTo>
                  <a:lnTo>
                    <a:pt x="61" y="566"/>
                  </a:lnTo>
                  <a:lnTo>
                    <a:pt x="62" y="552"/>
                  </a:lnTo>
                  <a:lnTo>
                    <a:pt x="66" y="541"/>
                  </a:lnTo>
                  <a:lnTo>
                    <a:pt x="71" y="531"/>
                  </a:lnTo>
                  <a:lnTo>
                    <a:pt x="76" y="521"/>
                  </a:lnTo>
                  <a:lnTo>
                    <a:pt x="76" y="518"/>
                  </a:lnTo>
                  <a:lnTo>
                    <a:pt x="76" y="516"/>
                  </a:lnTo>
                  <a:lnTo>
                    <a:pt x="74" y="514"/>
                  </a:lnTo>
                  <a:lnTo>
                    <a:pt x="73" y="512"/>
                  </a:lnTo>
                  <a:lnTo>
                    <a:pt x="71" y="509"/>
                  </a:lnTo>
                  <a:lnTo>
                    <a:pt x="70" y="508"/>
                  </a:lnTo>
                  <a:lnTo>
                    <a:pt x="70" y="506"/>
                  </a:lnTo>
                  <a:lnTo>
                    <a:pt x="74" y="495"/>
                  </a:lnTo>
                  <a:lnTo>
                    <a:pt x="77" y="483"/>
                  </a:lnTo>
                  <a:lnTo>
                    <a:pt x="78" y="482"/>
                  </a:lnTo>
                  <a:lnTo>
                    <a:pt x="79" y="481"/>
                  </a:lnTo>
                  <a:lnTo>
                    <a:pt x="81" y="481"/>
                  </a:lnTo>
                  <a:lnTo>
                    <a:pt x="82" y="480"/>
                  </a:lnTo>
                  <a:lnTo>
                    <a:pt x="84" y="480"/>
                  </a:lnTo>
                  <a:lnTo>
                    <a:pt x="86" y="479"/>
                  </a:lnTo>
                  <a:lnTo>
                    <a:pt x="87" y="478"/>
                  </a:lnTo>
                  <a:lnTo>
                    <a:pt x="88" y="468"/>
                  </a:lnTo>
                  <a:lnTo>
                    <a:pt x="86" y="457"/>
                  </a:lnTo>
                  <a:lnTo>
                    <a:pt x="85" y="446"/>
                  </a:lnTo>
                  <a:lnTo>
                    <a:pt x="84" y="445"/>
                  </a:lnTo>
                  <a:lnTo>
                    <a:pt x="83" y="445"/>
                  </a:lnTo>
                  <a:lnTo>
                    <a:pt x="81" y="444"/>
                  </a:lnTo>
                  <a:lnTo>
                    <a:pt x="79" y="444"/>
                  </a:lnTo>
                  <a:lnTo>
                    <a:pt x="78" y="443"/>
                  </a:lnTo>
                  <a:lnTo>
                    <a:pt x="77" y="443"/>
                  </a:lnTo>
                  <a:lnTo>
                    <a:pt x="71" y="430"/>
                  </a:lnTo>
                  <a:lnTo>
                    <a:pt x="69" y="416"/>
                  </a:lnTo>
                  <a:lnTo>
                    <a:pt x="69" y="414"/>
                  </a:lnTo>
                  <a:lnTo>
                    <a:pt x="69" y="411"/>
                  </a:lnTo>
                  <a:lnTo>
                    <a:pt x="69" y="408"/>
                  </a:lnTo>
                  <a:lnTo>
                    <a:pt x="68" y="406"/>
                  </a:lnTo>
                  <a:lnTo>
                    <a:pt x="67" y="405"/>
                  </a:lnTo>
                  <a:lnTo>
                    <a:pt x="65" y="404"/>
                  </a:lnTo>
                  <a:lnTo>
                    <a:pt x="63" y="403"/>
                  </a:lnTo>
                  <a:lnTo>
                    <a:pt x="62" y="402"/>
                  </a:lnTo>
                  <a:lnTo>
                    <a:pt x="60" y="400"/>
                  </a:lnTo>
                  <a:lnTo>
                    <a:pt x="59" y="399"/>
                  </a:lnTo>
                  <a:lnTo>
                    <a:pt x="59" y="397"/>
                  </a:lnTo>
                  <a:lnTo>
                    <a:pt x="60" y="395"/>
                  </a:lnTo>
                  <a:lnTo>
                    <a:pt x="61" y="393"/>
                  </a:lnTo>
                  <a:lnTo>
                    <a:pt x="63" y="392"/>
                  </a:lnTo>
                  <a:lnTo>
                    <a:pt x="65" y="391"/>
                  </a:lnTo>
                  <a:lnTo>
                    <a:pt x="66" y="390"/>
                  </a:lnTo>
                  <a:lnTo>
                    <a:pt x="67" y="388"/>
                  </a:lnTo>
                  <a:lnTo>
                    <a:pt x="67" y="382"/>
                  </a:lnTo>
                  <a:lnTo>
                    <a:pt x="66" y="374"/>
                  </a:lnTo>
                  <a:lnTo>
                    <a:pt x="67" y="369"/>
                  </a:lnTo>
                  <a:lnTo>
                    <a:pt x="69" y="367"/>
                  </a:lnTo>
                  <a:lnTo>
                    <a:pt x="71" y="364"/>
                  </a:lnTo>
                  <a:lnTo>
                    <a:pt x="73" y="362"/>
                  </a:lnTo>
                  <a:lnTo>
                    <a:pt x="75" y="359"/>
                  </a:lnTo>
                  <a:lnTo>
                    <a:pt x="75" y="357"/>
                  </a:lnTo>
                  <a:lnTo>
                    <a:pt x="74" y="354"/>
                  </a:lnTo>
                  <a:lnTo>
                    <a:pt x="71" y="350"/>
                  </a:lnTo>
                  <a:lnTo>
                    <a:pt x="70" y="346"/>
                  </a:lnTo>
                  <a:lnTo>
                    <a:pt x="69" y="343"/>
                  </a:lnTo>
                  <a:lnTo>
                    <a:pt x="69" y="339"/>
                  </a:lnTo>
                  <a:lnTo>
                    <a:pt x="73" y="323"/>
                  </a:lnTo>
                  <a:lnTo>
                    <a:pt x="78" y="308"/>
                  </a:lnTo>
                  <a:lnTo>
                    <a:pt x="82" y="298"/>
                  </a:lnTo>
                  <a:lnTo>
                    <a:pt x="87" y="288"/>
                  </a:lnTo>
                  <a:lnTo>
                    <a:pt x="91" y="276"/>
                  </a:lnTo>
                  <a:lnTo>
                    <a:pt x="92" y="274"/>
                  </a:lnTo>
                  <a:lnTo>
                    <a:pt x="94" y="272"/>
                  </a:lnTo>
                  <a:lnTo>
                    <a:pt x="96" y="271"/>
                  </a:lnTo>
                  <a:lnTo>
                    <a:pt x="98" y="269"/>
                  </a:lnTo>
                  <a:lnTo>
                    <a:pt x="100" y="268"/>
                  </a:lnTo>
                  <a:lnTo>
                    <a:pt x="101" y="267"/>
                  </a:lnTo>
                  <a:lnTo>
                    <a:pt x="102" y="265"/>
                  </a:lnTo>
                  <a:lnTo>
                    <a:pt x="103" y="263"/>
                  </a:lnTo>
                  <a:lnTo>
                    <a:pt x="103" y="262"/>
                  </a:lnTo>
                  <a:lnTo>
                    <a:pt x="100" y="250"/>
                  </a:lnTo>
                  <a:lnTo>
                    <a:pt x="100" y="236"/>
                  </a:lnTo>
                  <a:lnTo>
                    <a:pt x="100" y="235"/>
                  </a:lnTo>
                  <a:lnTo>
                    <a:pt x="99" y="233"/>
                  </a:lnTo>
                  <a:lnTo>
                    <a:pt x="98" y="230"/>
                  </a:lnTo>
                  <a:lnTo>
                    <a:pt x="97" y="228"/>
                  </a:lnTo>
                  <a:lnTo>
                    <a:pt x="96" y="227"/>
                  </a:lnTo>
                  <a:lnTo>
                    <a:pt x="96" y="226"/>
                  </a:lnTo>
                  <a:lnTo>
                    <a:pt x="96" y="224"/>
                  </a:lnTo>
                  <a:lnTo>
                    <a:pt x="97" y="223"/>
                  </a:lnTo>
                  <a:lnTo>
                    <a:pt x="100" y="218"/>
                  </a:lnTo>
                  <a:lnTo>
                    <a:pt x="99" y="213"/>
                  </a:lnTo>
                  <a:lnTo>
                    <a:pt x="98" y="207"/>
                  </a:lnTo>
                  <a:lnTo>
                    <a:pt x="99" y="203"/>
                  </a:lnTo>
                  <a:lnTo>
                    <a:pt x="105" y="198"/>
                  </a:lnTo>
                  <a:lnTo>
                    <a:pt x="112" y="193"/>
                  </a:lnTo>
                  <a:lnTo>
                    <a:pt x="119" y="189"/>
                  </a:lnTo>
                  <a:lnTo>
                    <a:pt x="125" y="183"/>
                  </a:lnTo>
                  <a:lnTo>
                    <a:pt x="128" y="175"/>
                  </a:lnTo>
                  <a:lnTo>
                    <a:pt x="129" y="163"/>
                  </a:lnTo>
                  <a:lnTo>
                    <a:pt x="129" y="156"/>
                  </a:lnTo>
                  <a:lnTo>
                    <a:pt x="128" y="151"/>
                  </a:lnTo>
                  <a:lnTo>
                    <a:pt x="128" y="145"/>
                  </a:lnTo>
                  <a:lnTo>
                    <a:pt x="127" y="145"/>
                  </a:lnTo>
                  <a:lnTo>
                    <a:pt x="126" y="145"/>
                  </a:lnTo>
                  <a:lnTo>
                    <a:pt x="124" y="145"/>
                  </a:lnTo>
                  <a:lnTo>
                    <a:pt x="121" y="145"/>
                  </a:lnTo>
                  <a:lnTo>
                    <a:pt x="119" y="145"/>
                  </a:lnTo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46" name="Freeform 91"/>
            <p:cNvSpPr>
              <a:spLocks/>
            </p:cNvSpPr>
            <p:nvPr/>
          </p:nvSpPr>
          <p:spPr bwMode="gray">
            <a:xfrm>
              <a:off x="2764" y="3576"/>
              <a:ext cx="47" cy="56"/>
            </a:xfrm>
            <a:custGeom>
              <a:avLst/>
              <a:gdLst>
                <a:gd name="T0" fmla="*/ 1 w 47"/>
                <a:gd name="T1" fmla="*/ 9 h 56"/>
                <a:gd name="T2" fmla="*/ 4 w 47"/>
                <a:gd name="T3" fmla="*/ 7 h 56"/>
                <a:gd name="T4" fmla="*/ 7 w 47"/>
                <a:gd name="T5" fmla="*/ 9 h 56"/>
                <a:gd name="T6" fmla="*/ 8 w 47"/>
                <a:gd name="T7" fmla="*/ 11 h 56"/>
                <a:gd name="T8" fmla="*/ 10 w 47"/>
                <a:gd name="T9" fmla="*/ 12 h 56"/>
                <a:gd name="T10" fmla="*/ 11 w 47"/>
                <a:gd name="T11" fmla="*/ 10 h 56"/>
                <a:gd name="T12" fmla="*/ 14 w 47"/>
                <a:gd name="T13" fmla="*/ 9 h 56"/>
                <a:gd name="T14" fmla="*/ 15 w 47"/>
                <a:gd name="T15" fmla="*/ 7 h 56"/>
                <a:gd name="T16" fmla="*/ 15 w 47"/>
                <a:gd name="T17" fmla="*/ 5 h 56"/>
                <a:gd name="T18" fmla="*/ 18 w 47"/>
                <a:gd name="T19" fmla="*/ 2 h 56"/>
                <a:gd name="T20" fmla="*/ 22 w 47"/>
                <a:gd name="T21" fmla="*/ 1 h 56"/>
                <a:gd name="T22" fmla="*/ 24 w 47"/>
                <a:gd name="T23" fmla="*/ 2 h 56"/>
                <a:gd name="T24" fmla="*/ 26 w 47"/>
                <a:gd name="T25" fmla="*/ 4 h 56"/>
                <a:gd name="T26" fmla="*/ 30 w 47"/>
                <a:gd name="T27" fmla="*/ 3 h 56"/>
                <a:gd name="T28" fmla="*/ 36 w 47"/>
                <a:gd name="T29" fmla="*/ 0 h 56"/>
                <a:gd name="T30" fmla="*/ 37 w 47"/>
                <a:gd name="T31" fmla="*/ 1 h 56"/>
                <a:gd name="T32" fmla="*/ 37 w 47"/>
                <a:gd name="T33" fmla="*/ 2 h 56"/>
                <a:gd name="T34" fmla="*/ 41 w 47"/>
                <a:gd name="T35" fmla="*/ 3 h 56"/>
                <a:gd name="T36" fmla="*/ 42 w 47"/>
                <a:gd name="T37" fmla="*/ 7 h 56"/>
                <a:gd name="T38" fmla="*/ 43 w 47"/>
                <a:gd name="T39" fmla="*/ 12 h 56"/>
                <a:gd name="T40" fmla="*/ 44 w 47"/>
                <a:gd name="T41" fmla="*/ 15 h 56"/>
                <a:gd name="T42" fmla="*/ 42 w 47"/>
                <a:gd name="T43" fmla="*/ 18 h 56"/>
                <a:gd name="T44" fmla="*/ 41 w 47"/>
                <a:gd name="T45" fmla="*/ 22 h 56"/>
                <a:gd name="T46" fmla="*/ 43 w 47"/>
                <a:gd name="T47" fmla="*/ 24 h 56"/>
                <a:gd name="T48" fmla="*/ 43 w 47"/>
                <a:gd name="T49" fmla="*/ 29 h 56"/>
                <a:gd name="T50" fmla="*/ 43 w 47"/>
                <a:gd name="T51" fmla="*/ 34 h 56"/>
                <a:gd name="T52" fmla="*/ 45 w 47"/>
                <a:gd name="T53" fmla="*/ 41 h 56"/>
                <a:gd name="T54" fmla="*/ 45 w 47"/>
                <a:gd name="T55" fmla="*/ 45 h 56"/>
                <a:gd name="T56" fmla="*/ 46 w 47"/>
                <a:gd name="T57" fmla="*/ 50 h 56"/>
                <a:gd name="T58" fmla="*/ 46 w 47"/>
                <a:gd name="T59" fmla="*/ 54 h 56"/>
                <a:gd name="T60" fmla="*/ 45 w 47"/>
                <a:gd name="T61" fmla="*/ 56 h 56"/>
                <a:gd name="T62" fmla="*/ 22 w 47"/>
                <a:gd name="T63" fmla="*/ 53 h 56"/>
                <a:gd name="T64" fmla="*/ 15 w 47"/>
                <a:gd name="T65" fmla="*/ 52 h 56"/>
                <a:gd name="T66" fmla="*/ 10 w 47"/>
                <a:gd name="T67" fmla="*/ 49 h 56"/>
                <a:gd name="T68" fmla="*/ 8 w 47"/>
                <a:gd name="T69" fmla="*/ 44 h 56"/>
                <a:gd name="T70" fmla="*/ 9 w 47"/>
                <a:gd name="T71" fmla="*/ 38 h 56"/>
                <a:gd name="T72" fmla="*/ 12 w 47"/>
                <a:gd name="T73" fmla="*/ 36 h 56"/>
                <a:gd name="T74" fmla="*/ 16 w 47"/>
                <a:gd name="T75" fmla="*/ 33 h 56"/>
                <a:gd name="T76" fmla="*/ 18 w 47"/>
                <a:gd name="T77" fmla="*/ 31 h 56"/>
                <a:gd name="T78" fmla="*/ 17 w 47"/>
                <a:gd name="T79" fmla="*/ 29 h 56"/>
                <a:gd name="T80" fmla="*/ 5 w 47"/>
                <a:gd name="T81" fmla="*/ 30 h 56"/>
                <a:gd name="T82" fmla="*/ 0 w 47"/>
                <a:gd name="T83" fmla="*/ 25 h 56"/>
                <a:gd name="T84" fmla="*/ 0 w 47"/>
                <a:gd name="T85" fmla="*/ 22 h 56"/>
                <a:gd name="T86" fmla="*/ 3 w 47"/>
                <a:gd name="T87" fmla="*/ 19 h 56"/>
                <a:gd name="T88" fmla="*/ 5 w 47"/>
                <a:gd name="T89" fmla="*/ 18 h 56"/>
                <a:gd name="T90" fmla="*/ 5 w 47"/>
                <a:gd name="T91" fmla="*/ 15 h 56"/>
                <a:gd name="T92" fmla="*/ 2 w 47"/>
                <a:gd name="T93" fmla="*/ 14 h 56"/>
                <a:gd name="T94" fmla="*/ 0 w 47"/>
                <a:gd name="T95" fmla="*/ 12 h 5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7"/>
                <a:gd name="T145" fmla="*/ 0 h 56"/>
                <a:gd name="T146" fmla="*/ 47 w 47"/>
                <a:gd name="T147" fmla="*/ 56 h 5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7" h="56">
                  <a:moveTo>
                    <a:pt x="0" y="11"/>
                  </a:moveTo>
                  <a:lnTo>
                    <a:pt x="1" y="9"/>
                  </a:lnTo>
                  <a:lnTo>
                    <a:pt x="2" y="8"/>
                  </a:lnTo>
                  <a:lnTo>
                    <a:pt x="4" y="7"/>
                  </a:lnTo>
                  <a:lnTo>
                    <a:pt x="5" y="8"/>
                  </a:lnTo>
                  <a:lnTo>
                    <a:pt x="7" y="9"/>
                  </a:lnTo>
                  <a:lnTo>
                    <a:pt x="8" y="10"/>
                  </a:lnTo>
                  <a:lnTo>
                    <a:pt x="8" y="11"/>
                  </a:lnTo>
                  <a:lnTo>
                    <a:pt x="9" y="12"/>
                  </a:lnTo>
                  <a:lnTo>
                    <a:pt x="10" y="12"/>
                  </a:lnTo>
                  <a:lnTo>
                    <a:pt x="11" y="11"/>
                  </a:lnTo>
                  <a:lnTo>
                    <a:pt x="11" y="10"/>
                  </a:lnTo>
                  <a:lnTo>
                    <a:pt x="13" y="10"/>
                  </a:lnTo>
                  <a:lnTo>
                    <a:pt x="14" y="9"/>
                  </a:lnTo>
                  <a:lnTo>
                    <a:pt x="15" y="9"/>
                  </a:lnTo>
                  <a:lnTo>
                    <a:pt x="15" y="7"/>
                  </a:lnTo>
                  <a:lnTo>
                    <a:pt x="15" y="6"/>
                  </a:lnTo>
                  <a:lnTo>
                    <a:pt x="15" y="5"/>
                  </a:lnTo>
                  <a:lnTo>
                    <a:pt x="17" y="3"/>
                  </a:lnTo>
                  <a:lnTo>
                    <a:pt x="18" y="2"/>
                  </a:lnTo>
                  <a:lnTo>
                    <a:pt x="20" y="1"/>
                  </a:lnTo>
                  <a:lnTo>
                    <a:pt x="22" y="1"/>
                  </a:lnTo>
                  <a:lnTo>
                    <a:pt x="23" y="1"/>
                  </a:lnTo>
                  <a:lnTo>
                    <a:pt x="24" y="2"/>
                  </a:lnTo>
                  <a:lnTo>
                    <a:pt x="25" y="3"/>
                  </a:lnTo>
                  <a:lnTo>
                    <a:pt x="26" y="4"/>
                  </a:lnTo>
                  <a:lnTo>
                    <a:pt x="27" y="4"/>
                  </a:lnTo>
                  <a:lnTo>
                    <a:pt x="30" y="3"/>
                  </a:lnTo>
                  <a:lnTo>
                    <a:pt x="33" y="1"/>
                  </a:lnTo>
                  <a:lnTo>
                    <a:pt x="36" y="0"/>
                  </a:lnTo>
                  <a:lnTo>
                    <a:pt x="36" y="1"/>
                  </a:lnTo>
                  <a:lnTo>
                    <a:pt x="37" y="1"/>
                  </a:lnTo>
                  <a:lnTo>
                    <a:pt x="37" y="2"/>
                  </a:lnTo>
                  <a:lnTo>
                    <a:pt x="40" y="2"/>
                  </a:lnTo>
                  <a:lnTo>
                    <a:pt x="41" y="3"/>
                  </a:lnTo>
                  <a:lnTo>
                    <a:pt x="41" y="5"/>
                  </a:lnTo>
                  <a:lnTo>
                    <a:pt x="42" y="7"/>
                  </a:lnTo>
                  <a:lnTo>
                    <a:pt x="42" y="10"/>
                  </a:lnTo>
                  <a:lnTo>
                    <a:pt x="43" y="12"/>
                  </a:lnTo>
                  <a:lnTo>
                    <a:pt x="44" y="13"/>
                  </a:lnTo>
                  <a:lnTo>
                    <a:pt x="44" y="15"/>
                  </a:lnTo>
                  <a:lnTo>
                    <a:pt x="43" y="16"/>
                  </a:lnTo>
                  <a:lnTo>
                    <a:pt x="42" y="18"/>
                  </a:lnTo>
                  <a:lnTo>
                    <a:pt x="41" y="19"/>
                  </a:lnTo>
                  <a:lnTo>
                    <a:pt x="41" y="22"/>
                  </a:lnTo>
                  <a:lnTo>
                    <a:pt x="42" y="23"/>
                  </a:lnTo>
                  <a:lnTo>
                    <a:pt x="43" y="24"/>
                  </a:lnTo>
                  <a:lnTo>
                    <a:pt x="43" y="25"/>
                  </a:lnTo>
                  <a:lnTo>
                    <a:pt x="43" y="29"/>
                  </a:lnTo>
                  <a:lnTo>
                    <a:pt x="43" y="32"/>
                  </a:lnTo>
                  <a:lnTo>
                    <a:pt x="43" y="34"/>
                  </a:lnTo>
                  <a:lnTo>
                    <a:pt x="44" y="38"/>
                  </a:lnTo>
                  <a:lnTo>
                    <a:pt x="45" y="41"/>
                  </a:lnTo>
                  <a:lnTo>
                    <a:pt x="45" y="43"/>
                  </a:lnTo>
                  <a:lnTo>
                    <a:pt x="45" y="45"/>
                  </a:lnTo>
                  <a:lnTo>
                    <a:pt x="45" y="47"/>
                  </a:lnTo>
                  <a:lnTo>
                    <a:pt x="46" y="50"/>
                  </a:lnTo>
                  <a:lnTo>
                    <a:pt x="47" y="53"/>
                  </a:lnTo>
                  <a:lnTo>
                    <a:pt x="46" y="54"/>
                  </a:lnTo>
                  <a:lnTo>
                    <a:pt x="46" y="55"/>
                  </a:lnTo>
                  <a:lnTo>
                    <a:pt x="45" y="56"/>
                  </a:lnTo>
                  <a:lnTo>
                    <a:pt x="33" y="55"/>
                  </a:lnTo>
                  <a:lnTo>
                    <a:pt x="22" y="53"/>
                  </a:lnTo>
                  <a:lnTo>
                    <a:pt x="18" y="53"/>
                  </a:lnTo>
                  <a:lnTo>
                    <a:pt x="15" y="52"/>
                  </a:lnTo>
                  <a:lnTo>
                    <a:pt x="12" y="51"/>
                  </a:lnTo>
                  <a:lnTo>
                    <a:pt x="10" y="49"/>
                  </a:lnTo>
                  <a:lnTo>
                    <a:pt x="9" y="47"/>
                  </a:lnTo>
                  <a:lnTo>
                    <a:pt x="8" y="44"/>
                  </a:lnTo>
                  <a:lnTo>
                    <a:pt x="8" y="41"/>
                  </a:lnTo>
                  <a:lnTo>
                    <a:pt x="9" y="38"/>
                  </a:lnTo>
                  <a:lnTo>
                    <a:pt x="10" y="37"/>
                  </a:lnTo>
                  <a:lnTo>
                    <a:pt x="12" y="36"/>
                  </a:lnTo>
                  <a:lnTo>
                    <a:pt x="14" y="35"/>
                  </a:lnTo>
                  <a:lnTo>
                    <a:pt x="16" y="33"/>
                  </a:lnTo>
                  <a:lnTo>
                    <a:pt x="18" y="32"/>
                  </a:lnTo>
                  <a:lnTo>
                    <a:pt x="18" y="31"/>
                  </a:lnTo>
                  <a:lnTo>
                    <a:pt x="18" y="30"/>
                  </a:lnTo>
                  <a:lnTo>
                    <a:pt x="17" y="29"/>
                  </a:lnTo>
                  <a:lnTo>
                    <a:pt x="11" y="30"/>
                  </a:lnTo>
                  <a:lnTo>
                    <a:pt x="5" y="30"/>
                  </a:lnTo>
                  <a:lnTo>
                    <a:pt x="1" y="27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2" y="19"/>
                  </a:lnTo>
                  <a:lnTo>
                    <a:pt x="3" y="19"/>
                  </a:lnTo>
                  <a:lnTo>
                    <a:pt x="4" y="18"/>
                  </a:lnTo>
                  <a:lnTo>
                    <a:pt x="5" y="18"/>
                  </a:lnTo>
                  <a:lnTo>
                    <a:pt x="5" y="16"/>
                  </a:lnTo>
                  <a:lnTo>
                    <a:pt x="5" y="15"/>
                  </a:lnTo>
                  <a:lnTo>
                    <a:pt x="4" y="15"/>
                  </a:lnTo>
                  <a:lnTo>
                    <a:pt x="2" y="14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1"/>
                  </a:lnTo>
                  <a:close/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47" name="Freeform 92"/>
            <p:cNvSpPr>
              <a:spLocks/>
            </p:cNvSpPr>
            <p:nvPr/>
          </p:nvSpPr>
          <p:spPr bwMode="gray">
            <a:xfrm>
              <a:off x="2764" y="3576"/>
              <a:ext cx="47" cy="56"/>
            </a:xfrm>
            <a:custGeom>
              <a:avLst/>
              <a:gdLst>
                <a:gd name="T0" fmla="*/ 1 w 47"/>
                <a:gd name="T1" fmla="*/ 9 h 56"/>
                <a:gd name="T2" fmla="*/ 4 w 47"/>
                <a:gd name="T3" fmla="*/ 7 h 56"/>
                <a:gd name="T4" fmla="*/ 7 w 47"/>
                <a:gd name="T5" fmla="*/ 9 h 56"/>
                <a:gd name="T6" fmla="*/ 8 w 47"/>
                <a:gd name="T7" fmla="*/ 11 h 56"/>
                <a:gd name="T8" fmla="*/ 10 w 47"/>
                <a:gd name="T9" fmla="*/ 12 h 56"/>
                <a:gd name="T10" fmla="*/ 11 w 47"/>
                <a:gd name="T11" fmla="*/ 10 h 56"/>
                <a:gd name="T12" fmla="*/ 14 w 47"/>
                <a:gd name="T13" fmla="*/ 9 h 56"/>
                <a:gd name="T14" fmla="*/ 15 w 47"/>
                <a:gd name="T15" fmla="*/ 7 h 56"/>
                <a:gd name="T16" fmla="*/ 15 w 47"/>
                <a:gd name="T17" fmla="*/ 5 h 56"/>
                <a:gd name="T18" fmla="*/ 18 w 47"/>
                <a:gd name="T19" fmla="*/ 2 h 56"/>
                <a:gd name="T20" fmla="*/ 22 w 47"/>
                <a:gd name="T21" fmla="*/ 1 h 56"/>
                <a:gd name="T22" fmla="*/ 24 w 47"/>
                <a:gd name="T23" fmla="*/ 2 h 56"/>
                <a:gd name="T24" fmla="*/ 26 w 47"/>
                <a:gd name="T25" fmla="*/ 4 h 56"/>
                <a:gd name="T26" fmla="*/ 30 w 47"/>
                <a:gd name="T27" fmla="*/ 3 h 56"/>
                <a:gd name="T28" fmla="*/ 36 w 47"/>
                <a:gd name="T29" fmla="*/ 0 h 56"/>
                <a:gd name="T30" fmla="*/ 37 w 47"/>
                <a:gd name="T31" fmla="*/ 1 h 56"/>
                <a:gd name="T32" fmla="*/ 37 w 47"/>
                <a:gd name="T33" fmla="*/ 2 h 56"/>
                <a:gd name="T34" fmla="*/ 41 w 47"/>
                <a:gd name="T35" fmla="*/ 3 h 56"/>
                <a:gd name="T36" fmla="*/ 42 w 47"/>
                <a:gd name="T37" fmla="*/ 7 h 56"/>
                <a:gd name="T38" fmla="*/ 43 w 47"/>
                <a:gd name="T39" fmla="*/ 12 h 56"/>
                <a:gd name="T40" fmla="*/ 44 w 47"/>
                <a:gd name="T41" fmla="*/ 15 h 56"/>
                <a:gd name="T42" fmla="*/ 42 w 47"/>
                <a:gd name="T43" fmla="*/ 18 h 56"/>
                <a:gd name="T44" fmla="*/ 41 w 47"/>
                <a:gd name="T45" fmla="*/ 22 h 56"/>
                <a:gd name="T46" fmla="*/ 43 w 47"/>
                <a:gd name="T47" fmla="*/ 24 h 56"/>
                <a:gd name="T48" fmla="*/ 43 w 47"/>
                <a:gd name="T49" fmla="*/ 29 h 56"/>
                <a:gd name="T50" fmla="*/ 43 w 47"/>
                <a:gd name="T51" fmla="*/ 34 h 56"/>
                <a:gd name="T52" fmla="*/ 45 w 47"/>
                <a:gd name="T53" fmla="*/ 41 h 56"/>
                <a:gd name="T54" fmla="*/ 45 w 47"/>
                <a:gd name="T55" fmla="*/ 45 h 56"/>
                <a:gd name="T56" fmla="*/ 46 w 47"/>
                <a:gd name="T57" fmla="*/ 50 h 56"/>
                <a:gd name="T58" fmla="*/ 46 w 47"/>
                <a:gd name="T59" fmla="*/ 54 h 56"/>
                <a:gd name="T60" fmla="*/ 45 w 47"/>
                <a:gd name="T61" fmla="*/ 56 h 56"/>
                <a:gd name="T62" fmla="*/ 22 w 47"/>
                <a:gd name="T63" fmla="*/ 53 h 56"/>
                <a:gd name="T64" fmla="*/ 15 w 47"/>
                <a:gd name="T65" fmla="*/ 52 h 56"/>
                <a:gd name="T66" fmla="*/ 10 w 47"/>
                <a:gd name="T67" fmla="*/ 49 h 56"/>
                <a:gd name="T68" fmla="*/ 8 w 47"/>
                <a:gd name="T69" fmla="*/ 44 h 56"/>
                <a:gd name="T70" fmla="*/ 9 w 47"/>
                <a:gd name="T71" fmla="*/ 38 h 56"/>
                <a:gd name="T72" fmla="*/ 12 w 47"/>
                <a:gd name="T73" fmla="*/ 36 h 56"/>
                <a:gd name="T74" fmla="*/ 16 w 47"/>
                <a:gd name="T75" fmla="*/ 33 h 56"/>
                <a:gd name="T76" fmla="*/ 18 w 47"/>
                <a:gd name="T77" fmla="*/ 31 h 56"/>
                <a:gd name="T78" fmla="*/ 17 w 47"/>
                <a:gd name="T79" fmla="*/ 29 h 56"/>
                <a:gd name="T80" fmla="*/ 5 w 47"/>
                <a:gd name="T81" fmla="*/ 30 h 56"/>
                <a:gd name="T82" fmla="*/ 0 w 47"/>
                <a:gd name="T83" fmla="*/ 25 h 56"/>
                <a:gd name="T84" fmla="*/ 0 w 47"/>
                <a:gd name="T85" fmla="*/ 22 h 56"/>
                <a:gd name="T86" fmla="*/ 3 w 47"/>
                <a:gd name="T87" fmla="*/ 19 h 56"/>
                <a:gd name="T88" fmla="*/ 5 w 47"/>
                <a:gd name="T89" fmla="*/ 18 h 56"/>
                <a:gd name="T90" fmla="*/ 5 w 47"/>
                <a:gd name="T91" fmla="*/ 15 h 56"/>
                <a:gd name="T92" fmla="*/ 2 w 47"/>
                <a:gd name="T93" fmla="*/ 14 h 56"/>
                <a:gd name="T94" fmla="*/ 0 w 47"/>
                <a:gd name="T95" fmla="*/ 12 h 5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7"/>
                <a:gd name="T145" fmla="*/ 0 h 56"/>
                <a:gd name="T146" fmla="*/ 47 w 47"/>
                <a:gd name="T147" fmla="*/ 56 h 5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7" h="56">
                  <a:moveTo>
                    <a:pt x="0" y="11"/>
                  </a:moveTo>
                  <a:lnTo>
                    <a:pt x="1" y="9"/>
                  </a:lnTo>
                  <a:lnTo>
                    <a:pt x="2" y="8"/>
                  </a:lnTo>
                  <a:lnTo>
                    <a:pt x="4" y="7"/>
                  </a:lnTo>
                  <a:lnTo>
                    <a:pt x="5" y="8"/>
                  </a:lnTo>
                  <a:lnTo>
                    <a:pt x="7" y="9"/>
                  </a:lnTo>
                  <a:lnTo>
                    <a:pt x="8" y="10"/>
                  </a:lnTo>
                  <a:lnTo>
                    <a:pt x="8" y="11"/>
                  </a:lnTo>
                  <a:lnTo>
                    <a:pt x="9" y="12"/>
                  </a:lnTo>
                  <a:lnTo>
                    <a:pt x="10" y="12"/>
                  </a:lnTo>
                  <a:lnTo>
                    <a:pt x="11" y="11"/>
                  </a:lnTo>
                  <a:lnTo>
                    <a:pt x="11" y="10"/>
                  </a:lnTo>
                  <a:lnTo>
                    <a:pt x="13" y="10"/>
                  </a:lnTo>
                  <a:lnTo>
                    <a:pt x="14" y="9"/>
                  </a:lnTo>
                  <a:lnTo>
                    <a:pt x="15" y="9"/>
                  </a:lnTo>
                  <a:lnTo>
                    <a:pt x="15" y="7"/>
                  </a:lnTo>
                  <a:lnTo>
                    <a:pt x="15" y="6"/>
                  </a:lnTo>
                  <a:lnTo>
                    <a:pt x="15" y="5"/>
                  </a:lnTo>
                  <a:lnTo>
                    <a:pt x="17" y="3"/>
                  </a:lnTo>
                  <a:lnTo>
                    <a:pt x="18" y="2"/>
                  </a:lnTo>
                  <a:lnTo>
                    <a:pt x="20" y="1"/>
                  </a:lnTo>
                  <a:lnTo>
                    <a:pt x="22" y="1"/>
                  </a:lnTo>
                  <a:lnTo>
                    <a:pt x="23" y="1"/>
                  </a:lnTo>
                  <a:lnTo>
                    <a:pt x="24" y="2"/>
                  </a:lnTo>
                  <a:lnTo>
                    <a:pt x="25" y="3"/>
                  </a:lnTo>
                  <a:lnTo>
                    <a:pt x="26" y="4"/>
                  </a:lnTo>
                  <a:lnTo>
                    <a:pt x="27" y="4"/>
                  </a:lnTo>
                  <a:lnTo>
                    <a:pt x="30" y="3"/>
                  </a:lnTo>
                  <a:lnTo>
                    <a:pt x="33" y="1"/>
                  </a:lnTo>
                  <a:lnTo>
                    <a:pt x="36" y="0"/>
                  </a:lnTo>
                  <a:lnTo>
                    <a:pt x="36" y="1"/>
                  </a:lnTo>
                  <a:lnTo>
                    <a:pt x="37" y="1"/>
                  </a:lnTo>
                  <a:lnTo>
                    <a:pt x="37" y="2"/>
                  </a:lnTo>
                  <a:lnTo>
                    <a:pt x="40" y="2"/>
                  </a:lnTo>
                  <a:lnTo>
                    <a:pt x="41" y="3"/>
                  </a:lnTo>
                  <a:lnTo>
                    <a:pt x="41" y="5"/>
                  </a:lnTo>
                  <a:lnTo>
                    <a:pt x="42" y="7"/>
                  </a:lnTo>
                  <a:lnTo>
                    <a:pt x="42" y="10"/>
                  </a:lnTo>
                  <a:lnTo>
                    <a:pt x="43" y="12"/>
                  </a:lnTo>
                  <a:lnTo>
                    <a:pt x="44" y="13"/>
                  </a:lnTo>
                  <a:lnTo>
                    <a:pt x="44" y="15"/>
                  </a:lnTo>
                  <a:lnTo>
                    <a:pt x="43" y="16"/>
                  </a:lnTo>
                  <a:lnTo>
                    <a:pt x="42" y="18"/>
                  </a:lnTo>
                  <a:lnTo>
                    <a:pt x="41" y="19"/>
                  </a:lnTo>
                  <a:lnTo>
                    <a:pt x="41" y="22"/>
                  </a:lnTo>
                  <a:lnTo>
                    <a:pt x="42" y="23"/>
                  </a:lnTo>
                  <a:lnTo>
                    <a:pt x="43" y="24"/>
                  </a:lnTo>
                  <a:lnTo>
                    <a:pt x="43" y="25"/>
                  </a:lnTo>
                  <a:lnTo>
                    <a:pt x="43" y="29"/>
                  </a:lnTo>
                  <a:lnTo>
                    <a:pt x="43" y="32"/>
                  </a:lnTo>
                  <a:lnTo>
                    <a:pt x="43" y="34"/>
                  </a:lnTo>
                  <a:lnTo>
                    <a:pt x="44" y="38"/>
                  </a:lnTo>
                  <a:lnTo>
                    <a:pt x="45" y="41"/>
                  </a:lnTo>
                  <a:lnTo>
                    <a:pt x="45" y="43"/>
                  </a:lnTo>
                  <a:lnTo>
                    <a:pt x="45" y="45"/>
                  </a:lnTo>
                  <a:lnTo>
                    <a:pt x="45" y="47"/>
                  </a:lnTo>
                  <a:lnTo>
                    <a:pt x="46" y="50"/>
                  </a:lnTo>
                  <a:lnTo>
                    <a:pt x="47" y="53"/>
                  </a:lnTo>
                  <a:lnTo>
                    <a:pt x="46" y="54"/>
                  </a:lnTo>
                  <a:lnTo>
                    <a:pt x="46" y="55"/>
                  </a:lnTo>
                  <a:lnTo>
                    <a:pt x="45" y="56"/>
                  </a:lnTo>
                  <a:lnTo>
                    <a:pt x="33" y="55"/>
                  </a:lnTo>
                  <a:lnTo>
                    <a:pt x="22" y="53"/>
                  </a:lnTo>
                  <a:lnTo>
                    <a:pt x="18" y="53"/>
                  </a:lnTo>
                  <a:lnTo>
                    <a:pt x="15" y="52"/>
                  </a:lnTo>
                  <a:lnTo>
                    <a:pt x="12" y="51"/>
                  </a:lnTo>
                  <a:lnTo>
                    <a:pt x="10" y="49"/>
                  </a:lnTo>
                  <a:lnTo>
                    <a:pt x="9" y="47"/>
                  </a:lnTo>
                  <a:lnTo>
                    <a:pt x="8" y="44"/>
                  </a:lnTo>
                  <a:lnTo>
                    <a:pt x="8" y="41"/>
                  </a:lnTo>
                  <a:lnTo>
                    <a:pt x="9" y="38"/>
                  </a:lnTo>
                  <a:lnTo>
                    <a:pt x="10" y="37"/>
                  </a:lnTo>
                  <a:lnTo>
                    <a:pt x="12" y="36"/>
                  </a:lnTo>
                  <a:lnTo>
                    <a:pt x="14" y="35"/>
                  </a:lnTo>
                  <a:lnTo>
                    <a:pt x="16" y="33"/>
                  </a:lnTo>
                  <a:lnTo>
                    <a:pt x="18" y="32"/>
                  </a:lnTo>
                  <a:lnTo>
                    <a:pt x="18" y="31"/>
                  </a:lnTo>
                  <a:lnTo>
                    <a:pt x="18" y="30"/>
                  </a:lnTo>
                  <a:lnTo>
                    <a:pt x="17" y="29"/>
                  </a:lnTo>
                  <a:lnTo>
                    <a:pt x="11" y="30"/>
                  </a:lnTo>
                  <a:lnTo>
                    <a:pt x="5" y="30"/>
                  </a:lnTo>
                  <a:lnTo>
                    <a:pt x="1" y="27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2" y="19"/>
                  </a:lnTo>
                  <a:lnTo>
                    <a:pt x="3" y="19"/>
                  </a:lnTo>
                  <a:lnTo>
                    <a:pt x="4" y="18"/>
                  </a:lnTo>
                  <a:lnTo>
                    <a:pt x="5" y="18"/>
                  </a:lnTo>
                  <a:lnTo>
                    <a:pt x="5" y="16"/>
                  </a:lnTo>
                  <a:lnTo>
                    <a:pt x="5" y="15"/>
                  </a:lnTo>
                  <a:lnTo>
                    <a:pt x="4" y="15"/>
                  </a:lnTo>
                  <a:lnTo>
                    <a:pt x="2" y="14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1"/>
                  </a:lnTo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48" name="Freeform 93"/>
            <p:cNvSpPr>
              <a:spLocks/>
            </p:cNvSpPr>
            <p:nvPr/>
          </p:nvSpPr>
          <p:spPr bwMode="gray">
            <a:xfrm>
              <a:off x="2694" y="2704"/>
              <a:ext cx="430" cy="862"/>
            </a:xfrm>
            <a:custGeom>
              <a:avLst/>
              <a:gdLst>
                <a:gd name="T0" fmla="*/ 89 w 430"/>
                <a:gd name="T1" fmla="*/ 9 h 862"/>
                <a:gd name="T2" fmla="*/ 121 w 430"/>
                <a:gd name="T3" fmla="*/ 8 h 862"/>
                <a:gd name="T4" fmla="*/ 157 w 430"/>
                <a:gd name="T5" fmla="*/ 9 h 862"/>
                <a:gd name="T6" fmla="*/ 188 w 430"/>
                <a:gd name="T7" fmla="*/ 7 h 862"/>
                <a:gd name="T8" fmla="*/ 196 w 430"/>
                <a:gd name="T9" fmla="*/ 21 h 862"/>
                <a:gd name="T10" fmla="*/ 232 w 430"/>
                <a:gd name="T11" fmla="*/ 49 h 862"/>
                <a:gd name="T12" fmla="*/ 322 w 430"/>
                <a:gd name="T13" fmla="*/ 98 h 862"/>
                <a:gd name="T14" fmla="*/ 296 w 430"/>
                <a:gd name="T15" fmla="*/ 148 h 862"/>
                <a:gd name="T16" fmla="*/ 334 w 430"/>
                <a:gd name="T17" fmla="*/ 162 h 862"/>
                <a:gd name="T18" fmla="*/ 353 w 430"/>
                <a:gd name="T19" fmla="*/ 164 h 862"/>
                <a:gd name="T20" fmla="*/ 371 w 430"/>
                <a:gd name="T21" fmla="*/ 157 h 862"/>
                <a:gd name="T22" fmla="*/ 406 w 430"/>
                <a:gd name="T23" fmla="*/ 128 h 862"/>
                <a:gd name="T24" fmla="*/ 420 w 430"/>
                <a:gd name="T25" fmla="*/ 111 h 862"/>
                <a:gd name="T26" fmla="*/ 425 w 430"/>
                <a:gd name="T27" fmla="*/ 147 h 862"/>
                <a:gd name="T28" fmla="*/ 380 w 430"/>
                <a:gd name="T29" fmla="*/ 177 h 862"/>
                <a:gd name="T30" fmla="*/ 317 w 430"/>
                <a:gd name="T31" fmla="*/ 270 h 862"/>
                <a:gd name="T32" fmla="*/ 310 w 430"/>
                <a:gd name="T33" fmla="*/ 325 h 862"/>
                <a:gd name="T34" fmla="*/ 309 w 430"/>
                <a:gd name="T35" fmla="*/ 370 h 862"/>
                <a:gd name="T36" fmla="*/ 324 w 430"/>
                <a:gd name="T37" fmla="*/ 398 h 862"/>
                <a:gd name="T38" fmla="*/ 337 w 430"/>
                <a:gd name="T39" fmla="*/ 414 h 862"/>
                <a:gd name="T40" fmla="*/ 254 w 430"/>
                <a:gd name="T41" fmla="*/ 485 h 862"/>
                <a:gd name="T42" fmla="*/ 208 w 430"/>
                <a:gd name="T43" fmla="*/ 495 h 862"/>
                <a:gd name="T44" fmla="*/ 214 w 430"/>
                <a:gd name="T45" fmla="*/ 510 h 862"/>
                <a:gd name="T46" fmla="*/ 206 w 430"/>
                <a:gd name="T47" fmla="*/ 524 h 862"/>
                <a:gd name="T48" fmla="*/ 203 w 430"/>
                <a:gd name="T49" fmla="*/ 545 h 862"/>
                <a:gd name="T50" fmla="*/ 167 w 430"/>
                <a:gd name="T51" fmla="*/ 548 h 862"/>
                <a:gd name="T52" fmla="*/ 148 w 430"/>
                <a:gd name="T53" fmla="*/ 541 h 862"/>
                <a:gd name="T54" fmla="*/ 153 w 430"/>
                <a:gd name="T55" fmla="*/ 567 h 862"/>
                <a:gd name="T56" fmla="*/ 163 w 430"/>
                <a:gd name="T57" fmla="*/ 582 h 862"/>
                <a:gd name="T58" fmla="*/ 169 w 430"/>
                <a:gd name="T59" fmla="*/ 581 h 862"/>
                <a:gd name="T60" fmla="*/ 182 w 430"/>
                <a:gd name="T61" fmla="*/ 584 h 862"/>
                <a:gd name="T62" fmla="*/ 163 w 430"/>
                <a:gd name="T63" fmla="*/ 593 h 862"/>
                <a:gd name="T64" fmla="*/ 165 w 430"/>
                <a:gd name="T65" fmla="*/ 602 h 862"/>
                <a:gd name="T66" fmla="*/ 148 w 430"/>
                <a:gd name="T67" fmla="*/ 645 h 862"/>
                <a:gd name="T68" fmla="*/ 135 w 430"/>
                <a:gd name="T69" fmla="*/ 658 h 862"/>
                <a:gd name="T70" fmla="*/ 111 w 430"/>
                <a:gd name="T71" fmla="*/ 706 h 862"/>
                <a:gd name="T72" fmla="*/ 144 w 430"/>
                <a:gd name="T73" fmla="*/ 719 h 862"/>
                <a:gd name="T74" fmla="*/ 142 w 430"/>
                <a:gd name="T75" fmla="*/ 738 h 862"/>
                <a:gd name="T76" fmla="*/ 140 w 430"/>
                <a:gd name="T77" fmla="*/ 745 h 862"/>
                <a:gd name="T78" fmla="*/ 125 w 430"/>
                <a:gd name="T79" fmla="*/ 761 h 862"/>
                <a:gd name="T80" fmla="*/ 111 w 430"/>
                <a:gd name="T81" fmla="*/ 784 h 862"/>
                <a:gd name="T82" fmla="*/ 97 w 430"/>
                <a:gd name="T83" fmla="*/ 807 h 862"/>
                <a:gd name="T84" fmla="*/ 83 w 430"/>
                <a:gd name="T85" fmla="*/ 832 h 862"/>
                <a:gd name="T86" fmla="*/ 57 w 430"/>
                <a:gd name="T87" fmla="*/ 862 h 862"/>
                <a:gd name="T88" fmla="*/ 24 w 430"/>
                <a:gd name="T89" fmla="*/ 823 h 862"/>
                <a:gd name="T90" fmla="*/ 23 w 430"/>
                <a:gd name="T91" fmla="*/ 733 h 862"/>
                <a:gd name="T92" fmla="*/ 27 w 430"/>
                <a:gd name="T93" fmla="*/ 709 h 862"/>
                <a:gd name="T94" fmla="*/ 24 w 430"/>
                <a:gd name="T95" fmla="*/ 672 h 862"/>
                <a:gd name="T96" fmla="*/ 29 w 430"/>
                <a:gd name="T97" fmla="*/ 659 h 862"/>
                <a:gd name="T98" fmla="*/ 13 w 430"/>
                <a:gd name="T99" fmla="*/ 644 h 862"/>
                <a:gd name="T100" fmla="*/ 5 w 430"/>
                <a:gd name="T101" fmla="*/ 582 h 862"/>
                <a:gd name="T102" fmla="*/ 4 w 430"/>
                <a:gd name="T103" fmla="*/ 503 h 862"/>
                <a:gd name="T104" fmla="*/ 10 w 430"/>
                <a:gd name="T105" fmla="*/ 473 h 862"/>
                <a:gd name="T106" fmla="*/ 17 w 430"/>
                <a:gd name="T107" fmla="*/ 397 h 862"/>
                <a:gd name="T108" fmla="*/ 31 w 430"/>
                <a:gd name="T109" fmla="*/ 363 h 862"/>
                <a:gd name="T110" fmla="*/ 13 w 430"/>
                <a:gd name="T111" fmla="*/ 299 h 862"/>
                <a:gd name="T112" fmla="*/ 5 w 430"/>
                <a:gd name="T113" fmla="*/ 278 h 862"/>
                <a:gd name="T114" fmla="*/ 19 w 430"/>
                <a:gd name="T115" fmla="*/ 242 h 862"/>
                <a:gd name="T116" fmla="*/ 38 w 430"/>
                <a:gd name="T117" fmla="*/ 157 h 862"/>
                <a:gd name="T118" fmla="*/ 42 w 430"/>
                <a:gd name="T119" fmla="*/ 115 h 862"/>
                <a:gd name="T120" fmla="*/ 63 w 430"/>
                <a:gd name="T121" fmla="*/ 74 h 86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430"/>
                <a:gd name="T184" fmla="*/ 0 h 862"/>
                <a:gd name="T185" fmla="*/ 430 w 430"/>
                <a:gd name="T186" fmla="*/ 862 h 86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430" h="862">
                  <a:moveTo>
                    <a:pt x="72" y="29"/>
                  </a:moveTo>
                  <a:lnTo>
                    <a:pt x="74" y="27"/>
                  </a:lnTo>
                  <a:lnTo>
                    <a:pt x="76" y="25"/>
                  </a:lnTo>
                  <a:lnTo>
                    <a:pt x="77" y="24"/>
                  </a:lnTo>
                  <a:lnTo>
                    <a:pt x="78" y="22"/>
                  </a:lnTo>
                  <a:lnTo>
                    <a:pt x="79" y="21"/>
                  </a:lnTo>
                  <a:lnTo>
                    <a:pt x="81" y="20"/>
                  </a:lnTo>
                  <a:lnTo>
                    <a:pt x="82" y="18"/>
                  </a:lnTo>
                  <a:lnTo>
                    <a:pt x="83" y="15"/>
                  </a:lnTo>
                  <a:lnTo>
                    <a:pt x="85" y="13"/>
                  </a:lnTo>
                  <a:lnTo>
                    <a:pt x="87" y="11"/>
                  </a:lnTo>
                  <a:lnTo>
                    <a:pt x="89" y="9"/>
                  </a:lnTo>
                  <a:lnTo>
                    <a:pt x="90" y="6"/>
                  </a:lnTo>
                  <a:lnTo>
                    <a:pt x="91" y="3"/>
                  </a:lnTo>
                  <a:lnTo>
                    <a:pt x="92" y="1"/>
                  </a:lnTo>
                  <a:lnTo>
                    <a:pt x="94" y="1"/>
                  </a:lnTo>
                  <a:lnTo>
                    <a:pt x="95" y="0"/>
                  </a:lnTo>
                  <a:lnTo>
                    <a:pt x="98" y="0"/>
                  </a:lnTo>
                  <a:lnTo>
                    <a:pt x="99" y="1"/>
                  </a:lnTo>
                  <a:lnTo>
                    <a:pt x="102" y="3"/>
                  </a:lnTo>
                  <a:lnTo>
                    <a:pt x="105" y="4"/>
                  </a:lnTo>
                  <a:lnTo>
                    <a:pt x="108" y="6"/>
                  </a:lnTo>
                  <a:lnTo>
                    <a:pt x="115" y="9"/>
                  </a:lnTo>
                  <a:lnTo>
                    <a:pt x="121" y="8"/>
                  </a:lnTo>
                  <a:lnTo>
                    <a:pt x="128" y="8"/>
                  </a:lnTo>
                  <a:lnTo>
                    <a:pt x="135" y="9"/>
                  </a:lnTo>
                  <a:lnTo>
                    <a:pt x="138" y="12"/>
                  </a:lnTo>
                  <a:lnTo>
                    <a:pt x="141" y="14"/>
                  </a:lnTo>
                  <a:lnTo>
                    <a:pt x="144" y="17"/>
                  </a:lnTo>
                  <a:lnTo>
                    <a:pt x="146" y="20"/>
                  </a:lnTo>
                  <a:lnTo>
                    <a:pt x="147" y="24"/>
                  </a:lnTo>
                  <a:lnTo>
                    <a:pt x="148" y="20"/>
                  </a:lnTo>
                  <a:lnTo>
                    <a:pt x="149" y="17"/>
                  </a:lnTo>
                  <a:lnTo>
                    <a:pt x="150" y="13"/>
                  </a:lnTo>
                  <a:lnTo>
                    <a:pt x="153" y="11"/>
                  </a:lnTo>
                  <a:lnTo>
                    <a:pt x="157" y="9"/>
                  </a:lnTo>
                  <a:lnTo>
                    <a:pt x="156" y="9"/>
                  </a:lnTo>
                  <a:lnTo>
                    <a:pt x="157" y="7"/>
                  </a:lnTo>
                  <a:lnTo>
                    <a:pt x="158" y="6"/>
                  </a:lnTo>
                  <a:lnTo>
                    <a:pt x="159" y="6"/>
                  </a:lnTo>
                  <a:lnTo>
                    <a:pt x="168" y="6"/>
                  </a:lnTo>
                  <a:lnTo>
                    <a:pt x="177" y="5"/>
                  </a:lnTo>
                  <a:lnTo>
                    <a:pt x="186" y="5"/>
                  </a:lnTo>
                  <a:lnTo>
                    <a:pt x="186" y="6"/>
                  </a:lnTo>
                  <a:lnTo>
                    <a:pt x="186" y="7"/>
                  </a:lnTo>
                  <a:lnTo>
                    <a:pt x="187" y="7"/>
                  </a:lnTo>
                  <a:lnTo>
                    <a:pt x="188" y="7"/>
                  </a:lnTo>
                  <a:lnTo>
                    <a:pt x="188" y="8"/>
                  </a:lnTo>
                  <a:lnTo>
                    <a:pt x="188" y="9"/>
                  </a:lnTo>
                  <a:lnTo>
                    <a:pt x="188" y="8"/>
                  </a:lnTo>
                  <a:lnTo>
                    <a:pt x="187" y="8"/>
                  </a:lnTo>
                  <a:lnTo>
                    <a:pt x="186" y="8"/>
                  </a:lnTo>
                  <a:lnTo>
                    <a:pt x="185" y="7"/>
                  </a:lnTo>
                  <a:lnTo>
                    <a:pt x="186" y="11"/>
                  </a:lnTo>
                  <a:lnTo>
                    <a:pt x="188" y="14"/>
                  </a:lnTo>
                  <a:lnTo>
                    <a:pt x="191" y="16"/>
                  </a:lnTo>
                  <a:lnTo>
                    <a:pt x="194" y="19"/>
                  </a:lnTo>
                  <a:lnTo>
                    <a:pt x="196" y="21"/>
                  </a:lnTo>
                  <a:lnTo>
                    <a:pt x="198" y="22"/>
                  </a:lnTo>
                  <a:lnTo>
                    <a:pt x="200" y="24"/>
                  </a:lnTo>
                  <a:lnTo>
                    <a:pt x="202" y="25"/>
                  </a:lnTo>
                  <a:lnTo>
                    <a:pt x="204" y="26"/>
                  </a:lnTo>
                  <a:lnTo>
                    <a:pt x="205" y="28"/>
                  </a:lnTo>
                  <a:lnTo>
                    <a:pt x="206" y="30"/>
                  </a:lnTo>
                  <a:lnTo>
                    <a:pt x="208" y="32"/>
                  </a:lnTo>
                  <a:lnTo>
                    <a:pt x="210" y="33"/>
                  </a:lnTo>
                  <a:lnTo>
                    <a:pt x="212" y="33"/>
                  </a:lnTo>
                  <a:lnTo>
                    <a:pt x="214" y="34"/>
                  </a:lnTo>
                  <a:lnTo>
                    <a:pt x="216" y="36"/>
                  </a:lnTo>
                  <a:lnTo>
                    <a:pt x="232" y="49"/>
                  </a:lnTo>
                  <a:lnTo>
                    <a:pt x="249" y="61"/>
                  </a:lnTo>
                  <a:lnTo>
                    <a:pt x="254" y="63"/>
                  </a:lnTo>
                  <a:lnTo>
                    <a:pt x="260" y="63"/>
                  </a:lnTo>
                  <a:lnTo>
                    <a:pt x="266" y="64"/>
                  </a:lnTo>
                  <a:lnTo>
                    <a:pt x="271" y="66"/>
                  </a:lnTo>
                  <a:lnTo>
                    <a:pt x="281" y="75"/>
                  </a:lnTo>
                  <a:lnTo>
                    <a:pt x="292" y="83"/>
                  </a:lnTo>
                  <a:lnTo>
                    <a:pt x="304" y="90"/>
                  </a:lnTo>
                  <a:lnTo>
                    <a:pt x="317" y="94"/>
                  </a:lnTo>
                  <a:lnTo>
                    <a:pt x="319" y="95"/>
                  </a:lnTo>
                  <a:lnTo>
                    <a:pt x="321" y="96"/>
                  </a:lnTo>
                  <a:lnTo>
                    <a:pt x="322" y="98"/>
                  </a:lnTo>
                  <a:lnTo>
                    <a:pt x="323" y="100"/>
                  </a:lnTo>
                  <a:lnTo>
                    <a:pt x="321" y="105"/>
                  </a:lnTo>
                  <a:lnTo>
                    <a:pt x="317" y="109"/>
                  </a:lnTo>
                  <a:lnTo>
                    <a:pt x="313" y="113"/>
                  </a:lnTo>
                  <a:lnTo>
                    <a:pt x="310" y="117"/>
                  </a:lnTo>
                  <a:lnTo>
                    <a:pt x="309" y="119"/>
                  </a:lnTo>
                  <a:lnTo>
                    <a:pt x="309" y="122"/>
                  </a:lnTo>
                  <a:lnTo>
                    <a:pt x="308" y="126"/>
                  </a:lnTo>
                  <a:lnTo>
                    <a:pt x="307" y="128"/>
                  </a:lnTo>
                  <a:lnTo>
                    <a:pt x="303" y="135"/>
                  </a:lnTo>
                  <a:lnTo>
                    <a:pt x="298" y="141"/>
                  </a:lnTo>
                  <a:lnTo>
                    <a:pt x="296" y="148"/>
                  </a:lnTo>
                  <a:lnTo>
                    <a:pt x="297" y="154"/>
                  </a:lnTo>
                  <a:lnTo>
                    <a:pt x="301" y="157"/>
                  </a:lnTo>
                  <a:lnTo>
                    <a:pt x="305" y="157"/>
                  </a:lnTo>
                  <a:lnTo>
                    <a:pt x="311" y="155"/>
                  </a:lnTo>
                  <a:lnTo>
                    <a:pt x="316" y="155"/>
                  </a:lnTo>
                  <a:lnTo>
                    <a:pt x="321" y="156"/>
                  </a:lnTo>
                  <a:lnTo>
                    <a:pt x="324" y="157"/>
                  </a:lnTo>
                  <a:lnTo>
                    <a:pt x="326" y="159"/>
                  </a:lnTo>
                  <a:lnTo>
                    <a:pt x="328" y="161"/>
                  </a:lnTo>
                  <a:lnTo>
                    <a:pt x="331" y="162"/>
                  </a:lnTo>
                  <a:lnTo>
                    <a:pt x="332" y="162"/>
                  </a:lnTo>
                  <a:lnTo>
                    <a:pt x="334" y="162"/>
                  </a:lnTo>
                  <a:lnTo>
                    <a:pt x="335" y="162"/>
                  </a:lnTo>
                  <a:lnTo>
                    <a:pt x="336" y="161"/>
                  </a:lnTo>
                  <a:lnTo>
                    <a:pt x="337" y="162"/>
                  </a:lnTo>
                  <a:lnTo>
                    <a:pt x="338" y="164"/>
                  </a:lnTo>
                  <a:lnTo>
                    <a:pt x="341" y="165"/>
                  </a:lnTo>
                  <a:lnTo>
                    <a:pt x="342" y="167"/>
                  </a:lnTo>
                  <a:lnTo>
                    <a:pt x="344" y="167"/>
                  </a:lnTo>
                  <a:lnTo>
                    <a:pt x="346" y="167"/>
                  </a:lnTo>
                  <a:lnTo>
                    <a:pt x="347" y="166"/>
                  </a:lnTo>
                  <a:lnTo>
                    <a:pt x="349" y="165"/>
                  </a:lnTo>
                  <a:lnTo>
                    <a:pt x="351" y="165"/>
                  </a:lnTo>
                  <a:lnTo>
                    <a:pt x="353" y="164"/>
                  </a:lnTo>
                  <a:lnTo>
                    <a:pt x="355" y="164"/>
                  </a:lnTo>
                  <a:lnTo>
                    <a:pt x="357" y="165"/>
                  </a:lnTo>
                  <a:lnTo>
                    <a:pt x="359" y="166"/>
                  </a:lnTo>
                  <a:lnTo>
                    <a:pt x="361" y="165"/>
                  </a:lnTo>
                  <a:lnTo>
                    <a:pt x="363" y="164"/>
                  </a:lnTo>
                  <a:lnTo>
                    <a:pt x="364" y="163"/>
                  </a:lnTo>
                  <a:lnTo>
                    <a:pt x="364" y="161"/>
                  </a:lnTo>
                  <a:lnTo>
                    <a:pt x="365" y="159"/>
                  </a:lnTo>
                  <a:lnTo>
                    <a:pt x="366" y="158"/>
                  </a:lnTo>
                  <a:lnTo>
                    <a:pt x="368" y="156"/>
                  </a:lnTo>
                  <a:lnTo>
                    <a:pt x="370" y="156"/>
                  </a:lnTo>
                  <a:lnTo>
                    <a:pt x="371" y="157"/>
                  </a:lnTo>
                  <a:lnTo>
                    <a:pt x="373" y="158"/>
                  </a:lnTo>
                  <a:lnTo>
                    <a:pt x="375" y="160"/>
                  </a:lnTo>
                  <a:lnTo>
                    <a:pt x="376" y="161"/>
                  </a:lnTo>
                  <a:lnTo>
                    <a:pt x="378" y="160"/>
                  </a:lnTo>
                  <a:lnTo>
                    <a:pt x="380" y="159"/>
                  </a:lnTo>
                  <a:lnTo>
                    <a:pt x="382" y="157"/>
                  </a:lnTo>
                  <a:lnTo>
                    <a:pt x="383" y="154"/>
                  </a:lnTo>
                  <a:lnTo>
                    <a:pt x="385" y="152"/>
                  </a:lnTo>
                  <a:lnTo>
                    <a:pt x="391" y="147"/>
                  </a:lnTo>
                  <a:lnTo>
                    <a:pt x="397" y="141"/>
                  </a:lnTo>
                  <a:lnTo>
                    <a:pt x="403" y="135"/>
                  </a:lnTo>
                  <a:lnTo>
                    <a:pt x="406" y="128"/>
                  </a:lnTo>
                  <a:lnTo>
                    <a:pt x="405" y="120"/>
                  </a:lnTo>
                  <a:lnTo>
                    <a:pt x="405" y="119"/>
                  </a:lnTo>
                  <a:lnTo>
                    <a:pt x="405" y="117"/>
                  </a:lnTo>
                  <a:lnTo>
                    <a:pt x="405" y="115"/>
                  </a:lnTo>
                  <a:lnTo>
                    <a:pt x="405" y="112"/>
                  </a:lnTo>
                  <a:lnTo>
                    <a:pt x="405" y="110"/>
                  </a:lnTo>
                  <a:lnTo>
                    <a:pt x="406" y="108"/>
                  </a:lnTo>
                  <a:lnTo>
                    <a:pt x="410" y="109"/>
                  </a:lnTo>
                  <a:lnTo>
                    <a:pt x="413" y="109"/>
                  </a:lnTo>
                  <a:lnTo>
                    <a:pt x="416" y="110"/>
                  </a:lnTo>
                  <a:lnTo>
                    <a:pt x="418" y="111"/>
                  </a:lnTo>
                  <a:lnTo>
                    <a:pt x="420" y="111"/>
                  </a:lnTo>
                  <a:lnTo>
                    <a:pt x="422" y="113"/>
                  </a:lnTo>
                  <a:lnTo>
                    <a:pt x="424" y="115"/>
                  </a:lnTo>
                  <a:lnTo>
                    <a:pt x="426" y="118"/>
                  </a:lnTo>
                  <a:lnTo>
                    <a:pt x="428" y="120"/>
                  </a:lnTo>
                  <a:lnTo>
                    <a:pt x="430" y="122"/>
                  </a:lnTo>
                  <a:lnTo>
                    <a:pt x="430" y="123"/>
                  </a:lnTo>
                  <a:lnTo>
                    <a:pt x="430" y="126"/>
                  </a:lnTo>
                  <a:lnTo>
                    <a:pt x="429" y="131"/>
                  </a:lnTo>
                  <a:lnTo>
                    <a:pt x="429" y="137"/>
                  </a:lnTo>
                  <a:lnTo>
                    <a:pt x="429" y="142"/>
                  </a:lnTo>
                  <a:lnTo>
                    <a:pt x="426" y="146"/>
                  </a:lnTo>
                  <a:lnTo>
                    <a:pt x="425" y="147"/>
                  </a:lnTo>
                  <a:lnTo>
                    <a:pt x="424" y="149"/>
                  </a:lnTo>
                  <a:lnTo>
                    <a:pt x="423" y="150"/>
                  </a:lnTo>
                  <a:lnTo>
                    <a:pt x="421" y="150"/>
                  </a:lnTo>
                  <a:lnTo>
                    <a:pt x="419" y="150"/>
                  </a:lnTo>
                  <a:lnTo>
                    <a:pt x="419" y="152"/>
                  </a:lnTo>
                  <a:lnTo>
                    <a:pt x="418" y="154"/>
                  </a:lnTo>
                  <a:lnTo>
                    <a:pt x="417" y="156"/>
                  </a:lnTo>
                  <a:lnTo>
                    <a:pt x="415" y="157"/>
                  </a:lnTo>
                  <a:lnTo>
                    <a:pt x="414" y="157"/>
                  </a:lnTo>
                  <a:lnTo>
                    <a:pt x="412" y="158"/>
                  </a:lnTo>
                  <a:lnTo>
                    <a:pt x="397" y="168"/>
                  </a:lnTo>
                  <a:lnTo>
                    <a:pt x="380" y="177"/>
                  </a:lnTo>
                  <a:lnTo>
                    <a:pt x="374" y="181"/>
                  </a:lnTo>
                  <a:lnTo>
                    <a:pt x="369" y="188"/>
                  </a:lnTo>
                  <a:lnTo>
                    <a:pt x="364" y="194"/>
                  </a:lnTo>
                  <a:lnTo>
                    <a:pt x="358" y="199"/>
                  </a:lnTo>
                  <a:lnTo>
                    <a:pt x="354" y="202"/>
                  </a:lnTo>
                  <a:lnTo>
                    <a:pt x="351" y="205"/>
                  </a:lnTo>
                  <a:lnTo>
                    <a:pt x="348" y="208"/>
                  </a:lnTo>
                  <a:lnTo>
                    <a:pt x="346" y="211"/>
                  </a:lnTo>
                  <a:lnTo>
                    <a:pt x="333" y="228"/>
                  </a:lnTo>
                  <a:lnTo>
                    <a:pt x="325" y="246"/>
                  </a:lnTo>
                  <a:lnTo>
                    <a:pt x="319" y="267"/>
                  </a:lnTo>
                  <a:lnTo>
                    <a:pt x="317" y="270"/>
                  </a:lnTo>
                  <a:lnTo>
                    <a:pt x="315" y="274"/>
                  </a:lnTo>
                  <a:lnTo>
                    <a:pt x="312" y="277"/>
                  </a:lnTo>
                  <a:lnTo>
                    <a:pt x="310" y="281"/>
                  </a:lnTo>
                  <a:lnTo>
                    <a:pt x="309" y="284"/>
                  </a:lnTo>
                  <a:lnTo>
                    <a:pt x="310" y="287"/>
                  </a:lnTo>
                  <a:lnTo>
                    <a:pt x="311" y="291"/>
                  </a:lnTo>
                  <a:lnTo>
                    <a:pt x="312" y="294"/>
                  </a:lnTo>
                  <a:lnTo>
                    <a:pt x="313" y="297"/>
                  </a:lnTo>
                  <a:lnTo>
                    <a:pt x="312" y="305"/>
                  </a:lnTo>
                  <a:lnTo>
                    <a:pt x="311" y="314"/>
                  </a:lnTo>
                  <a:lnTo>
                    <a:pt x="310" y="323"/>
                  </a:lnTo>
                  <a:lnTo>
                    <a:pt x="310" y="325"/>
                  </a:lnTo>
                  <a:lnTo>
                    <a:pt x="309" y="326"/>
                  </a:lnTo>
                  <a:lnTo>
                    <a:pt x="308" y="327"/>
                  </a:lnTo>
                  <a:lnTo>
                    <a:pt x="306" y="327"/>
                  </a:lnTo>
                  <a:lnTo>
                    <a:pt x="305" y="328"/>
                  </a:lnTo>
                  <a:lnTo>
                    <a:pt x="304" y="330"/>
                  </a:lnTo>
                  <a:lnTo>
                    <a:pt x="302" y="337"/>
                  </a:lnTo>
                  <a:lnTo>
                    <a:pt x="300" y="344"/>
                  </a:lnTo>
                  <a:lnTo>
                    <a:pt x="299" y="350"/>
                  </a:lnTo>
                  <a:lnTo>
                    <a:pt x="299" y="358"/>
                  </a:lnTo>
                  <a:lnTo>
                    <a:pt x="301" y="364"/>
                  </a:lnTo>
                  <a:lnTo>
                    <a:pt x="306" y="368"/>
                  </a:lnTo>
                  <a:lnTo>
                    <a:pt x="309" y="370"/>
                  </a:lnTo>
                  <a:lnTo>
                    <a:pt x="313" y="372"/>
                  </a:lnTo>
                  <a:lnTo>
                    <a:pt x="316" y="375"/>
                  </a:lnTo>
                  <a:lnTo>
                    <a:pt x="318" y="378"/>
                  </a:lnTo>
                  <a:lnTo>
                    <a:pt x="320" y="380"/>
                  </a:lnTo>
                  <a:lnTo>
                    <a:pt x="323" y="382"/>
                  </a:lnTo>
                  <a:lnTo>
                    <a:pt x="326" y="385"/>
                  </a:lnTo>
                  <a:lnTo>
                    <a:pt x="328" y="388"/>
                  </a:lnTo>
                  <a:lnTo>
                    <a:pt x="328" y="390"/>
                  </a:lnTo>
                  <a:lnTo>
                    <a:pt x="328" y="392"/>
                  </a:lnTo>
                  <a:lnTo>
                    <a:pt x="327" y="394"/>
                  </a:lnTo>
                  <a:lnTo>
                    <a:pt x="325" y="395"/>
                  </a:lnTo>
                  <a:lnTo>
                    <a:pt x="324" y="398"/>
                  </a:lnTo>
                  <a:lnTo>
                    <a:pt x="322" y="400"/>
                  </a:lnTo>
                  <a:lnTo>
                    <a:pt x="322" y="402"/>
                  </a:lnTo>
                  <a:lnTo>
                    <a:pt x="322" y="404"/>
                  </a:lnTo>
                  <a:lnTo>
                    <a:pt x="324" y="407"/>
                  </a:lnTo>
                  <a:lnTo>
                    <a:pt x="325" y="410"/>
                  </a:lnTo>
                  <a:lnTo>
                    <a:pt x="327" y="413"/>
                  </a:lnTo>
                  <a:lnTo>
                    <a:pt x="330" y="414"/>
                  </a:lnTo>
                  <a:lnTo>
                    <a:pt x="331" y="415"/>
                  </a:lnTo>
                  <a:lnTo>
                    <a:pt x="333" y="415"/>
                  </a:lnTo>
                  <a:lnTo>
                    <a:pt x="335" y="415"/>
                  </a:lnTo>
                  <a:lnTo>
                    <a:pt x="336" y="414"/>
                  </a:lnTo>
                  <a:lnTo>
                    <a:pt x="337" y="414"/>
                  </a:lnTo>
                  <a:lnTo>
                    <a:pt x="338" y="415"/>
                  </a:lnTo>
                  <a:lnTo>
                    <a:pt x="338" y="416"/>
                  </a:lnTo>
                  <a:lnTo>
                    <a:pt x="338" y="422"/>
                  </a:lnTo>
                  <a:lnTo>
                    <a:pt x="338" y="428"/>
                  </a:lnTo>
                  <a:lnTo>
                    <a:pt x="337" y="433"/>
                  </a:lnTo>
                  <a:lnTo>
                    <a:pt x="331" y="443"/>
                  </a:lnTo>
                  <a:lnTo>
                    <a:pt x="325" y="452"/>
                  </a:lnTo>
                  <a:lnTo>
                    <a:pt x="319" y="460"/>
                  </a:lnTo>
                  <a:lnTo>
                    <a:pt x="312" y="467"/>
                  </a:lnTo>
                  <a:lnTo>
                    <a:pt x="293" y="476"/>
                  </a:lnTo>
                  <a:lnTo>
                    <a:pt x="274" y="482"/>
                  </a:lnTo>
                  <a:lnTo>
                    <a:pt x="254" y="485"/>
                  </a:lnTo>
                  <a:lnTo>
                    <a:pt x="241" y="488"/>
                  </a:lnTo>
                  <a:lnTo>
                    <a:pt x="232" y="492"/>
                  </a:lnTo>
                  <a:lnTo>
                    <a:pt x="223" y="492"/>
                  </a:lnTo>
                  <a:lnTo>
                    <a:pt x="214" y="486"/>
                  </a:lnTo>
                  <a:lnTo>
                    <a:pt x="213" y="486"/>
                  </a:lnTo>
                  <a:lnTo>
                    <a:pt x="211" y="486"/>
                  </a:lnTo>
                  <a:lnTo>
                    <a:pt x="210" y="486"/>
                  </a:lnTo>
                  <a:lnTo>
                    <a:pt x="209" y="489"/>
                  </a:lnTo>
                  <a:lnTo>
                    <a:pt x="209" y="490"/>
                  </a:lnTo>
                  <a:lnTo>
                    <a:pt x="208" y="492"/>
                  </a:lnTo>
                  <a:lnTo>
                    <a:pt x="208" y="494"/>
                  </a:lnTo>
                  <a:lnTo>
                    <a:pt x="208" y="495"/>
                  </a:lnTo>
                  <a:lnTo>
                    <a:pt x="209" y="497"/>
                  </a:lnTo>
                  <a:lnTo>
                    <a:pt x="210" y="498"/>
                  </a:lnTo>
                  <a:lnTo>
                    <a:pt x="212" y="499"/>
                  </a:lnTo>
                  <a:lnTo>
                    <a:pt x="213" y="499"/>
                  </a:lnTo>
                  <a:lnTo>
                    <a:pt x="214" y="499"/>
                  </a:lnTo>
                  <a:lnTo>
                    <a:pt x="215" y="499"/>
                  </a:lnTo>
                  <a:lnTo>
                    <a:pt x="217" y="501"/>
                  </a:lnTo>
                  <a:lnTo>
                    <a:pt x="217" y="503"/>
                  </a:lnTo>
                  <a:lnTo>
                    <a:pt x="216" y="505"/>
                  </a:lnTo>
                  <a:lnTo>
                    <a:pt x="215" y="507"/>
                  </a:lnTo>
                  <a:lnTo>
                    <a:pt x="214" y="509"/>
                  </a:lnTo>
                  <a:lnTo>
                    <a:pt x="214" y="510"/>
                  </a:lnTo>
                  <a:lnTo>
                    <a:pt x="214" y="511"/>
                  </a:lnTo>
                  <a:lnTo>
                    <a:pt x="214" y="512"/>
                  </a:lnTo>
                  <a:lnTo>
                    <a:pt x="214" y="513"/>
                  </a:lnTo>
                  <a:lnTo>
                    <a:pt x="213" y="514"/>
                  </a:lnTo>
                  <a:lnTo>
                    <a:pt x="213" y="515"/>
                  </a:lnTo>
                  <a:lnTo>
                    <a:pt x="211" y="515"/>
                  </a:lnTo>
                  <a:lnTo>
                    <a:pt x="209" y="516"/>
                  </a:lnTo>
                  <a:lnTo>
                    <a:pt x="208" y="516"/>
                  </a:lnTo>
                  <a:lnTo>
                    <a:pt x="207" y="517"/>
                  </a:lnTo>
                  <a:lnTo>
                    <a:pt x="206" y="519"/>
                  </a:lnTo>
                  <a:lnTo>
                    <a:pt x="206" y="521"/>
                  </a:lnTo>
                  <a:lnTo>
                    <a:pt x="206" y="524"/>
                  </a:lnTo>
                  <a:lnTo>
                    <a:pt x="207" y="526"/>
                  </a:lnTo>
                  <a:lnTo>
                    <a:pt x="209" y="527"/>
                  </a:lnTo>
                  <a:lnTo>
                    <a:pt x="210" y="528"/>
                  </a:lnTo>
                  <a:lnTo>
                    <a:pt x="211" y="529"/>
                  </a:lnTo>
                  <a:lnTo>
                    <a:pt x="212" y="531"/>
                  </a:lnTo>
                  <a:lnTo>
                    <a:pt x="212" y="535"/>
                  </a:lnTo>
                  <a:lnTo>
                    <a:pt x="211" y="539"/>
                  </a:lnTo>
                  <a:lnTo>
                    <a:pt x="209" y="542"/>
                  </a:lnTo>
                  <a:lnTo>
                    <a:pt x="208" y="543"/>
                  </a:lnTo>
                  <a:lnTo>
                    <a:pt x="207" y="545"/>
                  </a:lnTo>
                  <a:lnTo>
                    <a:pt x="205" y="545"/>
                  </a:lnTo>
                  <a:lnTo>
                    <a:pt x="203" y="545"/>
                  </a:lnTo>
                  <a:lnTo>
                    <a:pt x="200" y="546"/>
                  </a:lnTo>
                  <a:lnTo>
                    <a:pt x="198" y="546"/>
                  </a:lnTo>
                  <a:lnTo>
                    <a:pt x="197" y="547"/>
                  </a:lnTo>
                  <a:lnTo>
                    <a:pt x="196" y="548"/>
                  </a:lnTo>
                  <a:lnTo>
                    <a:pt x="195" y="549"/>
                  </a:lnTo>
                  <a:lnTo>
                    <a:pt x="195" y="550"/>
                  </a:lnTo>
                  <a:lnTo>
                    <a:pt x="186" y="554"/>
                  </a:lnTo>
                  <a:lnTo>
                    <a:pt x="177" y="553"/>
                  </a:lnTo>
                  <a:lnTo>
                    <a:pt x="176" y="552"/>
                  </a:lnTo>
                  <a:lnTo>
                    <a:pt x="172" y="550"/>
                  </a:lnTo>
                  <a:lnTo>
                    <a:pt x="167" y="548"/>
                  </a:lnTo>
                  <a:lnTo>
                    <a:pt x="163" y="546"/>
                  </a:lnTo>
                  <a:lnTo>
                    <a:pt x="161" y="546"/>
                  </a:lnTo>
                  <a:lnTo>
                    <a:pt x="159" y="546"/>
                  </a:lnTo>
                  <a:lnTo>
                    <a:pt x="156" y="546"/>
                  </a:lnTo>
                  <a:lnTo>
                    <a:pt x="154" y="545"/>
                  </a:lnTo>
                  <a:lnTo>
                    <a:pt x="153" y="544"/>
                  </a:lnTo>
                  <a:lnTo>
                    <a:pt x="153" y="543"/>
                  </a:lnTo>
                  <a:lnTo>
                    <a:pt x="153" y="541"/>
                  </a:lnTo>
                  <a:lnTo>
                    <a:pt x="152" y="540"/>
                  </a:lnTo>
                  <a:lnTo>
                    <a:pt x="151" y="540"/>
                  </a:lnTo>
                  <a:lnTo>
                    <a:pt x="149" y="540"/>
                  </a:lnTo>
                  <a:lnTo>
                    <a:pt x="148" y="541"/>
                  </a:lnTo>
                  <a:lnTo>
                    <a:pt x="147" y="543"/>
                  </a:lnTo>
                  <a:lnTo>
                    <a:pt x="146" y="544"/>
                  </a:lnTo>
                  <a:lnTo>
                    <a:pt x="146" y="549"/>
                  </a:lnTo>
                  <a:lnTo>
                    <a:pt x="146" y="553"/>
                  </a:lnTo>
                  <a:lnTo>
                    <a:pt x="147" y="557"/>
                  </a:lnTo>
                  <a:lnTo>
                    <a:pt x="148" y="559"/>
                  </a:lnTo>
                  <a:lnTo>
                    <a:pt x="149" y="559"/>
                  </a:lnTo>
                  <a:lnTo>
                    <a:pt x="150" y="561"/>
                  </a:lnTo>
                  <a:lnTo>
                    <a:pt x="151" y="562"/>
                  </a:lnTo>
                  <a:lnTo>
                    <a:pt x="152" y="563"/>
                  </a:lnTo>
                  <a:lnTo>
                    <a:pt x="153" y="565"/>
                  </a:lnTo>
                  <a:lnTo>
                    <a:pt x="153" y="567"/>
                  </a:lnTo>
                  <a:lnTo>
                    <a:pt x="152" y="569"/>
                  </a:lnTo>
                  <a:lnTo>
                    <a:pt x="151" y="571"/>
                  </a:lnTo>
                  <a:lnTo>
                    <a:pt x="149" y="573"/>
                  </a:lnTo>
                  <a:lnTo>
                    <a:pt x="149" y="574"/>
                  </a:lnTo>
                  <a:lnTo>
                    <a:pt x="150" y="575"/>
                  </a:lnTo>
                  <a:lnTo>
                    <a:pt x="151" y="576"/>
                  </a:lnTo>
                  <a:lnTo>
                    <a:pt x="152" y="578"/>
                  </a:lnTo>
                  <a:lnTo>
                    <a:pt x="154" y="579"/>
                  </a:lnTo>
                  <a:lnTo>
                    <a:pt x="157" y="579"/>
                  </a:lnTo>
                  <a:lnTo>
                    <a:pt x="160" y="580"/>
                  </a:lnTo>
                  <a:lnTo>
                    <a:pt x="162" y="581"/>
                  </a:lnTo>
                  <a:lnTo>
                    <a:pt x="163" y="582"/>
                  </a:lnTo>
                  <a:lnTo>
                    <a:pt x="164" y="584"/>
                  </a:lnTo>
                  <a:lnTo>
                    <a:pt x="165" y="585"/>
                  </a:lnTo>
                  <a:lnTo>
                    <a:pt x="166" y="587"/>
                  </a:lnTo>
                  <a:lnTo>
                    <a:pt x="167" y="587"/>
                  </a:lnTo>
                  <a:lnTo>
                    <a:pt x="168" y="588"/>
                  </a:lnTo>
                  <a:lnTo>
                    <a:pt x="170" y="587"/>
                  </a:lnTo>
                  <a:lnTo>
                    <a:pt x="171" y="586"/>
                  </a:lnTo>
                  <a:lnTo>
                    <a:pt x="171" y="585"/>
                  </a:lnTo>
                  <a:lnTo>
                    <a:pt x="171" y="584"/>
                  </a:lnTo>
                  <a:lnTo>
                    <a:pt x="170" y="583"/>
                  </a:lnTo>
                  <a:lnTo>
                    <a:pt x="169" y="582"/>
                  </a:lnTo>
                  <a:lnTo>
                    <a:pt x="169" y="581"/>
                  </a:lnTo>
                  <a:lnTo>
                    <a:pt x="169" y="579"/>
                  </a:lnTo>
                  <a:lnTo>
                    <a:pt x="169" y="578"/>
                  </a:lnTo>
                  <a:lnTo>
                    <a:pt x="170" y="578"/>
                  </a:lnTo>
                  <a:lnTo>
                    <a:pt x="172" y="578"/>
                  </a:lnTo>
                  <a:lnTo>
                    <a:pt x="174" y="579"/>
                  </a:lnTo>
                  <a:lnTo>
                    <a:pt x="175" y="579"/>
                  </a:lnTo>
                  <a:lnTo>
                    <a:pt x="176" y="579"/>
                  </a:lnTo>
                  <a:lnTo>
                    <a:pt x="178" y="579"/>
                  </a:lnTo>
                  <a:lnTo>
                    <a:pt x="180" y="580"/>
                  </a:lnTo>
                  <a:lnTo>
                    <a:pt x="181" y="582"/>
                  </a:lnTo>
                  <a:lnTo>
                    <a:pt x="182" y="584"/>
                  </a:lnTo>
                  <a:lnTo>
                    <a:pt x="182" y="587"/>
                  </a:lnTo>
                  <a:lnTo>
                    <a:pt x="181" y="590"/>
                  </a:lnTo>
                  <a:lnTo>
                    <a:pt x="180" y="592"/>
                  </a:lnTo>
                  <a:lnTo>
                    <a:pt x="180" y="594"/>
                  </a:lnTo>
                  <a:lnTo>
                    <a:pt x="178" y="596"/>
                  </a:lnTo>
                  <a:lnTo>
                    <a:pt x="176" y="597"/>
                  </a:lnTo>
                  <a:lnTo>
                    <a:pt x="174" y="597"/>
                  </a:lnTo>
                  <a:lnTo>
                    <a:pt x="172" y="597"/>
                  </a:lnTo>
                  <a:lnTo>
                    <a:pt x="169" y="596"/>
                  </a:lnTo>
                  <a:lnTo>
                    <a:pt x="167" y="595"/>
                  </a:lnTo>
                  <a:lnTo>
                    <a:pt x="164" y="594"/>
                  </a:lnTo>
                  <a:lnTo>
                    <a:pt x="163" y="593"/>
                  </a:lnTo>
                  <a:lnTo>
                    <a:pt x="161" y="592"/>
                  </a:lnTo>
                  <a:lnTo>
                    <a:pt x="159" y="592"/>
                  </a:lnTo>
                  <a:lnTo>
                    <a:pt x="157" y="593"/>
                  </a:lnTo>
                  <a:lnTo>
                    <a:pt x="156" y="594"/>
                  </a:lnTo>
                  <a:lnTo>
                    <a:pt x="154" y="597"/>
                  </a:lnTo>
                  <a:lnTo>
                    <a:pt x="154" y="598"/>
                  </a:lnTo>
                  <a:lnTo>
                    <a:pt x="156" y="599"/>
                  </a:lnTo>
                  <a:lnTo>
                    <a:pt x="158" y="600"/>
                  </a:lnTo>
                  <a:lnTo>
                    <a:pt x="159" y="601"/>
                  </a:lnTo>
                  <a:lnTo>
                    <a:pt x="161" y="601"/>
                  </a:lnTo>
                  <a:lnTo>
                    <a:pt x="163" y="601"/>
                  </a:lnTo>
                  <a:lnTo>
                    <a:pt x="165" y="602"/>
                  </a:lnTo>
                  <a:lnTo>
                    <a:pt x="161" y="608"/>
                  </a:lnTo>
                  <a:lnTo>
                    <a:pt x="157" y="612"/>
                  </a:lnTo>
                  <a:lnTo>
                    <a:pt x="151" y="618"/>
                  </a:lnTo>
                  <a:lnTo>
                    <a:pt x="149" y="625"/>
                  </a:lnTo>
                  <a:lnTo>
                    <a:pt x="148" y="629"/>
                  </a:lnTo>
                  <a:lnTo>
                    <a:pt x="148" y="633"/>
                  </a:lnTo>
                  <a:lnTo>
                    <a:pt x="148" y="637"/>
                  </a:lnTo>
                  <a:lnTo>
                    <a:pt x="149" y="639"/>
                  </a:lnTo>
                  <a:lnTo>
                    <a:pt x="149" y="641"/>
                  </a:lnTo>
                  <a:lnTo>
                    <a:pt x="149" y="643"/>
                  </a:lnTo>
                  <a:lnTo>
                    <a:pt x="149" y="645"/>
                  </a:lnTo>
                  <a:lnTo>
                    <a:pt x="148" y="645"/>
                  </a:lnTo>
                  <a:lnTo>
                    <a:pt x="147" y="646"/>
                  </a:lnTo>
                  <a:lnTo>
                    <a:pt x="145" y="648"/>
                  </a:lnTo>
                  <a:lnTo>
                    <a:pt x="144" y="650"/>
                  </a:lnTo>
                  <a:lnTo>
                    <a:pt x="143" y="652"/>
                  </a:lnTo>
                  <a:lnTo>
                    <a:pt x="142" y="654"/>
                  </a:lnTo>
                  <a:lnTo>
                    <a:pt x="142" y="655"/>
                  </a:lnTo>
                  <a:lnTo>
                    <a:pt x="142" y="656"/>
                  </a:lnTo>
                  <a:lnTo>
                    <a:pt x="141" y="657"/>
                  </a:lnTo>
                  <a:lnTo>
                    <a:pt x="139" y="657"/>
                  </a:lnTo>
                  <a:lnTo>
                    <a:pt x="137" y="657"/>
                  </a:lnTo>
                  <a:lnTo>
                    <a:pt x="135" y="658"/>
                  </a:lnTo>
                  <a:lnTo>
                    <a:pt x="134" y="659"/>
                  </a:lnTo>
                  <a:lnTo>
                    <a:pt x="132" y="659"/>
                  </a:lnTo>
                  <a:lnTo>
                    <a:pt x="130" y="660"/>
                  </a:lnTo>
                  <a:lnTo>
                    <a:pt x="129" y="661"/>
                  </a:lnTo>
                  <a:lnTo>
                    <a:pt x="123" y="665"/>
                  </a:lnTo>
                  <a:lnTo>
                    <a:pt x="118" y="671"/>
                  </a:lnTo>
                  <a:lnTo>
                    <a:pt x="114" y="677"/>
                  </a:lnTo>
                  <a:lnTo>
                    <a:pt x="108" y="684"/>
                  </a:lnTo>
                  <a:lnTo>
                    <a:pt x="106" y="692"/>
                  </a:lnTo>
                  <a:lnTo>
                    <a:pt x="107" y="699"/>
                  </a:lnTo>
                  <a:lnTo>
                    <a:pt x="111" y="706"/>
                  </a:lnTo>
                  <a:lnTo>
                    <a:pt x="116" y="713"/>
                  </a:lnTo>
                  <a:lnTo>
                    <a:pt x="122" y="717"/>
                  </a:lnTo>
                  <a:lnTo>
                    <a:pt x="132" y="719"/>
                  </a:lnTo>
                  <a:lnTo>
                    <a:pt x="131" y="719"/>
                  </a:lnTo>
                  <a:lnTo>
                    <a:pt x="133" y="719"/>
                  </a:lnTo>
                  <a:lnTo>
                    <a:pt x="136" y="718"/>
                  </a:lnTo>
                  <a:lnTo>
                    <a:pt x="138" y="717"/>
                  </a:lnTo>
                  <a:lnTo>
                    <a:pt x="140" y="717"/>
                  </a:lnTo>
                  <a:lnTo>
                    <a:pt x="142" y="717"/>
                  </a:lnTo>
                  <a:lnTo>
                    <a:pt x="143" y="718"/>
                  </a:lnTo>
                  <a:lnTo>
                    <a:pt x="144" y="719"/>
                  </a:lnTo>
                  <a:lnTo>
                    <a:pt x="144" y="721"/>
                  </a:lnTo>
                  <a:lnTo>
                    <a:pt x="144" y="722"/>
                  </a:lnTo>
                  <a:lnTo>
                    <a:pt x="145" y="722"/>
                  </a:lnTo>
                  <a:lnTo>
                    <a:pt x="147" y="722"/>
                  </a:lnTo>
                  <a:lnTo>
                    <a:pt x="146" y="725"/>
                  </a:lnTo>
                  <a:lnTo>
                    <a:pt x="145" y="727"/>
                  </a:lnTo>
                  <a:lnTo>
                    <a:pt x="145" y="729"/>
                  </a:lnTo>
                  <a:lnTo>
                    <a:pt x="145" y="732"/>
                  </a:lnTo>
                  <a:lnTo>
                    <a:pt x="145" y="734"/>
                  </a:lnTo>
                  <a:lnTo>
                    <a:pt x="144" y="736"/>
                  </a:lnTo>
                  <a:lnTo>
                    <a:pt x="142" y="737"/>
                  </a:lnTo>
                  <a:lnTo>
                    <a:pt x="142" y="738"/>
                  </a:lnTo>
                  <a:lnTo>
                    <a:pt x="142" y="739"/>
                  </a:lnTo>
                  <a:lnTo>
                    <a:pt x="143" y="739"/>
                  </a:lnTo>
                  <a:lnTo>
                    <a:pt x="144" y="739"/>
                  </a:lnTo>
                  <a:lnTo>
                    <a:pt x="144" y="740"/>
                  </a:lnTo>
                  <a:lnTo>
                    <a:pt x="143" y="742"/>
                  </a:lnTo>
                  <a:lnTo>
                    <a:pt x="142" y="744"/>
                  </a:lnTo>
                  <a:lnTo>
                    <a:pt x="142" y="745"/>
                  </a:lnTo>
                  <a:lnTo>
                    <a:pt x="141" y="745"/>
                  </a:lnTo>
                  <a:lnTo>
                    <a:pt x="140" y="745"/>
                  </a:lnTo>
                  <a:lnTo>
                    <a:pt x="140" y="747"/>
                  </a:lnTo>
                  <a:lnTo>
                    <a:pt x="139" y="748"/>
                  </a:lnTo>
                  <a:lnTo>
                    <a:pt x="137" y="749"/>
                  </a:lnTo>
                  <a:lnTo>
                    <a:pt x="135" y="749"/>
                  </a:lnTo>
                  <a:lnTo>
                    <a:pt x="134" y="750"/>
                  </a:lnTo>
                  <a:lnTo>
                    <a:pt x="133" y="751"/>
                  </a:lnTo>
                  <a:lnTo>
                    <a:pt x="132" y="753"/>
                  </a:lnTo>
                  <a:lnTo>
                    <a:pt x="130" y="755"/>
                  </a:lnTo>
                  <a:lnTo>
                    <a:pt x="128" y="757"/>
                  </a:lnTo>
                  <a:lnTo>
                    <a:pt x="127" y="760"/>
                  </a:lnTo>
                  <a:lnTo>
                    <a:pt x="125" y="761"/>
                  </a:lnTo>
                  <a:lnTo>
                    <a:pt x="123" y="762"/>
                  </a:lnTo>
                  <a:lnTo>
                    <a:pt x="121" y="763"/>
                  </a:lnTo>
                  <a:lnTo>
                    <a:pt x="120" y="765"/>
                  </a:lnTo>
                  <a:lnTo>
                    <a:pt x="119" y="767"/>
                  </a:lnTo>
                  <a:lnTo>
                    <a:pt x="118" y="769"/>
                  </a:lnTo>
                  <a:lnTo>
                    <a:pt x="118" y="771"/>
                  </a:lnTo>
                  <a:lnTo>
                    <a:pt x="117" y="772"/>
                  </a:lnTo>
                  <a:lnTo>
                    <a:pt x="113" y="776"/>
                  </a:lnTo>
                  <a:lnTo>
                    <a:pt x="110" y="779"/>
                  </a:lnTo>
                  <a:lnTo>
                    <a:pt x="107" y="784"/>
                  </a:lnTo>
                  <a:lnTo>
                    <a:pt x="108" y="784"/>
                  </a:lnTo>
                  <a:lnTo>
                    <a:pt x="111" y="784"/>
                  </a:lnTo>
                  <a:lnTo>
                    <a:pt x="112" y="784"/>
                  </a:lnTo>
                  <a:lnTo>
                    <a:pt x="113" y="785"/>
                  </a:lnTo>
                  <a:lnTo>
                    <a:pt x="114" y="786"/>
                  </a:lnTo>
                  <a:lnTo>
                    <a:pt x="113" y="787"/>
                  </a:lnTo>
                  <a:lnTo>
                    <a:pt x="112" y="791"/>
                  </a:lnTo>
                  <a:lnTo>
                    <a:pt x="111" y="794"/>
                  </a:lnTo>
                  <a:lnTo>
                    <a:pt x="110" y="798"/>
                  </a:lnTo>
                  <a:lnTo>
                    <a:pt x="107" y="801"/>
                  </a:lnTo>
                  <a:lnTo>
                    <a:pt x="105" y="804"/>
                  </a:lnTo>
                  <a:lnTo>
                    <a:pt x="102" y="805"/>
                  </a:lnTo>
                  <a:lnTo>
                    <a:pt x="99" y="806"/>
                  </a:lnTo>
                  <a:lnTo>
                    <a:pt x="97" y="807"/>
                  </a:lnTo>
                  <a:lnTo>
                    <a:pt x="94" y="808"/>
                  </a:lnTo>
                  <a:lnTo>
                    <a:pt x="92" y="809"/>
                  </a:lnTo>
                  <a:lnTo>
                    <a:pt x="91" y="811"/>
                  </a:lnTo>
                  <a:lnTo>
                    <a:pt x="91" y="814"/>
                  </a:lnTo>
                  <a:lnTo>
                    <a:pt x="90" y="817"/>
                  </a:lnTo>
                  <a:lnTo>
                    <a:pt x="90" y="819"/>
                  </a:lnTo>
                  <a:lnTo>
                    <a:pt x="89" y="822"/>
                  </a:lnTo>
                  <a:lnTo>
                    <a:pt x="88" y="825"/>
                  </a:lnTo>
                  <a:lnTo>
                    <a:pt x="85" y="827"/>
                  </a:lnTo>
                  <a:lnTo>
                    <a:pt x="83" y="830"/>
                  </a:lnTo>
                  <a:lnTo>
                    <a:pt x="83" y="831"/>
                  </a:lnTo>
                  <a:lnTo>
                    <a:pt x="83" y="832"/>
                  </a:lnTo>
                  <a:lnTo>
                    <a:pt x="83" y="833"/>
                  </a:lnTo>
                  <a:lnTo>
                    <a:pt x="84" y="834"/>
                  </a:lnTo>
                  <a:lnTo>
                    <a:pt x="86" y="834"/>
                  </a:lnTo>
                  <a:lnTo>
                    <a:pt x="87" y="834"/>
                  </a:lnTo>
                  <a:lnTo>
                    <a:pt x="88" y="834"/>
                  </a:lnTo>
                  <a:lnTo>
                    <a:pt x="89" y="834"/>
                  </a:lnTo>
                  <a:lnTo>
                    <a:pt x="94" y="847"/>
                  </a:lnTo>
                  <a:lnTo>
                    <a:pt x="102" y="861"/>
                  </a:lnTo>
                  <a:lnTo>
                    <a:pt x="91" y="860"/>
                  </a:lnTo>
                  <a:lnTo>
                    <a:pt x="80" y="859"/>
                  </a:lnTo>
                  <a:lnTo>
                    <a:pt x="69" y="860"/>
                  </a:lnTo>
                  <a:lnTo>
                    <a:pt x="57" y="862"/>
                  </a:lnTo>
                  <a:lnTo>
                    <a:pt x="47" y="861"/>
                  </a:lnTo>
                  <a:lnTo>
                    <a:pt x="42" y="859"/>
                  </a:lnTo>
                  <a:lnTo>
                    <a:pt x="38" y="854"/>
                  </a:lnTo>
                  <a:lnTo>
                    <a:pt x="36" y="849"/>
                  </a:lnTo>
                  <a:lnTo>
                    <a:pt x="33" y="843"/>
                  </a:lnTo>
                  <a:lnTo>
                    <a:pt x="33" y="838"/>
                  </a:lnTo>
                  <a:lnTo>
                    <a:pt x="34" y="833"/>
                  </a:lnTo>
                  <a:lnTo>
                    <a:pt x="34" y="829"/>
                  </a:lnTo>
                  <a:lnTo>
                    <a:pt x="32" y="825"/>
                  </a:lnTo>
                  <a:lnTo>
                    <a:pt x="30" y="823"/>
                  </a:lnTo>
                  <a:lnTo>
                    <a:pt x="27" y="822"/>
                  </a:lnTo>
                  <a:lnTo>
                    <a:pt x="24" y="823"/>
                  </a:lnTo>
                  <a:lnTo>
                    <a:pt x="21" y="824"/>
                  </a:lnTo>
                  <a:lnTo>
                    <a:pt x="19" y="826"/>
                  </a:lnTo>
                  <a:lnTo>
                    <a:pt x="12" y="816"/>
                  </a:lnTo>
                  <a:lnTo>
                    <a:pt x="12" y="805"/>
                  </a:lnTo>
                  <a:lnTo>
                    <a:pt x="14" y="793"/>
                  </a:lnTo>
                  <a:lnTo>
                    <a:pt x="18" y="782"/>
                  </a:lnTo>
                  <a:lnTo>
                    <a:pt x="20" y="771"/>
                  </a:lnTo>
                  <a:lnTo>
                    <a:pt x="20" y="760"/>
                  </a:lnTo>
                  <a:lnTo>
                    <a:pt x="19" y="751"/>
                  </a:lnTo>
                  <a:lnTo>
                    <a:pt x="19" y="742"/>
                  </a:lnTo>
                  <a:lnTo>
                    <a:pt x="23" y="734"/>
                  </a:lnTo>
                  <a:lnTo>
                    <a:pt x="23" y="733"/>
                  </a:lnTo>
                  <a:lnTo>
                    <a:pt x="22" y="732"/>
                  </a:lnTo>
                  <a:lnTo>
                    <a:pt x="22" y="730"/>
                  </a:lnTo>
                  <a:lnTo>
                    <a:pt x="21" y="728"/>
                  </a:lnTo>
                  <a:lnTo>
                    <a:pt x="22" y="727"/>
                  </a:lnTo>
                  <a:lnTo>
                    <a:pt x="24" y="723"/>
                  </a:lnTo>
                  <a:lnTo>
                    <a:pt x="27" y="720"/>
                  </a:lnTo>
                  <a:lnTo>
                    <a:pt x="29" y="717"/>
                  </a:lnTo>
                  <a:lnTo>
                    <a:pt x="30" y="716"/>
                  </a:lnTo>
                  <a:lnTo>
                    <a:pt x="30" y="714"/>
                  </a:lnTo>
                  <a:lnTo>
                    <a:pt x="30" y="713"/>
                  </a:lnTo>
                  <a:lnTo>
                    <a:pt x="29" y="711"/>
                  </a:lnTo>
                  <a:lnTo>
                    <a:pt x="27" y="709"/>
                  </a:lnTo>
                  <a:lnTo>
                    <a:pt x="25" y="707"/>
                  </a:lnTo>
                  <a:lnTo>
                    <a:pt x="24" y="705"/>
                  </a:lnTo>
                  <a:lnTo>
                    <a:pt x="24" y="703"/>
                  </a:lnTo>
                  <a:lnTo>
                    <a:pt x="24" y="701"/>
                  </a:lnTo>
                  <a:lnTo>
                    <a:pt x="24" y="699"/>
                  </a:lnTo>
                  <a:lnTo>
                    <a:pt x="24" y="696"/>
                  </a:lnTo>
                  <a:lnTo>
                    <a:pt x="24" y="695"/>
                  </a:lnTo>
                  <a:lnTo>
                    <a:pt x="23" y="694"/>
                  </a:lnTo>
                  <a:lnTo>
                    <a:pt x="22" y="693"/>
                  </a:lnTo>
                  <a:lnTo>
                    <a:pt x="23" y="686"/>
                  </a:lnTo>
                  <a:lnTo>
                    <a:pt x="25" y="679"/>
                  </a:lnTo>
                  <a:lnTo>
                    <a:pt x="24" y="672"/>
                  </a:lnTo>
                  <a:lnTo>
                    <a:pt x="23" y="670"/>
                  </a:lnTo>
                  <a:lnTo>
                    <a:pt x="22" y="669"/>
                  </a:lnTo>
                  <a:lnTo>
                    <a:pt x="20" y="668"/>
                  </a:lnTo>
                  <a:lnTo>
                    <a:pt x="18" y="666"/>
                  </a:lnTo>
                  <a:lnTo>
                    <a:pt x="15" y="666"/>
                  </a:lnTo>
                  <a:lnTo>
                    <a:pt x="13" y="665"/>
                  </a:lnTo>
                  <a:lnTo>
                    <a:pt x="15" y="663"/>
                  </a:lnTo>
                  <a:lnTo>
                    <a:pt x="19" y="662"/>
                  </a:lnTo>
                  <a:lnTo>
                    <a:pt x="22" y="662"/>
                  </a:lnTo>
                  <a:lnTo>
                    <a:pt x="24" y="661"/>
                  </a:lnTo>
                  <a:lnTo>
                    <a:pt x="27" y="660"/>
                  </a:lnTo>
                  <a:lnTo>
                    <a:pt x="29" y="659"/>
                  </a:lnTo>
                  <a:lnTo>
                    <a:pt x="29" y="657"/>
                  </a:lnTo>
                  <a:lnTo>
                    <a:pt x="29" y="654"/>
                  </a:lnTo>
                  <a:lnTo>
                    <a:pt x="29" y="650"/>
                  </a:lnTo>
                  <a:lnTo>
                    <a:pt x="27" y="648"/>
                  </a:lnTo>
                  <a:lnTo>
                    <a:pt x="24" y="647"/>
                  </a:lnTo>
                  <a:lnTo>
                    <a:pt x="22" y="647"/>
                  </a:lnTo>
                  <a:lnTo>
                    <a:pt x="19" y="647"/>
                  </a:lnTo>
                  <a:lnTo>
                    <a:pt x="15" y="647"/>
                  </a:lnTo>
                  <a:lnTo>
                    <a:pt x="13" y="647"/>
                  </a:lnTo>
                  <a:lnTo>
                    <a:pt x="13" y="646"/>
                  </a:lnTo>
                  <a:lnTo>
                    <a:pt x="13" y="645"/>
                  </a:lnTo>
                  <a:lnTo>
                    <a:pt x="13" y="644"/>
                  </a:lnTo>
                  <a:lnTo>
                    <a:pt x="13" y="643"/>
                  </a:lnTo>
                  <a:lnTo>
                    <a:pt x="15" y="640"/>
                  </a:lnTo>
                  <a:lnTo>
                    <a:pt x="17" y="638"/>
                  </a:lnTo>
                  <a:lnTo>
                    <a:pt x="17" y="635"/>
                  </a:lnTo>
                  <a:lnTo>
                    <a:pt x="17" y="632"/>
                  </a:lnTo>
                  <a:lnTo>
                    <a:pt x="14" y="630"/>
                  </a:lnTo>
                  <a:lnTo>
                    <a:pt x="8" y="620"/>
                  </a:lnTo>
                  <a:lnTo>
                    <a:pt x="3" y="611"/>
                  </a:lnTo>
                  <a:lnTo>
                    <a:pt x="1" y="605"/>
                  </a:lnTo>
                  <a:lnTo>
                    <a:pt x="2" y="598"/>
                  </a:lnTo>
                  <a:lnTo>
                    <a:pt x="4" y="591"/>
                  </a:lnTo>
                  <a:lnTo>
                    <a:pt x="5" y="582"/>
                  </a:lnTo>
                  <a:lnTo>
                    <a:pt x="3" y="571"/>
                  </a:lnTo>
                  <a:lnTo>
                    <a:pt x="1" y="562"/>
                  </a:lnTo>
                  <a:lnTo>
                    <a:pt x="0" y="552"/>
                  </a:lnTo>
                  <a:lnTo>
                    <a:pt x="1" y="539"/>
                  </a:lnTo>
                  <a:lnTo>
                    <a:pt x="2" y="526"/>
                  </a:lnTo>
                  <a:lnTo>
                    <a:pt x="3" y="520"/>
                  </a:lnTo>
                  <a:lnTo>
                    <a:pt x="6" y="514"/>
                  </a:lnTo>
                  <a:lnTo>
                    <a:pt x="7" y="511"/>
                  </a:lnTo>
                  <a:lnTo>
                    <a:pt x="6" y="509"/>
                  </a:lnTo>
                  <a:lnTo>
                    <a:pt x="5" y="507"/>
                  </a:lnTo>
                  <a:lnTo>
                    <a:pt x="4" y="505"/>
                  </a:lnTo>
                  <a:lnTo>
                    <a:pt x="4" y="503"/>
                  </a:lnTo>
                  <a:lnTo>
                    <a:pt x="5" y="502"/>
                  </a:lnTo>
                  <a:lnTo>
                    <a:pt x="6" y="501"/>
                  </a:lnTo>
                  <a:lnTo>
                    <a:pt x="7" y="500"/>
                  </a:lnTo>
                  <a:lnTo>
                    <a:pt x="9" y="500"/>
                  </a:lnTo>
                  <a:lnTo>
                    <a:pt x="11" y="500"/>
                  </a:lnTo>
                  <a:lnTo>
                    <a:pt x="13" y="499"/>
                  </a:lnTo>
                  <a:lnTo>
                    <a:pt x="15" y="499"/>
                  </a:lnTo>
                  <a:lnTo>
                    <a:pt x="17" y="497"/>
                  </a:lnTo>
                  <a:lnTo>
                    <a:pt x="15" y="490"/>
                  </a:lnTo>
                  <a:lnTo>
                    <a:pt x="13" y="483"/>
                  </a:lnTo>
                  <a:lnTo>
                    <a:pt x="11" y="476"/>
                  </a:lnTo>
                  <a:lnTo>
                    <a:pt x="10" y="473"/>
                  </a:lnTo>
                  <a:lnTo>
                    <a:pt x="9" y="470"/>
                  </a:lnTo>
                  <a:lnTo>
                    <a:pt x="7" y="468"/>
                  </a:lnTo>
                  <a:lnTo>
                    <a:pt x="6" y="465"/>
                  </a:lnTo>
                  <a:lnTo>
                    <a:pt x="5" y="451"/>
                  </a:lnTo>
                  <a:lnTo>
                    <a:pt x="6" y="437"/>
                  </a:lnTo>
                  <a:lnTo>
                    <a:pt x="10" y="426"/>
                  </a:lnTo>
                  <a:lnTo>
                    <a:pt x="15" y="416"/>
                  </a:lnTo>
                  <a:lnTo>
                    <a:pt x="20" y="406"/>
                  </a:lnTo>
                  <a:lnTo>
                    <a:pt x="20" y="403"/>
                  </a:lnTo>
                  <a:lnTo>
                    <a:pt x="20" y="401"/>
                  </a:lnTo>
                  <a:lnTo>
                    <a:pt x="18" y="399"/>
                  </a:lnTo>
                  <a:lnTo>
                    <a:pt x="17" y="397"/>
                  </a:lnTo>
                  <a:lnTo>
                    <a:pt x="15" y="394"/>
                  </a:lnTo>
                  <a:lnTo>
                    <a:pt x="14" y="393"/>
                  </a:lnTo>
                  <a:lnTo>
                    <a:pt x="14" y="391"/>
                  </a:lnTo>
                  <a:lnTo>
                    <a:pt x="18" y="380"/>
                  </a:lnTo>
                  <a:lnTo>
                    <a:pt x="21" y="368"/>
                  </a:lnTo>
                  <a:lnTo>
                    <a:pt x="22" y="367"/>
                  </a:lnTo>
                  <a:lnTo>
                    <a:pt x="23" y="366"/>
                  </a:lnTo>
                  <a:lnTo>
                    <a:pt x="25" y="366"/>
                  </a:lnTo>
                  <a:lnTo>
                    <a:pt x="26" y="365"/>
                  </a:lnTo>
                  <a:lnTo>
                    <a:pt x="28" y="365"/>
                  </a:lnTo>
                  <a:lnTo>
                    <a:pt x="30" y="364"/>
                  </a:lnTo>
                  <a:lnTo>
                    <a:pt x="31" y="363"/>
                  </a:lnTo>
                  <a:lnTo>
                    <a:pt x="32" y="353"/>
                  </a:lnTo>
                  <a:lnTo>
                    <a:pt x="30" y="342"/>
                  </a:lnTo>
                  <a:lnTo>
                    <a:pt x="29" y="331"/>
                  </a:lnTo>
                  <a:lnTo>
                    <a:pt x="28" y="330"/>
                  </a:lnTo>
                  <a:lnTo>
                    <a:pt x="27" y="330"/>
                  </a:lnTo>
                  <a:lnTo>
                    <a:pt x="25" y="329"/>
                  </a:lnTo>
                  <a:lnTo>
                    <a:pt x="23" y="329"/>
                  </a:lnTo>
                  <a:lnTo>
                    <a:pt x="22" y="328"/>
                  </a:lnTo>
                  <a:lnTo>
                    <a:pt x="21" y="328"/>
                  </a:lnTo>
                  <a:lnTo>
                    <a:pt x="15" y="315"/>
                  </a:lnTo>
                  <a:lnTo>
                    <a:pt x="13" y="301"/>
                  </a:lnTo>
                  <a:lnTo>
                    <a:pt x="13" y="299"/>
                  </a:lnTo>
                  <a:lnTo>
                    <a:pt x="13" y="296"/>
                  </a:lnTo>
                  <a:lnTo>
                    <a:pt x="13" y="293"/>
                  </a:lnTo>
                  <a:lnTo>
                    <a:pt x="12" y="291"/>
                  </a:lnTo>
                  <a:lnTo>
                    <a:pt x="11" y="290"/>
                  </a:lnTo>
                  <a:lnTo>
                    <a:pt x="9" y="289"/>
                  </a:lnTo>
                  <a:lnTo>
                    <a:pt x="7" y="288"/>
                  </a:lnTo>
                  <a:lnTo>
                    <a:pt x="6" y="287"/>
                  </a:lnTo>
                  <a:lnTo>
                    <a:pt x="4" y="285"/>
                  </a:lnTo>
                  <a:lnTo>
                    <a:pt x="3" y="284"/>
                  </a:lnTo>
                  <a:lnTo>
                    <a:pt x="3" y="282"/>
                  </a:lnTo>
                  <a:lnTo>
                    <a:pt x="4" y="280"/>
                  </a:lnTo>
                  <a:lnTo>
                    <a:pt x="5" y="278"/>
                  </a:lnTo>
                  <a:lnTo>
                    <a:pt x="7" y="277"/>
                  </a:lnTo>
                  <a:lnTo>
                    <a:pt x="9" y="276"/>
                  </a:lnTo>
                  <a:lnTo>
                    <a:pt x="10" y="275"/>
                  </a:lnTo>
                  <a:lnTo>
                    <a:pt x="11" y="273"/>
                  </a:lnTo>
                  <a:lnTo>
                    <a:pt x="11" y="267"/>
                  </a:lnTo>
                  <a:lnTo>
                    <a:pt x="10" y="259"/>
                  </a:lnTo>
                  <a:lnTo>
                    <a:pt x="11" y="254"/>
                  </a:lnTo>
                  <a:lnTo>
                    <a:pt x="13" y="252"/>
                  </a:lnTo>
                  <a:lnTo>
                    <a:pt x="15" y="249"/>
                  </a:lnTo>
                  <a:lnTo>
                    <a:pt x="17" y="247"/>
                  </a:lnTo>
                  <a:lnTo>
                    <a:pt x="19" y="244"/>
                  </a:lnTo>
                  <a:lnTo>
                    <a:pt x="19" y="242"/>
                  </a:lnTo>
                  <a:lnTo>
                    <a:pt x="18" y="239"/>
                  </a:lnTo>
                  <a:lnTo>
                    <a:pt x="15" y="235"/>
                  </a:lnTo>
                  <a:lnTo>
                    <a:pt x="14" y="231"/>
                  </a:lnTo>
                  <a:lnTo>
                    <a:pt x="13" y="228"/>
                  </a:lnTo>
                  <a:lnTo>
                    <a:pt x="13" y="224"/>
                  </a:lnTo>
                  <a:lnTo>
                    <a:pt x="17" y="208"/>
                  </a:lnTo>
                  <a:lnTo>
                    <a:pt x="22" y="193"/>
                  </a:lnTo>
                  <a:lnTo>
                    <a:pt x="26" y="183"/>
                  </a:lnTo>
                  <a:lnTo>
                    <a:pt x="31" y="173"/>
                  </a:lnTo>
                  <a:lnTo>
                    <a:pt x="35" y="161"/>
                  </a:lnTo>
                  <a:lnTo>
                    <a:pt x="36" y="159"/>
                  </a:lnTo>
                  <a:lnTo>
                    <a:pt x="38" y="157"/>
                  </a:lnTo>
                  <a:lnTo>
                    <a:pt x="40" y="156"/>
                  </a:lnTo>
                  <a:lnTo>
                    <a:pt x="42" y="154"/>
                  </a:lnTo>
                  <a:lnTo>
                    <a:pt x="44" y="153"/>
                  </a:lnTo>
                  <a:lnTo>
                    <a:pt x="45" y="152"/>
                  </a:lnTo>
                  <a:lnTo>
                    <a:pt x="46" y="150"/>
                  </a:lnTo>
                  <a:lnTo>
                    <a:pt x="47" y="148"/>
                  </a:lnTo>
                  <a:lnTo>
                    <a:pt x="47" y="147"/>
                  </a:lnTo>
                  <a:lnTo>
                    <a:pt x="44" y="135"/>
                  </a:lnTo>
                  <a:lnTo>
                    <a:pt x="44" y="121"/>
                  </a:lnTo>
                  <a:lnTo>
                    <a:pt x="44" y="120"/>
                  </a:lnTo>
                  <a:lnTo>
                    <a:pt x="43" y="118"/>
                  </a:lnTo>
                  <a:lnTo>
                    <a:pt x="42" y="115"/>
                  </a:lnTo>
                  <a:lnTo>
                    <a:pt x="41" y="113"/>
                  </a:lnTo>
                  <a:lnTo>
                    <a:pt x="40" y="112"/>
                  </a:lnTo>
                  <a:lnTo>
                    <a:pt x="40" y="111"/>
                  </a:lnTo>
                  <a:lnTo>
                    <a:pt x="40" y="109"/>
                  </a:lnTo>
                  <a:lnTo>
                    <a:pt x="41" y="108"/>
                  </a:lnTo>
                  <a:lnTo>
                    <a:pt x="44" y="103"/>
                  </a:lnTo>
                  <a:lnTo>
                    <a:pt x="43" y="98"/>
                  </a:lnTo>
                  <a:lnTo>
                    <a:pt x="42" y="92"/>
                  </a:lnTo>
                  <a:lnTo>
                    <a:pt x="43" y="88"/>
                  </a:lnTo>
                  <a:lnTo>
                    <a:pt x="49" y="83"/>
                  </a:lnTo>
                  <a:lnTo>
                    <a:pt x="56" y="78"/>
                  </a:lnTo>
                  <a:lnTo>
                    <a:pt x="63" y="74"/>
                  </a:lnTo>
                  <a:lnTo>
                    <a:pt x="69" y="68"/>
                  </a:lnTo>
                  <a:lnTo>
                    <a:pt x="72" y="60"/>
                  </a:lnTo>
                  <a:lnTo>
                    <a:pt x="73" y="48"/>
                  </a:lnTo>
                  <a:lnTo>
                    <a:pt x="73" y="41"/>
                  </a:lnTo>
                  <a:lnTo>
                    <a:pt x="72" y="36"/>
                  </a:lnTo>
                  <a:lnTo>
                    <a:pt x="72" y="30"/>
                  </a:lnTo>
                  <a:lnTo>
                    <a:pt x="72" y="29"/>
                  </a:lnTo>
                  <a:close/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49" name="Freeform 94"/>
            <p:cNvSpPr>
              <a:spLocks/>
            </p:cNvSpPr>
            <p:nvPr/>
          </p:nvSpPr>
          <p:spPr bwMode="gray">
            <a:xfrm>
              <a:off x="2694" y="2704"/>
              <a:ext cx="430" cy="862"/>
            </a:xfrm>
            <a:custGeom>
              <a:avLst/>
              <a:gdLst>
                <a:gd name="T0" fmla="*/ 89 w 430"/>
                <a:gd name="T1" fmla="*/ 9 h 862"/>
                <a:gd name="T2" fmla="*/ 121 w 430"/>
                <a:gd name="T3" fmla="*/ 8 h 862"/>
                <a:gd name="T4" fmla="*/ 157 w 430"/>
                <a:gd name="T5" fmla="*/ 9 h 862"/>
                <a:gd name="T6" fmla="*/ 188 w 430"/>
                <a:gd name="T7" fmla="*/ 7 h 862"/>
                <a:gd name="T8" fmla="*/ 196 w 430"/>
                <a:gd name="T9" fmla="*/ 21 h 862"/>
                <a:gd name="T10" fmla="*/ 232 w 430"/>
                <a:gd name="T11" fmla="*/ 49 h 862"/>
                <a:gd name="T12" fmla="*/ 322 w 430"/>
                <a:gd name="T13" fmla="*/ 98 h 862"/>
                <a:gd name="T14" fmla="*/ 296 w 430"/>
                <a:gd name="T15" fmla="*/ 148 h 862"/>
                <a:gd name="T16" fmla="*/ 334 w 430"/>
                <a:gd name="T17" fmla="*/ 162 h 862"/>
                <a:gd name="T18" fmla="*/ 353 w 430"/>
                <a:gd name="T19" fmla="*/ 164 h 862"/>
                <a:gd name="T20" fmla="*/ 371 w 430"/>
                <a:gd name="T21" fmla="*/ 157 h 862"/>
                <a:gd name="T22" fmla="*/ 406 w 430"/>
                <a:gd name="T23" fmla="*/ 128 h 862"/>
                <a:gd name="T24" fmla="*/ 420 w 430"/>
                <a:gd name="T25" fmla="*/ 111 h 862"/>
                <a:gd name="T26" fmla="*/ 425 w 430"/>
                <a:gd name="T27" fmla="*/ 147 h 862"/>
                <a:gd name="T28" fmla="*/ 380 w 430"/>
                <a:gd name="T29" fmla="*/ 177 h 862"/>
                <a:gd name="T30" fmla="*/ 317 w 430"/>
                <a:gd name="T31" fmla="*/ 270 h 862"/>
                <a:gd name="T32" fmla="*/ 310 w 430"/>
                <a:gd name="T33" fmla="*/ 325 h 862"/>
                <a:gd name="T34" fmla="*/ 309 w 430"/>
                <a:gd name="T35" fmla="*/ 370 h 862"/>
                <a:gd name="T36" fmla="*/ 324 w 430"/>
                <a:gd name="T37" fmla="*/ 398 h 862"/>
                <a:gd name="T38" fmla="*/ 337 w 430"/>
                <a:gd name="T39" fmla="*/ 414 h 862"/>
                <a:gd name="T40" fmla="*/ 254 w 430"/>
                <a:gd name="T41" fmla="*/ 485 h 862"/>
                <a:gd name="T42" fmla="*/ 208 w 430"/>
                <a:gd name="T43" fmla="*/ 495 h 862"/>
                <a:gd name="T44" fmla="*/ 214 w 430"/>
                <a:gd name="T45" fmla="*/ 510 h 862"/>
                <a:gd name="T46" fmla="*/ 206 w 430"/>
                <a:gd name="T47" fmla="*/ 524 h 862"/>
                <a:gd name="T48" fmla="*/ 203 w 430"/>
                <a:gd name="T49" fmla="*/ 545 h 862"/>
                <a:gd name="T50" fmla="*/ 167 w 430"/>
                <a:gd name="T51" fmla="*/ 548 h 862"/>
                <a:gd name="T52" fmla="*/ 148 w 430"/>
                <a:gd name="T53" fmla="*/ 541 h 862"/>
                <a:gd name="T54" fmla="*/ 153 w 430"/>
                <a:gd name="T55" fmla="*/ 567 h 862"/>
                <a:gd name="T56" fmla="*/ 163 w 430"/>
                <a:gd name="T57" fmla="*/ 582 h 862"/>
                <a:gd name="T58" fmla="*/ 169 w 430"/>
                <a:gd name="T59" fmla="*/ 581 h 862"/>
                <a:gd name="T60" fmla="*/ 182 w 430"/>
                <a:gd name="T61" fmla="*/ 584 h 862"/>
                <a:gd name="T62" fmla="*/ 163 w 430"/>
                <a:gd name="T63" fmla="*/ 593 h 862"/>
                <a:gd name="T64" fmla="*/ 165 w 430"/>
                <a:gd name="T65" fmla="*/ 602 h 862"/>
                <a:gd name="T66" fmla="*/ 148 w 430"/>
                <a:gd name="T67" fmla="*/ 645 h 862"/>
                <a:gd name="T68" fmla="*/ 135 w 430"/>
                <a:gd name="T69" fmla="*/ 658 h 862"/>
                <a:gd name="T70" fmla="*/ 111 w 430"/>
                <a:gd name="T71" fmla="*/ 706 h 862"/>
                <a:gd name="T72" fmla="*/ 144 w 430"/>
                <a:gd name="T73" fmla="*/ 719 h 862"/>
                <a:gd name="T74" fmla="*/ 142 w 430"/>
                <a:gd name="T75" fmla="*/ 738 h 862"/>
                <a:gd name="T76" fmla="*/ 140 w 430"/>
                <a:gd name="T77" fmla="*/ 745 h 862"/>
                <a:gd name="T78" fmla="*/ 125 w 430"/>
                <a:gd name="T79" fmla="*/ 761 h 862"/>
                <a:gd name="T80" fmla="*/ 111 w 430"/>
                <a:gd name="T81" fmla="*/ 784 h 862"/>
                <a:gd name="T82" fmla="*/ 97 w 430"/>
                <a:gd name="T83" fmla="*/ 807 h 862"/>
                <a:gd name="T84" fmla="*/ 83 w 430"/>
                <a:gd name="T85" fmla="*/ 832 h 862"/>
                <a:gd name="T86" fmla="*/ 57 w 430"/>
                <a:gd name="T87" fmla="*/ 862 h 862"/>
                <a:gd name="T88" fmla="*/ 24 w 430"/>
                <a:gd name="T89" fmla="*/ 823 h 862"/>
                <a:gd name="T90" fmla="*/ 23 w 430"/>
                <a:gd name="T91" fmla="*/ 733 h 862"/>
                <a:gd name="T92" fmla="*/ 27 w 430"/>
                <a:gd name="T93" fmla="*/ 709 h 862"/>
                <a:gd name="T94" fmla="*/ 24 w 430"/>
                <a:gd name="T95" fmla="*/ 672 h 862"/>
                <a:gd name="T96" fmla="*/ 29 w 430"/>
                <a:gd name="T97" fmla="*/ 659 h 862"/>
                <a:gd name="T98" fmla="*/ 13 w 430"/>
                <a:gd name="T99" fmla="*/ 644 h 862"/>
                <a:gd name="T100" fmla="*/ 5 w 430"/>
                <a:gd name="T101" fmla="*/ 582 h 862"/>
                <a:gd name="T102" fmla="*/ 4 w 430"/>
                <a:gd name="T103" fmla="*/ 503 h 862"/>
                <a:gd name="T104" fmla="*/ 10 w 430"/>
                <a:gd name="T105" fmla="*/ 473 h 862"/>
                <a:gd name="T106" fmla="*/ 17 w 430"/>
                <a:gd name="T107" fmla="*/ 397 h 862"/>
                <a:gd name="T108" fmla="*/ 31 w 430"/>
                <a:gd name="T109" fmla="*/ 363 h 862"/>
                <a:gd name="T110" fmla="*/ 13 w 430"/>
                <a:gd name="T111" fmla="*/ 299 h 862"/>
                <a:gd name="T112" fmla="*/ 5 w 430"/>
                <a:gd name="T113" fmla="*/ 278 h 862"/>
                <a:gd name="T114" fmla="*/ 19 w 430"/>
                <a:gd name="T115" fmla="*/ 242 h 862"/>
                <a:gd name="T116" fmla="*/ 38 w 430"/>
                <a:gd name="T117" fmla="*/ 157 h 862"/>
                <a:gd name="T118" fmla="*/ 42 w 430"/>
                <a:gd name="T119" fmla="*/ 115 h 862"/>
                <a:gd name="T120" fmla="*/ 63 w 430"/>
                <a:gd name="T121" fmla="*/ 74 h 86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430"/>
                <a:gd name="T184" fmla="*/ 0 h 862"/>
                <a:gd name="T185" fmla="*/ 430 w 430"/>
                <a:gd name="T186" fmla="*/ 862 h 86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430" h="862">
                  <a:moveTo>
                    <a:pt x="72" y="29"/>
                  </a:moveTo>
                  <a:lnTo>
                    <a:pt x="74" y="27"/>
                  </a:lnTo>
                  <a:lnTo>
                    <a:pt x="76" y="25"/>
                  </a:lnTo>
                  <a:lnTo>
                    <a:pt x="77" y="24"/>
                  </a:lnTo>
                  <a:lnTo>
                    <a:pt x="78" y="22"/>
                  </a:lnTo>
                  <a:lnTo>
                    <a:pt x="79" y="21"/>
                  </a:lnTo>
                  <a:lnTo>
                    <a:pt x="81" y="20"/>
                  </a:lnTo>
                  <a:lnTo>
                    <a:pt x="82" y="18"/>
                  </a:lnTo>
                  <a:lnTo>
                    <a:pt x="83" y="15"/>
                  </a:lnTo>
                  <a:lnTo>
                    <a:pt x="85" y="13"/>
                  </a:lnTo>
                  <a:lnTo>
                    <a:pt x="87" y="11"/>
                  </a:lnTo>
                  <a:lnTo>
                    <a:pt x="89" y="9"/>
                  </a:lnTo>
                  <a:lnTo>
                    <a:pt x="90" y="6"/>
                  </a:lnTo>
                  <a:lnTo>
                    <a:pt x="91" y="3"/>
                  </a:lnTo>
                  <a:lnTo>
                    <a:pt x="92" y="1"/>
                  </a:lnTo>
                  <a:lnTo>
                    <a:pt x="94" y="1"/>
                  </a:lnTo>
                  <a:lnTo>
                    <a:pt x="95" y="0"/>
                  </a:lnTo>
                  <a:lnTo>
                    <a:pt x="98" y="0"/>
                  </a:lnTo>
                  <a:lnTo>
                    <a:pt x="99" y="1"/>
                  </a:lnTo>
                  <a:lnTo>
                    <a:pt x="102" y="3"/>
                  </a:lnTo>
                  <a:lnTo>
                    <a:pt x="105" y="4"/>
                  </a:lnTo>
                  <a:lnTo>
                    <a:pt x="108" y="6"/>
                  </a:lnTo>
                  <a:lnTo>
                    <a:pt x="115" y="9"/>
                  </a:lnTo>
                  <a:lnTo>
                    <a:pt x="121" y="8"/>
                  </a:lnTo>
                  <a:lnTo>
                    <a:pt x="128" y="8"/>
                  </a:lnTo>
                  <a:lnTo>
                    <a:pt x="135" y="9"/>
                  </a:lnTo>
                  <a:lnTo>
                    <a:pt x="138" y="12"/>
                  </a:lnTo>
                  <a:lnTo>
                    <a:pt x="141" y="14"/>
                  </a:lnTo>
                  <a:lnTo>
                    <a:pt x="144" y="17"/>
                  </a:lnTo>
                  <a:lnTo>
                    <a:pt x="146" y="20"/>
                  </a:lnTo>
                  <a:lnTo>
                    <a:pt x="147" y="24"/>
                  </a:lnTo>
                  <a:lnTo>
                    <a:pt x="148" y="20"/>
                  </a:lnTo>
                  <a:lnTo>
                    <a:pt x="149" y="17"/>
                  </a:lnTo>
                  <a:lnTo>
                    <a:pt x="150" y="13"/>
                  </a:lnTo>
                  <a:lnTo>
                    <a:pt x="153" y="11"/>
                  </a:lnTo>
                  <a:lnTo>
                    <a:pt x="157" y="9"/>
                  </a:lnTo>
                  <a:lnTo>
                    <a:pt x="156" y="9"/>
                  </a:lnTo>
                  <a:lnTo>
                    <a:pt x="157" y="7"/>
                  </a:lnTo>
                  <a:lnTo>
                    <a:pt x="158" y="6"/>
                  </a:lnTo>
                  <a:lnTo>
                    <a:pt x="159" y="6"/>
                  </a:lnTo>
                  <a:lnTo>
                    <a:pt x="168" y="6"/>
                  </a:lnTo>
                  <a:lnTo>
                    <a:pt x="177" y="5"/>
                  </a:lnTo>
                  <a:lnTo>
                    <a:pt x="186" y="5"/>
                  </a:lnTo>
                  <a:lnTo>
                    <a:pt x="186" y="6"/>
                  </a:lnTo>
                  <a:lnTo>
                    <a:pt x="186" y="7"/>
                  </a:lnTo>
                  <a:lnTo>
                    <a:pt x="187" y="7"/>
                  </a:lnTo>
                  <a:lnTo>
                    <a:pt x="188" y="7"/>
                  </a:lnTo>
                  <a:lnTo>
                    <a:pt x="188" y="8"/>
                  </a:lnTo>
                  <a:lnTo>
                    <a:pt x="188" y="9"/>
                  </a:lnTo>
                  <a:lnTo>
                    <a:pt x="188" y="8"/>
                  </a:lnTo>
                  <a:lnTo>
                    <a:pt x="187" y="8"/>
                  </a:lnTo>
                  <a:lnTo>
                    <a:pt x="186" y="8"/>
                  </a:lnTo>
                  <a:lnTo>
                    <a:pt x="185" y="7"/>
                  </a:lnTo>
                  <a:lnTo>
                    <a:pt x="186" y="11"/>
                  </a:lnTo>
                  <a:lnTo>
                    <a:pt x="188" y="14"/>
                  </a:lnTo>
                  <a:lnTo>
                    <a:pt x="191" y="16"/>
                  </a:lnTo>
                  <a:lnTo>
                    <a:pt x="194" y="19"/>
                  </a:lnTo>
                  <a:lnTo>
                    <a:pt x="196" y="21"/>
                  </a:lnTo>
                  <a:lnTo>
                    <a:pt x="198" y="22"/>
                  </a:lnTo>
                  <a:lnTo>
                    <a:pt x="200" y="24"/>
                  </a:lnTo>
                  <a:lnTo>
                    <a:pt x="202" y="25"/>
                  </a:lnTo>
                  <a:lnTo>
                    <a:pt x="204" y="26"/>
                  </a:lnTo>
                  <a:lnTo>
                    <a:pt x="205" y="28"/>
                  </a:lnTo>
                  <a:lnTo>
                    <a:pt x="206" y="30"/>
                  </a:lnTo>
                  <a:lnTo>
                    <a:pt x="208" y="32"/>
                  </a:lnTo>
                  <a:lnTo>
                    <a:pt x="210" y="33"/>
                  </a:lnTo>
                  <a:lnTo>
                    <a:pt x="212" y="33"/>
                  </a:lnTo>
                  <a:lnTo>
                    <a:pt x="214" y="34"/>
                  </a:lnTo>
                  <a:lnTo>
                    <a:pt x="216" y="36"/>
                  </a:lnTo>
                  <a:lnTo>
                    <a:pt x="232" y="49"/>
                  </a:lnTo>
                  <a:lnTo>
                    <a:pt x="249" y="61"/>
                  </a:lnTo>
                  <a:lnTo>
                    <a:pt x="254" y="63"/>
                  </a:lnTo>
                  <a:lnTo>
                    <a:pt x="260" y="63"/>
                  </a:lnTo>
                  <a:lnTo>
                    <a:pt x="266" y="64"/>
                  </a:lnTo>
                  <a:lnTo>
                    <a:pt x="271" y="66"/>
                  </a:lnTo>
                  <a:lnTo>
                    <a:pt x="281" y="75"/>
                  </a:lnTo>
                  <a:lnTo>
                    <a:pt x="292" y="83"/>
                  </a:lnTo>
                  <a:lnTo>
                    <a:pt x="304" y="90"/>
                  </a:lnTo>
                  <a:lnTo>
                    <a:pt x="317" y="94"/>
                  </a:lnTo>
                  <a:lnTo>
                    <a:pt x="319" y="95"/>
                  </a:lnTo>
                  <a:lnTo>
                    <a:pt x="321" y="96"/>
                  </a:lnTo>
                  <a:lnTo>
                    <a:pt x="322" y="98"/>
                  </a:lnTo>
                  <a:lnTo>
                    <a:pt x="323" y="100"/>
                  </a:lnTo>
                  <a:lnTo>
                    <a:pt x="321" y="105"/>
                  </a:lnTo>
                  <a:lnTo>
                    <a:pt x="317" y="109"/>
                  </a:lnTo>
                  <a:lnTo>
                    <a:pt x="313" y="113"/>
                  </a:lnTo>
                  <a:lnTo>
                    <a:pt x="310" y="117"/>
                  </a:lnTo>
                  <a:lnTo>
                    <a:pt x="309" y="119"/>
                  </a:lnTo>
                  <a:lnTo>
                    <a:pt x="309" y="122"/>
                  </a:lnTo>
                  <a:lnTo>
                    <a:pt x="308" y="126"/>
                  </a:lnTo>
                  <a:lnTo>
                    <a:pt x="307" y="128"/>
                  </a:lnTo>
                  <a:lnTo>
                    <a:pt x="303" y="135"/>
                  </a:lnTo>
                  <a:lnTo>
                    <a:pt x="298" y="141"/>
                  </a:lnTo>
                  <a:lnTo>
                    <a:pt x="296" y="148"/>
                  </a:lnTo>
                  <a:lnTo>
                    <a:pt x="297" y="154"/>
                  </a:lnTo>
                  <a:lnTo>
                    <a:pt x="301" y="157"/>
                  </a:lnTo>
                  <a:lnTo>
                    <a:pt x="305" y="157"/>
                  </a:lnTo>
                  <a:lnTo>
                    <a:pt x="311" y="155"/>
                  </a:lnTo>
                  <a:lnTo>
                    <a:pt x="316" y="155"/>
                  </a:lnTo>
                  <a:lnTo>
                    <a:pt x="321" y="156"/>
                  </a:lnTo>
                  <a:lnTo>
                    <a:pt x="324" y="157"/>
                  </a:lnTo>
                  <a:lnTo>
                    <a:pt x="326" y="159"/>
                  </a:lnTo>
                  <a:lnTo>
                    <a:pt x="328" y="161"/>
                  </a:lnTo>
                  <a:lnTo>
                    <a:pt x="331" y="162"/>
                  </a:lnTo>
                  <a:lnTo>
                    <a:pt x="332" y="162"/>
                  </a:lnTo>
                  <a:lnTo>
                    <a:pt x="334" y="162"/>
                  </a:lnTo>
                  <a:lnTo>
                    <a:pt x="335" y="162"/>
                  </a:lnTo>
                  <a:lnTo>
                    <a:pt x="336" y="161"/>
                  </a:lnTo>
                  <a:lnTo>
                    <a:pt x="337" y="162"/>
                  </a:lnTo>
                  <a:lnTo>
                    <a:pt x="338" y="164"/>
                  </a:lnTo>
                  <a:lnTo>
                    <a:pt x="341" y="165"/>
                  </a:lnTo>
                  <a:lnTo>
                    <a:pt x="342" y="167"/>
                  </a:lnTo>
                  <a:lnTo>
                    <a:pt x="344" y="167"/>
                  </a:lnTo>
                  <a:lnTo>
                    <a:pt x="346" y="167"/>
                  </a:lnTo>
                  <a:lnTo>
                    <a:pt x="347" y="166"/>
                  </a:lnTo>
                  <a:lnTo>
                    <a:pt x="349" y="165"/>
                  </a:lnTo>
                  <a:lnTo>
                    <a:pt x="351" y="165"/>
                  </a:lnTo>
                  <a:lnTo>
                    <a:pt x="353" y="164"/>
                  </a:lnTo>
                  <a:lnTo>
                    <a:pt x="355" y="164"/>
                  </a:lnTo>
                  <a:lnTo>
                    <a:pt x="357" y="165"/>
                  </a:lnTo>
                  <a:lnTo>
                    <a:pt x="359" y="166"/>
                  </a:lnTo>
                  <a:lnTo>
                    <a:pt x="361" y="165"/>
                  </a:lnTo>
                  <a:lnTo>
                    <a:pt x="363" y="164"/>
                  </a:lnTo>
                  <a:lnTo>
                    <a:pt x="364" y="163"/>
                  </a:lnTo>
                  <a:lnTo>
                    <a:pt x="364" y="161"/>
                  </a:lnTo>
                  <a:lnTo>
                    <a:pt x="365" y="159"/>
                  </a:lnTo>
                  <a:lnTo>
                    <a:pt x="366" y="158"/>
                  </a:lnTo>
                  <a:lnTo>
                    <a:pt x="368" y="156"/>
                  </a:lnTo>
                  <a:lnTo>
                    <a:pt x="370" y="156"/>
                  </a:lnTo>
                  <a:lnTo>
                    <a:pt x="371" y="157"/>
                  </a:lnTo>
                  <a:lnTo>
                    <a:pt x="373" y="158"/>
                  </a:lnTo>
                  <a:lnTo>
                    <a:pt x="375" y="160"/>
                  </a:lnTo>
                  <a:lnTo>
                    <a:pt x="376" y="161"/>
                  </a:lnTo>
                  <a:lnTo>
                    <a:pt x="378" y="160"/>
                  </a:lnTo>
                  <a:lnTo>
                    <a:pt x="380" y="159"/>
                  </a:lnTo>
                  <a:lnTo>
                    <a:pt x="382" y="157"/>
                  </a:lnTo>
                  <a:lnTo>
                    <a:pt x="383" y="154"/>
                  </a:lnTo>
                  <a:lnTo>
                    <a:pt x="385" y="152"/>
                  </a:lnTo>
                  <a:lnTo>
                    <a:pt x="391" y="147"/>
                  </a:lnTo>
                  <a:lnTo>
                    <a:pt x="397" y="141"/>
                  </a:lnTo>
                  <a:lnTo>
                    <a:pt x="403" y="135"/>
                  </a:lnTo>
                  <a:lnTo>
                    <a:pt x="406" y="128"/>
                  </a:lnTo>
                  <a:lnTo>
                    <a:pt x="405" y="120"/>
                  </a:lnTo>
                  <a:lnTo>
                    <a:pt x="405" y="119"/>
                  </a:lnTo>
                  <a:lnTo>
                    <a:pt x="405" y="117"/>
                  </a:lnTo>
                  <a:lnTo>
                    <a:pt x="405" y="115"/>
                  </a:lnTo>
                  <a:lnTo>
                    <a:pt x="405" y="112"/>
                  </a:lnTo>
                  <a:lnTo>
                    <a:pt x="405" y="110"/>
                  </a:lnTo>
                  <a:lnTo>
                    <a:pt x="406" y="108"/>
                  </a:lnTo>
                  <a:lnTo>
                    <a:pt x="410" y="109"/>
                  </a:lnTo>
                  <a:lnTo>
                    <a:pt x="413" y="109"/>
                  </a:lnTo>
                  <a:lnTo>
                    <a:pt x="416" y="110"/>
                  </a:lnTo>
                  <a:lnTo>
                    <a:pt x="418" y="111"/>
                  </a:lnTo>
                  <a:lnTo>
                    <a:pt x="420" y="111"/>
                  </a:lnTo>
                  <a:lnTo>
                    <a:pt x="422" y="113"/>
                  </a:lnTo>
                  <a:lnTo>
                    <a:pt x="424" y="115"/>
                  </a:lnTo>
                  <a:lnTo>
                    <a:pt x="426" y="118"/>
                  </a:lnTo>
                  <a:lnTo>
                    <a:pt x="428" y="120"/>
                  </a:lnTo>
                  <a:lnTo>
                    <a:pt x="430" y="122"/>
                  </a:lnTo>
                  <a:lnTo>
                    <a:pt x="430" y="123"/>
                  </a:lnTo>
                  <a:lnTo>
                    <a:pt x="430" y="126"/>
                  </a:lnTo>
                  <a:lnTo>
                    <a:pt x="429" y="131"/>
                  </a:lnTo>
                  <a:lnTo>
                    <a:pt x="429" y="137"/>
                  </a:lnTo>
                  <a:lnTo>
                    <a:pt x="429" y="142"/>
                  </a:lnTo>
                  <a:lnTo>
                    <a:pt x="426" y="146"/>
                  </a:lnTo>
                  <a:lnTo>
                    <a:pt x="425" y="147"/>
                  </a:lnTo>
                  <a:lnTo>
                    <a:pt x="424" y="149"/>
                  </a:lnTo>
                  <a:lnTo>
                    <a:pt x="423" y="150"/>
                  </a:lnTo>
                  <a:lnTo>
                    <a:pt x="421" y="150"/>
                  </a:lnTo>
                  <a:lnTo>
                    <a:pt x="419" y="150"/>
                  </a:lnTo>
                  <a:lnTo>
                    <a:pt x="419" y="152"/>
                  </a:lnTo>
                  <a:lnTo>
                    <a:pt x="418" y="154"/>
                  </a:lnTo>
                  <a:lnTo>
                    <a:pt x="417" y="156"/>
                  </a:lnTo>
                  <a:lnTo>
                    <a:pt x="415" y="157"/>
                  </a:lnTo>
                  <a:lnTo>
                    <a:pt x="414" y="157"/>
                  </a:lnTo>
                  <a:lnTo>
                    <a:pt x="412" y="158"/>
                  </a:lnTo>
                  <a:lnTo>
                    <a:pt x="397" y="168"/>
                  </a:lnTo>
                  <a:lnTo>
                    <a:pt x="380" y="177"/>
                  </a:lnTo>
                  <a:lnTo>
                    <a:pt x="374" y="181"/>
                  </a:lnTo>
                  <a:lnTo>
                    <a:pt x="369" y="188"/>
                  </a:lnTo>
                  <a:lnTo>
                    <a:pt x="364" y="194"/>
                  </a:lnTo>
                  <a:lnTo>
                    <a:pt x="358" y="199"/>
                  </a:lnTo>
                  <a:lnTo>
                    <a:pt x="354" y="202"/>
                  </a:lnTo>
                  <a:lnTo>
                    <a:pt x="351" y="205"/>
                  </a:lnTo>
                  <a:lnTo>
                    <a:pt x="348" y="208"/>
                  </a:lnTo>
                  <a:lnTo>
                    <a:pt x="346" y="211"/>
                  </a:lnTo>
                  <a:lnTo>
                    <a:pt x="333" y="228"/>
                  </a:lnTo>
                  <a:lnTo>
                    <a:pt x="325" y="246"/>
                  </a:lnTo>
                  <a:lnTo>
                    <a:pt x="319" y="267"/>
                  </a:lnTo>
                  <a:lnTo>
                    <a:pt x="317" y="270"/>
                  </a:lnTo>
                  <a:lnTo>
                    <a:pt x="315" y="274"/>
                  </a:lnTo>
                  <a:lnTo>
                    <a:pt x="312" y="277"/>
                  </a:lnTo>
                  <a:lnTo>
                    <a:pt x="310" y="281"/>
                  </a:lnTo>
                  <a:lnTo>
                    <a:pt x="309" y="284"/>
                  </a:lnTo>
                  <a:lnTo>
                    <a:pt x="310" y="287"/>
                  </a:lnTo>
                  <a:lnTo>
                    <a:pt x="311" y="291"/>
                  </a:lnTo>
                  <a:lnTo>
                    <a:pt x="312" y="294"/>
                  </a:lnTo>
                  <a:lnTo>
                    <a:pt x="313" y="297"/>
                  </a:lnTo>
                  <a:lnTo>
                    <a:pt x="312" y="305"/>
                  </a:lnTo>
                  <a:lnTo>
                    <a:pt x="311" y="314"/>
                  </a:lnTo>
                  <a:lnTo>
                    <a:pt x="310" y="323"/>
                  </a:lnTo>
                  <a:lnTo>
                    <a:pt x="310" y="325"/>
                  </a:lnTo>
                  <a:lnTo>
                    <a:pt x="309" y="326"/>
                  </a:lnTo>
                  <a:lnTo>
                    <a:pt x="308" y="327"/>
                  </a:lnTo>
                  <a:lnTo>
                    <a:pt x="306" y="327"/>
                  </a:lnTo>
                  <a:lnTo>
                    <a:pt x="305" y="328"/>
                  </a:lnTo>
                  <a:lnTo>
                    <a:pt x="304" y="330"/>
                  </a:lnTo>
                  <a:lnTo>
                    <a:pt x="302" y="337"/>
                  </a:lnTo>
                  <a:lnTo>
                    <a:pt x="300" y="344"/>
                  </a:lnTo>
                  <a:lnTo>
                    <a:pt x="299" y="350"/>
                  </a:lnTo>
                  <a:lnTo>
                    <a:pt x="299" y="358"/>
                  </a:lnTo>
                  <a:lnTo>
                    <a:pt x="301" y="364"/>
                  </a:lnTo>
                  <a:lnTo>
                    <a:pt x="306" y="368"/>
                  </a:lnTo>
                  <a:lnTo>
                    <a:pt x="309" y="370"/>
                  </a:lnTo>
                  <a:lnTo>
                    <a:pt x="313" y="372"/>
                  </a:lnTo>
                  <a:lnTo>
                    <a:pt x="316" y="375"/>
                  </a:lnTo>
                  <a:lnTo>
                    <a:pt x="318" y="378"/>
                  </a:lnTo>
                  <a:lnTo>
                    <a:pt x="320" y="380"/>
                  </a:lnTo>
                  <a:lnTo>
                    <a:pt x="323" y="382"/>
                  </a:lnTo>
                  <a:lnTo>
                    <a:pt x="326" y="385"/>
                  </a:lnTo>
                  <a:lnTo>
                    <a:pt x="328" y="388"/>
                  </a:lnTo>
                  <a:lnTo>
                    <a:pt x="328" y="390"/>
                  </a:lnTo>
                  <a:lnTo>
                    <a:pt x="328" y="392"/>
                  </a:lnTo>
                  <a:lnTo>
                    <a:pt x="327" y="394"/>
                  </a:lnTo>
                  <a:lnTo>
                    <a:pt x="325" y="395"/>
                  </a:lnTo>
                  <a:lnTo>
                    <a:pt x="324" y="398"/>
                  </a:lnTo>
                  <a:lnTo>
                    <a:pt x="322" y="400"/>
                  </a:lnTo>
                  <a:lnTo>
                    <a:pt x="322" y="402"/>
                  </a:lnTo>
                  <a:lnTo>
                    <a:pt x="322" y="404"/>
                  </a:lnTo>
                  <a:lnTo>
                    <a:pt x="324" y="407"/>
                  </a:lnTo>
                  <a:lnTo>
                    <a:pt x="325" y="410"/>
                  </a:lnTo>
                  <a:lnTo>
                    <a:pt x="327" y="413"/>
                  </a:lnTo>
                  <a:lnTo>
                    <a:pt x="330" y="414"/>
                  </a:lnTo>
                  <a:lnTo>
                    <a:pt x="331" y="415"/>
                  </a:lnTo>
                  <a:lnTo>
                    <a:pt x="333" y="415"/>
                  </a:lnTo>
                  <a:lnTo>
                    <a:pt x="335" y="415"/>
                  </a:lnTo>
                  <a:lnTo>
                    <a:pt x="336" y="414"/>
                  </a:lnTo>
                  <a:lnTo>
                    <a:pt x="337" y="414"/>
                  </a:lnTo>
                  <a:lnTo>
                    <a:pt x="338" y="415"/>
                  </a:lnTo>
                  <a:lnTo>
                    <a:pt x="338" y="416"/>
                  </a:lnTo>
                  <a:lnTo>
                    <a:pt x="338" y="422"/>
                  </a:lnTo>
                  <a:lnTo>
                    <a:pt x="338" y="428"/>
                  </a:lnTo>
                  <a:lnTo>
                    <a:pt x="337" y="433"/>
                  </a:lnTo>
                  <a:lnTo>
                    <a:pt x="331" y="443"/>
                  </a:lnTo>
                  <a:lnTo>
                    <a:pt x="325" y="452"/>
                  </a:lnTo>
                  <a:lnTo>
                    <a:pt x="319" y="460"/>
                  </a:lnTo>
                  <a:lnTo>
                    <a:pt x="312" y="467"/>
                  </a:lnTo>
                  <a:lnTo>
                    <a:pt x="293" y="476"/>
                  </a:lnTo>
                  <a:lnTo>
                    <a:pt x="274" y="482"/>
                  </a:lnTo>
                  <a:lnTo>
                    <a:pt x="254" y="485"/>
                  </a:lnTo>
                  <a:lnTo>
                    <a:pt x="241" y="488"/>
                  </a:lnTo>
                  <a:lnTo>
                    <a:pt x="232" y="492"/>
                  </a:lnTo>
                  <a:lnTo>
                    <a:pt x="223" y="492"/>
                  </a:lnTo>
                  <a:lnTo>
                    <a:pt x="214" y="486"/>
                  </a:lnTo>
                  <a:lnTo>
                    <a:pt x="213" y="486"/>
                  </a:lnTo>
                  <a:lnTo>
                    <a:pt x="211" y="486"/>
                  </a:lnTo>
                  <a:lnTo>
                    <a:pt x="210" y="486"/>
                  </a:lnTo>
                  <a:lnTo>
                    <a:pt x="209" y="489"/>
                  </a:lnTo>
                  <a:lnTo>
                    <a:pt x="209" y="490"/>
                  </a:lnTo>
                  <a:lnTo>
                    <a:pt x="208" y="492"/>
                  </a:lnTo>
                  <a:lnTo>
                    <a:pt x="208" y="494"/>
                  </a:lnTo>
                  <a:lnTo>
                    <a:pt x="208" y="495"/>
                  </a:lnTo>
                  <a:lnTo>
                    <a:pt x="209" y="497"/>
                  </a:lnTo>
                  <a:lnTo>
                    <a:pt x="210" y="498"/>
                  </a:lnTo>
                  <a:lnTo>
                    <a:pt x="212" y="499"/>
                  </a:lnTo>
                  <a:lnTo>
                    <a:pt x="213" y="499"/>
                  </a:lnTo>
                  <a:lnTo>
                    <a:pt x="214" y="499"/>
                  </a:lnTo>
                  <a:lnTo>
                    <a:pt x="215" y="499"/>
                  </a:lnTo>
                  <a:lnTo>
                    <a:pt x="217" y="501"/>
                  </a:lnTo>
                  <a:lnTo>
                    <a:pt x="217" y="503"/>
                  </a:lnTo>
                  <a:lnTo>
                    <a:pt x="216" y="505"/>
                  </a:lnTo>
                  <a:lnTo>
                    <a:pt x="215" y="507"/>
                  </a:lnTo>
                  <a:lnTo>
                    <a:pt x="214" y="509"/>
                  </a:lnTo>
                  <a:lnTo>
                    <a:pt x="214" y="510"/>
                  </a:lnTo>
                  <a:lnTo>
                    <a:pt x="214" y="511"/>
                  </a:lnTo>
                  <a:lnTo>
                    <a:pt x="214" y="512"/>
                  </a:lnTo>
                  <a:lnTo>
                    <a:pt x="214" y="513"/>
                  </a:lnTo>
                  <a:lnTo>
                    <a:pt x="213" y="514"/>
                  </a:lnTo>
                  <a:lnTo>
                    <a:pt x="213" y="515"/>
                  </a:lnTo>
                  <a:lnTo>
                    <a:pt x="211" y="515"/>
                  </a:lnTo>
                  <a:lnTo>
                    <a:pt x="209" y="516"/>
                  </a:lnTo>
                  <a:lnTo>
                    <a:pt x="208" y="516"/>
                  </a:lnTo>
                  <a:lnTo>
                    <a:pt x="207" y="517"/>
                  </a:lnTo>
                  <a:lnTo>
                    <a:pt x="206" y="519"/>
                  </a:lnTo>
                  <a:lnTo>
                    <a:pt x="206" y="521"/>
                  </a:lnTo>
                  <a:lnTo>
                    <a:pt x="206" y="524"/>
                  </a:lnTo>
                  <a:lnTo>
                    <a:pt x="207" y="526"/>
                  </a:lnTo>
                  <a:lnTo>
                    <a:pt x="209" y="527"/>
                  </a:lnTo>
                  <a:lnTo>
                    <a:pt x="210" y="528"/>
                  </a:lnTo>
                  <a:lnTo>
                    <a:pt x="211" y="529"/>
                  </a:lnTo>
                  <a:lnTo>
                    <a:pt x="212" y="531"/>
                  </a:lnTo>
                  <a:lnTo>
                    <a:pt x="212" y="535"/>
                  </a:lnTo>
                  <a:lnTo>
                    <a:pt x="211" y="539"/>
                  </a:lnTo>
                  <a:lnTo>
                    <a:pt x="209" y="542"/>
                  </a:lnTo>
                  <a:lnTo>
                    <a:pt x="208" y="543"/>
                  </a:lnTo>
                  <a:lnTo>
                    <a:pt x="207" y="545"/>
                  </a:lnTo>
                  <a:lnTo>
                    <a:pt x="205" y="545"/>
                  </a:lnTo>
                  <a:lnTo>
                    <a:pt x="203" y="545"/>
                  </a:lnTo>
                  <a:lnTo>
                    <a:pt x="200" y="546"/>
                  </a:lnTo>
                  <a:lnTo>
                    <a:pt x="198" y="546"/>
                  </a:lnTo>
                  <a:lnTo>
                    <a:pt x="197" y="547"/>
                  </a:lnTo>
                  <a:lnTo>
                    <a:pt x="196" y="548"/>
                  </a:lnTo>
                  <a:lnTo>
                    <a:pt x="195" y="549"/>
                  </a:lnTo>
                  <a:lnTo>
                    <a:pt x="195" y="550"/>
                  </a:lnTo>
                  <a:lnTo>
                    <a:pt x="186" y="554"/>
                  </a:lnTo>
                  <a:lnTo>
                    <a:pt x="177" y="553"/>
                  </a:lnTo>
                  <a:lnTo>
                    <a:pt x="176" y="552"/>
                  </a:lnTo>
                  <a:lnTo>
                    <a:pt x="172" y="550"/>
                  </a:lnTo>
                  <a:lnTo>
                    <a:pt x="167" y="548"/>
                  </a:lnTo>
                  <a:lnTo>
                    <a:pt x="163" y="546"/>
                  </a:lnTo>
                  <a:lnTo>
                    <a:pt x="161" y="546"/>
                  </a:lnTo>
                  <a:lnTo>
                    <a:pt x="159" y="546"/>
                  </a:lnTo>
                  <a:lnTo>
                    <a:pt x="156" y="546"/>
                  </a:lnTo>
                  <a:lnTo>
                    <a:pt x="154" y="545"/>
                  </a:lnTo>
                  <a:lnTo>
                    <a:pt x="153" y="544"/>
                  </a:lnTo>
                  <a:lnTo>
                    <a:pt x="153" y="543"/>
                  </a:lnTo>
                  <a:lnTo>
                    <a:pt x="153" y="541"/>
                  </a:lnTo>
                  <a:lnTo>
                    <a:pt x="152" y="540"/>
                  </a:lnTo>
                  <a:lnTo>
                    <a:pt x="151" y="540"/>
                  </a:lnTo>
                  <a:lnTo>
                    <a:pt x="149" y="540"/>
                  </a:lnTo>
                  <a:lnTo>
                    <a:pt x="148" y="541"/>
                  </a:lnTo>
                  <a:lnTo>
                    <a:pt x="147" y="543"/>
                  </a:lnTo>
                  <a:lnTo>
                    <a:pt x="146" y="544"/>
                  </a:lnTo>
                  <a:lnTo>
                    <a:pt x="146" y="549"/>
                  </a:lnTo>
                  <a:lnTo>
                    <a:pt x="146" y="553"/>
                  </a:lnTo>
                  <a:lnTo>
                    <a:pt x="147" y="557"/>
                  </a:lnTo>
                  <a:lnTo>
                    <a:pt x="148" y="559"/>
                  </a:lnTo>
                  <a:lnTo>
                    <a:pt x="149" y="559"/>
                  </a:lnTo>
                  <a:lnTo>
                    <a:pt x="150" y="561"/>
                  </a:lnTo>
                  <a:lnTo>
                    <a:pt x="151" y="562"/>
                  </a:lnTo>
                  <a:lnTo>
                    <a:pt x="152" y="563"/>
                  </a:lnTo>
                  <a:lnTo>
                    <a:pt x="153" y="565"/>
                  </a:lnTo>
                  <a:lnTo>
                    <a:pt x="153" y="567"/>
                  </a:lnTo>
                  <a:lnTo>
                    <a:pt x="152" y="569"/>
                  </a:lnTo>
                  <a:lnTo>
                    <a:pt x="151" y="571"/>
                  </a:lnTo>
                  <a:lnTo>
                    <a:pt x="149" y="573"/>
                  </a:lnTo>
                  <a:lnTo>
                    <a:pt x="149" y="574"/>
                  </a:lnTo>
                  <a:lnTo>
                    <a:pt x="150" y="575"/>
                  </a:lnTo>
                  <a:lnTo>
                    <a:pt x="151" y="576"/>
                  </a:lnTo>
                  <a:lnTo>
                    <a:pt x="152" y="578"/>
                  </a:lnTo>
                  <a:lnTo>
                    <a:pt x="154" y="579"/>
                  </a:lnTo>
                  <a:lnTo>
                    <a:pt x="157" y="579"/>
                  </a:lnTo>
                  <a:lnTo>
                    <a:pt x="160" y="580"/>
                  </a:lnTo>
                  <a:lnTo>
                    <a:pt x="162" y="581"/>
                  </a:lnTo>
                  <a:lnTo>
                    <a:pt x="163" y="582"/>
                  </a:lnTo>
                  <a:lnTo>
                    <a:pt x="164" y="584"/>
                  </a:lnTo>
                  <a:lnTo>
                    <a:pt x="165" y="585"/>
                  </a:lnTo>
                  <a:lnTo>
                    <a:pt x="166" y="587"/>
                  </a:lnTo>
                  <a:lnTo>
                    <a:pt x="167" y="587"/>
                  </a:lnTo>
                  <a:lnTo>
                    <a:pt x="168" y="588"/>
                  </a:lnTo>
                  <a:lnTo>
                    <a:pt x="170" y="587"/>
                  </a:lnTo>
                  <a:lnTo>
                    <a:pt x="171" y="586"/>
                  </a:lnTo>
                  <a:lnTo>
                    <a:pt x="171" y="585"/>
                  </a:lnTo>
                  <a:lnTo>
                    <a:pt x="171" y="584"/>
                  </a:lnTo>
                  <a:lnTo>
                    <a:pt x="170" y="583"/>
                  </a:lnTo>
                  <a:lnTo>
                    <a:pt x="169" y="582"/>
                  </a:lnTo>
                  <a:lnTo>
                    <a:pt x="169" y="581"/>
                  </a:lnTo>
                  <a:lnTo>
                    <a:pt x="169" y="579"/>
                  </a:lnTo>
                  <a:lnTo>
                    <a:pt x="169" y="578"/>
                  </a:lnTo>
                  <a:lnTo>
                    <a:pt x="170" y="578"/>
                  </a:lnTo>
                  <a:lnTo>
                    <a:pt x="172" y="578"/>
                  </a:lnTo>
                  <a:lnTo>
                    <a:pt x="174" y="579"/>
                  </a:lnTo>
                  <a:lnTo>
                    <a:pt x="175" y="579"/>
                  </a:lnTo>
                  <a:lnTo>
                    <a:pt x="176" y="579"/>
                  </a:lnTo>
                  <a:lnTo>
                    <a:pt x="178" y="579"/>
                  </a:lnTo>
                  <a:lnTo>
                    <a:pt x="180" y="580"/>
                  </a:lnTo>
                  <a:lnTo>
                    <a:pt x="181" y="582"/>
                  </a:lnTo>
                  <a:lnTo>
                    <a:pt x="182" y="584"/>
                  </a:lnTo>
                  <a:lnTo>
                    <a:pt x="182" y="587"/>
                  </a:lnTo>
                  <a:lnTo>
                    <a:pt x="181" y="590"/>
                  </a:lnTo>
                  <a:lnTo>
                    <a:pt x="180" y="592"/>
                  </a:lnTo>
                  <a:lnTo>
                    <a:pt x="180" y="594"/>
                  </a:lnTo>
                  <a:lnTo>
                    <a:pt x="178" y="596"/>
                  </a:lnTo>
                  <a:lnTo>
                    <a:pt x="176" y="597"/>
                  </a:lnTo>
                  <a:lnTo>
                    <a:pt x="174" y="597"/>
                  </a:lnTo>
                  <a:lnTo>
                    <a:pt x="172" y="597"/>
                  </a:lnTo>
                  <a:lnTo>
                    <a:pt x="169" y="596"/>
                  </a:lnTo>
                  <a:lnTo>
                    <a:pt x="167" y="595"/>
                  </a:lnTo>
                  <a:lnTo>
                    <a:pt x="164" y="594"/>
                  </a:lnTo>
                  <a:lnTo>
                    <a:pt x="163" y="593"/>
                  </a:lnTo>
                  <a:lnTo>
                    <a:pt x="161" y="592"/>
                  </a:lnTo>
                  <a:lnTo>
                    <a:pt x="159" y="592"/>
                  </a:lnTo>
                  <a:lnTo>
                    <a:pt x="157" y="593"/>
                  </a:lnTo>
                  <a:lnTo>
                    <a:pt x="156" y="594"/>
                  </a:lnTo>
                  <a:lnTo>
                    <a:pt x="154" y="597"/>
                  </a:lnTo>
                  <a:lnTo>
                    <a:pt x="154" y="598"/>
                  </a:lnTo>
                  <a:lnTo>
                    <a:pt x="156" y="599"/>
                  </a:lnTo>
                  <a:lnTo>
                    <a:pt x="158" y="600"/>
                  </a:lnTo>
                  <a:lnTo>
                    <a:pt x="159" y="601"/>
                  </a:lnTo>
                  <a:lnTo>
                    <a:pt x="161" y="601"/>
                  </a:lnTo>
                  <a:lnTo>
                    <a:pt x="163" y="601"/>
                  </a:lnTo>
                  <a:lnTo>
                    <a:pt x="165" y="602"/>
                  </a:lnTo>
                  <a:lnTo>
                    <a:pt x="161" y="608"/>
                  </a:lnTo>
                  <a:lnTo>
                    <a:pt x="157" y="612"/>
                  </a:lnTo>
                  <a:lnTo>
                    <a:pt x="151" y="618"/>
                  </a:lnTo>
                  <a:lnTo>
                    <a:pt x="149" y="625"/>
                  </a:lnTo>
                  <a:lnTo>
                    <a:pt x="148" y="629"/>
                  </a:lnTo>
                  <a:lnTo>
                    <a:pt x="148" y="633"/>
                  </a:lnTo>
                  <a:lnTo>
                    <a:pt x="148" y="637"/>
                  </a:lnTo>
                  <a:lnTo>
                    <a:pt x="149" y="639"/>
                  </a:lnTo>
                  <a:lnTo>
                    <a:pt x="149" y="641"/>
                  </a:lnTo>
                  <a:lnTo>
                    <a:pt x="149" y="643"/>
                  </a:lnTo>
                  <a:lnTo>
                    <a:pt x="149" y="645"/>
                  </a:lnTo>
                  <a:lnTo>
                    <a:pt x="148" y="645"/>
                  </a:lnTo>
                  <a:lnTo>
                    <a:pt x="147" y="646"/>
                  </a:lnTo>
                  <a:lnTo>
                    <a:pt x="145" y="648"/>
                  </a:lnTo>
                  <a:lnTo>
                    <a:pt x="144" y="650"/>
                  </a:lnTo>
                  <a:lnTo>
                    <a:pt x="143" y="652"/>
                  </a:lnTo>
                  <a:lnTo>
                    <a:pt x="142" y="654"/>
                  </a:lnTo>
                  <a:lnTo>
                    <a:pt x="142" y="655"/>
                  </a:lnTo>
                  <a:lnTo>
                    <a:pt x="142" y="656"/>
                  </a:lnTo>
                  <a:lnTo>
                    <a:pt x="141" y="657"/>
                  </a:lnTo>
                  <a:lnTo>
                    <a:pt x="139" y="657"/>
                  </a:lnTo>
                  <a:lnTo>
                    <a:pt x="137" y="657"/>
                  </a:lnTo>
                  <a:lnTo>
                    <a:pt x="135" y="658"/>
                  </a:lnTo>
                  <a:lnTo>
                    <a:pt x="134" y="659"/>
                  </a:lnTo>
                  <a:lnTo>
                    <a:pt x="132" y="659"/>
                  </a:lnTo>
                  <a:lnTo>
                    <a:pt x="130" y="660"/>
                  </a:lnTo>
                  <a:lnTo>
                    <a:pt x="129" y="661"/>
                  </a:lnTo>
                  <a:lnTo>
                    <a:pt x="123" y="665"/>
                  </a:lnTo>
                  <a:lnTo>
                    <a:pt x="118" y="671"/>
                  </a:lnTo>
                  <a:lnTo>
                    <a:pt x="114" y="677"/>
                  </a:lnTo>
                  <a:lnTo>
                    <a:pt x="108" y="684"/>
                  </a:lnTo>
                  <a:lnTo>
                    <a:pt x="106" y="692"/>
                  </a:lnTo>
                  <a:lnTo>
                    <a:pt x="107" y="699"/>
                  </a:lnTo>
                  <a:lnTo>
                    <a:pt x="111" y="706"/>
                  </a:lnTo>
                  <a:lnTo>
                    <a:pt x="116" y="713"/>
                  </a:lnTo>
                  <a:lnTo>
                    <a:pt x="122" y="717"/>
                  </a:lnTo>
                  <a:lnTo>
                    <a:pt x="132" y="719"/>
                  </a:lnTo>
                  <a:lnTo>
                    <a:pt x="131" y="719"/>
                  </a:lnTo>
                  <a:lnTo>
                    <a:pt x="133" y="719"/>
                  </a:lnTo>
                  <a:lnTo>
                    <a:pt x="136" y="718"/>
                  </a:lnTo>
                  <a:lnTo>
                    <a:pt x="138" y="717"/>
                  </a:lnTo>
                  <a:lnTo>
                    <a:pt x="140" y="717"/>
                  </a:lnTo>
                  <a:lnTo>
                    <a:pt x="142" y="717"/>
                  </a:lnTo>
                  <a:lnTo>
                    <a:pt x="143" y="718"/>
                  </a:lnTo>
                  <a:lnTo>
                    <a:pt x="144" y="719"/>
                  </a:lnTo>
                  <a:lnTo>
                    <a:pt x="144" y="721"/>
                  </a:lnTo>
                  <a:lnTo>
                    <a:pt x="144" y="722"/>
                  </a:lnTo>
                  <a:lnTo>
                    <a:pt x="145" y="722"/>
                  </a:lnTo>
                  <a:lnTo>
                    <a:pt x="147" y="722"/>
                  </a:lnTo>
                  <a:lnTo>
                    <a:pt x="146" y="725"/>
                  </a:lnTo>
                  <a:lnTo>
                    <a:pt x="145" y="727"/>
                  </a:lnTo>
                  <a:lnTo>
                    <a:pt x="145" y="729"/>
                  </a:lnTo>
                  <a:lnTo>
                    <a:pt x="145" y="732"/>
                  </a:lnTo>
                  <a:lnTo>
                    <a:pt x="145" y="734"/>
                  </a:lnTo>
                  <a:lnTo>
                    <a:pt x="144" y="736"/>
                  </a:lnTo>
                  <a:lnTo>
                    <a:pt x="142" y="737"/>
                  </a:lnTo>
                  <a:lnTo>
                    <a:pt x="142" y="738"/>
                  </a:lnTo>
                  <a:lnTo>
                    <a:pt x="142" y="739"/>
                  </a:lnTo>
                  <a:lnTo>
                    <a:pt x="143" y="739"/>
                  </a:lnTo>
                  <a:lnTo>
                    <a:pt x="144" y="739"/>
                  </a:lnTo>
                  <a:lnTo>
                    <a:pt x="144" y="740"/>
                  </a:lnTo>
                  <a:lnTo>
                    <a:pt x="143" y="742"/>
                  </a:lnTo>
                  <a:lnTo>
                    <a:pt x="142" y="744"/>
                  </a:lnTo>
                  <a:lnTo>
                    <a:pt x="142" y="745"/>
                  </a:lnTo>
                  <a:lnTo>
                    <a:pt x="141" y="745"/>
                  </a:lnTo>
                  <a:lnTo>
                    <a:pt x="140" y="745"/>
                  </a:lnTo>
                  <a:lnTo>
                    <a:pt x="140" y="747"/>
                  </a:lnTo>
                  <a:lnTo>
                    <a:pt x="139" y="748"/>
                  </a:lnTo>
                  <a:lnTo>
                    <a:pt x="137" y="749"/>
                  </a:lnTo>
                  <a:lnTo>
                    <a:pt x="135" y="749"/>
                  </a:lnTo>
                  <a:lnTo>
                    <a:pt x="134" y="750"/>
                  </a:lnTo>
                  <a:lnTo>
                    <a:pt x="133" y="751"/>
                  </a:lnTo>
                  <a:lnTo>
                    <a:pt x="132" y="753"/>
                  </a:lnTo>
                  <a:lnTo>
                    <a:pt x="130" y="755"/>
                  </a:lnTo>
                  <a:lnTo>
                    <a:pt x="128" y="757"/>
                  </a:lnTo>
                  <a:lnTo>
                    <a:pt x="127" y="760"/>
                  </a:lnTo>
                  <a:lnTo>
                    <a:pt x="125" y="761"/>
                  </a:lnTo>
                  <a:lnTo>
                    <a:pt x="123" y="762"/>
                  </a:lnTo>
                  <a:lnTo>
                    <a:pt x="121" y="763"/>
                  </a:lnTo>
                  <a:lnTo>
                    <a:pt x="120" y="765"/>
                  </a:lnTo>
                  <a:lnTo>
                    <a:pt x="119" y="767"/>
                  </a:lnTo>
                  <a:lnTo>
                    <a:pt x="118" y="769"/>
                  </a:lnTo>
                  <a:lnTo>
                    <a:pt x="118" y="771"/>
                  </a:lnTo>
                  <a:lnTo>
                    <a:pt x="117" y="772"/>
                  </a:lnTo>
                  <a:lnTo>
                    <a:pt x="113" y="776"/>
                  </a:lnTo>
                  <a:lnTo>
                    <a:pt x="110" y="779"/>
                  </a:lnTo>
                  <a:lnTo>
                    <a:pt x="107" y="784"/>
                  </a:lnTo>
                  <a:lnTo>
                    <a:pt x="108" y="784"/>
                  </a:lnTo>
                  <a:lnTo>
                    <a:pt x="111" y="784"/>
                  </a:lnTo>
                  <a:lnTo>
                    <a:pt x="112" y="784"/>
                  </a:lnTo>
                  <a:lnTo>
                    <a:pt x="113" y="785"/>
                  </a:lnTo>
                  <a:lnTo>
                    <a:pt x="114" y="786"/>
                  </a:lnTo>
                  <a:lnTo>
                    <a:pt x="113" y="787"/>
                  </a:lnTo>
                  <a:lnTo>
                    <a:pt x="112" y="791"/>
                  </a:lnTo>
                  <a:lnTo>
                    <a:pt x="111" y="794"/>
                  </a:lnTo>
                  <a:lnTo>
                    <a:pt x="110" y="798"/>
                  </a:lnTo>
                  <a:lnTo>
                    <a:pt x="107" y="801"/>
                  </a:lnTo>
                  <a:lnTo>
                    <a:pt x="105" y="804"/>
                  </a:lnTo>
                  <a:lnTo>
                    <a:pt x="102" y="805"/>
                  </a:lnTo>
                  <a:lnTo>
                    <a:pt x="99" y="806"/>
                  </a:lnTo>
                  <a:lnTo>
                    <a:pt x="97" y="807"/>
                  </a:lnTo>
                  <a:lnTo>
                    <a:pt x="94" y="808"/>
                  </a:lnTo>
                  <a:lnTo>
                    <a:pt x="92" y="809"/>
                  </a:lnTo>
                  <a:lnTo>
                    <a:pt x="91" y="811"/>
                  </a:lnTo>
                  <a:lnTo>
                    <a:pt x="91" y="814"/>
                  </a:lnTo>
                  <a:lnTo>
                    <a:pt x="90" y="817"/>
                  </a:lnTo>
                  <a:lnTo>
                    <a:pt x="90" y="819"/>
                  </a:lnTo>
                  <a:lnTo>
                    <a:pt x="89" y="822"/>
                  </a:lnTo>
                  <a:lnTo>
                    <a:pt x="88" y="825"/>
                  </a:lnTo>
                  <a:lnTo>
                    <a:pt x="85" y="827"/>
                  </a:lnTo>
                  <a:lnTo>
                    <a:pt x="83" y="830"/>
                  </a:lnTo>
                  <a:lnTo>
                    <a:pt x="83" y="831"/>
                  </a:lnTo>
                  <a:lnTo>
                    <a:pt x="83" y="832"/>
                  </a:lnTo>
                  <a:lnTo>
                    <a:pt x="83" y="833"/>
                  </a:lnTo>
                  <a:lnTo>
                    <a:pt x="84" y="834"/>
                  </a:lnTo>
                  <a:lnTo>
                    <a:pt x="86" y="834"/>
                  </a:lnTo>
                  <a:lnTo>
                    <a:pt x="87" y="834"/>
                  </a:lnTo>
                  <a:lnTo>
                    <a:pt x="88" y="834"/>
                  </a:lnTo>
                  <a:lnTo>
                    <a:pt x="89" y="834"/>
                  </a:lnTo>
                  <a:lnTo>
                    <a:pt x="94" y="847"/>
                  </a:lnTo>
                  <a:lnTo>
                    <a:pt x="102" y="861"/>
                  </a:lnTo>
                  <a:lnTo>
                    <a:pt x="91" y="860"/>
                  </a:lnTo>
                  <a:lnTo>
                    <a:pt x="80" y="859"/>
                  </a:lnTo>
                  <a:lnTo>
                    <a:pt x="69" y="860"/>
                  </a:lnTo>
                  <a:lnTo>
                    <a:pt x="57" y="862"/>
                  </a:lnTo>
                  <a:lnTo>
                    <a:pt x="47" y="861"/>
                  </a:lnTo>
                  <a:lnTo>
                    <a:pt x="42" y="859"/>
                  </a:lnTo>
                  <a:lnTo>
                    <a:pt x="38" y="854"/>
                  </a:lnTo>
                  <a:lnTo>
                    <a:pt x="36" y="849"/>
                  </a:lnTo>
                  <a:lnTo>
                    <a:pt x="33" y="843"/>
                  </a:lnTo>
                  <a:lnTo>
                    <a:pt x="33" y="838"/>
                  </a:lnTo>
                  <a:lnTo>
                    <a:pt x="34" y="833"/>
                  </a:lnTo>
                  <a:lnTo>
                    <a:pt x="34" y="829"/>
                  </a:lnTo>
                  <a:lnTo>
                    <a:pt x="32" y="825"/>
                  </a:lnTo>
                  <a:lnTo>
                    <a:pt x="30" y="823"/>
                  </a:lnTo>
                  <a:lnTo>
                    <a:pt x="27" y="822"/>
                  </a:lnTo>
                  <a:lnTo>
                    <a:pt x="24" y="823"/>
                  </a:lnTo>
                  <a:lnTo>
                    <a:pt x="21" y="824"/>
                  </a:lnTo>
                  <a:lnTo>
                    <a:pt x="19" y="826"/>
                  </a:lnTo>
                  <a:lnTo>
                    <a:pt x="12" y="816"/>
                  </a:lnTo>
                  <a:lnTo>
                    <a:pt x="12" y="805"/>
                  </a:lnTo>
                  <a:lnTo>
                    <a:pt x="14" y="793"/>
                  </a:lnTo>
                  <a:lnTo>
                    <a:pt x="18" y="782"/>
                  </a:lnTo>
                  <a:lnTo>
                    <a:pt x="20" y="771"/>
                  </a:lnTo>
                  <a:lnTo>
                    <a:pt x="20" y="760"/>
                  </a:lnTo>
                  <a:lnTo>
                    <a:pt x="19" y="751"/>
                  </a:lnTo>
                  <a:lnTo>
                    <a:pt x="19" y="742"/>
                  </a:lnTo>
                  <a:lnTo>
                    <a:pt x="23" y="734"/>
                  </a:lnTo>
                  <a:lnTo>
                    <a:pt x="23" y="733"/>
                  </a:lnTo>
                  <a:lnTo>
                    <a:pt x="22" y="732"/>
                  </a:lnTo>
                  <a:lnTo>
                    <a:pt x="22" y="730"/>
                  </a:lnTo>
                  <a:lnTo>
                    <a:pt x="21" y="728"/>
                  </a:lnTo>
                  <a:lnTo>
                    <a:pt x="22" y="727"/>
                  </a:lnTo>
                  <a:lnTo>
                    <a:pt x="24" y="723"/>
                  </a:lnTo>
                  <a:lnTo>
                    <a:pt x="27" y="720"/>
                  </a:lnTo>
                  <a:lnTo>
                    <a:pt x="29" y="717"/>
                  </a:lnTo>
                  <a:lnTo>
                    <a:pt x="30" y="716"/>
                  </a:lnTo>
                  <a:lnTo>
                    <a:pt x="30" y="714"/>
                  </a:lnTo>
                  <a:lnTo>
                    <a:pt x="30" y="713"/>
                  </a:lnTo>
                  <a:lnTo>
                    <a:pt x="29" y="711"/>
                  </a:lnTo>
                  <a:lnTo>
                    <a:pt x="27" y="709"/>
                  </a:lnTo>
                  <a:lnTo>
                    <a:pt x="25" y="707"/>
                  </a:lnTo>
                  <a:lnTo>
                    <a:pt x="24" y="705"/>
                  </a:lnTo>
                  <a:lnTo>
                    <a:pt x="24" y="703"/>
                  </a:lnTo>
                  <a:lnTo>
                    <a:pt x="24" y="701"/>
                  </a:lnTo>
                  <a:lnTo>
                    <a:pt x="24" y="699"/>
                  </a:lnTo>
                  <a:lnTo>
                    <a:pt x="24" y="696"/>
                  </a:lnTo>
                  <a:lnTo>
                    <a:pt x="24" y="695"/>
                  </a:lnTo>
                  <a:lnTo>
                    <a:pt x="23" y="694"/>
                  </a:lnTo>
                  <a:lnTo>
                    <a:pt x="22" y="693"/>
                  </a:lnTo>
                  <a:lnTo>
                    <a:pt x="23" y="686"/>
                  </a:lnTo>
                  <a:lnTo>
                    <a:pt x="25" y="679"/>
                  </a:lnTo>
                  <a:lnTo>
                    <a:pt x="24" y="672"/>
                  </a:lnTo>
                  <a:lnTo>
                    <a:pt x="23" y="670"/>
                  </a:lnTo>
                  <a:lnTo>
                    <a:pt x="22" y="669"/>
                  </a:lnTo>
                  <a:lnTo>
                    <a:pt x="20" y="668"/>
                  </a:lnTo>
                  <a:lnTo>
                    <a:pt x="18" y="666"/>
                  </a:lnTo>
                  <a:lnTo>
                    <a:pt x="15" y="666"/>
                  </a:lnTo>
                  <a:lnTo>
                    <a:pt x="13" y="665"/>
                  </a:lnTo>
                  <a:lnTo>
                    <a:pt x="15" y="663"/>
                  </a:lnTo>
                  <a:lnTo>
                    <a:pt x="19" y="662"/>
                  </a:lnTo>
                  <a:lnTo>
                    <a:pt x="22" y="662"/>
                  </a:lnTo>
                  <a:lnTo>
                    <a:pt x="24" y="661"/>
                  </a:lnTo>
                  <a:lnTo>
                    <a:pt x="27" y="660"/>
                  </a:lnTo>
                  <a:lnTo>
                    <a:pt x="29" y="659"/>
                  </a:lnTo>
                  <a:lnTo>
                    <a:pt x="29" y="657"/>
                  </a:lnTo>
                  <a:lnTo>
                    <a:pt x="29" y="654"/>
                  </a:lnTo>
                  <a:lnTo>
                    <a:pt x="29" y="650"/>
                  </a:lnTo>
                  <a:lnTo>
                    <a:pt x="27" y="648"/>
                  </a:lnTo>
                  <a:lnTo>
                    <a:pt x="24" y="647"/>
                  </a:lnTo>
                  <a:lnTo>
                    <a:pt x="22" y="647"/>
                  </a:lnTo>
                  <a:lnTo>
                    <a:pt x="19" y="647"/>
                  </a:lnTo>
                  <a:lnTo>
                    <a:pt x="15" y="647"/>
                  </a:lnTo>
                  <a:lnTo>
                    <a:pt x="13" y="647"/>
                  </a:lnTo>
                  <a:lnTo>
                    <a:pt x="13" y="646"/>
                  </a:lnTo>
                  <a:lnTo>
                    <a:pt x="13" y="645"/>
                  </a:lnTo>
                  <a:lnTo>
                    <a:pt x="13" y="644"/>
                  </a:lnTo>
                  <a:lnTo>
                    <a:pt x="13" y="643"/>
                  </a:lnTo>
                  <a:lnTo>
                    <a:pt x="15" y="640"/>
                  </a:lnTo>
                  <a:lnTo>
                    <a:pt x="17" y="638"/>
                  </a:lnTo>
                  <a:lnTo>
                    <a:pt x="17" y="635"/>
                  </a:lnTo>
                  <a:lnTo>
                    <a:pt x="17" y="632"/>
                  </a:lnTo>
                  <a:lnTo>
                    <a:pt x="14" y="630"/>
                  </a:lnTo>
                  <a:lnTo>
                    <a:pt x="8" y="620"/>
                  </a:lnTo>
                  <a:lnTo>
                    <a:pt x="3" y="611"/>
                  </a:lnTo>
                  <a:lnTo>
                    <a:pt x="1" y="605"/>
                  </a:lnTo>
                  <a:lnTo>
                    <a:pt x="2" y="598"/>
                  </a:lnTo>
                  <a:lnTo>
                    <a:pt x="4" y="591"/>
                  </a:lnTo>
                  <a:lnTo>
                    <a:pt x="5" y="582"/>
                  </a:lnTo>
                  <a:lnTo>
                    <a:pt x="3" y="571"/>
                  </a:lnTo>
                  <a:lnTo>
                    <a:pt x="1" y="562"/>
                  </a:lnTo>
                  <a:lnTo>
                    <a:pt x="0" y="552"/>
                  </a:lnTo>
                  <a:lnTo>
                    <a:pt x="1" y="539"/>
                  </a:lnTo>
                  <a:lnTo>
                    <a:pt x="2" y="526"/>
                  </a:lnTo>
                  <a:lnTo>
                    <a:pt x="3" y="520"/>
                  </a:lnTo>
                  <a:lnTo>
                    <a:pt x="6" y="514"/>
                  </a:lnTo>
                  <a:lnTo>
                    <a:pt x="7" y="511"/>
                  </a:lnTo>
                  <a:lnTo>
                    <a:pt x="6" y="509"/>
                  </a:lnTo>
                  <a:lnTo>
                    <a:pt x="5" y="507"/>
                  </a:lnTo>
                  <a:lnTo>
                    <a:pt x="4" y="505"/>
                  </a:lnTo>
                  <a:lnTo>
                    <a:pt x="4" y="503"/>
                  </a:lnTo>
                  <a:lnTo>
                    <a:pt x="5" y="502"/>
                  </a:lnTo>
                  <a:lnTo>
                    <a:pt x="6" y="501"/>
                  </a:lnTo>
                  <a:lnTo>
                    <a:pt x="7" y="500"/>
                  </a:lnTo>
                  <a:lnTo>
                    <a:pt x="9" y="500"/>
                  </a:lnTo>
                  <a:lnTo>
                    <a:pt x="11" y="500"/>
                  </a:lnTo>
                  <a:lnTo>
                    <a:pt x="13" y="499"/>
                  </a:lnTo>
                  <a:lnTo>
                    <a:pt x="15" y="499"/>
                  </a:lnTo>
                  <a:lnTo>
                    <a:pt x="17" y="497"/>
                  </a:lnTo>
                  <a:lnTo>
                    <a:pt x="15" y="490"/>
                  </a:lnTo>
                  <a:lnTo>
                    <a:pt x="13" y="483"/>
                  </a:lnTo>
                  <a:lnTo>
                    <a:pt x="11" y="476"/>
                  </a:lnTo>
                  <a:lnTo>
                    <a:pt x="10" y="473"/>
                  </a:lnTo>
                  <a:lnTo>
                    <a:pt x="9" y="470"/>
                  </a:lnTo>
                  <a:lnTo>
                    <a:pt x="7" y="468"/>
                  </a:lnTo>
                  <a:lnTo>
                    <a:pt x="6" y="465"/>
                  </a:lnTo>
                  <a:lnTo>
                    <a:pt x="5" y="451"/>
                  </a:lnTo>
                  <a:lnTo>
                    <a:pt x="6" y="437"/>
                  </a:lnTo>
                  <a:lnTo>
                    <a:pt x="10" y="426"/>
                  </a:lnTo>
                  <a:lnTo>
                    <a:pt x="15" y="416"/>
                  </a:lnTo>
                  <a:lnTo>
                    <a:pt x="20" y="406"/>
                  </a:lnTo>
                  <a:lnTo>
                    <a:pt x="20" y="403"/>
                  </a:lnTo>
                  <a:lnTo>
                    <a:pt x="20" y="401"/>
                  </a:lnTo>
                  <a:lnTo>
                    <a:pt x="18" y="399"/>
                  </a:lnTo>
                  <a:lnTo>
                    <a:pt x="17" y="397"/>
                  </a:lnTo>
                  <a:lnTo>
                    <a:pt x="15" y="394"/>
                  </a:lnTo>
                  <a:lnTo>
                    <a:pt x="14" y="393"/>
                  </a:lnTo>
                  <a:lnTo>
                    <a:pt x="14" y="391"/>
                  </a:lnTo>
                  <a:lnTo>
                    <a:pt x="18" y="380"/>
                  </a:lnTo>
                  <a:lnTo>
                    <a:pt x="21" y="368"/>
                  </a:lnTo>
                  <a:lnTo>
                    <a:pt x="22" y="367"/>
                  </a:lnTo>
                  <a:lnTo>
                    <a:pt x="23" y="366"/>
                  </a:lnTo>
                  <a:lnTo>
                    <a:pt x="25" y="366"/>
                  </a:lnTo>
                  <a:lnTo>
                    <a:pt x="26" y="365"/>
                  </a:lnTo>
                  <a:lnTo>
                    <a:pt x="28" y="365"/>
                  </a:lnTo>
                  <a:lnTo>
                    <a:pt x="30" y="364"/>
                  </a:lnTo>
                  <a:lnTo>
                    <a:pt x="31" y="363"/>
                  </a:lnTo>
                  <a:lnTo>
                    <a:pt x="32" y="353"/>
                  </a:lnTo>
                  <a:lnTo>
                    <a:pt x="30" y="342"/>
                  </a:lnTo>
                  <a:lnTo>
                    <a:pt x="29" y="331"/>
                  </a:lnTo>
                  <a:lnTo>
                    <a:pt x="28" y="330"/>
                  </a:lnTo>
                  <a:lnTo>
                    <a:pt x="27" y="330"/>
                  </a:lnTo>
                  <a:lnTo>
                    <a:pt x="25" y="329"/>
                  </a:lnTo>
                  <a:lnTo>
                    <a:pt x="23" y="329"/>
                  </a:lnTo>
                  <a:lnTo>
                    <a:pt x="22" y="328"/>
                  </a:lnTo>
                  <a:lnTo>
                    <a:pt x="21" y="328"/>
                  </a:lnTo>
                  <a:lnTo>
                    <a:pt x="15" y="315"/>
                  </a:lnTo>
                  <a:lnTo>
                    <a:pt x="13" y="301"/>
                  </a:lnTo>
                  <a:lnTo>
                    <a:pt x="13" y="299"/>
                  </a:lnTo>
                  <a:lnTo>
                    <a:pt x="13" y="296"/>
                  </a:lnTo>
                  <a:lnTo>
                    <a:pt x="13" y="293"/>
                  </a:lnTo>
                  <a:lnTo>
                    <a:pt x="12" y="291"/>
                  </a:lnTo>
                  <a:lnTo>
                    <a:pt x="11" y="290"/>
                  </a:lnTo>
                  <a:lnTo>
                    <a:pt x="9" y="289"/>
                  </a:lnTo>
                  <a:lnTo>
                    <a:pt x="7" y="288"/>
                  </a:lnTo>
                  <a:lnTo>
                    <a:pt x="6" y="287"/>
                  </a:lnTo>
                  <a:lnTo>
                    <a:pt x="4" y="285"/>
                  </a:lnTo>
                  <a:lnTo>
                    <a:pt x="3" y="284"/>
                  </a:lnTo>
                  <a:lnTo>
                    <a:pt x="3" y="282"/>
                  </a:lnTo>
                  <a:lnTo>
                    <a:pt x="4" y="280"/>
                  </a:lnTo>
                  <a:lnTo>
                    <a:pt x="5" y="278"/>
                  </a:lnTo>
                  <a:lnTo>
                    <a:pt x="7" y="277"/>
                  </a:lnTo>
                  <a:lnTo>
                    <a:pt x="9" y="276"/>
                  </a:lnTo>
                  <a:lnTo>
                    <a:pt x="10" y="275"/>
                  </a:lnTo>
                  <a:lnTo>
                    <a:pt x="11" y="273"/>
                  </a:lnTo>
                  <a:lnTo>
                    <a:pt x="11" y="267"/>
                  </a:lnTo>
                  <a:lnTo>
                    <a:pt x="10" y="259"/>
                  </a:lnTo>
                  <a:lnTo>
                    <a:pt x="11" y="254"/>
                  </a:lnTo>
                  <a:lnTo>
                    <a:pt x="13" y="252"/>
                  </a:lnTo>
                  <a:lnTo>
                    <a:pt x="15" y="249"/>
                  </a:lnTo>
                  <a:lnTo>
                    <a:pt x="17" y="247"/>
                  </a:lnTo>
                  <a:lnTo>
                    <a:pt x="19" y="244"/>
                  </a:lnTo>
                  <a:lnTo>
                    <a:pt x="19" y="242"/>
                  </a:lnTo>
                  <a:lnTo>
                    <a:pt x="18" y="239"/>
                  </a:lnTo>
                  <a:lnTo>
                    <a:pt x="15" y="235"/>
                  </a:lnTo>
                  <a:lnTo>
                    <a:pt x="14" y="231"/>
                  </a:lnTo>
                  <a:lnTo>
                    <a:pt x="13" y="228"/>
                  </a:lnTo>
                  <a:lnTo>
                    <a:pt x="13" y="224"/>
                  </a:lnTo>
                  <a:lnTo>
                    <a:pt x="17" y="208"/>
                  </a:lnTo>
                  <a:lnTo>
                    <a:pt x="22" y="193"/>
                  </a:lnTo>
                  <a:lnTo>
                    <a:pt x="26" y="183"/>
                  </a:lnTo>
                  <a:lnTo>
                    <a:pt x="31" y="173"/>
                  </a:lnTo>
                  <a:lnTo>
                    <a:pt x="35" y="161"/>
                  </a:lnTo>
                  <a:lnTo>
                    <a:pt x="36" y="159"/>
                  </a:lnTo>
                  <a:lnTo>
                    <a:pt x="38" y="157"/>
                  </a:lnTo>
                  <a:lnTo>
                    <a:pt x="40" y="156"/>
                  </a:lnTo>
                  <a:lnTo>
                    <a:pt x="42" y="154"/>
                  </a:lnTo>
                  <a:lnTo>
                    <a:pt x="44" y="153"/>
                  </a:lnTo>
                  <a:lnTo>
                    <a:pt x="45" y="152"/>
                  </a:lnTo>
                  <a:lnTo>
                    <a:pt x="46" y="150"/>
                  </a:lnTo>
                  <a:lnTo>
                    <a:pt x="47" y="148"/>
                  </a:lnTo>
                  <a:lnTo>
                    <a:pt x="47" y="147"/>
                  </a:lnTo>
                  <a:lnTo>
                    <a:pt x="44" y="135"/>
                  </a:lnTo>
                  <a:lnTo>
                    <a:pt x="44" y="121"/>
                  </a:lnTo>
                  <a:lnTo>
                    <a:pt x="44" y="120"/>
                  </a:lnTo>
                  <a:lnTo>
                    <a:pt x="43" y="118"/>
                  </a:lnTo>
                  <a:lnTo>
                    <a:pt x="42" y="115"/>
                  </a:lnTo>
                  <a:lnTo>
                    <a:pt x="41" y="113"/>
                  </a:lnTo>
                  <a:lnTo>
                    <a:pt x="40" y="112"/>
                  </a:lnTo>
                  <a:lnTo>
                    <a:pt x="40" y="111"/>
                  </a:lnTo>
                  <a:lnTo>
                    <a:pt x="40" y="109"/>
                  </a:lnTo>
                  <a:lnTo>
                    <a:pt x="41" y="108"/>
                  </a:lnTo>
                  <a:lnTo>
                    <a:pt x="44" y="103"/>
                  </a:lnTo>
                  <a:lnTo>
                    <a:pt x="43" y="98"/>
                  </a:lnTo>
                  <a:lnTo>
                    <a:pt x="42" y="92"/>
                  </a:lnTo>
                  <a:lnTo>
                    <a:pt x="43" y="88"/>
                  </a:lnTo>
                  <a:lnTo>
                    <a:pt x="49" y="83"/>
                  </a:lnTo>
                  <a:lnTo>
                    <a:pt x="56" y="78"/>
                  </a:lnTo>
                  <a:lnTo>
                    <a:pt x="63" y="74"/>
                  </a:lnTo>
                  <a:lnTo>
                    <a:pt x="69" y="68"/>
                  </a:lnTo>
                  <a:lnTo>
                    <a:pt x="72" y="60"/>
                  </a:lnTo>
                  <a:lnTo>
                    <a:pt x="73" y="48"/>
                  </a:lnTo>
                  <a:lnTo>
                    <a:pt x="73" y="41"/>
                  </a:lnTo>
                  <a:lnTo>
                    <a:pt x="72" y="36"/>
                  </a:lnTo>
                  <a:lnTo>
                    <a:pt x="72" y="30"/>
                  </a:lnTo>
                  <a:lnTo>
                    <a:pt x="72" y="29"/>
                  </a:lnTo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50" name="Freeform 95"/>
            <p:cNvSpPr>
              <a:spLocks/>
            </p:cNvSpPr>
            <p:nvPr/>
          </p:nvSpPr>
          <p:spPr bwMode="gray">
            <a:xfrm>
              <a:off x="2994" y="2940"/>
              <a:ext cx="134" cy="144"/>
            </a:xfrm>
            <a:custGeom>
              <a:avLst/>
              <a:gdLst>
                <a:gd name="T0" fmla="*/ 5 w 134"/>
                <a:gd name="T1" fmla="*/ 117 h 144"/>
                <a:gd name="T2" fmla="*/ 12 w 134"/>
                <a:gd name="T3" fmla="*/ 125 h 144"/>
                <a:gd name="T4" fmla="*/ 17 w 134"/>
                <a:gd name="T5" fmla="*/ 126 h 144"/>
                <a:gd name="T6" fmla="*/ 22 w 134"/>
                <a:gd name="T7" fmla="*/ 126 h 144"/>
                <a:gd name="T8" fmla="*/ 33 w 134"/>
                <a:gd name="T9" fmla="*/ 132 h 144"/>
                <a:gd name="T10" fmla="*/ 50 w 134"/>
                <a:gd name="T11" fmla="*/ 144 h 144"/>
                <a:gd name="T12" fmla="*/ 53 w 134"/>
                <a:gd name="T13" fmla="*/ 143 h 144"/>
                <a:gd name="T14" fmla="*/ 56 w 134"/>
                <a:gd name="T15" fmla="*/ 141 h 144"/>
                <a:gd name="T16" fmla="*/ 62 w 134"/>
                <a:gd name="T17" fmla="*/ 140 h 144"/>
                <a:gd name="T18" fmla="*/ 68 w 134"/>
                <a:gd name="T19" fmla="*/ 141 h 144"/>
                <a:gd name="T20" fmla="*/ 84 w 134"/>
                <a:gd name="T21" fmla="*/ 142 h 144"/>
                <a:gd name="T22" fmla="*/ 93 w 134"/>
                <a:gd name="T23" fmla="*/ 138 h 144"/>
                <a:gd name="T24" fmla="*/ 97 w 134"/>
                <a:gd name="T25" fmla="*/ 136 h 144"/>
                <a:gd name="T26" fmla="*/ 101 w 134"/>
                <a:gd name="T27" fmla="*/ 133 h 144"/>
                <a:gd name="T28" fmla="*/ 102 w 134"/>
                <a:gd name="T29" fmla="*/ 131 h 144"/>
                <a:gd name="T30" fmla="*/ 102 w 134"/>
                <a:gd name="T31" fmla="*/ 132 h 144"/>
                <a:gd name="T32" fmla="*/ 103 w 134"/>
                <a:gd name="T33" fmla="*/ 132 h 144"/>
                <a:gd name="T34" fmla="*/ 108 w 134"/>
                <a:gd name="T35" fmla="*/ 128 h 144"/>
                <a:gd name="T36" fmla="*/ 113 w 134"/>
                <a:gd name="T37" fmla="*/ 124 h 144"/>
                <a:gd name="T38" fmla="*/ 118 w 134"/>
                <a:gd name="T39" fmla="*/ 116 h 144"/>
                <a:gd name="T40" fmla="*/ 125 w 134"/>
                <a:gd name="T41" fmla="*/ 105 h 144"/>
                <a:gd name="T42" fmla="*/ 126 w 134"/>
                <a:gd name="T43" fmla="*/ 101 h 144"/>
                <a:gd name="T44" fmla="*/ 126 w 134"/>
                <a:gd name="T45" fmla="*/ 96 h 144"/>
                <a:gd name="T46" fmla="*/ 128 w 134"/>
                <a:gd name="T47" fmla="*/ 92 h 144"/>
                <a:gd name="T48" fmla="*/ 132 w 134"/>
                <a:gd name="T49" fmla="*/ 88 h 144"/>
                <a:gd name="T50" fmla="*/ 132 w 134"/>
                <a:gd name="T51" fmla="*/ 79 h 144"/>
                <a:gd name="T52" fmla="*/ 127 w 134"/>
                <a:gd name="T53" fmla="*/ 71 h 144"/>
                <a:gd name="T54" fmla="*/ 125 w 134"/>
                <a:gd name="T55" fmla="*/ 65 h 144"/>
                <a:gd name="T56" fmla="*/ 123 w 134"/>
                <a:gd name="T57" fmla="*/ 60 h 144"/>
                <a:gd name="T58" fmla="*/ 117 w 134"/>
                <a:gd name="T59" fmla="*/ 56 h 144"/>
                <a:gd name="T60" fmla="*/ 112 w 134"/>
                <a:gd name="T61" fmla="*/ 52 h 144"/>
                <a:gd name="T62" fmla="*/ 109 w 134"/>
                <a:gd name="T63" fmla="*/ 47 h 144"/>
                <a:gd name="T64" fmla="*/ 105 w 134"/>
                <a:gd name="T65" fmla="*/ 41 h 144"/>
                <a:gd name="T66" fmla="*/ 100 w 134"/>
                <a:gd name="T67" fmla="*/ 39 h 144"/>
                <a:gd name="T68" fmla="*/ 94 w 134"/>
                <a:gd name="T69" fmla="*/ 38 h 144"/>
                <a:gd name="T70" fmla="*/ 89 w 134"/>
                <a:gd name="T71" fmla="*/ 35 h 144"/>
                <a:gd name="T72" fmla="*/ 82 w 134"/>
                <a:gd name="T73" fmla="*/ 29 h 144"/>
                <a:gd name="T74" fmla="*/ 77 w 134"/>
                <a:gd name="T75" fmla="*/ 27 h 144"/>
                <a:gd name="T76" fmla="*/ 73 w 134"/>
                <a:gd name="T77" fmla="*/ 28 h 144"/>
                <a:gd name="T78" fmla="*/ 70 w 134"/>
                <a:gd name="T79" fmla="*/ 29 h 144"/>
                <a:gd name="T80" fmla="*/ 64 w 134"/>
                <a:gd name="T81" fmla="*/ 18 h 144"/>
                <a:gd name="T82" fmla="*/ 55 w 134"/>
                <a:gd name="T83" fmla="*/ 8 h 144"/>
                <a:gd name="T84" fmla="*/ 52 w 134"/>
                <a:gd name="T85" fmla="*/ 4 h 144"/>
                <a:gd name="T86" fmla="*/ 43 w 134"/>
                <a:gd name="T87" fmla="*/ 0 h 144"/>
                <a:gd name="T88" fmla="*/ 31 w 134"/>
                <a:gd name="T89" fmla="*/ 2 h 144"/>
                <a:gd name="T90" fmla="*/ 26 w 134"/>
                <a:gd name="T91" fmla="*/ 6 h 144"/>
                <a:gd name="T92" fmla="*/ 19 w 134"/>
                <a:gd name="T93" fmla="*/ 31 h 144"/>
                <a:gd name="T94" fmla="*/ 15 w 134"/>
                <a:gd name="T95" fmla="*/ 38 h 144"/>
                <a:gd name="T96" fmla="*/ 10 w 134"/>
                <a:gd name="T97" fmla="*/ 45 h 144"/>
                <a:gd name="T98" fmla="*/ 10 w 134"/>
                <a:gd name="T99" fmla="*/ 51 h 144"/>
                <a:gd name="T100" fmla="*/ 12 w 134"/>
                <a:gd name="T101" fmla="*/ 58 h 144"/>
                <a:gd name="T102" fmla="*/ 12 w 134"/>
                <a:gd name="T103" fmla="*/ 69 h 144"/>
                <a:gd name="T104" fmla="*/ 10 w 134"/>
                <a:gd name="T105" fmla="*/ 87 h 144"/>
                <a:gd name="T106" fmla="*/ 9 w 134"/>
                <a:gd name="T107" fmla="*/ 90 h 144"/>
                <a:gd name="T108" fmla="*/ 6 w 134"/>
                <a:gd name="T109" fmla="*/ 91 h 144"/>
                <a:gd name="T110" fmla="*/ 4 w 134"/>
                <a:gd name="T111" fmla="*/ 94 h 144"/>
                <a:gd name="T112" fmla="*/ 0 w 134"/>
                <a:gd name="T113" fmla="*/ 108 h 144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34"/>
                <a:gd name="T172" fmla="*/ 0 h 144"/>
                <a:gd name="T173" fmla="*/ 134 w 134"/>
                <a:gd name="T174" fmla="*/ 144 h 144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34" h="144">
                  <a:moveTo>
                    <a:pt x="2" y="111"/>
                  </a:moveTo>
                  <a:lnTo>
                    <a:pt x="5" y="117"/>
                  </a:lnTo>
                  <a:lnTo>
                    <a:pt x="8" y="121"/>
                  </a:lnTo>
                  <a:lnTo>
                    <a:pt x="12" y="125"/>
                  </a:lnTo>
                  <a:lnTo>
                    <a:pt x="15" y="126"/>
                  </a:lnTo>
                  <a:lnTo>
                    <a:pt x="17" y="126"/>
                  </a:lnTo>
                  <a:lnTo>
                    <a:pt x="20" y="126"/>
                  </a:lnTo>
                  <a:lnTo>
                    <a:pt x="22" y="126"/>
                  </a:lnTo>
                  <a:lnTo>
                    <a:pt x="24" y="126"/>
                  </a:lnTo>
                  <a:lnTo>
                    <a:pt x="33" y="132"/>
                  </a:lnTo>
                  <a:lnTo>
                    <a:pt x="41" y="139"/>
                  </a:lnTo>
                  <a:lnTo>
                    <a:pt x="50" y="144"/>
                  </a:lnTo>
                  <a:lnTo>
                    <a:pt x="52" y="144"/>
                  </a:lnTo>
                  <a:lnTo>
                    <a:pt x="53" y="143"/>
                  </a:lnTo>
                  <a:lnTo>
                    <a:pt x="55" y="142"/>
                  </a:lnTo>
                  <a:lnTo>
                    <a:pt x="56" y="141"/>
                  </a:lnTo>
                  <a:lnTo>
                    <a:pt x="59" y="140"/>
                  </a:lnTo>
                  <a:lnTo>
                    <a:pt x="62" y="140"/>
                  </a:lnTo>
                  <a:lnTo>
                    <a:pt x="65" y="141"/>
                  </a:lnTo>
                  <a:lnTo>
                    <a:pt x="68" y="141"/>
                  </a:lnTo>
                  <a:lnTo>
                    <a:pt x="76" y="142"/>
                  </a:lnTo>
                  <a:lnTo>
                    <a:pt x="84" y="142"/>
                  </a:lnTo>
                  <a:lnTo>
                    <a:pt x="92" y="139"/>
                  </a:lnTo>
                  <a:lnTo>
                    <a:pt x="93" y="138"/>
                  </a:lnTo>
                  <a:lnTo>
                    <a:pt x="95" y="137"/>
                  </a:lnTo>
                  <a:lnTo>
                    <a:pt x="97" y="136"/>
                  </a:lnTo>
                  <a:lnTo>
                    <a:pt x="99" y="134"/>
                  </a:lnTo>
                  <a:lnTo>
                    <a:pt x="101" y="133"/>
                  </a:lnTo>
                  <a:lnTo>
                    <a:pt x="102" y="132"/>
                  </a:lnTo>
                  <a:lnTo>
                    <a:pt x="102" y="131"/>
                  </a:lnTo>
                  <a:lnTo>
                    <a:pt x="102" y="132"/>
                  </a:lnTo>
                  <a:lnTo>
                    <a:pt x="103" y="132"/>
                  </a:lnTo>
                  <a:lnTo>
                    <a:pt x="105" y="130"/>
                  </a:lnTo>
                  <a:lnTo>
                    <a:pt x="108" y="128"/>
                  </a:lnTo>
                  <a:lnTo>
                    <a:pt x="110" y="126"/>
                  </a:lnTo>
                  <a:lnTo>
                    <a:pt x="113" y="124"/>
                  </a:lnTo>
                  <a:lnTo>
                    <a:pt x="115" y="122"/>
                  </a:lnTo>
                  <a:lnTo>
                    <a:pt x="118" y="116"/>
                  </a:lnTo>
                  <a:lnTo>
                    <a:pt x="122" y="110"/>
                  </a:lnTo>
                  <a:lnTo>
                    <a:pt x="125" y="105"/>
                  </a:lnTo>
                  <a:lnTo>
                    <a:pt x="126" y="103"/>
                  </a:lnTo>
                  <a:lnTo>
                    <a:pt x="126" y="101"/>
                  </a:lnTo>
                  <a:lnTo>
                    <a:pt x="126" y="99"/>
                  </a:lnTo>
                  <a:lnTo>
                    <a:pt x="126" y="96"/>
                  </a:lnTo>
                  <a:lnTo>
                    <a:pt x="126" y="94"/>
                  </a:lnTo>
                  <a:lnTo>
                    <a:pt x="128" y="92"/>
                  </a:lnTo>
                  <a:lnTo>
                    <a:pt x="130" y="90"/>
                  </a:lnTo>
                  <a:lnTo>
                    <a:pt x="132" y="88"/>
                  </a:lnTo>
                  <a:lnTo>
                    <a:pt x="134" y="83"/>
                  </a:lnTo>
                  <a:lnTo>
                    <a:pt x="132" y="79"/>
                  </a:lnTo>
                  <a:lnTo>
                    <a:pt x="129" y="75"/>
                  </a:lnTo>
                  <a:lnTo>
                    <a:pt x="127" y="71"/>
                  </a:lnTo>
                  <a:lnTo>
                    <a:pt x="126" y="67"/>
                  </a:lnTo>
                  <a:lnTo>
                    <a:pt x="125" y="65"/>
                  </a:lnTo>
                  <a:lnTo>
                    <a:pt x="124" y="62"/>
                  </a:lnTo>
                  <a:lnTo>
                    <a:pt x="123" y="60"/>
                  </a:lnTo>
                  <a:lnTo>
                    <a:pt x="120" y="58"/>
                  </a:lnTo>
                  <a:lnTo>
                    <a:pt x="117" y="56"/>
                  </a:lnTo>
                  <a:lnTo>
                    <a:pt x="115" y="54"/>
                  </a:lnTo>
                  <a:lnTo>
                    <a:pt x="112" y="52"/>
                  </a:lnTo>
                  <a:lnTo>
                    <a:pt x="110" y="50"/>
                  </a:lnTo>
                  <a:lnTo>
                    <a:pt x="109" y="47"/>
                  </a:lnTo>
                  <a:lnTo>
                    <a:pt x="107" y="44"/>
                  </a:lnTo>
                  <a:lnTo>
                    <a:pt x="105" y="41"/>
                  </a:lnTo>
                  <a:lnTo>
                    <a:pt x="103" y="40"/>
                  </a:lnTo>
                  <a:lnTo>
                    <a:pt x="100" y="39"/>
                  </a:lnTo>
                  <a:lnTo>
                    <a:pt x="97" y="38"/>
                  </a:lnTo>
                  <a:lnTo>
                    <a:pt x="94" y="38"/>
                  </a:lnTo>
                  <a:lnTo>
                    <a:pt x="91" y="37"/>
                  </a:lnTo>
                  <a:lnTo>
                    <a:pt x="89" y="35"/>
                  </a:lnTo>
                  <a:lnTo>
                    <a:pt x="85" y="32"/>
                  </a:lnTo>
                  <a:lnTo>
                    <a:pt x="82" y="29"/>
                  </a:lnTo>
                  <a:lnTo>
                    <a:pt x="79" y="27"/>
                  </a:lnTo>
                  <a:lnTo>
                    <a:pt x="77" y="27"/>
                  </a:lnTo>
                  <a:lnTo>
                    <a:pt x="75" y="27"/>
                  </a:lnTo>
                  <a:lnTo>
                    <a:pt x="73" y="28"/>
                  </a:lnTo>
                  <a:lnTo>
                    <a:pt x="72" y="29"/>
                  </a:lnTo>
                  <a:lnTo>
                    <a:pt x="70" y="29"/>
                  </a:lnTo>
                  <a:lnTo>
                    <a:pt x="64" y="18"/>
                  </a:lnTo>
                  <a:lnTo>
                    <a:pt x="56" y="9"/>
                  </a:lnTo>
                  <a:lnTo>
                    <a:pt x="55" y="8"/>
                  </a:lnTo>
                  <a:lnTo>
                    <a:pt x="54" y="6"/>
                  </a:lnTo>
                  <a:lnTo>
                    <a:pt x="52" y="4"/>
                  </a:lnTo>
                  <a:lnTo>
                    <a:pt x="51" y="2"/>
                  </a:lnTo>
                  <a:lnTo>
                    <a:pt x="43" y="0"/>
                  </a:lnTo>
                  <a:lnTo>
                    <a:pt x="33" y="1"/>
                  </a:lnTo>
                  <a:lnTo>
                    <a:pt x="31" y="2"/>
                  </a:lnTo>
                  <a:lnTo>
                    <a:pt x="29" y="3"/>
                  </a:lnTo>
                  <a:lnTo>
                    <a:pt x="26" y="6"/>
                  </a:lnTo>
                  <a:lnTo>
                    <a:pt x="22" y="18"/>
                  </a:lnTo>
                  <a:lnTo>
                    <a:pt x="19" y="31"/>
                  </a:lnTo>
                  <a:lnTo>
                    <a:pt x="17" y="34"/>
                  </a:lnTo>
                  <a:lnTo>
                    <a:pt x="15" y="38"/>
                  </a:lnTo>
                  <a:lnTo>
                    <a:pt x="12" y="41"/>
                  </a:lnTo>
                  <a:lnTo>
                    <a:pt x="10" y="45"/>
                  </a:lnTo>
                  <a:lnTo>
                    <a:pt x="9" y="48"/>
                  </a:lnTo>
                  <a:lnTo>
                    <a:pt x="10" y="51"/>
                  </a:lnTo>
                  <a:lnTo>
                    <a:pt x="11" y="55"/>
                  </a:lnTo>
                  <a:lnTo>
                    <a:pt x="12" y="58"/>
                  </a:lnTo>
                  <a:lnTo>
                    <a:pt x="13" y="61"/>
                  </a:lnTo>
                  <a:lnTo>
                    <a:pt x="12" y="69"/>
                  </a:lnTo>
                  <a:lnTo>
                    <a:pt x="11" y="78"/>
                  </a:lnTo>
                  <a:lnTo>
                    <a:pt x="10" y="87"/>
                  </a:lnTo>
                  <a:lnTo>
                    <a:pt x="10" y="89"/>
                  </a:lnTo>
                  <a:lnTo>
                    <a:pt x="9" y="90"/>
                  </a:lnTo>
                  <a:lnTo>
                    <a:pt x="8" y="91"/>
                  </a:lnTo>
                  <a:lnTo>
                    <a:pt x="6" y="91"/>
                  </a:lnTo>
                  <a:lnTo>
                    <a:pt x="5" y="92"/>
                  </a:lnTo>
                  <a:lnTo>
                    <a:pt x="4" y="94"/>
                  </a:lnTo>
                  <a:lnTo>
                    <a:pt x="2" y="101"/>
                  </a:lnTo>
                  <a:lnTo>
                    <a:pt x="0" y="108"/>
                  </a:lnTo>
                  <a:lnTo>
                    <a:pt x="2" y="111"/>
                  </a:lnTo>
                  <a:close/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51" name="Freeform 96"/>
            <p:cNvSpPr>
              <a:spLocks/>
            </p:cNvSpPr>
            <p:nvPr/>
          </p:nvSpPr>
          <p:spPr bwMode="gray">
            <a:xfrm>
              <a:off x="2994" y="2940"/>
              <a:ext cx="134" cy="144"/>
            </a:xfrm>
            <a:custGeom>
              <a:avLst/>
              <a:gdLst>
                <a:gd name="T0" fmla="*/ 5 w 134"/>
                <a:gd name="T1" fmla="*/ 117 h 144"/>
                <a:gd name="T2" fmla="*/ 12 w 134"/>
                <a:gd name="T3" fmla="*/ 125 h 144"/>
                <a:gd name="T4" fmla="*/ 17 w 134"/>
                <a:gd name="T5" fmla="*/ 126 h 144"/>
                <a:gd name="T6" fmla="*/ 22 w 134"/>
                <a:gd name="T7" fmla="*/ 126 h 144"/>
                <a:gd name="T8" fmla="*/ 33 w 134"/>
                <a:gd name="T9" fmla="*/ 132 h 144"/>
                <a:gd name="T10" fmla="*/ 50 w 134"/>
                <a:gd name="T11" fmla="*/ 144 h 144"/>
                <a:gd name="T12" fmla="*/ 53 w 134"/>
                <a:gd name="T13" fmla="*/ 143 h 144"/>
                <a:gd name="T14" fmla="*/ 56 w 134"/>
                <a:gd name="T15" fmla="*/ 141 h 144"/>
                <a:gd name="T16" fmla="*/ 62 w 134"/>
                <a:gd name="T17" fmla="*/ 140 h 144"/>
                <a:gd name="T18" fmla="*/ 68 w 134"/>
                <a:gd name="T19" fmla="*/ 141 h 144"/>
                <a:gd name="T20" fmla="*/ 84 w 134"/>
                <a:gd name="T21" fmla="*/ 142 h 144"/>
                <a:gd name="T22" fmla="*/ 93 w 134"/>
                <a:gd name="T23" fmla="*/ 138 h 144"/>
                <a:gd name="T24" fmla="*/ 97 w 134"/>
                <a:gd name="T25" fmla="*/ 136 h 144"/>
                <a:gd name="T26" fmla="*/ 101 w 134"/>
                <a:gd name="T27" fmla="*/ 133 h 144"/>
                <a:gd name="T28" fmla="*/ 102 w 134"/>
                <a:gd name="T29" fmla="*/ 131 h 144"/>
                <a:gd name="T30" fmla="*/ 102 w 134"/>
                <a:gd name="T31" fmla="*/ 132 h 144"/>
                <a:gd name="T32" fmla="*/ 103 w 134"/>
                <a:gd name="T33" fmla="*/ 132 h 144"/>
                <a:gd name="T34" fmla="*/ 108 w 134"/>
                <a:gd name="T35" fmla="*/ 128 h 144"/>
                <a:gd name="T36" fmla="*/ 113 w 134"/>
                <a:gd name="T37" fmla="*/ 124 h 144"/>
                <a:gd name="T38" fmla="*/ 118 w 134"/>
                <a:gd name="T39" fmla="*/ 116 h 144"/>
                <a:gd name="T40" fmla="*/ 125 w 134"/>
                <a:gd name="T41" fmla="*/ 105 h 144"/>
                <a:gd name="T42" fmla="*/ 126 w 134"/>
                <a:gd name="T43" fmla="*/ 101 h 144"/>
                <a:gd name="T44" fmla="*/ 126 w 134"/>
                <a:gd name="T45" fmla="*/ 96 h 144"/>
                <a:gd name="T46" fmla="*/ 128 w 134"/>
                <a:gd name="T47" fmla="*/ 92 h 144"/>
                <a:gd name="T48" fmla="*/ 132 w 134"/>
                <a:gd name="T49" fmla="*/ 88 h 144"/>
                <a:gd name="T50" fmla="*/ 132 w 134"/>
                <a:gd name="T51" fmla="*/ 79 h 144"/>
                <a:gd name="T52" fmla="*/ 127 w 134"/>
                <a:gd name="T53" fmla="*/ 71 h 144"/>
                <a:gd name="T54" fmla="*/ 125 w 134"/>
                <a:gd name="T55" fmla="*/ 65 h 144"/>
                <a:gd name="T56" fmla="*/ 123 w 134"/>
                <a:gd name="T57" fmla="*/ 60 h 144"/>
                <a:gd name="T58" fmla="*/ 117 w 134"/>
                <a:gd name="T59" fmla="*/ 56 h 144"/>
                <a:gd name="T60" fmla="*/ 112 w 134"/>
                <a:gd name="T61" fmla="*/ 52 h 144"/>
                <a:gd name="T62" fmla="*/ 109 w 134"/>
                <a:gd name="T63" fmla="*/ 47 h 144"/>
                <a:gd name="T64" fmla="*/ 105 w 134"/>
                <a:gd name="T65" fmla="*/ 41 h 144"/>
                <a:gd name="T66" fmla="*/ 100 w 134"/>
                <a:gd name="T67" fmla="*/ 39 h 144"/>
                <a:gd name="T68" fmla="*/ 94 w 134"/>
                <a:gd name="T69" fmla="*/ 38 h 144"/>
                <a:gd name="T70" fmla="*/ 89 w 134"/>
                <a:gd name="T71" fmla="*/ 35 h 144"/>
                <a:gd name="T72" fmla="*/ 82 w 134"/>
                <a:gd name="T73" fmla="*/ 29 h 144"/>
                <a:gd name="T74" fmla="*/ 77 w 134"/>
                <a:gd name="T75" fmla="*/ 27 h 144"/>
                <a:gd name="T76" fmla="*/ 73 w 134"/>
                <a:gd name="T77" fmla="*/ 28 h 144"/>
                <a:gd name="T78" fmla="*/ 70 w 134"/>
                <a:gd name="T79" fmla="*/ 29 h 144"/>
                <a:gd name="T80" fmla="*/ 64 w 134"/>
                <a:gd name="T81" fmla="*/ 18 h 144"/>
                <a:gd name="T82" fmla="*/ 55 w 134"/>
                <a:gd name="T83" fmla="*/ 8 h 144"/>
                <a:gd name="T84" fmla="*/ 52 w 134"/>
                <a:gd name="T85" fmla="*/ 4 h 144"/>
                <a:gd name="T86" fmla="*/ 43 w 134"/>
                <a:gd name="T87" fmla="*/ 0 h 144"/>
                <a:gd name="T88" fmla="*/ 31 w 134"/>
                <a:gd name="T89" fmla="*/ 2 h 144"/>
                <a:gd name="T90" fmla="*/ 26 w 134"/>
                <a:gd name="T91" fmla="*/ 6 h 144"/>
                <a:gd name="T92" fmla="*/ 19 w 134"/>
                <a:gd name="T93" fmla="*/ 31 h 144"/>
                <a:gd name="T94" fmla="*/ 15 w 134"/>
                <a:gd name="T95" fmla="*/ 38 h 144"/>
                <a:gd name="T96" fmla="*/ 10 w 134"/>
                <a:gd name="T97" fmla="*/ 45 h 144"/>
                <a:gd name="T98" fmla="*/ 10 w 134"/>
                <a:gd name="T99" fmla="*/ 51 h 144"/>
                <a:gd name="T100" fmla="*/ 12 w 134"/>
                <a:gd name="T101" fmla="*/ 58 h 144"/>
                <a:gd name="T102" fmla="*/ 12 w 134"/>
                <a:gd name="T103" fmla="*/ 69 h 144"/>
                <a:gd name="T104" fmla="*/ 10 w 134"/>
                <a:gd name="T105" fmla="*/ 87 h 144"/>
                <a:gd name="T106" fmla="*/ 9 w 134"/>
                <a:gd name="T107" fmla="*/ 90 h 144"/>
                <a:gd name="T108" fmla="*/ 6 w 134"/>
                <a:gd name="T109" fmla="*/ 91 h 144"/>
                <a:gd name="T110" fmla="*/ 4 w 134"/>
                <a:gd name="T111" fmla="*/ 94 h 144"/>
                <a:gd name="T112" fmla="*/ 0 w 134"/>
                <a:gd name="T113" fmla="*/ 108 h 144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34"/>
                <a:gd name="T172" fmla="*/ 0 h 144"/>
                <a:gd name="T173" fmla="*/ 134 w 134"/>
                <a:gd name="T174" fmla="*/ 144 h 144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34" h="144">
                  <a:moveTo>
                    <a:pt x="2" y="111"/>
                  </a:moveTo>
                  <a:lnTo>
                    <a:pt x="5" y="117"/>
                  </a:lnTo>
                  <a:lnTo>
                    <a:pt x="8" y="121"/>
                  </a:lnTo>
                  <a:lnTo>
                    <a:pt x="12" y="125"/>
                  </a:lnTo>
                  <a:lnTo>
                    <a:pt x="15" y="126"/>
                  </a:lnTo>
                  <a:lnTo>
                    <a:pt x="17" y="126"/>
                  </a:lnTo>
                  <a:lnTo>
                    <a:pt x="20" y="126"/>
                  </a:lnTo>
                  <a:lnTo>
                    <a:pt x="22" y="126"/>
                  </a:lnTo>
                  <a:lnTo>
                    <a:pt x="24" y="126"/>
                  </a:lnTo>
                  <a:lnTo>
                    <a:pt x="33" y="132"/>
                  </a:lnTo>
                  <a:lnTo>
                    <a:pt x="41" y="139"/>
                  </a:lnTo>
                  <a:lnTo>
                    <a:pt x="50" y="144"/>
                  </a:lnTo>
                  <a:lnTo>
                    <a:pt x="52" y="144"/>
                  </a:lnTo>
                  <a:lnTo>
                    <a:pt x="53" y="143"/>
                  </a:lnTo>
                  <a:lnTo>
                    <a:pt x="55" y="142"/>
                  </a:lnTo>
                  <a:lnTo>
                    <a:pt x="56" y="141"/>
                  </a:lnTo>
                  <a:lnTo>
                    <a:pt x="59" y="140"/>
                  </a:lnTo>
                  <a:lnTo>
                    <a:pt x="62" y="140"/>
                  </a:lnTo>
                  <a:lnTo>
                    <a:pt x="65" y="141"/>
                  </a:lnTo>
                  <a:lnTo>
                    <a:pt x="68" y="141"/>
                  </a:lnTo>
                  <a:lnTo>
                    <a:pt x="76" y="142"/>
                  </a:lnTo>
                  <a:lnTo>
                    <a:pt x="84" y="142"/>
                  </a:lnTo>
                  <a:lnTo>
                    <a:pt x="92" y="139"/>
                  </a:lnTo>
                  <a:lnTo>
                    <a:pt x="93" y="138"/>
                  </a:lnTo>
                  <a:lnTo>
                    <a:pt x="95" y="137"/>
                  </a:lnTo>
                  <a:lnTo>
                    <a:pt x="97" y="136"/>
                  </a:lnTo>
                  <a:lnTo>
                    <a:pt x="99" y="134"/>
                  </a:lnTo>
                  <a:lnTo>
                    <a:pt x="101" y="133"/>
                  </a:lnTo>
                  <a:lnTo>
                    <a:pt x="102" y="132"/>
                  </a:lnTo>
                  <a:lnTo>
                    <a:pt x="102" y="131"/>
                  </a:lnTo>
                  <a:lnTo>
                    <a:pt x="102" y="132"/>
                  </a:lnTo>
                  <a:lnTo>
                    <a:pt x="103" y="132"/>
                  </a:lnTo>
                  <a:lnTo>
                    <a:pt x="105" y="130"/>
                  </a:lnTo>
                  <a:lnTo>
                    <a:pt x="108" y="128"/>
                  </a:lnTo>
                  <a:lnTo>
                    <a:pt x="110" y="126"/>
                  </a:lnTo>
                  <a:lnTo>
                    <a:pt x="113" y="124"/>
                  </a:lnTo>
                  <a:lnTo>
                    <a:pt x="115" y="122"/>
                  </a:lnTo>
                  <a:lnTo>
                    <a:pt x="118" y="116"/>
                  </a:lnTo>
                  <a:lnTo>
                    <a:pt x="122" y="110"/>
                  </a:lnTo>
                  <a:lnTo>
                    <a:pt x="125" y="105"/>
                  </a:lnTo>
                  <a:lnTo>
                    <a:pt x="126" y="103"/>
                  </a:lnTo>
                  <a:lnTo>
                    <a:pt x="126" y="101"/>
                  </a:lnTo>
                  <a:lnTo>
                    <a:pt x="126" y="99"/>
                  </a:lnTo>
                  <a:lnTo>
                    <a:pt x="126" y="96"/>
                  </a:lnTo>
                  <a:lnTo>
                    <a:pt x="126" y="94"/>
                  </a:lnTo>
                  <a:lnTo>
                    <a:pt x="128" y="92"/>
                  </a:lnTo>
                  <a:lnTo>
                    <a:pt x="130" y="90"/>
                  </a:lnTo>
                  <a:lnTo>
                    <a:pt x="132" y="88"/>
                  </a:lnTo>
                  <a:lnTo>
                    <a:pt x="134" y="83"/>
                  </a:lnTo>
                  <a:lnTo>
                    <a:pt x="132" y="79"/>
                  </a:lnTo>
                  <a:lnTo>
                    <a:pt x="129" y="75"/>
                  </a:lnTo>
                  <a:lnTo>
                    <a:pt x="127" y="71"/>
                  </a:lnTo>
                  <a:lnTo>
                    <a:pt x="126" y="67"/>
                  </a:lnTo>
                  <a:lnTo>
                    <a:pt x="125" y="65"/>
                  </a:lnTo>
                  <a:lnTo>
                    <a:pt x="124" y="62"/>
                  </a:lnTo>
                  <a:lnTo>
                    <a:pt x="123" y="60"/>
                  </a:lnTo>
                  <a:lnTo>
                    <a:pt x="120" y="58"/>
                  </a:lnTo>
                  <a:lnTo>
                    <a:pt x="117" y="56"/>
                  </a:lnTo>
                  <a:lnTo>
                    <a:pt x="115" y="54"/>
                  </a:lnTo>
                  <a:lnTo>
                    <a:pt x="112" y="52"/>
                  </a:lnTo>
                  <a:lnTo>
                    <a:pt x="110" y="50"/>
                  </a:lnTo>
                  <a:lnTo>
                    <a:pt x="109" y="47"/>
                  </a:lnTo>
                  <a:lnTo>
                    <a:pt x="107" y="44"/>
                  </a:lnTo>
                  <a:lnTo>
                    <a:pt x="105" y="41"/>
                  </a:lnTo>
                  <a:lnTo>
                    <a:pt x="103" y="40"/>
                  </a:lnTo>
                  <a:lnTo>
                    <a:pt x="100" y="39"/>
                  </a:lnTo>
                  <a:lnTo>
                    <a:pt x="97" y="38"/>
                  </a:lnTo>
                  <a:lnTo>
                    <a:pt x="94" y="38"/>
                  </a:lnTo>
                  <a:lnTo>
                    <a:pt x="91" y="37"/>
                  </a:lnTo>
                  <a:lnTo>
                    <a:pt x="89" y="35"/>
                  </a:lnTo>
                  <a:lnTo>
                    <a:pt x="85" y="32"/>
                  </a:lnTo>
                  <a:lnTo>
                    <a:pt x="82" y="29"/>
                  </a:lnTo>
                  <a:lnTo>
                    <a:pt x="79" y="27"/>
                  </a:lnTo>
                  <a:lnTo>
                    <a:pt x="77" y="27"/>
                  </a:lnTo>
                  <a:lnTo>
                    <a:pt x="75" y="27"/>
                  </a:lnTo>
                  <a:lnTo>
                    <a:pt x="73" y="28"/>
                  </a:lnTo>
                  <a:lnTo>
                    <a:pt x="72" y="29"/>
                  </a:lnTo>
                  <a:lnTo>
                    <a:pt x="70" y="29"/>
                  </a:lnTo>
                  <a:lnTo>
                    <a:pt x="64" y="18"/>
                  </a:lnTo>
                  <a:lnTo>
                    <a:pt x="56" y="9"/>
                  </a:lnTo>
                  <a:lnTo>
                    <a:pt x="55" y="8"/>
                  </a:lnTo>
                  <a:lnTo>
                    <a:pt x="54" y="6"/>
                  </a:lnTo>
                  <a:lnTo>
                    <a:pt x="52" y="4"/>
                  </a:lnTo>
                  <a:lnTo>
                    <a:pt x="51" y="2"/>
                  </a:lnTo>
                  <a:lnTo>
                    <a:pt x="43" y="0"/>
                  </a:lnTo>
                  <a:lnTo>
                    <a:pt x="33" y="1"/>
                  </a:lnTo>
                  <a:lnTo>
                    <a:pt x="31" y="2"/>
                  </a:lnTo>
                  <a:lnTo>
                    <a:pt x="29" y="3"/>
                  </a:lnTo>
                  <a:lnTo>
                    <a:pt x="26" y="6"/>
                  </a:lnTo>
                  <a:lnTo>
                    <a:pt x="22" y="18"/>
                  </a:lnTo>
                  <a:lnTo>
                    <a:pt x="19" y="31"/>
                  </a:lnTo>
                  <a:lnTo>
                    <a:pt x="17" y="34"/>
                  </a:lnTo>
                  <a:lnTo>
                    <a:pt x="15" y="38"/>
                  </a:lnTo>
                  <a:lnTo>
                    <a:pt x="12" y="41"/>
                  </a:lnTo>
                  <a:lnTo>
                    <a:pt x="10" y="45"/>
                  </a:lnTo>
                  <a:lnTo>
                    <a:pt x="9" y="48"/>
                  </a:lnTo>
                  <a:lnTo>
                    <a:pt x="10" y="51"/>
                  </a:lnTo>
                  <a:lnTo>
                    <a:pt x="11" y="55"/>
                  </a:lnTo>
                  <a:lnTo>
                    <a:pt x="12" y="58"/>
                  </a:lnTo>
                  <a:lnTo>
                    <a:pt x="13" y="61"/>
                  </a:lnTo>
                  <a:lnTo>
                    <a:pt x="12" y="69"/>
                  </a:lnTo>
                  <a:lnTo>
                    <a:pt x="11" y="78"/>
                  </a:lnTo>
                  <a:lnTo>
                    <a:pt x="10" y="87"/>
                  </a:lnTo>
                  <a:lnTo>
                    <a:pt x="10" y="89"/>
                  </a:lnTo>
                  <a:lnTo>
                    <a:pt x="9" y="90"/>
                  </a:lnTo>
                  <a:lnTo>
                    <a:pt x="8" y="91"/>
                  </a:lnTo>
                  <a:lnTo>
                    <a:pt x="6" y="91"/>
                  </a:lnTo>
                  <a:lnTo>
                    <a:pt x="5" y="92"/>
                  </a:lnTo>
                  <a:lnTo>
                    <a:pt x="4" y="94"/>
                  </a:lnTo>
                  <a:lnTo>
                    <a:pt x="2" y="101"/>
                  </a:lnTo>
                  <a:lnTo>
                    <a:pt x="0" y="108"/>
                  </a:lnTo>
                  <a:lnTo>
                    <a:pt x="2" y="111"/>
                  </a:lnTo>
                </a:path>
              </a:pathLst>
            </a:custGeom>
            <a:grpFill/>
            <a:ln w="9525">
              <a:solidFill>
                <a:srgbClr val="0000F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</p:grpSp>
      <p:sp>
        <p:nvSpPr>
          <p:cNvPr id="3074" name="WordArt 2"/>
          <p:cNvSpPr>
            <a:spLocks noChangeArrowheads="1" noChangeShapeType="1" noTextEdit="1"/>
          </p:cNvSpPr>
          <p:nvPr/>
        </p:nvSpPr>
        <p:spPr bwMode="auto">
          <a:xfrm>
            <a:off x="1714480" y="1000108"/>
            <a:ext cx="6121400" cy="4608513"/>
          </a:xfrm>
          <a:prstGeom prst="rect">
            <a:avLst/>
          </a:prstGeom>
        </p:spPr>
        <p:txBody>
          <a:bodyPr spcFirstLastPara="1" wrap="none" fromWordArt="1">
            <a:prstTxWarp prst="textButton">
              <a:avLst>
                <a:gd name="adj" fmla="val 10800000"/>
              </a:avLst>
            </a:prstTxWarp>
          </a:bodyPr>
          <a:lstStyle/>
          <a:p>
            <a:pPr algn="ctr"/>
            <a:r>
              <a:rPr lang="uk-UA" sz="3200" b="1" i="1" kern="10" dirty="0" smtClean="0">
                <a:ln w="12700">
                  <a:solidFill>
                    <a:srgbClr val="66CCFF"/>
                  </a:solidFill>
                  <a:round/>
                  <a:headEnd/>
                  <a:tailEnd/>
                </a:ln>
                <a:solidFill>
                  <a:srgbClr val="00FFFF"/>
                </a:solidFill>
                <a:effectLst>
                  <a:outerShdw dist="35921" dir="2700000" algn="ctr" rotWithShape="0">
                    <a:srgbClr val="000099"/>
                  </a:outerShdw>
                </a:effectLst>
                <a:latin typeface="Book Antiqua"/>
              </a:rPr>
              <a:t>Південна</a:t>
            </a:r>
            <a:endParaRPr lang="uk-UA" sz="3200" b="1" i="1" kern="10" dirty="0">
              <a:ln w="12700">
                <a:solidFill>
                  <a:srgbClr val="66CCFF"/>
                </a:solidFill>
                <a:round/>
                <a:headEnd/>
                <a:tailEnd/>
              </a:ln>
              <a:solidFill>
                <a:srgbClr val="00FFFF"/>
              </a:solidFill>
              <a:effectLst>
                <a:outerShdw dist="35921" dir="2700000" algn="ctr" rotWithShape="0">
                  <a:srgbClr val="000099"/>
                </a:outerShdw>
              </a:effectLst>
              <a:latin typeface="Book Antiqua"/>
            </a:endParaRPr>
          </a:p>
          <a:p>
            <a:pPr algn="ctr"/>
            <a:r>
              <a:rPr lang="uk-UA" sz="3200" b="1" i="1" kern="10" dirty="0" smtClean="0">
                <a:ln w="12700">
                  <a:solidFill>
                    <a:srgbClr val="66CCFF"/>
                  </a:solidFill>
                  <a:round/>
                  <a:headEnd/>
                  <a:tailEnd/>
                </a:ln>
                <a:solidFill>
                  <a:srgbClr val="00FFFF"/>
                </a:solidFill>
                <a:effectLst>
                  <a:outerShdw dist="35921" dir="2700000" algn="ctr" rotWithShape="0">
                    <a:srgbClr val="000099"/>
                  </a:outerShdw>
                </a:effectLst>
                <a:latin typeface="Book Antiqua"/>
              </a:rPr>
              <a:t>Америка</a:t>
            </a:r>
            <a:endParaRPr lang="uk-UA" sz="3200" b="1" i="1" kern="10" dirty="0">
              <a:ln w="12700">
                <a:solidFill>
                  <a:srgbClr val="66CCFF"/>
                </a:solidFill>
                <a:round/>
                <a:headEnd/>
                <a:tailEnd/>
              </a:ln>
              <a:solidFill>
                <a:srgbClr val="00FFFF"/>
              </a:solidFill>
              <a:effectLst>
                <a:outerShdw dist="35921" dir="2700000" algn="ctr" rotWithShape="0">
                  <a:srgbClr val="000099"/>
                </a:outerShdw>
              </a:effectLst>
              <a:latin typeface="Book Antiqua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714348" y="5000636"/>
            <a:ext cx="8001056" cy="1384995"/>
          </a:xfrm>
          <a:prstGeom prst="rect">
            <a:avLst/>
          </a:prstGeom>
          <a:solidFill>
            <a:srgbClr val="070933">
              <a:alpha val="49020"/>
            </a:srgb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uk-UA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Географічне положення. </a:t>
            </a:r>
          </a:p>
          <a:p>
            <a:pPr algn="l"/>
            <a:r>
              <a:rPr lang="uk-UA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Відкриття, дослідження та освоєння материка.</a:t>
            </a:r>
          </a:p>
          <a:p>
            <a:pPr algn="l"/>
            <a:r>
              <a:rPr lang="uk-UA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Рельєф Південної Америки</a:t>
            </a:r>
            <a:endParaRPr lang="uk-UA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Горн1-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2" presetID="8" presetClass="emph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Rot by="-21600000">
                                      <p:cBhvr>
                                        <p:cTn id="13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6" presetClass="emph" presetSubtype="0" accel="50000" decel="50000" autoRev="1" fill="remove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307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500"/>
                            </p:stCondLst>
                            <p:childTnLst>
                              <p:par>
                                <p:cTn id="21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3074" grpId="1" animBg="1"/>
      <p:bldP spid="3074" grpId="2" animBg="1"/>
      <p:bldP spid="7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14678" y="285728"/>
            <a:ext cx="5357882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0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3333CC">
                        <a:satMod val="155000"/>
                      </a:srgbClr>
                    </a:gs>
                    <a:gs pos="100000">
                      <a:srgbClr val="3333CC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</a:rPr>
              <a:t>Як було відкрито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0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3333CC">
                        <a:satMod val="155000"/>
                      </a:srgbClr>
                    </a:gs>
                    <a:gs pos="100000">
                      <a:srgbClr val="3333CC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</a:rPr>
              <a:t>Південну Америку? </a:t>
            </a:r>
            <a:endParaRPr kumimoji="0" lang="uk-UA" sz="4000" b="1" i="0" u="none" strike="noStrike" kern="0" cap="none" spc="50" normalizeH="0" baseline="0" noProof="0" dirty="0">
              <a:ln w="11430"/>
              <a:gradFill>
                <a:gsLst>
                  <a:gs pos="25000">
                    <a:srgbClr val="3333CC">
                      <a:satMod val="155000"/>
                    </a:srgbClr>
                  </a:gs>
                  <a:gs pos="100000">
                    <a:srgbClr val="3333CC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180344"/>
            <a:ext cx="9144000" cy="2677656"/>
          </a:xfrm>
          <a:prstGeom prst="rect">
            <a:avLst/>
          </a:prstGeom>
          <a:gradFill rotWithShape="1">
            <a:gsLst>
              <a:gs pos="0">
                <a:srgbClr val="FFFFFF">
                  <a:shade val="51000"/>
                  <a:satMod val="130000"/>
                </a:srgbClr>
              </a:gs>
              <a:gs pos="80000">
                <a:srgbClr val="FFFFFF">
                  <a:shade val="93000"/>
                  <a:satMod val="130000"/>
                </a:srgbClr>
              </a:gs>
              <a:gs pos="100000">
                <a:srgbClr val="FFFFFF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square" rtlCol="0">
            <a:spAutoFit/>
          </a:bodyPr>
          <a:lstStyle/>
          <a:p>
            <a:pPr marL="182563" marR="0" lvl="0" indent="255588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Сухопутні шляхи до Індії були блоковані арабами.</a:t>
            </a:r>
            <a:br>
              <a:rPr kumimoji="0" lang="uk-UA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uk-UA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Тому європейці були змушені шукати морські шляхи до держави, де можна було придбати перець, корицю, гвоздику, мускатний горіх, які високо цінувалися в середньовічній Європі, інколи на вагу золота. </a:t>
            </a:r>
            <a:endParaRPr kumimoji="0" lang="uk-UA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рфа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D:\Презентації\для презентацій\Фонові пекйзажи\океан-ке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429784" cy="707233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5473005"/>
            <a:ext cx="9501222" cy="1384995"/>
          </a:xfrm>
          <a:prstGeom prst="rect">
            <a:avLst/>
          </a:prstGeom>
          <a:gradFill rotWithShape="1">
            <a:gsLst>
              <a:gs pos="0">
                <a:srgbClr val="FFFFFF">
                  <a:shade val="51000"/>
                  <a:satMod val="130000"/>
                </a:srgbClr>
              </a:gs>
              <a:gs pos="80000">
                <a:srgbClr val="FFFFFF">
                  <a:shade val="93000"/>
                  <a:satMod val="130000"/>
                </a:srgbClr>
              </a:gs>
              <a:gs pos="100000">
                <a:srgbClr val="FFFFFF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square" rtlCol="0">
            <a:spAutoFit/>
          </a:bodyPr>
          <a:lstStyle/>
          <a:p>
            <a:pPr marL="182563" marR="0" lvl="0" indent="347663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Христофор Колумб вірив у кулястість Землі, тому вирішив прямувати до Індії у </a:t>
            </a:r>
            <a:r>
              <a:rPr kumimoji="0" lang="uk-UA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зворотньому</a:t>
            </a:r>
            <a:r>
              <a:rPr kumimoji="0" lang="uk-UA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напрямку — через Атлантичний океан.</a:t>
            </a:r>
            <a:endParaRPr kumimoji="0" lang="uk-UA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22881" name="Picture 1" descr="D:\Презентації\Презентаиії географія\Рызне\Географи\015-Колумб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3479349" cy="5214950"/>
          </a:xfrm>
          <a:prstGeom prst="rect">
            <a:avLst/>
          </a:prstGeom>
          <a:noFill/>
        </p:spPr>
      </p:pic>
      <p:pic>
        <p:nvPicPr>
          <p:cNvPr id="5" name="Picture 3" descr="C:\Documents and Settings\User\Рабочий стол\Мои рисунки\Рисунок2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43438" y="285728"/>
            <a:ext cx="3673206" cy="3776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8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8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2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714348" y="1357298"/>
            <a:ext cx="7669462" cy="4562578"/>
            <a:chOff x="617" y="1370"/>
            <a:chExt cx="4531" cy="2740"/>
          </a:xfrm>
        </p:grpSpPr>
        <p:sp>
          <p:nvSpPr>
            <p:cNvPr id="14340" name="Freeform 5"/>
            <p:cNvSpPr>
              <a:spLocks/>
            </p:cNvSpPr>
            <p:nvPr/>
          </p:nvSpPr>
          <p:spPr bwMode="gray">
            <a:xfrm>
              <a:off x="1599" y="1634"/>
              <a:ext cx="84" cy="186"/>
            </a:xfrm>
            <a:custGeom>
              <a:avLst/>
              <a:gdLst>
                <a:gd name="T0" fmla="*/ 76 w 84"/>
                <a:gd name="T1" fmla="*/ 8 h 186"/>
                <a:gd name="T2" fmla="*/ 74 w 84"/>
                <a:gd name="T3" fmla="*/ 4 h 186"/>
                <a:gd name="T4" fmla="*/ 74 w 84"/>
                <a:gd name="T5" fmla="*/ 0 h 186"/>
                <a:gd name="T6" fmla="*/ 70 w 84"/>
                <a:gd name="T7" fmla="*/ 0 h 186"/>
                <a:gd name="T8" fmla="*/ 64 w 84"/>
                <a:gd name="T9" fmla="*/ 8 h 186"/>
                <a:gd name="T10" fmla="*/ 50 w 84"/>
                <a:gd name="T11" fmla="*/ 22 h 186"/>
                <a:gd name="T12" fmla="*/ 38 w 84"/>
                <a:gd name="T13" fmla="*/ 30 h 186"/>
                <a:gd name="T14" fmla="*/ 34 w 84"/>
                <a:gd name="T15" fmla="*/ 32 h 186"/>
                <a:gd name="T16" fmla="*/ 2 w 84"/>
                <a:gd name="T17" fmla="*/ 116 h 186"/>
                <a:gd name="T18" fmla="*/ 0 w 84"/>
                <a:gd name="T19" fmla="*/ 148 h 186"/>
                <a:gd name="T20" fmla="*/ 2 w 84"/>
                <a:gd name="T21" fmla="*/ 148 h 186"/>
                <a:gd name="T22" fmla="*/ 6 w 84"/>
                <a:gd name="T23" fmla="*/ 150 h 186"/>
                <a:gd name="T24" fmla="*/ 4 w 84"/>
                <a:gd name="T25" fmla="*/ 158 h 186"/>
                <a:gd name="T26" fmla="*/ 4 w 84"/>
                <a:gd name="T27" fmla="*/ 168 h 186"/>
                <a:gd name="T28" fmla="*/ 6 w 84"/>
                <a:gd name="T29" fmla="*/ 176 h 186"/>
                <a:gd name="T30" fmla="*/ 14 w 84"/>
                <a:gd name="T31" fmla="*/ 178 h 186"/>
                <a:gd name="T32" fmla="*/ 24 w 84"/>
                <a:gd name="T33" fmla="*/ 180 h 186"/>
                <a:gd name="T34" fmla="*/ 28 w 84"/>
                <a:gd name="T35" fmla="*/ 184 h 186"/>
                <a:gd name="T36" fmla="*/ 40 w 84"/>
                <a:gd name="T37" fmla="*/ 186 h 186"/>
                <a:gd name="T38" fmla="*/ 44 w 84"/>
                <a:gd name="T39" fmla="*/ 184 h 186"/>
                <a:gd name="T40" fmla="*/ 48 w 84"/>
                <a:gd name="T41" fmla="*/ 180 h 186"/>
                <a:gd name="T42" fmla="*/ 48 w 84"/>
                <a:gd name="T43" fmla="*/ 174 h 186"/>
                <a:gd name="T44" fmla="*/ 44 w 84"/>
                <a:gd name="T45" fmla="*/ 170 h 186"/>
                <a:gd name="T46" fmla="*/ 40 w 84"/>
                <a:gd name="T47" fmla="*/ 170 h 186"/>
                <a:gd name="T48" fmla="*/ 30 w 84"/>
                <a:gd name="T49" fmla="*/ 154 h 186"/>
                <a:gd name="T50" fmla="*/ 26 w 84"/>
                <a:gd name="T51" fmla="*/ 128 h 186"/>
                <a:gd name="T52" fmla="*/ 34 w 84"/>
                <a:gd name="T53" fmla="*/ 100 h 186"/>
                <a:gd name="T54" fmla="*/ 32 w 84"/>
                <a:gd name="T55" fmla="*/ 96 h 186"/>
                <a:gd name="T56" fmla="*/ 34 w 84"/>
                <a:gd name="T57" fmla="*/ 86 h 186"/>
                <a:gd name="T58" fmla="*/ 40 w 84"/>
                <a:gd name="T59" fmla="*/ 76 h 186"/>
                <a:gd name="T60" fmla="*/ 56 w 84"/>
                <a:gd name="T61" fmla="*/ 50 h 186"/>
                <a:gd name="T62" fmla="*/ 84 w 84"/>
                <a:gd name="T63" fmla="*/ 22 h 18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84"/>
                <a:gd name="T97" fmla="*/ 0 h 186"/>
                <a:gd name="T98" fmla="*/ 84 w 84"/>
                <a:gd name="T99" fmla="*/ 186 h 18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84" h="186">
                  <a:moveTo>
                    <a:pt x="76" y="8"/>
                  </a:moveTo>
                  <a:lnTo>
                    <a:pt x="76" y="8"/>
                  </a:lnTo>
                  <a:lnTo>
                    <a:pt x="76" y="6"/>
                  </a:lnTo>
                  <a:lnTo>
                    <a:pt x="74" y="4"/>
                  </a:lnTo>
                  <a:lnTo>
                    <a:pt x="74" y="2"/>
                  </a:lnTo>
                  <a:lnTo>
                    <a:pt x="74" y="0"/>
                  </a:lnTo>
                  <a:lnTo>
                    <a:pt x="72" y="0"/>
                  </a:lnTo>
                  <a:lnTo>
                    <a:pt x="70" y="0"/>
                  </a:lnTo>
                  <a:lnTo>
                    <a:pt x="66" y="2"/>
                  </a:lnTo>
                  <a:lnTo>
                    <a:pt x="64" y="8"/>
                  </a:lnTo>
                  <a:lnTo>
                    <a:pt x="56" y="16"/>
                  </a:lnTo>
                  <a:lnTo>
                    <a:pt x="50" y="22"/>
                  </a:lnTo>
                  <a:lnTo>
                    <a:pt x="44" y="28"/>
                  </a:lnTo>
                  <a:lnTo>
                    <a:pt x="38" y="30"/>
                  </a:lnTo>
                  <a:lnTo>
                    <a:pt x="36" y="32"/>
                  </a:lnTo>
                  <a:lnTo>
                    <a:pt x="34" y="32"/>
                  </a:lnTo>
                  <a:lnTo>
                    <a:pt x="8" y="88"/>
                  </a:lnTo>
                  <a:lnTo>
                    <a:pt x="2" y="116"/>
                  </a:lnTo>
                  <a:lnTo>
                    <a:pt x="2" y="124"/>
                  </a:lnTo>
                  <a:lnTo>
                    <a:pt x="0" y="148"/>
                  </a:lnTo>
                  <a:lnTo>
                    <a:pt x="2" y="148"/>
                  </a:lnTo>
                  <a:lnTo>
                    <a:pt x="4" y="148"/>
                  </a:lnTo>
                  <a:lnTo>
                    <a:pt x="6" y="150"/>
                  </a:lnTo>
                  <a:lnTo>
                    <a:pt x="6" y="154"/>
                  </a:lnTo>
                  <a:lnTo>
                    <a:pt x="4" y="158"/>
                  </a:lnTo>
                  <a:lnTo>
                    <a:pt x="4" y="162"/>
                  </a:lnTo>
                  <a:lnTo>
                    <a:pt x="4" y="168"/>
                  </a:lnTo>
                  <a:lnTo>
                    <a:pt x="4" y="172"/>
                  </a:lnTo>
                  <a:lnTo>
                    <a:pt x="6" y="176"/>
                  </a:lnTo>
                  <a:lnTo>
                    <a:pt x="8" y="178"/>
                  </a:lnTo>
                  <a:lnTo>
                    <a:pt x="14" y="178"/>
                  </a:lnTo>
                  <a:lnTo>
                    <a:pt x="20" y="178"/>
                  </a:lnTo>
                  <a:lnTo>
                    <a:pt x="24" y="180"/>
                  </a:lnTo>
                  <a:lnTo>
                    <a:pt x="26" y="182"/>
                  </a:lnTo>
                  <a:lnTo>
                    <a:pt x="28" y="184"/>
                  </a:lnTo>
                  <a:lnTo>
                    <a:pt x="40" y="186"/>
                  </a:lnTo>
                  <a:lnTo>
                    <a:pt x="42" y="186"/>
                  </a:lnTo>
                  <a:lnTo>
                    <a:pt x="44" y="184"/>
                  </a:lnTo>
                  <a:lnTo>
                    <a:pt x="46" y="184"/>
                  </a:lnTo>
                  <a:lnTo>
                    <a:pt x="48" y="180"/>
                  </a:lnTo>
                  <a:lnTo>
                    <a:pt x="50" y="178"/>
                  </a:lnTo>
                  <a:lnTo>
                    <a:pt x="48" y="174"/>
                  </a:lnTo>
                  <a:lnTo>
                    <a:pt x="46" y="172"/>
                  </a:lnTo>
                  <a:lnTo>
                    <a:pt x="44" y="170"/>
                  </a:lnTo>
                  <a:lnTo>
                    <a:pt x="40" y="170"/>
                  </a:lnTo>
                  <a:lnTo>
                    <a:pt x="30" y="158"/>
                  </a:lnTo>
                  <a:lnTo>
                    <a:pt x="30" y="154"/>
                  </a:lnTo>
                  <a:lnTo>
                    <a:pt x="26" y="142"/>
                  </a:lnTo>
                  <a:lnTo>
                    <a:pt x="26" y="128"/>
                  </a:lnTo>
                  <a:lnTo>
                    <a:pt x="26" y="112"/>
                  </a:lnTo>
                  <a:lnTo>
                    <a:pt x="34" y="100"/>
                  </a:lnTo>
                  <a:lnTo>
                    <a:pt x="34" y="98"/>
                  </a:lnTo>
                  <a:lnTo>
                    <a:pt x="32" y="96"/>
                  </a:lnTo>
                  <a:lnTo>
                    <a:pt x="32" y="92"/>
                  </a:lnTo>
                  <a:lnTo>
                    <a:pt x="34" y="86"/>
                  </a:lnTo>
                  <a:lnTo>
                    <a:pt x="36" y="82"/>
                  </a:lnTo>
                  <a:lnTo>
                    <a:pt x="40" y="76"/>
                  </a:lnTo>
                  <a:lnTo>
                    <a:pt x="48" y="66"/>
                  </a:lnTo>
                  <a:lnTo>
                    <a:pt x="56" y="50"/>
                  </a:lnTo>
                  <a:lnTo>
                    <a:pt x="66" y="36"/>
                  </a:lnTo>
                  <a:lnTo>
                    <a:pt x="84" y="22"/>
                  </a:lnTo>
                  <a:lnTo>
                    <a:pt x="76" y="8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1" name="Freeform 6"/>
            <p:cNvSpPr>
              <a:spLocks/>
            </p:cNvSpPr>
            <p:nvPr/>
          </p:nvSpPr>
          <p:spPr bwMode="gray">
            <a:xfrm>
              <a:off x="1421" y="1478"/>
              <a:ext cx="110" cy="70"/>
            </a:xfrm>
            <a:custGeom>
              <a:avLst/>
              <a:gdLst>
                <a:gd name="T0" fmla="*/ 26 w 110"/>
                <a:gd name="T1" fmla="*/ 10 h 70"/>
                <a:gd name="T2" fmla="*/ 26 w 110"/>
                <a:gd name="T3" fmla="*/ 10 h 70"/>
                <a:gd name="T4" fmla="*/ 26 w 110"/>
                <a:gd name="T5" fmla="*/ 12 h 70"/>
                <a:gd name="T6" fmla="*/ 24 w 110"/>
                <a:gd name="T7" fmla="*/ 16 h 70"/>
                <a:gd name="T8" fmla="*/ 22 w 110"/>
                <a:gd name="T9" fmla="*/ 18 h 70"/>
                <a:gd name="T10" fmla="*/ 20 w 110"/>
                <a:gd name="T11" fmla="*/ 20 h 70"/>
                <a:gd name="T12" fmla="*/ 14 w 110"/>
                <a:gd name="T13" fmla="*/ 22 h 70"/>
                <a:gd name="T14" fmla="*/ 10 w 110"/>
                <a:gd name="T15" fmla="*/ 24 h 70"/>
                <a:gd name="T16" fmla="*/ 4 w 110"/>
                <a:gd name="T17" fmla="*/ 24 h 70"/>
                <a:gd name="T18" fmla="*/ 2 w 110"/>
                <a:gd name="T19" fmla="*/ 28 h 70"/>
                <a:gd name="T20" fmla="*/ 0 w 110"/>
                <a:gd name="T21" fmla="*/ 30 h 70"/>
                <a:gd name="T22" fmla="*/ 0 w 110"/>
                <a:gd name="T23" fmla="*/ 32 h 70"/>
                <a:gd name="T24" fmla="*/ 2 w 110"/>
                <a:gd name="T25" fmla="*/ 34 h 70"/>
                <a:gd name="T26" fmla="*/ 8 w 110"/>
                <a:gd name="T27" fmla="*/ 38 h 70"/>
                <a:gd name="T28" fmla="*/ 22 w 110"/>
                <a:gd name="T29" fmla="*/ 42 h 70"/>
                <a:gd name="T30" fmla="*/ 34 w 110"/>
                <a:gd name="T31" fmla="*/ 44 h 70"/>
                <a:gd name="T32" fmla="*/ 46 w 110"/>
                <a:gd name="T33" fmla="*/ 44 h 70"/>
                <a:gd name="T34" fmla="*/ 50 w 110"/>
                <a:gd name="T35" fmla="*/ 44 h 70"/>
                <a:gd name="T36" fmla="*/ 68 w 110"/>
                <a:gd name="T37" fmla="*/ 70 h 70"/>
                <a:gd name="T38" fmla="*/ 86 w 110"/>
                <a:gd name="T39" fmla="*/ 56 h 70"/>
                <a:gd name="T40" fmla="*/ 88 w 110"/>
                <a:gd name="T41" fmla="*/ 44 h 70"/>
                <a:gd name="T42" fmla="*/ 88 w 110"/>
                <a:gd name="T43" fmla="*/ 44 h 70"/>
                <a:gd name="T44" fmla="*/ 92 w 110"/>
                <a:gd name="T45" fmla="*/ 42 h 70"/>
                <a:gd name="T46" fmla="*/ 96 w 110"/>
                <a:gd name="T47" fmla="*/ 40 h 70"/>
                <a:gd name="T48" fmla="*/ 100 w 110"/>
                <a:gd name="T49" fmla="*/ 36 h 70"/>
                <a:gd name="T50" fmla="*/ 104 w 110"/>
                <a:gd name="T51" fmla="*/ 32 h 70"/>
                <a:gd name="T52" fmla="*/ 108 w 110"/>
                <a:gd name="T53" fmla="*/ 28 h 70"/>
                <a:gd name="T54" fmla="*/ 110 w 110"/>
                <a:gd name="T55" fmla="*/ 22 h 70"/>
                <a:gd name="T56" fmla="*/ 110 w 110"/>
                <a:gd name="T57" fmla="*/ 18 h 70"/>
                <a:gd name="T58" fmla="*/ 110 w 110"/>
                <a:gd name="T59" fmla="*/ 16 h 70"/>
                <a:gd name="T60" fmla="*/ 108 w 110"/>
                <a:gd name="T61" fmla="*/ 16 h 70"/>
                <a:gd name="T62" fmla="*/ 106 w 110"/>
                <a:gd name="T63" fmla="*/ 16 h 70"/>
                <a:gd name="T64" fmla="*/ 104 w 110"/>
                <a:gd name="T65" fmla="*/ 18 h 70"/>
                <a:gd name="T66" fmla="*/ 102 w 110"/>
                <a:gd name="T67" fmla="*/ 18 h 70"/>
                <a:gd name="T68" fmla="*/ 100 w 110"/>
                <a:gd name="T69" fmla="*/ 20 h 70"/>
                <a:gd name="T70" fmla="*/ 98 w 110"/>
                <a:gd name="T71" fmla="*/ 22 h 70"/>
                <a:gd name="T72" fmla="*/ 98 w 110"/>
                <a:gd name="T73" fmla="*/ 22 h 70"/>
                <a:gd name="T74" fmla="*/ 80 w 110"/>
                <a:gd name="T75" fmla="*/ 32 h 70"/>
                <a:gd name="T76" fmla="*/ 62 w 110"/>
                <a:gd name="T77" fmla="*/ 30 h 70"/>
                <a:gd name="T78" fmla="*/ 60 w 110"/>
                <a:gd name="T79" fmla="*/ 28 h 70"/>
                <a:gd name="T80" fmla="*/ 58 w 110"/>
                <a:gd name="T81" fmla="*/ 28 h 70"/>
                <a:gd name="T82" fmla="*/ 56 w 110"/>
                <a:gd name="T83" fmla="*/ 24 h 70"/>
                <a:gd name="T84" fmla="*/ 56 w 110"/>
                <a:gd name="T85" fmla="*/ 22 h 70"/>
                <a:gd name="T86" fmla="*/ 56 w 110"/>
                <a:gd name="T87" fmla="*/ 18 h 70"/>
                <a:gd name="T88" fmla="*/ 58 w 110"/>
                <a:gd name="T89" fmla="*/ 14 h 70"/>
                <a:gd name="T90" fmla="*/ 62 w 110"/>
                <a:gd name="T91" fmla="*/ 10 h 70"/>
                <a:gd name="T92" fmla="*/ 64 w 110"/>
                <a:gd name="T93" fmla="*/ 6 h 70"/>
                <a:gd name="T94" fmla="*/ 66 w 110"/>
                <a:gd name="T95" fmla="*/ 4 h 70"/>
                <a:gd name="T96" fmla="*/ 66 w 110"/>
                <a:gd name="T97" fmla="*/ 4 h 70"/>
                <a:gd name="T98" fmla="*/ 62 w 110"/>
                <a:gd name="T99" fmla="*/ 2 h 70"/>
                <a:gd name="T100" fmla="*/ 54 w 110"/>
                <a:gd name="T101" fmla="*/ 2 h 70"/>
                <a:gd name="T102" fmla="*/ 44 w 110"/>
                <a:gd name="T103" fmla="*/ 0 h 70"/>
                <a:gd name="T104" fmla="*/ 34 w 110"/>
                <a:gd name="T105" fmla="*/ 4 h 70"/>
                <a:gd name="T106" fmla="*/ 26 w 110"/>
                <a:gd name="T107" fmla="*/ 10 h 7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10"/>
                <a:gd name="T163" fmla="*/ 0 h 70"/>
                <a:gd name="T164" fmla="*/ 110 w 110"/>
                <a:gd name="T165" fmla="*/ 70 h 7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10" h="70">
                  <a:moveTo>
                    <a:pt x="26" y="10"/>
                  </a:moveTo>
                  <a:lnTo>
                    <a:pt x="26" y="10"/>
                  </a:lnTo>
                  <a:lnTo>
                    <a:pt x="26" y="12"/>
                  </a:lnTo>
                  <a:lnTo>
                    <a:pt x="24" y="16"/>
                  </a:lnTo>
                  <a:lnTo>
                    <a:pt x="22" y="18"/>
                  </a:lnTo>
                  <a:lnTo>
                    <a:pt x="20" y="20"/>
                  </a:lnTo>
                  <a:lnTo>
                    <a:pt x="14" y="22"/>
                  </a:lnTo>
                  <a:lnTo>
                    <a:pt x="10" y="24"/>
                  </a:lnTo>
                  <a:lnTo>
                    <a:pt x="4" y="24"/>
                  </a:lnTo>
                  <a:lnTo>
                    <a:pt x="2" y="28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2" y="34"/>
                  </a:lnTo>
                  <a:lnTo>
                    <a:pt x="8" y="38"/>
                  </a:lnTo>
                  <a:lnTo>
                    <a:pt x="22" y="42"/>
                  </a:lnTo>
                  <a:lnTo>
                    <a:pt x="34" y="44"/>
                  </a:lnTo>
                  <a:lnTo>
                    <a:pt x="46" y="44"/>
                  </a:lnTo>
                  <a:lnTo>
                    <a:pt x="50" y="44"/>
                  </a:lnTo>
                  <a:lnTo>
                    <a:pt x="68" y="70"/>
                  </a:lnTo>
                  <a:lnTo>
                    <a:pt x="86" y="56"/>
                  </a:lnTo>
                  <a:lnTo>
                    <a:pt x="88" y="44"/>
                  </a:lnTo>
                  <a:lnTo>
                    <a:pt x="92" y="42"/>
                  </a:lnTo>
                  <a:lnTo>
                    <a:pt x="96" y="40"/>
                  </a:lnTo>
                  <a:lnTo>
                    <a:pt x="100" y="36"/>
                  </a:lnTo>
                  <a:lnTo>
                    <a:pt x="104" y="32"/>
                  </a:lnTo>
                  <a:lnTo>
                    <a:pt x="108" y="28"/>
                  </a:lnTo>
                  <a:lnTo>
                    <a:pt x="110" y="22"/>
                  </a:lnTo>
                  <a:lnTo>
                    <a:pt x="110" y="18"/>
                  </a:lnTo>
                  <a:lnTo>
                    <a:pt x="110" y="16"/>
                  </a:lnTo>
                  <a:lnTo>
                    <a:pt x="108" y="16"/>
                  </a:lnTo>
                  <a:lnTo>
                    <a:pt x="106" y="16"/>
                  </a:lnTo>
                  <a:lnTo>
                    <a:pt x="104" y="18"/>
                  </a:lnTo>
                  <a:lnTo>
                    <a:pt x="102" y="18"/>
                  </a:lnTo>
                  <a:lnTo>
                    <a:pt x="100" y="20"/>
                  </a:lnTo>
                  <a:lnTo>
                    <a:pt x="98" y="22"/>
                  </a:lnTo>
                  <a:lnTo>
                    <a:pt x="80" y="32"/>
                  </a:lnTo>
                  <a:lnTo>
                    <a:pt x="62" y="30"/>
                  </a:lnTo>
                  <a:lnTo>
                    <a:pt x="60" y="28"/>
                  </a:lnTo>
                  <a:lnTo>
                    <a:pt x="58" y="28"/>
                  </a:lnTo>
                  <a:lnTo>
                    <a:pt x="56" y="24"/>
                  </a:lnTo>
                  <a:lnTo>
                    <a:pt x="56" y="22"/>
                  </a:lnTo>
                  <a:lnTo>
                    <a:pt x="56" y="18"/>
                  </a:lnTo>
                  <a:lnTo>
                    <a:pt x="58" y="14"/>
                  </a:lnTo>
                  <a:lnTo>
                    <a:pt x="62" y="10"/>
                  </a:lnTo>
                  <a:lnTo>
                    <a:pt x="64" y="6"/>
                  </a:lnTo>
                  <a:lnTo>
                    <a:pt x="66" y="4"/>
                  </a:lnTo>
                  <a:lnTo>
                    <a:pt x="62" y="2"/>
                  </a:lnTo>
                  <a:lnTo>
                    <a:pt x="54" y="2"/>
                  </a:lnTo>
                  <a:lnTo>
                    <a:pt x="44" y="0"/>
                  </a:lnTo>
                  <a:lnTo>
                    <a:pt x="34" y="4"/>
                  </a:lnTo>
                  <a:lnTo>
                    <a:pt x="26" y="1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2" name="Freeform 7"/>
            <p:cNvSpPr>
              <a:spLocks/>
            </p:cNvSpPr>
            <p:nvPr/>
          </p:nvSpPr>
          <p:spPr bwMode="gray">
            <a:xfrm>
              <a:off x="1051" y="1494"/>
              <a:ext cx="110" cy="220"/>
            </a:xfrm>
            <a:custGeom>
              <a:avLst/>
              <a:gdLst>
                <a:gd name="T0" fmla="*/ 44 w 110"/>
                <a:gd name="T1" fmla="*/ 20 h 220"/>
                <a:gd name="T2" fmla="*/ 40 w 110"/>
                <a:gd name="T3" fmla="*/ 20 h 220"/>
                <a:gd name="T4" fmla="*/ 36 w 110"/>
                <a:gd name="T5" fmla="*/ 20 h 220"/>
                <a:gd name="T6" fmla="*/ 34 w 110"/>
                <a:gd name="T7" fmla="*/ 26 h 220"/>
                <a:gd name="T8" fmla="*/ 32 w 110"/>
                <a:gd name="T9" fmla="*/ 32 h 220"/>
                <a:gd name="T10" fmla="*/ 28 w 110"/>
                <a:gd name="T11" fmla="*/ 34 h 220"/>
                <a:gd name="T12" fmla="*/ 24 w 110"/>
                <a:gd name="T13" fmla="*/ 34 h 220"/>
                <a:gd name="T14" fmla="*/ 24 w 110"/>
                <a:gd name="T15" fmla="*/ 34 h 220"/>
                <a:gd name="T16" fmla="*/ 20 w 110"/>
                <a:gd name="T17" fmla="*/ 26 h 220"/>
                <a:gd name="T18" fmla="*/ 12 w 110"/>
                <a:gd name="T19" fmla="*/ 18 h 220"/>
                <a:gd name="T20" fmla="*/ 2 w 110"/>
                <a:gd name="T21" fmla="*/ 16 h 220"/>
                <a:gd name="T22" fmla="*/ 0 w 110"/>
                <a:gd name="T23" fmla="*/ 60 h 220"/>
                <a:gd name="T24" fmla="*/ 4 w 110"/>
                <a:gd name="T25" fmla="*/ 72 h 220"/>
                <a:gd name="T26" fmla="*/ 14 w 110"/>
                <a:gd name="T27" fmla="*/ 94 h 220"/>
                <a:gd name="T28" fmla="*/ 42 w 110"/>
                <a:gd name="T29" fmla="*/ 106 h 220"/>
                <a:gd name="T30" fmla="*/ 58 w 110"/>
                <a:gd name="T31" fmla="*/ 94 h 220"/>
                <a:gd name="T32" fmla="*/ 60 w 110"/>
                <a:gd name="T33" fmla="*/ 96 h 220"/>
                <a:gd name="T34" fmla="*/ 66 w 110"/>
                <a:gd name="T35" fmla="*/ 100 h 220"/>
                <a:gd name="T36" fmla="*/ 68 w 110"/>
                <a:gd name="T37" fmla="*/ 106 h 220"/>
                <a:gd name="T38" fmla="*/ 62 w 110"/>
                <a:gd name="T39" fmla="*/ 114 h 220"/>
                <a:gd name="T40" fmla="*/ 46 w 110"/>
                <a:gd name="T41" fmla="*/ 126 h 220"/>
                <a:gd name="T42" fmla="*/ 38 w 110"/>
                <a:gd name="T43" fmla="*/ 130 h 220"/>
                <a:gd name="T44" fmla="*/ 36 w 110"/>
                <a:gd name="T45" fmla="*/ 144 h 220"/>
                <a:gd name="T46" fmla="*/ 36 w 110"/>
                <a:gd name="T47" fmla="*/ 166 h 220"/>
                <a:gd name="T48" fmla="*/ 38 w 110"/>
                <a:gd name="T49" fmla="*/ 170 h 220"/>
                <a:gd name="T50" fmla="*/ 42 w 110"/>
                <a:gd name="T51" fmla="*/ 182 h 220"/>
                <a:gd name="T52" fmla="*/ 48 w 110"/>
                <a:gd name="T53" fmla="*/ 192 h 220"/>
                <a:gd name="T54" fmla="*/ 56 w 110"/>
                <a:gd name="T55" fmla="*/ 202 h 220"/>
                <a:gd name="T56" fmla="*/ 62 w 110"/>
                <a:gd name="T57" fmla="*/ 212 h 220"/>
                <a:gd name="T58" fmla="*/ 66 w 110"/>
                <a:gd name="T59" fmla="*/ 220 h 220"/>
                <a:gd name="T60" fmla="*/ 74 w 110"/>
                <a:gd name="T61" fmla="*/ 212 h 220"/>
                <a:gd name="T62" fmla="*/ 90 w 110"/>
                <a:gd name="T63" fmla="*/ 154 h 220"/>
                <a:gd name="T64" fmla="*/ 104 w 110"/>
                <a:gd name="T65" fmla="*/ 98 h 220"/>
                <a:gd name="T66" fmla="*/ 108 w 110"/>
                <a:gd name="T67" fmla="*/ 88 h 220"/>
                <a:gd name="T68" fmla="*/ 108 w 110"/>
                <a:gd name="T69" fmla="*/ 66 h 220"/>
                <a:gd name="T70" fmla="*/ 102 w 110"/>
                <a:gd name="T71" fmla="*/ 22 h 220"/>
                <a:gd name="T72" fmla="*/ 70 w 110"/>
                <a:gd name="T73" fmla="*/ 2 h 220"/>
                <a:gd name="T74" fmla="*/ 64 w 110"/>
                <a:gd name="T75" fmla="*/ 4 h 220"/>
                <a:gd name="T76" fmla="*/ 58 w 110"/>
                <a:gd name="T77" fmla="*/ 8 h 220"/>
                <a:gd name="T78" fmla="*/ 58 w 110"/>
                <a:gd name="T79" fmla="*/ 14 h 220"/>
                <a:gd name="T80" fmla="*/ 56 w 110"/>
                <a:gd name="T81" fmla="*/ 24 h 220"/>
                <a:gd name="T82" fmla="*/ 54 w 110"/>
                <a:gd name="T83" fmla="*/ 30 h 220"/>
                <a:gd name="T84" fmla="*/ 44 w 110"/>
                <a:gd name="T85" fmla="*/ 22 h 22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10"/>
                <a:gd name="T130" fmla="*/ 0 h 220"/>
                <a:gd name="T131" fmla="*/ 110 w 110"/>
                <a:gd name="T132" fmla="*/ 220 h 22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10" h="220">
                  <a:moveTo>
                    <a:pt x="44" y="22"/>
                  </a:moveTo>
                  <a:lnTo>
                    <a:pt x="44" y="20"/>
                  </a:lnTo>
                  <a:lnTo>
                    <a:pt x="42" y="20"/>
                  </a:lnTo>
                  <a:lnTo>
                    <a:pt x="40" y="20"/>
                  </a:lnTo>
                  <a:lnTo>
                    <a:pt x="38" y="20"/>
                  </a:lnTo>
                  <a:lnTo>
                    <a:pt x="36" y="20"/>
                  </a:lnTo>
                  <a:lnTo>
                    <a:pt x="34" y="22"/>
                  </a:lnTo>
                  <a:lnTo>
                    <a:pt x="34" y="26"/>
                  </a:lnTo>
                  <a:lnTo>
                    <a:pt x="34" y="28"/>
                  </a:lnTo>
                  <a:lnTo>
                    <a:pt x="32" y="32"/>
                  </a:lnTo>
                  <a:lnTo>
                    <a:pt x="32" y="34"/>
                  </a:lnTo>
                  <a:lnTo>
                    <a:pt x="28" y="34"/>
                  </a:lnTo>
                  <a:lnTo>
                    <a:pt x="26" y="34"/>
                  </a:lnTo>
                  <a:lnTo>
                    <a:pt x="24" y="34"/>
                  </a:lnTo>
                  <a:lnTo>
                    <a:pt x="22" y="30"/>
                  </a:lnTo>
                  <a:lnTo>
                    <a:pt x="20" y="26"/>
                  </a:lnTo>
                  <a:lnTo>
                    <a:pt x="16" y="22"/>
                  </a:lnTo>
                  <a:lnTo>
                    <a:pt x="12" y="18"/>
                  </a:lnTo>
                  <a:lnTo>
                    <a:pt x="8" y="16"/>
                  </a:lnTo>
                  <a:lnTo>
                    <a:pt x="2" y="16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4" y="72"/>
                  </a:lnTo>
                  <a:lnTo>
                    <a:pt x="8" y="84"/>
                  </a:lnTo>
                  <a:lnTo>
                    <a:pt x="14" y="94"/>
                  </a:lnTo>
                  <a:lnTo>
                    <a:pt x="28" y="114"/>
                  </a:lnTo>
                  <a:lnTo>
                    <a:pt x="42" y="106"/>
                  </a:lnTo>
                  <a:lnTo>
                    <a:pt x="44" y="94"/>
                  </a:lnTo>
                  <a:lnTo>
                    <a:pt x="58" y="94"/>
                  </a:lnTo>
                  <a:lnTo>
                    <a:pt x="58" y="96"/>
                  </a:lnTo>
                  <a:lnTo>
                    <a:pt x="60" y="96"/>
                  </a:lnTo>
                  <a:lnTo>
                    <a:pt x="64" y="98"/>
                  </a:lnTo>
                  <a:lnTo>
                    <a:pt x="66" y="100"/>
                  </a:lnTo>
                  <a:lnTo>
                    <a:pt x="68" y="104"/>
                  </a:lnTo>
                  <a:lnTo>
                    <a:pt x="68" y="106"/>
                  </a:lnTo>
                  <a:lnTo>
                    <a:pt x="66" y="110"/>
                  </a:lnTo>
                  <a:lnTo>
                    <a:pt x="62" y="114"/>
                  </a:lnTo>
                  <a:lnTo>
                    <a:pt x="54" y="122"/>
                  </a:lnTo>
                  <a:lnTo>
                    <a:pt x="46" y="126"/>
                  </a:lnTo>
                  <a:lnTo>
                    <a:pt x="40" y="128"/>
                  </a:lnTo>
                  <a:lnTo>
                    <a:pt x="38" y="130"/>
                  </a:lnTo>
                  <a:lnTo>
                    <a:pt x="36" y="132"/>
                  </a:lnTo>
                  <a:lnTo>
                    <a:pt x="36" y="144"/>
                  </a:lnTo>
                  <a:lnTo>
                    <a:pt x="46" y="152"/>
                  </a:lnTo>
                  <a:lnTo>
                    <a:pt x="36" y="166"/>
                  </a:lnTo>
                  <a:lnTo>
                    <a:pt x="38" y="170"/>
                  </a:lnTo>
                  <a:lnTo>
                    <a:pt x="40" y="176"/>
                  </a:lnTo>
                  <a:lnTo>
                    <a:pt x="42" y="182"/>
                  </a:lnTo>
                  <a:lnTo>
                    <a:pt x="44" y="188"/>
                  </a:lnTo>
                  <a:lnTo>
                    <a:pt x="48" y="192"/>
                  </a:lnTo>
                  <a:lnTo>
                    <a:pt x="52" y="196"/>
                  </a:lnTo>
                  <a:lnTo>
                    <a:pt x="56" y="202"/>
                  </a:lnTo>
                  <a:lnTo>
                    <a:pt x="58" y="208"/>
                  </a:lnTo>
                  <a:lnTo>
                    <a:pt x="62" y="212"/>
                  </a:lnTo>
                  <a:lnTo>
                    <a:pt x="64" y="216"/>
                  </a:lnTo>
                  <a:lnTo>
                    <a:pt x="66" y="220"/>
                  </a:lnTo>
                  <a:lnTo>
                    <a:pt x="74" y="212"/>
                  </a:lnTo>
                  <a:lnTo>
                    <a:pt x="84" y="172"/>
                  </a:lnTo>
                  <a:lnTo>
                    <a:pt x="90" y="154"/>
                  </a:lnTo>
                  <a:lnTo>
                    <a:pt x="94" y="132"/>
                  </a:lnTo>
                  <a:lnTo>
                    <a:pt x="104" y="98"/>
                  </a:lnTo>
                  <a:lnTo>
                    <a:pt x="106" y="96"/>
                  </a:lnTo>
                  <a:lnTo>
                    <a:pt x="108" y="88"/>
                  </a:lnTo>
                  <a:lnTo>
                    <a:pt x="110" y="76"/>
                  </a:lnTo>
                  <a:lnTo>
                    <a:pt x="108" y="66"/>
                  </a:lnTo>
                  <a:lnTo>
                    <a:pt x="98" y="46"/>
                  </a:lnTo>
                  <a:lnTo>
                    <a:pt x="102" y="22"/>
                  </a:lnTo>
                  <a:lnTo>
                    <a:pt x="70" y="0"/>
                  </a:lnTo>
                  <a:lnTo>
                    <a:pt x="70" y="2"/>
                  </a:lnTo>
                  <a:lnTo>
                    <a:pt x="66" y="2"/>
                  </a:lnTo>
                  <a:lnTo>
                    <a:pt x="64" y="4"/>
                  </a:lnTo>
                  <a:lnTo>
                    <a:pt x="60" y="6"/>
                  </a:lnTo>
                  <a:lnTo>
                    <a:pt x="58" y="8"/>
                  </a:lnTo>
                  <a:lnTo>
                    <a:pt x="58" y="10"/>
                  </a:lnTo>
                  <a:lnTo>
                    <a:pt x="58" y="14"/>
                  </a:lnTo>
                  <a:lnTo>
                    <a:pt x="58" y="18"/>
                  </a:lnTo>
                  <a:lnTo>
                    <a:pt x="56" y="24"/>
                  </a:lnTo>
                  <a:lnTo>
                    <a:pt x="56" y="26"/>
                  </a:lnTo>
                  <a:lnTo>
                    <a:pt x="54" y="30"/>
                  </a:lnTo>
                  <a:lnTo>
                    <a:pt x="44" y="22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3" name="Freeform 8"/>
            <p:cNvSpPr>
              <a:spLocks/>
            </p:cNvSpPr>
            <p:nvPr/>
          </p:nvSpPr>
          <p:spPr bwMode="gray">
            <a:xfrm>
              <a:off x="1139" y="1454"/>
              <a:ext cx="122" cy="94"/>
            </a:xfrm>
            <a:custGeom>
              <a:avLst/>
              <a:gdLst>
                <a:gd name="T0" fmla="*/ 22 w 122"/>
                <a:gd name="T1" fmla="*/ 0 h 94"/>
                <a:gd name="T2" fmla="*/ 14 w 122"/>
                <a:gd name="T3" fmla="*/ 20 h 94"/>
                <a:gd name="T4" fmla="*/ 0 w 122"/>
                <a:gd name="T5" fmla="*/ 32 h 94"/>
                <a:gd name="T6" fmla="*/ 0 w 122"/>
                <a:gd name="T7" fmla="*/ 32 h 94"/>
                <a:gd name="T8" fmla="*/ 2 w 122"/>
                <a:gd name="T9" fmla="*/ 36 h 94"/>
                <a:gd name="T10" fmla="*/ 4 w 122"/>
                <a:gd name="T11" fmla="*/ 40 h 94"/>
                <a:gd name="T12" fmla="*/ 6 w 122"/>
                <a:gd name="T13" fmla="*/ 46 h 94"/>
                <a:gd name="T14" fmla="*/ 10 w 122"/>
                <a:gd name="T15" fmla="*/ 50 h 94"/>
                <a:gd name="T16" fmla="*/ 12 w 122"/>
                <a:gd name="T17" fmla="*/ 52 h 94"/>
                <a:gd name="T18" fmla="*/ 14 w 122"/>
                <a:gd name="T19" fmla="*/ 54 h 94"/>
                <a:gd name="T20" fmla="*/ 18 w 122"/>
                <a:gd name="T21" fmla="*/ 54 h 94"/>
                <a:gd name="T22" fmla="*/ 22 w 122"/>
                <a:gd name="T23" fmla="*/ 56 h 94"/>
                <a:gd name="T24" fmla="*/ 26 w 122"/>
                <a:gd name="T25" fmla="*/ 56 h 94"/>
                <a:gd name="T26" fmla="*/ 28 w 122"/>
                <a:gd name="T27" fmla="*/ 56 h 94"/>
                <a:gd name="T28" fmla="*/ 30 w 122"/>
                <a:gd name="T29" fmla="*/ 58 h 94"/>
                <a:gd name="T30" fmla="*/ 32 w 122"/>
                <a:gd name="T31" fmla="*/ 60 h 94"/>
                <a:gd name="T32" fmla="*/ 30 w 122"/>
                <a:gd name="T33" fmla="*/ 62 h 94"/>
                <a:gd name="T34" fmla="*/ 28 w 122"/>
                <a:gd name="T35" fmla="*/ 66 h 94"/>
                <a:gd name="T36" fmla="*/ 24 w 122"/>
                <a:gd name="T37" fmla="*/ 70 h 94"/>
                <a:gd name="T38" fmla="*/ 24 w 122"/>
                <a:gd name="T39" fmla="*/ 74 h 94"/>
                <a:gd name="T40" fmla="*/ 26 w 122"/>
                <a:gd name="T41" fmla="*/ 80 h 94"/>
                <a:gd name="T42" fmla="*/ 28 w 122"/>
                <a:gd name="T43" fmla="*/ 82 h 94"/>
                <a:gd name="T44" fmla="*/ 32 w 122"/>
                <a:gd name="T45" fmla="*/ 86 h 94"/>
                <a:gd name="T46" fmla="*/ 36 w 122"/>
                <a:gd name="T47" fmla="*/ 88 h 94"/>
                <a:gd name="T48" fmla="*/ 40 w 122"/>
                <a:gd name="T49" fmla="*/ 88 h 94"/>
                <a:gd name="T50" fmla="*/ 50 w 122"/>
                <a:gd name="T51" fmla="*/ 88 h 94"/>
                <a:gd name="T52" fmla="*/ 64 w 122"/>
                <a:gd name="T53" fmla="*/ 88 h 94"/>
                <a:gd name="T54" fmla="*/ 80 w 122"/>
                <a:gd name="T55" fmla="*/ 94 h 94"/>
                <a:gd name="T56" fmla="*/ 122 w 122"/>
                <a:gd name="T57" fmla="*/ 42 h 94"/>
                <a:gd name="T58" fmla="*/ 114 w 122"/>
                <a:gd name="T59" fmla="*/ 24 h 94"/>
                <a:gd name="T60" fmla="*/ 92 w 122"/>
                <a:gd name="T61" fmla="*/ 20 h 94"/>
                <a:gd name="T62" fmla="*/ 56 w 122"/>
                <a:gd name="T63" fmla="*/ 0 h 94"/>
                <a:gd name="T64" fmla="*/ 54 w 122"/>
                <a:gd name="T65" fmla="*/ 12 h 94"/>
                <a:gd name="T66" fmla="*/ 40 w 122"/>
                <a:gd name="T67" fmla="*/ 10 h 94"/>
                <a:gd name="T68" fmla="*/ 22 w 122"/>
                <a:gd name="T69" fmla="*/ 0 h 9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22"/>
                <a:gd name="T106" fmla="*/ 0 h 94"/>
                <a:gd name="T107" fmla="*/ 122 w 122"/>
                <a:gd name="T108" fmla="*/ 94 h 9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22" h="94">
                  <a:moveTo>
                    <a:pt x="22" y="0"/>
                  </a:moveTo>
                  <a:lnTo>
                    <a:pt x="14" y="20"/>
                  </a:lnTo>
                  <a:lnTo>
                    <a:pt x="0" y="32"/>
                  </a:lnTo>
                  <a:lnTo>
                    <a:pt x="2" y="36"/>
                  </a:lnTo>
                  <a:lnTo>
                    <a:pt x="4" y="40"/>
                  </a:lnTo>
                  <a:lnTo>
                    <a:pt x="6" y="46"/>
                  </a:lnTo>
                  <a:lnTo>
                    <a:pt x="10" y="50"/>
                  </a:lnTo>
                  <a:lnTo>
                    <a:pt x="12" y="52"/>
                  </a:lnTo>
                  <a:lnTo>
                    <a:pt x="14" y="54"/>
                  </a:lnTo>
                  <a:lnTo>
                    <a:pt x="18" y="54"/>
                  </a:lnTo>
                  <a:lnTo>
                    <a:pt x="22" y="56"/>
                  </a:lnTo>
                  <a:lnTo>
                    <a:pt x="26" y="56"/>
                  </a:lnTo>
                  <a:lnTo>
                    <a:pt x="28" y="56"/>
                  </a:lnTo>
                  <a:lnTo>
                    <a:pt x="30" y="58"/>
                  </a:lnTo>
                  <a:lnTo>
                    <a:pt x="32" y="60"/>
                  </a:lnTo>
                  <a:lnTo>
                    <a:pt x="30" y="62"/>
                  </a:lnTo>
                  <a:lnTo>
                    <a:pt x="28" y="66"/>
                  </a:lnTo>
                  <a:lnTo>
                    <a:pt x="24" y="70"/>
                  </a:lnTo>
                  <a:lnTo>
                    <a:pt x="24" y="74"/>
                  </a:lnTo>
                  <a:lnTo>
                    <a:pt x="26" y="80"/>
                  </a:lnTo>
                  <a:lnTo>
                    <a:pt x="28" y="82"/>
                  </a:lnTo>
                  <a:lnTo>
                    <a:pt x="32" y="86"/>
                  </a:lnTo>
                  <a:lnTo>
                    <a:pt x="36" y="88"/>
                  </a:lnTo>
                  <a:lnTo>
                    <a:pt x="40" y="88"/>
                  </a:lnTo>
                  <a:lnTo>
                    <a:pt x="50" y="88"/>
                  </a:lnTo>
                  <a:lnTo>
                    <a:pt x="64" y="88"/>
                  </a:lnTo>
                  <a:lnTo>
                    <a:pt x="80" y="94"/>
                  </a:lnTo>
                  <a:lnTo>
                    <a:pt x="122" y="42"/>
                  </a:lnTo>
                  <a:lnTo>
                    <a:pt x="114" y="24"/>
                  </a:lnTo>
                  <a:lnTo>
                    <a:pt x="92" y="20"/>
                  </a:lnTo>
                  <a:lnTo>
                    <a:pt x="56" y="0"/>
                  </a:lnTo>
                  <a:lnTo>
                    <a:pt x="54" y="12"/>
                  </a:lnTo>
                  <a:lnTo>
                    <a:pt x="40" y="10"/>
                  </a:lnTo>
                  <a:lnTo>
                    <a:pt x="22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4" name="Freeform 9"/>
            <p:cNvSpPr>
              <a:spLocks/>
            </p:cNvSpPr>
            <p:nvPr/>
          </p:nvSpPr>
          <p:spPr bwMode="gray">
            <a:xfrm>
              <a:off x="1167" y="1618"/>
              <a:ext cx="46" cy="46"/>
            </a:xfrm>
            <a:custGeom>
              <a:avLst/>
              <a:gdLst>
                <a:gd name="T0" fmla="*/ 28 w 46"/>
                <a:gd name="T1" fmla="*/ 8 h 46"/>
                <a:gd name="T2" fmla="*/ 28 w 46"/>
                <a:gd name="T3" fmla="*/ 6 h 46"/>
                <a:gd name="T4" fmla="*/ 26 w 46"/>
                <a:gd name="T5" fmla="*/ 4 h 46"/>
                <a:gd name="T6" fmla="*/ 22 w 46"/>
                <a:gd name="T7" fmla="*/ 2 h 46"/>
                <a:gd name="T8" fmla="*/ 20 w 46"/>
                <a:gd name="T9" fmla="*/ 0 h 46"/>
                <a:gd name="T10" fmla="*/ 16 w 46"/>
                <a:gd name="T11" fmla="*/ 0 h 46"/>
                <a:gd name="T12" fmla="*/ 12 w 46"/>
                <a:gd name="T13" fmla="*/ 0 h 46"/>
                <a:gd name="T14" fmla="*/ 10 w 46"/>
                <a:gd name="T15" fmla="*/ 0 h 46"/>
                <a:gd name="T16" fmla="*/ 8 w 46"/>
                <a:gd name="T17" fmla="*/ 4 h 46"/>
                <a:gd name="T18" fmla="*/ 4 w 46"/>
                <a:gd name="T19" fmla="*/ 8 h 46"/>
                <a:gd name="T20" fmla="*/ 2 w 46"/>
                <a:gd name="T21" fmla="*/ 12 h 46"/>
                <a:gd name="T22" fmla="*/ 2 w 46"/>
                <a:gd name="T23" fmla="*/ 16 h 46"/>
                <a:gd name="T24" fmla="*/ 0 w 46"/>
                <a:gd name="T25" fmla="*/ 20 h 46"/>
                <a:gd name="T26" fmla="*/ 2 w 46"/>
                <a:gd name="T27" fmla="*/ 24 h 46"/>
                <a:gd name="T28" fmla="*/ 4 w 46"/>
                <a:gd name="T29" fmla="*/ 26 h 46"/>
                <a:gd name="T30" fmla="*/ 8 w 46"/>
                <a:gd name="T31" fmla="*/ 30 h 46"/>
                <a:gd name="T32" fmla="*/ 12 w 46"/>
                <a:gd name="T33" fmla="*/ 34 h 46"/>
                <a:gd name="T34" fmla="*/ 16 w 46"/>
                <a:gd name="T35" fmla="*/ 36 h 46"/>
                <a:gd name="T36" fmla="*/ 20 w 46"/>
                <a:gd name="T37" fmla="*/ 40 h 46"/>
                <a:gd name="T38" fmla="*/ 24 w 46"/>
                <a:gd name="T39" fmla="*/ 42 h 46"/>
                <a:gd name="T40" fmla="*/ 28 w 46"/>
                <a:gd name="T41" fmla="*/ 44 h 46"/>
                <a:gd name="T42" fmla="*/ 28 w 46"/>
                <a:gd name="T43" fmla="*/ 46 h 46"/>
                <a:gd name="T44" fmla="*/ 28 w 46"/>
                <a:gd name="T45" fmla="*/ 44 h 46"/>
                <a:gd name="T46" fmla="*/ 32 w 46"/>
                <a:gd name="T47" fmla="*/ 44 h 46"/>
                <a:gd name="T48" fmla="*/ 36 w 46"/>
                <a:gd name="T49" fmla="*/ 40 h 46"/>
                <a:gd name="T50" fmla="*/ 40 w 46"/>
                <a:gd name="T51" fmla="*/ 38 h 46"/>
                <a:gd name="T52" fmla="*/ 42 w 46"/>
                <a:gd name="T53" fmla="*/ 34 h 46"/>
                <a:gd name="T54" fmla="*/ 46 w 46"/>
                <a:gd name="T55" fmla="*/ 32 h 46"/>
                <a:gd name="T56" fmla="*/ 46 w 46"/>
                <a:gd name="T57" fmla="*/ 28 h 46"/>
                <a:gd name="T58" fmla="*/ 46 w 46"/>
                <a:gd name="T59" fmla="*/ 24 h 46"/>
                <a:gd name="T60" fmla="*/ 42 w 46"/>
                <a:gd name="T61" fmla="*/ 20 h 46"/>
                <a:gd name="T62" fmla="*/ 38 w 46"/>
                <a:gd name="T63" fmla="*/ 16 h 46"/>
                <a:gd name="T64" fmla="*/ 34 w 46"/>
                <a:gd name="T65" fmla="*/ 12 h 46"/>
                <a:gd name="T66" fmla="*/ 32 w 46"/>
                <a:gd name="T67" fmla="*/ 10 h 46"/>
                <a:gd name="T68" fmla="*/ 28 w 46"/>
                <a:gd name="T69" fmla="*/ 8 h 46"/>
                <a:gd name="T70" fmla="*/ 28 w 46"/>
                <a:gd name="T71" fmla="*/ 8 h 4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6"/>
                <a:gd name="T109" fmla="*/ 0 h 46"/>
                <a:gd name="T110" fmla="*/ 46 w 46"/>
                <a:gd name="T111" fmla="*/ 46 h 4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6" h="46">
                  <a:moveTo>
                    <a:pt x="28" y="8"/>
                  </a:moveTo>
                  <a:lnTo>
                    <a:pt x="28" y="6"/>
                  </a:lnTo>
                  <a:lnTo>
                    <a:pt x="26" y="4"/>
                  </a:lnTo>
                  <a:lnTo>
                    <a:pt x="22" y="2"/>
                  </a:lnTo>
                  <a:lnTo>
                    <a:pt x="20" y="0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8" y="4"/>
                  </a:lnTo>
                  <a:lnTo>
                    <a:pt x="4" y="8"/>
                  </a:lnTo>
                  <a:lnTo>
                    <a:pt x="2" y="12"/>
                  </a:lnTo>
                  <a:lnTo>
                    <a:pt x="2" y="16"/>
                  </a:lnTo>
                  <a:lnTo>
                    <a:pt x="0" y="20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8" y="30"/>
                  </a:lnTo>
                  <a:lnTo>
                    <a:pt x="12" y="34"/>
                  </a:lnTo>
                  <a:lnTo>
                    <a:pt x="16" y="36"/>
                  </a:lnTo>
                  <a:lnTo>
                    <a:pt x="20" y="40"/>
                  </a:lnTo>
                  <a:lnTo>
                    <a:pt x="24" y="42"/>
                  </a:lnTo>
                  <a:lnTo>
                    <a:pt x="28" y="44"/>
                  </a:lnTo>
                  <a:lnTo>
                    <a:pt x="28" y="46"/>
                  </a:lnTo>
                  <a:lnTo>
                    <a:pt x="28" y="44"/>
                  </a:lnTo>
                  <a:lnTo>
                    <a:pt x="32" y="44"/>
                  </a:lnTo>
                  <a:lnTo>
                    <a:pt x="36" y="40"/>
                  </a:lnTo>
                  <a:lnTo>
                    <a:pt x="40" y="38"/>
                  </a:lnTo>
                  <a:lnTo>
                    <a:pt x="42" y="34"/>
                  </a:lnTo>
                  <a:lnTo>
                    <a:pt x="46" y="32"/>
                  </a:lnTo>
                  <a:lnTo>
                    <a:pt x="46" y="28"/>
                  </a:lnTo>
                  <a:lnTo>
                    <a:pt x="46" y="24"/>
                  </a:lnTo>
                  <a:lnTo>
                    <a:pt x="42" y="20"/>
                  </a:lnTo>
                  <a:lnTo>
                    <a:pt x="38" y="16"/>
                  </a:lnTo>
                  <a:lnTo>
                    <a:pt x="34" y="12"/>
                  </a:lnTo>
                  <a:lnTo>
                    <a:pt x="32" y="10"/>
                  </a:lnTo>
                  <a:lnTo>
                    <a:pt x="28" y="8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5" name="Freeform 10"/>
            <p:cNvSpPr>
              <a:spLocks/>
            </p:cNvSpPr>
            <p:nvPr/>
          </p:nvSpPr>
          <p:spPr bwMode="gray">
            <a:xfrm>
              <a:off x="2641" y="2278"/>
              <a:ext cx="32" cy="164"/>
            </a:xfrm>
            <a:custGeom>
              <a:avLst/>
              <a:gdLst>
                <a:gd name="T0" fmla="*/ 26 w 32"/>
                <a:gd name="T1" fmla="*/ 8 h 164"/>
                <a:gd name="T2" fmla="*/ 26 w 32"/>
                <a:gd name="T3" fmla="*/ 6 h 164"/>
                <a:gd name="T4" fmla="*/ 24 w 32"/>
                <a:gd name="T5" fmla="*/ 6 h 164"/>
                <a:gd name="T6" fmla="*/ 22 w 32"/>
                <a:gd name="T7" fmla="*/ 2 h 164"/>
                <a:gd name="T8" fmla="*/ 20 w 32"/>
                <a:gd name="T9" fmla="*/ 2 h 164"/>
                <a:gd name="T10" fmla="*/ 18 w 32"/>
                <a:gd name="T11" fmla="*/ 0 h 164"/>
                <a:gd name="T12" fmla="*/ 16 w 32"/>
                <a:gd name="T13" fmla="*/ 2 h 164"/>
                <a:gd name="T14" fmla="*/ 14 w 32"/>
                <a:gd name="T15" fmla="*/ 6 h 164"/>
                <a:gd name="T16" fmla="*/ 12 w 32"/>
                <a:gd name="T17" fmla="*/ 10 h 164"/>
                <a:gd name="T18" fmla="*/ 10 w 32"/>
                <a:gd name="T19" fmla="*/ 14 h 164"/>
                <a:gd name="T20" fmla="*/ 8 w 32"/>
                <a:gd name="T21" fmla="*/ 18 h 164"/>
                <a:gd name="T22" fmla="*/ 8 w 32"/>
                <a:gd name="T23" fmla="*/ 22 h 164"/>
                <a:gd name="T24" fmla="*/ 8 w 32"/>
                <a:gd name="T25" fmla="*/ 22 h 164"/>
                <a:gd name="T26" fmla="*/ 2 w 32"/>
                <a:gd name="T27" fmla="*/ 42 h 164"/>
                <a:gd name="T28" fmla="*/ 2 w 32"/>
                <a:gd name="T29" fmla="*/ 44 h 164"/>
                <a:gd name="T30" fmla="*/ 2 w 32"/>
                <a:gd name="T31" fmla="*/ 46 h 164"/>
                <a:gd name="T32" fmla="*/ 4 w 32"/>
                <a:gd name="T33" fmla="*/ 52 h 164"/>
                <a:gd name="T34" fmla="*/ 4 w 32"/>
                <a:gd name="T35" fmla="*/ 56 h 164"/>
                <a:gd name="T36" fmla="*/ 6 w 32"/>
                <a:gd name="T37" fmla="*/ 60 h 164"/>
                <a:gd name="T38" fmla="*/ 6 w 32"/>
                <a:gd name="T39" fmla="*/ 66 h 164"/>
                <a:gd name="T40" fmla="*/ 8 w 32"/>
                <a:gd name="T41" fmla="*/ 82 h 164"/>
                <a:gd name="T42" fmla="*/ 6 w 32"/>
                <a:gd name="T43" fmla="*/ 100 h 164"/>
                <a:gd name="T44" fmla="*/ 6 w 32"/>
                <a:gd name="T45" fmla="*/ 118 h 164"/>
                <a:gd name="T46" fmla="*/ 6 w 32"/>
                <a:gd name="T47" fmla="*/ 132 h 164"/>
                <a:gd name="T48" fmla="*/ 6 w 32"/>
                <a:gd name="T49" fmla="*/ 140 h 164"/>
                <a:gd name="T50" fmla="*/ 6 w 32"/>
                <a:gd name="T51" fmla="*/ 142 h 164"/>
                <a:gd name="T52" fmla="*/ 4 w 32"/>
                <a:gd name="T53" fmla="*/ 146 h 164"/>
                <a:gd name="T54" fmla="*/ 2 w 32"/>
                <a:gd name="T55" fmla="*/ 150 h 164"/>
                <a:gd name="T56" fmla="*/ 0 w 32"/>
                <a:gd name="T57" fmla="*/ 156 h 164"/>
                <a:gd name="T58" fmla="*/ 0 w 32"/>
                <a:gd name="T59" fmla="*/ 158 h 164"/>
                <a:gd name="T60" fmla="*/ 0 w 32"/>
                <a:gd name="T61" fmla="*/ 160 h 164"/>
                <a:gd name="T62" fmla="*/ 8 w 32"/>
                <a:gd name="T63" fmla="*/ 164 h 164"/>
                <a:gd name="T64" fmla="*/ 12 w 32"/>
                <a:gd name="T65" fmla="*/ 152 h 164"/>
                <a:gd name="T66" fmla="*/ 22 w 32"/>
                <a:gd name="T67" fmla="*/ 162 h 164"/>
                <a:gd name="T68" fmla="*/ 22 w 32"/>
                <a:gd name="T69" fmla="*/ 160 h 164"/>
                <a:gd name="T70" fmla="*/ 22 w 32"/>
                <a:gd name="T71" fmla="*/ 158 h 164"/>
                <a:gd name="T72" fmla="*/ 22 w 32"/>
                <a:gd name="T73" fmla="*/ 152 h 164"/>
                <a:gd name="T74" fmla="*/ 22 w 32"/>
                <a:gd name="T75" fmla="*/ 146 h 164"/>
                <a:gd name="T76" fmla="*/ 20 w 32"/>
                <a:gd name="T77" fmla="*/ 140 h 164"/>
                <a:gd name="T78" fmla="*/ 16 w 32"/>
                <a:gd name="T79" fmla="*/ 130 h 164"/>
                <a:gd name="T80" fmla="*/ 16 w 32"/>
                <a:gd name="T81" fmla="*/ 118 h 164"/>
                <a:gd name="T82" fmla="*/ 24 w 32"/>
                <a:gd name="T83" fmla="*/ 106 h 164"/>
                <a:gd name="T84" fmla="*/ 28 w 32"/>
                <a:gd name="T85" fmla="*/ 102 h 164"/>
                <a:gd name="T86" fmla="*/ 32 w 32"/>
                <a:gd name="T87" fmla="*/ 96 h 164"/>
                <a:gd name="T88" fmla="*/ 32 w 32"/>
                <a:gd name="T89" fmla="*/ 92 h 164"/>
                <a:gd name="T90" fmla="*/ 32 w 32"/>
                <a:gd name="T91" fmla="*/ 88 h 164"/>
                <a:gd name="T92" fmla="*/ 30 w 32"/>
                <a:gd name="T93" fmla="*/ 84 h 164"/>
                <a:gd name="T94" fmla="*/ 30 w 32"/>
                <a:gd name="T95" fmla="*/ 80 h 164"/>
                <a:gd name="T96" fmla="*/ 30 w 32"/>
                <a:gd name="T97" fmla="*/ 74 h 164"/>
                <a:gd name="T98" fmla="*/ 28 w 32"/>
                <a:gd name="T99" fmla="*/ 62 h 164"/>
                <a:gd name="T100" fmla="*/ 26 w 32"/>
                <a:gd name="T101" fmla="*/ 50 h 164"/>
                <a:gd name="T102" fmla="*/ 24 w 32"/>
                <a:gd name="T103" fmla="*/ 40 h 164"/>
                <a:gd name="T104" fmla="*/ 24 w 32"/>
                <a:gd name="T105" fmla="*/ 36 h 164"/>
                <a:gd name="T106" fmla="*/ 24 w 32"/>
                <a:gd name="T107" fmla="*/ 36 h 164"/>
                <a:gd name="T108" fmla="*/ 22 w 32"/>
                <a:gd name="T109" fmla="*/ 32 h 164"/>
                <a:gd name="T110" fmla="*/ 22 w 32"/>
                <a:gd name="T111" fmla="*/ 28 h 164"/>
                <a:gd name="T112" fmla="*/ 22 w 32"/>
                <a:gd name="T113" fmla="*/ 22 h 164"/>
                <a:gd name="T114" fmla="*/ 22 w 32"/>
                <a:gd name="T115" fmla="*/ 16 h 164"/>
                <a:gd name="T116" fmla="*/ 24 w 32"/>
                <a:gd name="T117" fmla="*/ 12 h 164"/>
                <a:gd name="T118" fmla="*/ 26 w 32"/>
                <a:gd name="T119" fmla="*/ 8 h 16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32"/>
                <a:gd name="T181" fmla="*/ 0 h 164"/>
                <a:gd name="T182" fmla="*/ 32 w 32"/>
                <a:gd name="T183" fmla="*/ 164 h 16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32" h="164">
                  <a:moveTo>
                    <a:pt x="26" y="8"/>
                  </a:moveTo>
                  <a:lnTo>
                    <a:pt x="26" y="6"/>
                  </a:lnTo>
                  <a:lnTo>
                    <a:pt x="24" y="6"/>
                  </a:lnTo>
                  <a:lnTo>
                    <a:pt x="22" y="2"/>
                  </a:lnTo>
                  <a:lnTo>
                    <a:pt x="20" y="2"/>
                  </a:lnTo>
                  <a:lnTo>
                    <a:pt x="18" y="0"/>
                  </a:lnTo>
                  <a:lnTo>
                    <a:pt x="16" y="2"/>
                  </a:lnTo>
                  <a:lnTo>
                    <a:pt x="14" y="6"/>
                  </a:lnTo>
                  <a:lnTo>
                    <a:pt x="12" y="10"/>
                  </a:lnTo>
                  <a:lnTo>
                    <a:pt x="10" y="14"/>
                  </a:lnTo>
                  <a:lnTo>
                    <a:pt x="8" y="18"/>
                  </a:lnTo>
                  <a:lnTo>
                    <a:pt x="8" y="22"/>
                  </a:lnTo>
                  <a:lnTo>
                    <a:pt x="2" y="42"/>
                  </a:lnTo>
                  <a:lnTo>
                    <a:pt x="2" y="44"/>
                  </a:lnTo>
                  <a:lnTo>
                    <a:pt x="2" y="46"/>
                  </a:lnTo>
                  <a:lnTo>
                    <a:pt x="4" y="52"/>
                  </a:lnTo>
                  <a:lnTo>
                    <a:pt x="4" y="56"/>
                  </a:lnTo>
                  <a:lnTo>
                    <a:pt x="6" y="60"/>
                  </a:lnTo>
                  <a:lnTo>
                    <a:pt x="6" y="66"/>
                  </a:lnTo>
                  <a:lnTo>
                    <a:pt x="8" y="82"/>
                  </a:lnTo>
                  <a:lnTo>
                    <a:pt x="6" y="100"/>
                  </a:lnTo>
                  <a:lnTo>
                    <a:pt x="6" y="118"/>
                  </a:lnTo>
                  <a:lnTo>
                    <a:pt x="6" y="132"/>
                  </a:lnTo>
                  <a:lnTo>
                    <a:pt x="6" y="140"/>
                  </a:lnTo>
                  <a:lnTo>
                    <a:pt x="6" y="142"/>
                  </a:lnTo>
                  <a:lnTo>
                    <a:pt x="4" y="146"/>
                  </a:lnTo>
                  <a:lnTo>
                    <a:pt x="2" y="150"/>
                  </a:lnTo>
                  <a:lnTo>
                    <a:pt x="0" y="156"/>
                  </a:lnTo>
                  <a:lnTo>
                    <a:pt x="0" y="158"/>
                  </a:lnTo>
                  <a:lnTo>
                    <a:pt x="0" y="160"/>
                  </a:lnTo>
                  <a:lnTo>
                    <a:pt x="8" y="164"/>
                  </a:lnTo>
                  <a:lnTo>
                    <a:pt x="12" y="152"/>
                  </a:lnTo>
                  <a:lnTo>
                    <a:pt x="22" y="162"/>
                  </a:lnTo>
                  <a:lnTo>
                    <a:pt x="22" y="160"/>
                  </a:lnTo>
                  <a:lnTo>
                    <a:pt x="22" y="158"/>
                  </a:lnTo>
                  <a:lnTo>
                    <a:pt x="22" y="152"/>
                  </a:lnTo>
                  <a:lnTo>
                    <a:pt x="22" y="146"/>
                  </a:lnTo>
                  <a:lnTo>
                    <a:pt x="20" y="140"/>
                  </a:lnTo>
                  <a:lnTo>
                    <a:pt x="16" y="130"/>
                  </a:lnTo>
                  <a:lnTo>
                    <a:pt x="16" y="118"/>
                  </a:lnTo>
                  <a:lnTo>
                    <a:pt x="24" y="106"/>
                  </a:lnTo>
                  <a:lnTo>
                    <a:pt x="28" y="102"/>
                  </a:lnTo>
                  <a:lnTo>
                    <a:pt x="32" y="96"/>
                  </a:lnTo>
                  <a:lnTo>
                    <a:pt x="32" y="92"/>
                  </a:lnTo>
                  <a:lnTo>
                    <a:pt x="32" y="88"/>
                  </a:lnTo>
                  <a:lnTo>
                    <a:pt x="30" y="84"/>
                  </a:lnTo>
                  <a:lnTo>
                    <a:pt x="30" y="80"/>
                  </a:lnTo>
                  <a:lnTo>
                    <a:pt x="30" y="74"/>
                  </a:lnTo>
                  <a:lnTo>
                    <a:pt x="28" y="62"/>
                  </a:lnTo>
                  <a:lnTo>
                    <a:pt x="26" y="50"/>
                  </a:lnTo>
                  <a:lnTo>
                    <a:pt x="24" y="40"/>
                  </a:lnTo>
                  <a:lnTo>
                    <a:pt x="24" y="36"/>
                  </a:lnTo>
                  <a:lnTo>
                    <a:pt x="22" y="32"/>
                  </a:lnTo>
                  <a:lnTo>
                    <a:pt x="22" y="28"/>
                  </a:lnTo>
                  <a:lnTo>
                    <a:pt x="22" y="22"/>
                  </a:lnTo>
                  <a:lnTo>
                    <a:pt x="22" y="16"/>
                  </a:lnTo>
                  <a:lnTo>
                    <a:pt x="24" y="12"/>
                  </a:lnTo>
                  <a:lnTo>
                    <a:pt x="26" y="8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6" name="Freeform 11"/>
            <p:cNvSpPr>
              <a:spLocks/>
            </p:cNvSpPr>
            <p:nvPr/>
          </p:nvSpPr>
          <p:spPr bwMode="gray">
            <a:xfrm>
              <a:off x="1121" y="1472"/>
              <a:ext cx="2132" cy="1160"/>
            </a:xfrm>
            <a:custGeom>
              <a:avLst/>
              <a:gdLst>
                <a:gd name="T0" fmla="*/ 1494 w 2132"/>
                <a:gd name="T1" fmla="*/ 916 h 1160"/>
                <a:gd name="T2" fmla="*/ 1558 w 2132"/>
                <a:gd name="T3" fmla="*/ 688 h 1160"/>
                <a:gd name="T4" fmla="*/ 1762 w 2132"/>
                <a:gd name="T5" fmla="*/ 626 h 1160"/>
                <a:gd name="T6" fmla="*/ 1698 w 2132"/>
                <a:gd name="T7" fmla="*/ 776 h 1160"/>
                <a:gd name="T8" fmla="*/ 1790 w 2132"/>
                <a:gd name="T9" fmla="*/ 726 h 1160"/>
                <a:gd name="T10" fmla="*/ 1876 w 2132"/>
                <a:gd name="T11" fmla="*/ 654 h 1160"/>
                <a:gd name="T12" fmla="*/ 1998 w 2132"/>
                <a:gd name="T13" fmla="*/ 586 h 1160"/>
                <a:gd name="T14" fmla="*/ 2084 w 2132"/>
                <a:gd name="T15" fmla="*/ 548 h 1160"/>
                <a:gd name="T16" fmla="*/ 2074 w 2132"/>
                <a:gd name="T17" fmla="*/ 480 h 1160"/>
                <a:gd name="T18" fmla="*/ 1880 w 2132"/>
                <a:gd name="T19" fmla="*/ 370 h 1160"/>
                <a:gd name="T20" fmla="*/ 1640 w 2132"/>
                <a:gd name="T21" fmla="*/ 308 h 1160"/>
                <a:gd name="T22" fmla="*/ 1578 w 2132"/>
                <a:gd name="T23" fmla="*/ 268 h 1160"/>
                <a:gd name="T24" fmla="*/ 1412 w 2132"/>
                <a:gd name="T25" fmla="*/ 308 h 1160"/>
                <a:gd name="T26" fmla="*/ 1338 w 2132"/>
                <a:gd name="T27" fmla="*/ 230 h 1160"/>
                <a:gd name="T28" fmla="*/ 1160 w 2132"/>
                <a:gd name="T29" fmla="*/ 170 h 1160"/>
                <a:gd name="T30" fmla="*/ 1134 w 2132"/>
                <a:gd name="T31" fmla="*/ 160 h 1160"/>
                <a:gd name="T32" fmla="*/ 1086 w 2132"/>
                <a:gd name="T33" fmla="*/ 8 h 1160"/>
                <a:gd name="T34" fmla="*/ 1020 w 2132"/>
                <a:gd name="T35" fmla="*/ 108 h 1160"/>
                <a:gd name="T36" fmla="*/ 906 w 2132"/>
                <a:gd name="T37" fmla="*/ 98 h 1160"/>
                <a:gd name="T38" fmla="*/ 764 w 2132"/>
                <a:gd name="T39" fmla="*/ 244 h 1160"/>
                <a:gd name="T40" fmla="*/ 812 w 2132"/>
                <a:gd name="T41" fmla="*/ 382 h 1160"/>
                <a:gd name="T42" fmla="*/ 778 w 2132"/>
                <a:gd name="T43" fmla="*/ 298 h 1160"/>
                <a:gd name="T44" fmla="*/ 706 w 2132"/>
                <a:gd name="T45" fmla="*/ 244 h 1160"/>
                <a:gd name="T46" fmla="*/ 670 w 2132"/>
                <a:gd name="T47" fmla="*/ 318 h 1160"/>
                <a:gd name="T48" fmla="*/ 726 w 2132"/>
                <a:gd name="T49" fmla="*/ 416 h 1160"/>
                <a:gd name="T50" fmla="*/ 756 w 2132"/>
                <a:gd name="T51" fmla="*/ 470 h 1160"/>
                <a:gd name="T52" fmla="*/ 712 w 2132"/>
                <a:gd name="T53" fmla="*/ 492 h 1160"/>
                <a:gd name="T54" fmla="*/ 676 w 2132"/>
                <a:gd name="T55" fmla="*/ 424 h 1160"/>
                <a:gd name="T56" fmla="*/ 648 w 2132"/>
                <a:gd name="T57" fmla="*/ 466 h 1160"/>
                <a:gd name="T58" fmla="*/ 656 w 2132"/>
                <a:gd name="T59" fmla="*/ 368 h 1160"/>
                <a:gd name="T60" fmla="*/ 610 w 2132"/>
                <a:gd name="T61" fmla="*/ 280 h 1160"/>
                <a:gd name="T62" fmla="*/ 552 w 2132"/>
                <a:gd name="T63" fmla="*/ 374 h 1160"/>
                <a:gd name="T64" fmla="*/ 390 w 2132"/>
                <a:gd name="T65" fmla="*/ 422 h 1160"/>
                <a:gd name="T66" fmla="*/ 328 w 2132"/>
                <a:gd name="T67" fmla="*/ 410 h 1160"/>
                <a:gd name="T68" fmla="*/ 302 w 2132"/>
                <a:gd name="T69" fmla="*/ 490 h 1160"/>
                <a:gd name="T70" fmla="*/ 208 w 2132"/>
                <a:gd name="T71" fmla="*/ 560 h 1160"/>
                <a:gd name="T72" fmla="*/ 258 w 2132"/>
                <a:gd name="T73" fmla="*/ 480 h 1160"/>
                <a:gd name="T74" fmla="*/ 162 w 2132"/>
                <a:gd name="T75" fmla="*/ 368 h 1160"/>
                <a:gd name="T76" fmla="*/ 134 w 2132"/>
                <a:gd name="T77" fmla="*/ 606 h 1160"/>
                <a:gd name="T78" fmla="*/ 54 w 2132"/>
                <a:gd name="T79" fmla="*/ 674 h 1160"/>
                <a:gd name="T80" fmla="*/ 28 w 2132"/>
                <a:gd name="T81" fmla="*/ 730 h 1160"/>
                <a:gd name="T82" fmla="*/ 42 w 2132"/>
                <a:gd name="T83" fmla="*/ 810 h 1160"/>
                <a:gd name="T84" fmla="*/ 38 w 2132"/>
                <a:gd name="T85" fmla="*/ 892 h 1160"/>
                <a:gd name="T86" fmla="*/ 60 w 2132"/>
                <a:gd name="T87" fmla="*/ 918 h 1160"/>
                <a:gd name="T88" fmla="*/ 114 w 2132"/>
                <a:gd name="T89" fmla="*/ 970 h 1160"/>
                <a:gd name="T90" fmla="*/ 174 w 2132"/>
                <a:gd name="T91" fmla="*/ 998 h 1160"/>
                <a:gd name="T92" fmla="*/ 212 w 2132"/>
                <a:gd name="T93" fmla="*/ 974 h 1160"/>
                <a:gd name="T94" fmla="*/ 236 w 2132"/>
                <a:gd name="T95" fmla="*/ 1020 h 1160"/>
                <a:gd name="T96" fmla="*/ 316 w 2132"/>
                <a:gd name="T97" fmla="*/ 1092 h 1160"/>
                <a:gd name="T98" fmla="*/ 348 w 2132"/>
                <a:gd name="T99" fmla="*/ 1034 h 1160"/>
                <a:gd name="T100" fmla="*/ 390 w 2132"/>
                <a:gd name="T101" fmla="*/ 992 h 1160"/>
                <a:gd name="T102" fmla="*/ 410 w 2132"/>
                <a:gd name="T103" fmla="*/ 1058 h 1160"/>
                <a:gd name="T104" fmla="*/ 452 w 2132"/>
                <a:gd name="T105" fmla="*/ 1122 h 1160"/>
                <a:gd name="T106" fmla="*/ 560 w 2132"/>
                <a:gd name="T107" fmla="*/ 1128 h 1160"/>
                <a:gd name="T108" fmla="*/ 660 w 2132"/>
                <a:gd name="T109" fmla="*/ 1104 h 1160"/>
                <a:gd name="T110" fmla="*/ 732 w 2132"/>
                <a:gd name="T111" fmla="*/ 1050 h 1160"/>
                <a:gd name="T112" fmla="*/ 752 w 2132"/>
                <a:gd name="T113" fmla="*/ 994 h 1160"/>
                <a:gd name="T114" fmla="*/ 834 w 2132"/>
                <a:gd name="T115" fmla="*/ 912 h 1160"/>
                <a:gd name="T116" fmla="*/ 964 w 2132"/>
                <a:gd name="T117" fmla="*/ 912 h 1160"/>
                <a:gd name="T118" fmla="*/ 1168 w 2132"/>
                <a:gd name="T119" fmla="*/ 880 h 1160"/>
                <a:gd name="T120" fmla="*/ 1354 w 2132"/>
                <a:gd name="T121" fmla="*/ 904 h 1160"/>
                <a:gd name="T122" fmla="*/ 1432 w 2132"/>
                <a:gd name="T123" fmla="*/ 908 h 116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132"/>
                <a:gd name="T187" fmla="*/ 0 h 1160"/>
                <a:gd name="T188" fmla="*/ 2132 w 2132"/>
                <a:gd name="T189" fmla="*/ 1160 h 116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132" h="1160">
                  <a:moveTo>
                    <a:pt x="1396" y="998"/>
                  </a:moveTo>
                  <a:lnTo>
                    <a:pt x="1398" y="994"/>
                  </a:lnTo>
                  <a:lnTo>
                    <a:pt x="1398" y="996"/>
                  </a:lnTo>
                  <a:lnTo>
                    <a:pt x="1396" y="1000"/>
                  </a:lnTo>
                  <a:lnTo>
                    <a:pt x="1396" y="1002"/>
                  </a:lnTo>
                  <a:lnTo>
                    <a:pt x="1394" y="1006"/>
                  </a:lnTo>
                  <a:lnTo>
                    <a:pt x="1394" y="1010"/>
                  </a:lnTo>
                  <a:lnTo>
                    <a:pt x="1394" y="1012"/>
                  </a:lnTo>
                  <a:lnTo>
                    <a:pt x="1392" y="1012"/>
                  </a:lnTo>
                  <a:lnTo>
                    <a:pt x="1394" y="1018"/>
                  </a:lnTo>
                  <a:lnTo>
                    <a:pt x="1398" y="1024"/>
                  </a:lnTo>
                  <a:lnTo>
                    <a:pt x="1402" y="1028"/>
                  </a:lnTo>
                  <a:lnTo>
                    <a:pt x="1406" y="1030"/>
                  </a:lnTo>
                  <a:lnTo>
                    <a:pt x="1410" y="1032"/>
                  </a:lnTo>
                  <a:lnTo>
                    <a:pt x="1412" y="1034"/>
                  </a:lnTo>
                  <a:lnTo>
                    <a:pt x="1414" y="1034"/>
                  </a:lnTo>
                  <a:lnTo>
                    <a:pt x="1424" y="1026"/>
                  </a:lnTo>
                  <a:lnTo>
                    <a:pt x="1436" y="1010"/>
                  </a:lnTo>
                  <a:lnTo>
                    <a:pt x="1450" y="992"/>
                  </a:lnTo>
                  <a:lnTo>
                    <a:pt x="1464" y="970"/>
                  </a:lnTo>
                  <a:lnTo>
                    <a:pt x="1476" y="950"/>
                  </a:lnTo>
                  <a:lnTo>
                    <a:pt x="1486" y="932"/>
                  </a:lnTo>
                  <a:lnTo>
                    <a:pt x="1492" y="920"/>
                  </a:lnTo>
                  <a:lnTo>
                    <a:pt x="1494" y="916"/>
                  </a:lnTo>
                  <a:lnTo>
                    <a:pt x="1496" y="898"/>
                  </a:lnTo>
                  <a:lnTo>
                    <a:pt x="1502" y="884"/>
                  </a:lnTo>
                  <a:lnTo>
                    <a:pt x="1506" y="876"/>
                  </a:lnTo>
                  <a:lnTo>
                    <a:pt x="1510" y="872"/>
                  </a:lnTo>
                  <a:lnTo>
                    <a:pt x="1512" y="846"/>
                  </a:lnTo>
                  <a:lnTo>
                    <a:pt x="1514" y="842"/>
                  </a:lnTo>
                  <a:lnTo>
                    <a:pt x="1516" y="830"/>
                  </a:lnTo>
                  <a:lnTo>
                    <a:pt x="1514" y="818"/>
                  </a:lnTo>
                  <a:lnTo>
                    <a:pt x="1510" y="808"/>
                  </a:lnTo>
                  <a:lnTo>
                    <a:pt x="1500" y="804"/>
                  </a:lnTo>
                  <a:lnTo>
                    <a:pt x="1494" y="804"/>
                  </a:lnTo>
                  <a:lnTo>
                    <a:pt x="1486" y="806"/>
                  </a:lnTo>
                  <a:lnTo>
                    <a:pt x="1478" y="808"/>
                  </a:lnTo>
                  <a:lnTo>
                    <a:pt x="1472" y="808"/>
                  </a:lnTo>
                  <a:lnTo>
                    <a:pt x="1466" y="806"/>
                  </a:lnTo>
                  <a:lnTo>
                    <a:pt x="1462" y="802"/>
                  </a:lnTo>
                  <a:lnTo>
                    <a:pt x="1460" y="800"/>
                  </a:lnTo>
                  <a:lnTo>
                    <a:pt x="1458" y="798"/>
                  </a:lnTo>
                  <a:lnTo>
                    <a:pt x="1456" y="798"/>
                  </a:lnTo>
                  <a:lnTo>
                    <a:pt x="1444" y="794"/>
                  </a:lnTo>
                  <a:lnTo>
                    <a:pt x="1470" y="770"/>
                  </a:lnTo>
                  <a:lnTo>
                    <a:pt x="1472" y="762"/>
                  </a:lnTo>
                  <a:lnTo>
                    <a:pt x="1494" y="738"/>
                  </a:lnTo>
                  <a:lnTo>
                    <a:pt x="1542" y="686"/>
                  </a:lnTo>
                  <a:lnTo>
                    <a:pt x="1546" y="686"/>
                  </a:lnTo>
                  <a:lnTo>
                    <a:pt x="1558" y="688"/>
                  </a:lnTo>
                  <a:lnTo>
                    <a:pt x="1572" y="692"/>
                  </a:lnTo>
                  <a:lnTo>
                    <a:pt x="1588" y="694"/>
                  </a:lnTo>
                  <a:lnTo>
                    <a:pt x="1602" y="698"/>
                  </a:lnTo>
                  <a:lnTo>
                    <a:pt x="1608" y="698"/>
                  </a:lnTo>
                  <a:lnTo>
                    <a:pt x="1612" y="698"/>
                  </a:lnTo>
                  <a:lnTo>
                    <a:pt x="1612" y="694"/>
                  </a:lnTo>
                  <a:lnTo>
                    <a:pt x="1612" y="692"/>
                  </a:lnTo>
                  <a:lnTo>
                    <a:pt x="1612" y="688"/>
                  </a:lnTo>
                  <a:lnTo>
                    <a:pt x="1612" y="686"/>
                  </a:lnTo>
                  <a:lnTo>
                    <a:pt x="1622" y="680"/>
                  </a:lnTo>
                  <a:lnTo>
                    <a:pt x="1634" y="682"/>
                  </a:lnTo>
                  <a:lnTo>
                    <a:pt x="1642" y="682"/>
                  </a:lnTo>
                  <a:lnTo>
                    <a:pt x="1650" y="700"/>
                  </a:lnTo>
                  <a:lnTo>
                    <a:pt x="1694" y="686"/>
                  </a:lnTo>
                  <a:lnTo>
                    <a:pt x="1694" y="676"/>
                  </a:lnTo>
                  <a:lnTo>
                    <a:pt x="1732" y="642"/>
                  </a:lnTo>
                  <a:lnTo>
                    <a:pt x="1734" y="642"/>
                  </a:lnTo>
                  <a:lnTo>
                    <a:pt x="1736" y="640"/>
                  </a:lnTo>
                  <a:lnTo>
                    <a:pt x="1738" y="636"/>
                  </a:lnTo>
                  <a:lnTo>
                    <a:pt x="1742" y="634"/>
                  </a:lnTo>
                  <a:lnTo>
                    <a:pt x="1746" y="630"/>
                  </a:lnTo>
                  <a:lnTo>
                    <a:pt x="1750" y="628"/>
                  </a:lnTo>
                  <a:lnTo>
                    <a:pt x="1756" y="626"/>
                  </a:lnTo>
                  <a:lnTo>
                    <a:pt x="1760" y="624"/>
                  </a:lnTo>
                  <a:lnTo>
                    <a:pt x="1762" y="626"/>
                  </a:lnTo>
                  <a:lnTo>
                    <a:pt x="1764" y="628"/>
                  </a:lnTo>
                  <a:lnTo>
                    <a:pt x="1764" y="632"/>
                  </a:lnTo>
                  <a:lnTo>
                    <a:pt x="1760" y="638"/>
                  </a:lnTo>
                  <a:lnTo>
                    <a:pt x="1758" y="644"/>
                  </a:lnTo>
                  <a:lnTo>
                    <a:pt x="1754" y="648"/>
                  </a:lnTo>
                  <a:lnTo>
                    <a:pt x="1754" y="652"/>
                  </a:lnTo>
                  <a:lnTo>
                    <a:pt x="1754" y="654"/>
                  </a:lnTo>
                  <a:lnTo>
                    <a:pt x="1758" y="654"/>
                  </a:lnTo>
                  <a:lnTo>
                    <a:pt x="1760" y="654"/>
                  </a:lnTo>
                  <a:lnTo>
                    <a:pt x="1764" y="654"/>
                  </a:lnTo>
                  <a:lnTo>
                    <a:pt x="1768" y="652"/>
                  </a:lnTo>
                  <a:lnTo>
                    <a:pt x="1770" y="650"/>
                  </a:lnTo>
                  <a:lnTo>
                    <a:pt x="1776" y="644"/>
                  </a:lnTo>
                  <a:lnTo>
                    <a:pt x="1784" y="634"/>
                  </a:lnTo>
                  <a:lnTo>
                    <a:pt x="1790" y="624"/>
                  </a:lnTo>
                  <a:lnTo>
                    <a:pt x="1796" y="616"/>
                  </a:lnTo>
                  <a:lnTo>
                    <a:pt x="1798" y="614"/>
                  </a:lnTo>
                  <a:lnTo>
                    <a:pt x="1792" y="626"/>
                  </a:lnTo>
                  <a:lnTo>
                    <a:pt x="1792" y="638"/>
                  </a:lnTo>
                  <a:lnTo>
                    <a:pt x="1794" y="648"/>
                  </a:lnTo>
                  <a:lnTo>
                    <a:pt x="1796" y="652"/>
                  </a:lnTo>
                  <a:lnTo>
                    <a:pt x="1762" y="676"/>
                  </a:lnTo>
                  <a:lnTo>
                    <a:pt x="1752" y="706"/>
                  </a:lnTo>
                  <a:lnTo>
                    <a:pt x="1714" y="736"/>
                  </a:lnTo>
                  <a:lnTo>
                    <a:pt x="1698" y="776"/>
                  </a:lnTo>
                  <a:lnTo>
                    <a:pt x="1696" y="780"/>
                  </a:lnTo>
                  <a:lnTo>
                    <a:pt x="1696" y="784"/>
                  </a:lnTo>
                  <a:lnTo>
                    <a:pt x="1694" y="790"/>
                  </a:lnTo>
                  <a:lnTo>
                    <a:pt x="1696" y="798"/>
                  </a:lnTo>
                  <a:lnTo>
                    <a:pt x="1698" y="806"/>
                  </a:lnTo>
                  <a:lnTo>
                    <a:pt x="1702" y="820"/>
                  </a:lnTo>
                  <a:lnTo>
                    <a:pt x="1708" y="838"/>
                  </a:lnTo>
                  <a:lnTo>
                    <a:pt x="1712" y="854"/>
                  </a:lnTo>
                  <a:lnTo>
                    <a:pt x="1718" y="868"/>
                  </a:lnTo>
                  <a:lnTo>
                    <a:pt x="1718" y="874"/>
                  </a:lnTo>
                  <a:lnTo>
                    <a:pt x="1736" y="848"/>
                  </a:lnTo>
                  <a:lnTo>
                    <a:pt x="1766" y="802"/>
                  </a:lnTo>
                  <a:lnTo>
                    <a:pt x="1782" y="798"/>
                  </a:lnTo>
                  <a:lnTo>
                    <a:pt x="1780" y="794"/>
                  </a:lnTo>
                  <a:lnTo>
                    <a:pt x="1780" y="784"/>
                  </a:lnTo>
                  <a:lnTo>
                    <a:pt x="1782" y="772"/>
                  </a:lnTo>
                  <a:lnTo>
                    <a:pt x="1786" y="758"/>
                  </a:lnTo>
                  <a:lnTo>
                    <a:pt x="1790" y="750"/>
                  </a:lnTo>
                  <a:lnTo>
                    <a:pt x="1792" y="744"/>
                  </a:lnTo>
                  <a:lnTo>
                    <a:pt x="1792" y="740"/>
                  </a:lnTo>
                  <a:lnTo>
                    <a:pt x="1792" y="736"/>
                  </a:lnTo>
                  <a:lnTo>
                    <a:pt x="1792" y="732"/>
                  </a:lnTo>
                  <a:lnTo>
                    <a:pt x="1792" y="730"/>
                  </a:lnTo>
                  <a:lnTo>
                    <a:pt x="1790" y="730"/>
                  </a:lnTo>
                  <a:lnTo>
                    <a:pt x="1790" y="728"/>
                  </a:lnTo>
                  <a:lnTo>
                    <a:pt x="1790" y="726"/>
                  </a:lnTo>
                  <a:lnTo>
                    <a:pt x="1788" y="724"/>
                  </a:lnTo>
                  <a:lnTo>
                    <a:pt x="1786" y="720"/>
                  </a:lnTo>
                  <a:lnTo>
                    <a:pt x="1786" y="716"/>
                  </a:lnTo>
                  <a:lnTo>
                    <a:pt x="1786" y="712"/>
                  </a:lnTo>
                  <a:lnTo>
                    <a:pt x="1790" y="708"/>
                  </a:lnTo>
                  <a:lnTo>
                    <a:pt x="1792" y="704"/>
                  </a:lnTo>
                  <a:lnTo>
                    <a:pt x="1796" y="702"/>
                  </a:lnTo>
                  <a:lnTo>
                    <a:pt x="1802" y="702"/>
                  </a:lnTo>
                  <a:lnTo>
                    <a:pt x="1812" y="700"/>
                  </a:lnTo>
                  <a:lnTo>
                    <a:pt x="1816" y="698"/>
                  </a:lnTo>
                  <a:lnTo>
                    <a:pt x="1818" y="696"/>
                  </a:lnTo>
                  <a:lnTo>
                    <a:pt x="1820" y="692"/>
                  </a:lnTo>
                  <a:lnTo>
                    <a:pt x="1820" y="688"/>
                  </a:lnTo>
                  <a:lnTo>
                    <a:pt x="1820" y="684"/>
                  </a:lnTo>
                  <a:lnTo>
                    <a:pt x="1820" y="680"/>
                  </a:lnTo>
                  <a:lnTo>
                    <a:pt x="1820" y="678"/>
                  </a:lnTo>
                  <a:lnTo>
                    <a:pt x="1822" y="676"/>
                  </a:lnTo>
                  <a:lnTo>
                    <a:pt x="1824" y="676"/>
                  </a:lnTo>
                  <a:lnTo>
                    <a:pt x="1832" y="676"/>
                  </a:lnTo>
                  <a:lnTo>
                    <a:pt x="1838" y="674"/>
                  </a:lnTo>
                  <a:lnTo>
                    <a:pt x="1846" y="670"/>
                  </a:lnTo>
                  <a:lnTo>
                    <a:pt x="1858" y="660"/>
                  </a:lnTo>
                  <a:lnTo>
                    <a:pt x="1862" y="656"/>
                  </a:lnTo>
                  <a:lnTo>
                    <a:pt x="1868" y="654"/>
                  </a:lnTo>
                  <a:lnTo>
                    <a:pt x="1872" y="654"/>
                  </a:lnTo>
                  <a:lnTo>
                    <a:pt x="1876" y="654"/>
                  </a:lnTo>
                  <a:lnTo>
                    <a:pt x="1880" y="656"/>
                  </a:lnTo>
                  <a:lnTo>
                    <a:pt x="1882" y="660"/>
                  </a:lnTo>
                  <a:lnTo>
                    <a:pt x="1884" y="662"/>
                  </a:lnTo>
                  <a:lnTo>
                    <a:pt x="1884" y="664"/>
                  </a:lnTo>
                  <a:lnTo>
                    <a:pt x="1906" y="656"/>
                  </a:lnTo>
                  <a:lnTo>
                    <a:pt x="1914" y="642"/>
                  </a:lnTo>
                  <a:lnTo>
                    <a:pt x="1926" y="630"/>
                  </a:lnTo>
                  <a:lnTo>
                    <a:pt x="1944" y="622"/>
                  </a:lnTo>
                  <a:lnTo>
                    <a:pt x="1948" y="610"/>
                  </a:lnTo>
                  <a:lnTo>
                    <a:pt x="1964" y="610"/>
                  </a:lnTo>
                  <a:lnTo>
                    <a:pt x="1966" y="610"/>
                  </a:lnTo>
                  <a:lnTo>
                    <a:pt x="1970" y="610"/>
                  </a:lnTo>
                  <a:lnTo>
                    <a:pt x="1974" y="610"/>
                  </a:lnTo>
                  <a:lnTo>
                    <a:pt x="1978" y="610"/>
                  </a:lnTo>
                  <a:lnTo>
                    <a:pt x="1982" y="612"/>
                  </a:lnTo>
                  <a:lnTo>
                    <a:pt x="1986" y="612"/>
                  </a:lnTo>
                  <a:lnTo>
                    <a:pt x="1988" y="610"/>
                  </a:lnTo>
                  <a:lnTo>
                    <a:pt x="1992" y="608"/>
                  </a:lnTo>
                  <a:lnTo>
                    <a:pt x="1996" y="604"/>
                  </a:lnTo>
                  <a:lnTo>
                    <a:pt x="2000" y="602"/>
                  </a:lnTo>
                  <a:lnTo>
                    <a:pt x="2002" y="598"/>
                  </a:lnTo>
                  <a:lnTo>
                    <a:pt x="2004" y="596"/>
                  </a:lnTo>
                  <a:lnTo>
                    <a:pt x="2006" y="596"/>
                  </a:lnTo>
                  <a:lnTo>
                    <a:pt x="2004" y="592"/>
                  </a:lnTo>
                  <a:lnTo>
                    <a:pt x="1998" y="586"/>
                  </a:lnTo>
                  <a:lnTo>
                    <a:pt x="1990" y="576"/>
                  </a:lnTo>
                  <a:lnTo>
                    <a:pt x="1984" y="568"/>
                  </a:lnTo>
                  <a:lnTo>
                    <a:pt x="1978" y="562"/>
                  </a:lnTo>
                  <a:lnTo>
                    <a:pt x="1974" y="560"/>
                  </a:lnTo>
                  <a:lnTo>
                    <a:pt x="1972" y="556"/>
                  </a:lnTo>
                  <a:lnTo>
                    <a:pt x="1972" y="552"/>
                  </a:lnTo>
                  <a:lnTo>
                    <a:pt x="1972" y="550"/>
                  </a:lnTo>
                  <a:lnTo>
                    <a:pt x="1972" y="546"/>
                  </a:lnTo>
                  <a:lnTo>
                    <a:pt x="1974" y="546"/>
                  </a:lnTo>
                  <a:lnTo>
                    <a:pt x="1978" y="546"/>
                  </a:lnTo>
                  <a:lnTo>
                    <a:pt x="1982" y="546"/>
                  </a:lnTo>
                  <a:lnTo>
                    <a:pt x="1986" y="546"/>
                  </a:lnTo>
                  <a:lnTo>
                    <a:pt x="1988" y="544"/>
                  </a:lnTo>
                  <a:lnTo>
                    <a:pt x="1992" y="542"/>
                  </a:lnTo>
                  <a:lnTo>
                    <a:pt x="1994" y="540"/>
                  </a:lnTo>
                  <a:lnTo>
                    <a:pt x="2016" y="518"/>
                  </a:lnTo>
                  <a:lnTo>
                    <a:pt x="2014" y="502"/>
                  </a:lnTo>
                  <a:lnTo>
                    <a:pt x="2024" y="494"/>
                  </a:lnTo>
                  <a:lnTo>
                    <a:pt x="2032" y="512"/>
                  </a:lnTo>
                  <a:lnTo>
                    <a:pt x="2050" y="518"/>
                  </a:lnTo>
                  <a:lnTo>
                    <a:pt x="2054" y="520"/>
                  </a:lnTo>
                  <a:lnTo>
                    <a:pt x="2060" y="526"/>
                  </a:lnTo>
                  <a:lnTo>
                    <a:pt x="2068" y="534"/>
                  </a:lnTo>
                  <a:lnTo>
                    <a:pt x="2076" y="542"/>
                  </a:lnTo>
                  <a:lnTo>
                    <a:pt x="2084" y="548"/>
                  </a:lnTo>
                  <a:lnTo>
                    <a:pt x="2088" y="550"/>
                  </a:lnTo>
                  <a:lnTo>
                    <a:pt x="2090" y="552"/>
                  </a:lnTo>
                  <a:lnTo>
                    <a:pt x="2094" y="550"/>
                  </a:lnTo>
                  <a:lnTo>
                    <a:pt x="2096" y="550"/>
                  </a:lnTo>
                  <a:lnTo>
                    <a:pt x="2100" y="524"/>
                  </a:lnTo>
                  <a:lnTo>
                    <a:pt x="2100" y="518"/>
                  </a:lnTo>
                  <a:lnTo>
                    <a:pt x="2102" y="518"/>
                  </a:lnTo>
                  <a:lnTo>
                    <a:pt x="2106" y="518"/>
                  </a:lnTo>
                  <a:lnTo>
                    <a:pt x="2110" y="518"/>
                  </a:lnTo>
                  <a:lnTo>
                    <a:pt x="2116" y="518"/>
                  </a:lnTo>
                  <a:lnTo>
                    <a:pt x="2122" y="516"/>
                  </a:lnTo>
                  <a:lnTo>
                    <a:pt x="2126" y="512"/>
                  </a:lnTo>
                  <a:lnTo>
                    <a:pt x="2130" y="508"/>
                  </a:lnTo>
                  <a:lnTo>
                    <a:pt x="2132" y="500"/>
                  </a:lnTo>
                  <a:lnTo>
                    <a:pt x="2124" y="494"/>
                  </a:lnTo>
                  <a:lnTo>
                    <a:pt x="2114" y="488"/>
                  </a:lnTo>
                  <a:lnTo>
                    <a:pt x="2102" y="482"/>
                  </a:lnTo>
                  <a:lnTo>
                    <a:pt x="2092" y="476"/>
                  </a:lnTo>
                  <a:lnTo>
                    <a:pt x="2088" y="472"/>
                  </a:lnTo>
                  <a:lnTo>
                    <a:pt x="2084" y="472"/>
                  </a:lnTo>
                  <a:lnTo>
                    <a:pt x="2080" y="474"/>
                  </a:lnTo>
                  <a:lnTo>
                    <a:pt x="2078" y="474"/>
                  </a:lnTo>
                  <a:lnTo>
                    <a:pt x="2076" y="478"/>
                  </a:lnTo>
                  <a:lnTo>
                    <a:pt x="2074" y="478"/>
                  </a:lnTo>
                  <a:lnTo>
                    <a:pt x="2074" y="480"/>
                  </a:lnTo>
                  <a:lnTo>
                    <a:pt x="2066" y="464"/>
                  </a:lnTo>
                  <a:lnTo>
                    <a:pt x="2054" y="446"/>
                  </a:lnTo>
                  <a:lnTo>
                    <a:pt x="2040" y="432"/>
                  </a:lnTo>
                  <a:lnTo>
                    <a:pt x="2024" y="420"/>
                  </a:lnTo>
                  <a:lnTo>
                    <a:pt x="2010" y="412"/>
                  </a:lnTo>
                  <a:lnTo>
                    <a:pt x="1998" y="408"/>
                  </a:lnTo>
                  <a:lnTo>
                    <a:pt x="1994" y="406"/>
                  </a:lnTo>
                  <a:lnTo>
                    <a:pt x="1960" y="376"/>
                  </a:lnTo>
                  <a:lnTo>
                    <a:pt x="1954" y="376"/>
                  </a:lnTo>
                  <a:lnTo>
                    <a:pt x="1942" y="376"/>
                  </a:lnTo>
                  <a:lnTo>
                    <a:pt x="1930" y="374"/>
                  </a:lnTo>
                  <a:lnTo>
                    <a:pt x="1922" y="372"/>
                  </a:lnTo>
                  <a:lnTo>
                    <a:pt x="1920" y="370"/>
                  </a:lnTo>
                  <a:lnTo>
                    <a:pt x="1916" y="366"/>
                  </a:lnTo>
                  <a:lnTo>
                    <a:pt x="1910" y="366"/>
                  </a:lnTo>
                  <a:lnTo>
                    <a:pt x="1906" y="364"/>
                  </a:lnTo>
                  <a:lnTo>
                    <a:pt x="1902" y="364"/>
                  </a:lnTo>
                  <a:lnTo>
                    <a:pt x="1900" y="388"/>
                  </a:lnTo>
                  <a:lnTo>
                    <a:pt x="1900" y="406"/>
                  </a:lnTo>
                  <a:lnTo>
                    <a:pt x="1896" y="414"/>
                  </a:lnTo>
                  <a:lnTo>
                    <a:pt x="1884" y="416"/>
                  </a:lnTo>
                  <a:lnTo>
                    <a:pt x="1884" y="408"/>
                  </a:lnTo>
                  <a:lnTo>
                    <a:pt x="1866" y="386"/>
                  </a:lnTo>
                  <a:lnTo>
                    <a:pt x="1880" y="376"/>
                  </a:lnTo>
                  <a:lnTo>
                    <a:pt x="1880" y="370"/>
                  </a:lnTo>
                  <a:lnTo>
                    <a:pt x="1842" y="386"/>
                  </a:lnTo>
                  <a:lnTo>
                    <a:pt x="1834" y="382"/>
                  </a:lnTo>
                  <a:lnTo>
                    <a:pt x="1790" y="378"/>
                  </a:lnTo>
                  <a:lnTo>
                    <a:pt x="1774" y="398"/>
                  </a:lnTo>
                  <a:lnTo>
                    <a:pt x="1762" y="380"/>
                  </a:lnTo>
                  <a:lnTo>
                    <a:pt x="1762" y="378"/>
                  </a:lnTo>
                  <a:lnTo>
                    <a:pt x="1764" y="370"/>
                  </a:lnTo>
                  <a:lnTo>
                    <a:pt x="1762" y="358"/>
                  </a:lnTo>
                  <a:lnTo>
                    <a:pt x="1758" y="342"/>
                  </a:lnTo>
                  <a:lnTo>
                    <a:pt x="1748" y="332"/>
                  </a:lnTo>
                  <a:lnTo>
                    <a:pt x="1734" y="326"/>
                  </a:lnTo>
                  <a:lnTo>
                    <a:pt x="1722" y="326"/>
                  </a:lnTo>
                  <a:lnTo>
                    <a:pt x="1712" y="326"/>
                  </a:lnTo>
                  <a:lnTo>
                    <a:pt x="1710" y="328"/>
                  </a:lnTo>
                  <a:lnTo>
                    <a:pt x="1704" y="328"/>
                  </a:lnTo>
                  <a:lnTo>
                    <a:pt x="1690" y="330"/>
                  </a:lnTo>
                  <a:lnTo>
                    <a:pt x="1676" y="330"/>
                  </a:lnTo>
                  <a:lnTo>
                    <a:pt x="1664" y="328"/>
                  </a:lnTo>
                  <a:lnTo>
                    <a:pt x="1660" y="324"/>
                  </a:lnTo>
                  <a:lnTo>
                    <a:pt x="1654" y="322"/>
                  </a:lnTo>
                  <a:lnTo>
                    <a:pt x="1650" y="322"/>
                  </a:lnTo>
                  <a:lnTo>
                    <a:pt x="1648" y="324"/>
                  </a:lnTo>
                  <a:lnTo>
                    <a:pt x="1646" y="324"/>
                  </a:lnTo>
                  <a:lnTo>
                    <a:pt x="1646" y="314"/>
                  </a:lnTo>
                  <a:lnTo>
                    <a:pt x="1638" y="310"/>
                  </a:lnTo>
                  <a:lnTo>
                    <a:pt x="1640" y="308"/>
                  </a:lnTo>
                  <a:lnTo>
                    <a:pt x="1640" y="304"/>
                  </a:lnTo>
                  <a:lnTo>
                    <a:pt x="1638" y="298"/>
                  </a:lnTo>
                  <a:lnTo>
                    <a:pt x="1636" y="290"/>
                  </a:lnTo>
                  <a:lnTo>
                    <a:pt x="1634" y="282"/>
                  </a:lnTo>
                  <a:lnTo>
                    <a:pt x="1630" y="278"/>
                  </a:lnTo>
                  <a:lnTo>
                    <a:pt x="1626" y="276"/>
                  </a:lnTo>
                  <a:lnTo>
                    <a:pt x="1622" y="276"/>
                  </a:lnTo>
                  <a:lnTo>
                    <a:pt x="1618" y="278"/>
                  </a:lnTo>
                  <a:lnTo>
                    <a:pt x="1614" y="280"/>
                  </a:lnTo>
                  <a:lnTo>
                    <a:pt x="1610" y="282"/>
                  </a:lnTo>
                  <a:lnTo>
                    <a:pt x="1606" y="286"/>
                  </a:lnTo>
                  <a:lnTo>
                    <a:pt x="1604" y="288"/>
                  </a:lnTo>
                  <a:lnTo>
                    <a:pt x="1602" y="288"/>
                  </a:lnTo>
                  <a:lnTo>
                    <a:pt x="1600" y="288"/>
                  </a:lnTo>
                  <a:lnTo>
                    <a:pt x="1598" y="290"/>
                  </a:lnTo>
                  <a:lnTo>
                    <a:pt x="1596" y="288"/>
                  </a:lnTo>
                  <a:lnTo>
                    <a:pt x="1594" y="288"/>
                  </a:lnTo>
                  <a:lnTo>
                    <a:pt x="1592" y="286"/>
                  </a:lnTo>
                  <a:lnTo>
                    <a:pt x="1592" y="282"/>
                  </a:lnTo>
                  <a:lnTo>
                    <a:pt x="1592" y="280"/>
                  </a:lnTo>
                  <a:lnTo>
                    <a:pt x="1592" y="276"/>
                  </a:lnTo>
                  <a:lnTo>
                    <a:pt x="1590" y="272"/>
                  </a:lnTo>
                  <a:lnTo>
                    <a:pt x="1588" y="270"/>
                  </a:lnTo>
                  <a:lnTo>
                    <a:pt x="1584" y="268"/>
                  </a:lnTo>
                  <a:lnTo>
                    <a:pt x="1578" y="268"/>
                  </a:lnTo>
                  <a:lnTo>
                    <a:pt x="1566" y="266"/>
                  </a:lnTo>
                  <a:lnTo>
                    <a:pt x="1552" y="264"/>
                  </a:lnTo>
                  <a:lnTo>
                    <a:pt x="1538" y="260"/>
                  </a:lnTo>
                  <a:lnTo>
                    <a:pt x="1528" y="256"/>
                  </a:lnTo>
                  <a:lnTo>
                    <a:pt x="1524" y="256"/>
                  </a:lnTo>
                  <a:lnTo>
                    <a:pt x="1528" y="260"/>
                  </a:lnTo>
                  <a:lnTo>
                    <a:pt x="1526" y="264"/>
                  </a:lnTo>
                  <a:lnTo>
                    <a:pt x="1524" y="268"/>
                  </a:lnTo>
                  <a:lnTo>
                    <a:pt x="1518" y="270"/>
                  </a:lnTo>
                  <a:lnTo>
                    <a:pt x="1512" y="272"/>
                  </a:lnTo>
                  <a:lnTo>
                    <a:pt x="1504" y="276"/>
                  </a:lnTo>
                  <a:lnTo>
                    <a:pt x="1502" y="286"/>
                  </a:lnTo>
                  <a:lnTo>
                    <a:pt x="1502" y="296"/>
                  </a:lnTo>
                  <a:lnTo>
                    <a:pt x="1502" y="306"/>
                  </a:lnTo>
                  <a:lnTo>
                    <a:pt x="1502" y="310"/>
                  </a:lnTo>
                  <a:lnTo>
                    <a:pt x="1494" y="312"/>
                  </a:lnTo>
                  <a:lnTo>
                    <a:pt x="1482" y="318"/>
                  </a:lnTo>
                  <a:lnTo>
                    <a:pt x="1460" y="304"/>
                  </a:lnTo>
                  <a:lnTo>
                    <a:pt x="1452" y="310"/>
                  </a:lnTo>
                  <a:lnTo>
                    <a:pt x="1438" y="310"/>
                  </a:lnTo>
                  <a:lnTo>
                    <a:pt x="1422" y="294"/>
                  </a:lnTo>
                  <a:lnTo>
                    <a:pt x="1420" y="296"/>
                  </a:lnTo>
                  <a:lnTo>
                    <a:pt x="1418" y="300"/>
                  </a:lnTo>
                  <a:lnTo>
                    <a:pt x="1416" y="304"/>
                  </a:lnTo>
                  <a:lnTo>
                    <a:pt x="1412" y="308"/>
                  </a:lnTo>
                  <a:lnTo>
                    <a:pt x="1410" y="312"/>
                  </a:lnTo>
                  <a:lnTo>
                    <a:pt x="1410" y="316"/>
                  </a:lnTo>
                  <a:lnTo>
                    <a:pt x="1408" y="320"/>
                  </a:lnTo>
                  <a:lnTo>
                    <a:pt x="1404" y="324"/>
                  </a:lnTo>
                  <a:lnTo>
                    <a:pt x="1402" y="328"/>
                  </a:lnTo>
                  <a:lnTo>
                    <a:pt x="1398" y="330"/>
                  </a:lnTo>
                  <a:lnTo>
                    <a:pt x="1396" y="334"/>
                  </a:lnTo>
                  <a:lnTo>
                    <a:pt x="1392" y="320"/>
                  </a:lnTo>
                  <a:lnTo>
                    <a:pt x="1384" y="304"/>
                  </a:lnTo>
                  <a:lnTo>
                    <a:pt x="1384" y="274"/>
                  </a:lnTo>
                  <a:lnTo>
                    <a:pt x="1388" y="254"/>
                  </a:lnTo>
                  <a:lnTo>
                    <a:pt x="1386" y="248"/>
                  </a:lnTo>
                  <a:lnTo>
                    <a:pt x="1384" y="246"/>
                  </a:lnTo>
                  <a:lnTo>
                    <a:pt x="1382" y="244"/>
                  </a:lnTo>
                  <a:lnTo>
                    <a:pt x="1378" y="242"/>
                  </a:lnTo>
                  <a:lnTo>
                    <a:pt x="1374" y="242"/>
                  </a:lnTo>
                  <a:lnTo>
                    <a:pt x="1372" y="244"/>
                  </a:lnTo>
                  <a:lnTo>
                    <a:pt x="1370" y="244"/>
                  </a:lnTo>
                  <a:lnTo>
                    <a:pt x="1368" y="244"/>
                  </a:lnTo>
                  <a:lnTo>
                    <a:pt x="1366" y="240"/>
                  </a:lnTo>
                  <a:lnTo>
                    <a:pt x="1362" y="238"/>
                  </a:lnTo>
                  <a:lnTo>
                    <a:pt x="1356" y="234"/>
                  </a:lnTo>
                  <a:lnTo>
                    <a:pt x="1348" y="232"/>
                  </a:lnTo>
                  <a:lnTo>
                    <a:pt x="1338" y="230"/>
                  </a:lnTo>
                  <a:lnTo>
                    <a:pt x="1332" y="230"/>
                  </a:lnTo>
                  <a:lnTo>
                    <a:pt x="1326" y="228"/>
                  </a:lnTo>
                  <a:lnTo>
                    <a:pt x="1322" y="228"/>
                  </a:lnTo>
                  <a:lnTo>
                    <a:pt x="1320" y="230"/>
                  </a:lnTo>
                  <a:lnTo>
                    <a:pt x="1316" y="232"/>
                  </a:lnTo>
                  <a:lnTo>
                    <a:pt x="1312" y="234"/>
                  </a:lnTo>
                  <a:lnTo>
                    <a:pt x="1308" y="238"/>
                  </a:lnTo>
                  <a:lnTo>
                    <a:pt x="1296" y="242"/>
                  </a:lnTo>
                  <a:lnTo>
                    <a:pt x="1284" y="240"/>
                  </a:lnTo>
                  <a:lnTo>
                    <a:pt x="1272" y="238"/>
                  </a:lnTo>
                  <a:lnTo>
                    <a:pt x="1262" y="236"/>
                  </a:lnTo>
                  <a:lnTo>
                    <a:pt x="1258" y="234"/>
                  </a:lnTo>
                  <a:lnTo>
                    <a:pt x="1224" y="216"/>
                  </a:lnTo>
                  <a:lnTo>
                    <a:pt x="1210" y="216"/>
                  </a:lnTo>
                  <a:lnTo>
                    <a:pt x="1194" y="214"/>
                  </a:lnTo>
                  <a:lnTo>
                    <a:pt x="1182" y="208"/>
                  </a:lnTo>
                  <a:lnTo>
                    <a:pt x="1172" y="204"/>
                  </a:lnTo>
                  <a:lnTo>
                    <a:pt x="1168" y="202"/>
                  </a:lnTo>
                  <a:lnTo>
                    <a:pt x="1160" y="196"/>
                  </a:lnTo>
                  <a:lnTo>
                    <a:pt x="1156" y="190"/>
                  </a:lnTo>
                  <a:lnTo>
                    <a:pt x="1164" y="186"/>
                  </a:lnTo>
                  <a:lnTo>
                    <a:pt x="1166" y="184"/>
                  </a:lnTo>
                  <a:lnTo>
                    <a:pt x="1166" y="182"/>
                  </a:lnTo>
                  <a:lnTo>
                    <a:pt x="1166" y="178"/>
                  </a:lnTo>
                  <a:lnTo>
                    <a:pt x="1164" y="172"/>
                  </a:lnTo>
                  <a:lnTo>
                    <a:pt x="1160" y="170"/>
                  </a:lnTo>
                  <a:lnTo>
                    <a:pt x="1158" y="168"/>
                  </a:lnTo>
                  <a:lnTo>
                    <a:pt x="1156" y="168"/>
                  </a:lnTo>
                  <a:lnTo>
                    <a:pt x="1152" y="170"/>
                  </a:lnTo>
                  <a:lnTo>
                    <a:pt x="1150" y="170"/>
                  </a:lnTo>
                  <a:lnTo>
                    <a:pt x="1148" y="172"/>
                  </a:lnTo>
                  <a:lnTo>
                    <a:pt x="1146" y="174"/>
                  </a:lnTo>
                  <a:lnTo>
                    <a:pt x="1144" y="176"/>
                  </a:lnTo>
                  <a:lnTo>
                    <a:pt x="1142" y="180"/>
                  </a:lnTo>
                  <a:lnTo>
                    <a:pt x="1140" y="184"/>
                  </a:lnTo>
                  <a:lnTo>
                    <a:pt x="1136" y="190"/>
                  </a:lnTo>
                  <a:lnTo>
                    <a:pt x="1132" y="194"/>
                  </a:lnTo>
                  <a:lnTo>
                    <a:pt x="1128" y="198"/>
                  </a:lnTo>
                  <a:lnTo>
                    <a:pt x="1126" y="200"/>
                  </a:lnTo>
                  <a:lnTo>
                    <a:pt x="1120" y="202"/>
                  </a:lnTo>
                  <a:lnTo>
                    <a:pt x="1116" y="206"/>
                  </a:lnTo>
                  <a:lnTo>
                    <a:pt x="1112" y="210"/>
                  </a:lnTo>
                  <a:lnTo>
                    <a:pt x="1110" y="216"/>
                  </a:lnTo>
                  <a:lnTo>
                    <a:pt x="1108" y="220"/>
                  </a:lnTo>
                  <a:lnTo>
                    <a:pt x="1106" y="222"/>
                  </a:lnTo>
                  <a:lnTo>
                    <a:pt x="1104" y="224"/>
                  </a:lnTo>
                  <a:lnTo>
                    <a:pt x="1096" y="224"/>
                  </a:lnTo>
                  <a:lnTo>
                    <a:pt x="1092" y="204"/>
                  </a:lnTo>
                  <a:lnTo>
                    <a:pt x="1084" y="194"/>
                  </a:lnTo>
                  <a:lnTo>
                    <a:pt x="1108" y="192"/>
                  </a:lnTo>
                  <a:lnTo>
                    <a:pt x="1134" y="160"/>
                  </a:lnTo>
                  <a:lnTo>
                    <a:pt x="1150" y="144"/>
                  </a:lnTo>
                  <a:lnTo>
                    <a:pt x="1158" y="130"/>
                  </a:lnTo>
                  <a:lnTo>
                    <a:pt x="1162" y="122"/>
                  </a:lnTo>
                  <a:lnTo>
                    <a:pt x="1164" y="120"/>
                  </a:lnTo>
                  <a:lnTo>
                    <a:pt x="1164" y="96"/>
                  </a:lnTo>
                  <a:lnTo>
                    <a:pt x="1166" y="78"/>
                  </a:lnTo>
                  <a:lnTo>
                    <a:pt x="1160" y="64"/>
                  </a:lnTo>
                  <a:lnTo>
                    <a:pt x="1148" y="54"/>
                  </a:lnTo>
                  <a:lnTo>
                    <a:pt x="1134" y="52"/>
                  </a:lnTo>
                  <a:lnTo>
                    <a:pt x="1122" y="56"/>
                  </a:lnTo>
                  <a:lnTo>
                    <a:pt x="1108" y="64"/>
                  </a:lnTo>
                  <a:lnTo>
                    <a:pt x="1098" y="68"/>
                  </a:lnTo>
                  <a:lnTo>
                    <a:pt x="1090" y="70"/>
                  </a:lnTo>
                  <a:lnTo>
                    <a:pt x="1084" y="70"/>
                  </a:lnTo>
                  <a:lnTo>
                    <a:pt x="1080" y="70"/>
                  </a:lnTo>
                  <a:lnTo>
                    <a:pt x="1078" y="52"/>
                  </a:lnTo>
                  <a:lnTo>
                    <a:pt x="1070" y="46"/>
                  </a:lnTo>
                  <a:lnTo>
                    <a:pt x="1080" y="20"/>
                  </a:lnTo>
                  <a:lnTo>
                    <a:pt x="1082" y="20"/>
                  </a:lnTo>
                  <a:lnTo>
                    <a:pt x="1084" y="18"/>
                  </a:lnTo>
                  <a:lnTo>
                    <a:pt x="1086" y="18"/>
                  </a:lnTo>
                  <a:lnTo>
                    <a:pt x="1088" y="16"/>
                  </a:lnTo>
                  <a:lnTo>
                    <a:pt x="1088" y="14"/>
                  </a:lnTo>
                  <a:lnTo>
                    <a:pt x="1088" y="10"/>
                  </a:lnTo>
                  <a:lnTo>
                    <a:pt x="1086" y="8"/>
                  </a:lnTo>
                  <a:lnTo>
                    <a:pt x="1080" y="4"/>
                  </a:lnTo>
                  <a:lnTo>
                    <a:pt x="1068" y="0"/>
                  </a:lnTo>
                  <a:lnTo>
                    <a:pt x="1056" y="4"/>
                  </a:lnTo>
                  <a:lnTo>
                    <a:pt x="1048" y="10"/>
                  </a:lnTo>
                  <a:lnTo>
                    <a:pt x="1042" y="16"/>
                  </a:lnTo>
                  <a:lnTo>
                    <a:pt x="1038" y="22"/>
                  </a:lnTo>
                  <a:lnTo>
                    <a:pt x="1030" y="32"/>
                  </a:lnTo>
                  <a:lnTo>
                    <a:pt x="1022" y="42"/>
                  </a:lnTo>
                  <a:lnTo>
                    <a:pt x="1016" y="50"/>
                  </a:lnTo>
                  <a:lnTo>
                    <a:pt x="1012" y="54"/>
                  </a:lnTo>
                  <a:lnTo>
                    <a:pt x="1016" y="62"/>
                  </a:lnTo>
                  <a:lnTo>
                    <a:pt x="1008" y="76"/>
                  </a:lnTo>
                  <a:lnTo>
                    <a:pt x="990" y="68"/>
                  </a:lnTo>
                  <a:lnTo>
                    <a:pt x="988" y="68"/>
                  </a:lnTo>
                  <a:lnTo>
                    <a:pt x="986" y="68"/>
                  </a:lnTo>
                  <a:lnTo>
                    <a:pt x="986" y="70"/>
                  </a:lnTo>
                  <a:lnTo>
                    <a:pt x="988" y="72"/>
                  </a:lnTo>
                  <a:lnTo>
                    <a:pt x="990" y="74"/>
                  </a:lnTo>
                  <a:lnTo>
                    <a:pt x="992" y="76"/>
                  </a:lnTo>
                  <a:lnTo>
                    <a:pt x="992" y="78"/>
                  </a:lnTo>
                  <a:lnTo>
                    <a:pt x="994" y="78"/>
                  </a:lnTo>
                  <a:lnTo>
                    <a:pt x="1020" y="98"/>
                  </a:lnTo>
                  <a:lnTo>
                    <a:pt x="1020" y="100"/>
                  </a:lnTo>
                  <a:lnTo>
                    <a:pt x="1020" y="102"/>
                  </a:lnTo>
                  <a:lnTo>
                    <a:pt x="1020" y="108"/>
                  </a:lnTo>
                  <a:lnTo>
                    <a:pt x="1020" y="114"/>
                  </a:lnTo>
                  <a:lnTo>
                    <a:pt x="1020" y="122"/>
                  </a:lnTo>
                  <a:lnTo>
                    <a:pt x="1018" y="126"/>
                  </a:lnTo>
                  <a:lnTo>
                    <a:pt x="1014" y="130"/>
                  </a:lnTo>
                  <a:lnTo>
                    <a:pt x="1010" y="128"/>
                  </a:lnTo>
                  <a:lnTo>
                    <a:pt x="1006" y="126"/>
                  </a:lnTo>
                  <a:lnTo>
                    <a:pt x="1002" y="120"/>
                  </a:lnTo>
                  <a:lnTo>
                    <a:pt x="998" y="112"/>
                  </a:lnTo>
                  <a:lnTo>
                    <a:pt x="992" y="100"/>
                  </a:lnTo>
                  <a:lnTo>
                    <a:pt x="980" y="92"/>
                  </a:lnTo>
                  <a:lnTo>
                    <a:pt x="966" y="90"/>
                  </a:lnTo>
                  <a:lnTo>
                    <a:pt x="952" y="92"/>
                  </a:lnTo>
                  <a:lnTo>
                    <a:pt x="944" y="92"/>
                  </a:lnTo>
                  <a:lnTo>
                    <a:pt x="940" y="92"/>
                  </a:lnTo>
                  <a:lnTo>
                    <a:pt x="936" y="92"/>
                  </a:lnTo>
                  <a:lnTo>
                    <a:pt x="932" y="90"/>
                  </a:lnTo>
                  <a:lnTo>
                    <a:pt x="930" y="88"/>
                  </a:lnTo>
                  <a:lnTo>
                    <a:pt x="930" y="86"/>
                  </a:lnTo>
                  <a:lnTo>
                    <a:pt x="930" y="84"/>
                  </a:lnTo>
                  <a:lnTo>
                    <a:pt x="928" y="84"/>
                  </a:lnTo>
                  <a:lnTo>
                    <a:pt x="924" y="86"/>
                  </a:lnTo>
                  <a:lnTo>
                    <a:pt x="920" y="88"/>
                  </a:lnTo>
                  <a:lnTo>
                    <a:pt x="914" y="92"/>
                  </a:lnTo>
                  <a:lnTo>
                    <a:pt x="910" y="94"/>
                  </a:lnTo>
                  <a:lnTo>
                    <a:pt x="906" y="98"/>
                  </a:lnTo>
                  <a:lnTo>
                    <a:pt x="902" y="100"/>
                  </a:lnTo>
                  <a:lnTo>
                    <a:pt x="898" y="104"/>
                  </a:lnTo>
                  <a:lnTo>
                    <a:pt x="892" y="110"/>
                  </a:lnTo>
                  <a:lnTo>
                    <a:pt x="884" y="114"/>
                  </a:lnTo>
                  <a:lnTo>
                    <a:pt x="872" y="116"/>
                  </a:lnTo>
                  <a:lnTo>
                    <a:pt x="864" y="122"/>
                  </a:lnTo>
                  <a:lnTo>
                    <a:pt x="856" y="132"/>
                  </a:lnTo>
                  <a:lnTo>
                    <a:pt x="850" y="146"/>
                  </a:lnTo>
                  <a:lnTo>
                    <a:pt x="846" y="158"/>
                  </a:lnTo>
                  <a:lnTo>
                    <a:pt x="844" y="162"/>
                  </a:lnTo>
                  <a:lnTo>
                    <a:pt x="842" y="168"/>
                  </a:lnTo>
                  <a:lnTo>
                    <a:pt x="836" y="172"/>
                  </a:lnTo>
                  <a:lnTo>
                    <a:pt x="830" y="176"/>
                  </a:lnTo>
                  <a:lnTo>
                    <a:pt x="826" y="180"/>
                  </a:lnTo>
                  <a:lnTo>
                    <a:pt x="822" y="182"/>
                  </a:lnTo>
                  <a:lnTo>
                    <a:pt x="818" y="184"/>
                  </a:lnTo>
                  <a:lnTo>
                    <a:pt x="818" y="188"/>
                  </a:lnTo>
                  <a:lnTo>
                    <a:pt x="820" y="190"/>
                  </a:lnTo>
                  <a:lnTo>
                    <a:pt x="822" y="192"/>
                  </a:lnTo>
                  <a:lnTo>
                    <a:pt x="822" y="196"/>
                  </a:lnTo>
                  <a:lnTo>
                    <a:pt x="818" y="202"/>
                  </a:lnTo>
                  <a:lnTo>
                    <a:pt x="804" y="208"/>
                  </a:lnTo>
                  <a:lnTo>
                    <a:pt x="782" y="214"/>
                  </a:lnTo>
                  <a:lnTo>
                    <a:pt x="772" y="220"/>
                  </a:lnTo>
                  <a:lnTo>
                    <a:pt x="768" y="232"/>
                  </a:lnTo>
                  <a:lnTo>
                    <a:pt x="764" y="244"/>
                  </a:lnTo>
                  <a:lnTo>
                    <a:pt x="766" y="256"/>
                  </a:lnTo>
                  <a:lnTo>
                    <a:pt x="766" y="266"/>
                  </a:lnTo>
                  <a:lnTo>
                    <a:pt x="766" y="272"/>
                  </a:lnTo>
                  <a:lnTo>
                    <a:pt x="768" y="276"/>
                  </a:lnTo>
                  <a:lnTo>
                    <a:pt x="772" y="276"/>
                  </a:lnTo>
                  <a:lnTo>
                    <a:pt x="776" y="278"/>
                  </a:lnTo>
                  <a:lnTo>
                    <a:pt x="782" y="278"/>
                  </a:lnTo>
                  <a:lnTo>
                    <a:pt x="784" y="278"/>
                  </a:lnTo>
                  <a:lnTo>
                    <a:pt x="786" y="278"/>
                  </a:lnTo>
                  <a:lnTo>
                    <a:pt x="786" y="282"/>
                  </a:lnTo>
                  <a:lnTo>
                    <a:pt x="788" y="284"/>
                  </a:lnTo>
                  <a:lnTo>
                    <a:pt x="792" y="288"/>
                  </a:lnTo>
                  <a:lnTo>
                    <a:pt x="796" y="292"/>
                  </a:lnTo>
                  <a:lnTo>
                    <a:pt x="800" y="294"/>
                  </a:lnTo>
                  <a:lnTo>
                    <a:pt x="802" y="296"/>
                  </a:lnTo>
                  <a:lnTo>
                    <a:pt x="804" y="298"/>
                  </a:lnTo>
                  <a:lnTo>
                    <a:pt x="804" y="344"/>
                  </a:lnTo>
                  <a:lnTo>
                    <a:pt x="800" y="352"/>
                  </a:lnTo>
                  <a:lnTo>
                    <a:pt x="800" y="358"/>
                  </a:lnTo>
                  <a:lnTo>
                    <a:pt x="800" y="364"/>
                  </a:lnTo>
                  <a:lnTo>
                    <a:pt x="802" y="368"/>
                  </a:lnTo>
                  <a:lnTo>
                    <a:pt x="806" y="372"/>
                  </a:lnTo>
                  <a:lnTo>
                    <a:pt x="808" y="374"/>
                  </a:lnTo>
                  <a:lnTo>
                    <a:pt x="810" y="376"/>
                  </a:lnTo>
                  <a:lnTo>
                    <a:pt x="812" y="376"/>
                  </a:lnTo>
                  <a:lnTo>
                    <a:pt x="812" y="382"/>
                  </a:lnTo>
                  <a:lnTo>
                    <a:pt x="800" y="380"/>
                  </a:lnTo>
                  <a:lnTo>
                    <a:pt x="796" y="378"/>
                  </a:lnTo>
                  <a:lnTo>
                    <a:pt x="792" y="374"/>
                  </a:lnTo>
                  <a:lnTo>
                    <a:pt x="788" y="370"/>
                  </a:lnTo>
                  <a:lnTo>
                    <a:pt x="784" y="366"/>
                  </a:lnTo>
                  <a:lnTo>
                    <a:pt x="782" y="360"/>
                  </a:lnTo>
                  <a:lnTo>
                    <a:pt x="782" y="356"/>
                  </a:lnTo>
                  <a:lnTo>
                    <a:pt x="782" y="352"/>
                  </a:lnTo>
                  <a:lnTo>
                    <a:pt x="784" y="348"/>
                  </a:lnTo>
                  <a:lnTo>
                    <a:pt x="784" y="344"/>
                  </a:lnTo>
                  <a:lnTo>
                    <a:pt x="782" y="340"/>
                  </a:lnTo>
                  <a:lnTo>
                    <a:pt x="778" y="338"/>
                  </a:lnTo>
                  <a:lnTo>
                    <a:pt x="776" y="338"/>
                  </a:lnTo>
                  <a:lnTo>
                    <a:pt x="776" y="336"/>
                  </a:lnTo>
                  <a:lnTo>
                    <a:pt x="776" y="334"/>
                  </a:lnTo>
                  <a:lnTo>
                    <a:pt x="778" y="332"/>
                  </a:lnTo>
                  <a:lnTo>
                    <a:pt x="782" y="326"/>
                  </a:lnTo>
                  <a:lnTo>
                    <a:pt x="784" y="322"/>
                  </a:lnTo>
                  <a:lnTo>
                    <a:pt x="788" y="316"/>
                  </a:lnTo>
                  <a:lnTo>
                    <a:pt x="790" y="308"/>
                  </a:lnTo>
                  <a:lnTo>
                    <a:pt x="790" y="304"/>
                  </a:lnTo>
                  <a:lnTo>
                    <a:pt x="788" y="300"/>
                  </a:lnTo>
                  <a:lnTo>
                    <a:pt x="788" y="298"/>
                  </a:lnTo>
                  <a:lnTo>
                    <a:pt x="786" y="298"/>
                  </a:lnTo>
                  <a:lnTo>
                    <a:pt x="782" y="298"/>
                  </a:lnTo>
                  <a:lnTo>
                    <a:pt x="778" y="298"/>
                  </a:lnTo>
                  <a:lnTo>
                    <a:pt x="774" y="298"/>
                  </a:lnTo>
                  <a:lnTo>
                    <a:pt x="768" y="296"/>
                  </a:lnTo>
                  <a:lnTo>
                    <a:pt x="766" y="294"/>
                  </a:lnTo>
                  <a:lnTo>
                    <a:pt x="764" y="292"/>
                  </a:lnTo>
                  <a:lnTo>
                    <a:pt x="762" y="290"/>
                  </a:lnTo>
                  <a:lnTo>
                    <a:pt x="758" y="290"/>
                  </a:lnTo>
                  <a:lnTo>
                    <a:pt x="754" y="290"/>
                  </a:lnTo>
                  <a:lnTo>
                    <a:pt x="750" y="288"/>
                  </a:lnTo>
                  <a:lnTo>
                    <a:pt x="744" y="286"/>
                  </a:lnTo>
                  <a:lnTo>
                    <a:pt x="738" y="284"/>
                  </a:lnTo>
                  <a:lnTo>
                    <a:pt x="732" y="280"/>
                  </a:lnTo>
                  <a:lnTo>
                    <a:pt x="728" y="276"/>
                  </a:lnTo>
                  <a:lnTo>
                    <a:pt x="726" y="276"/>
                  </a:lnTo>
                  <a:lnTo>
                    <a:pt x="724" y="274"/>
                  </a:lnTo>
                  <a:lnTo>
                    <a:pt x="722" y="276"/>
                  </a:lnTo>
                  <a:lnTo>
                    <a:pt x="720" y="278"/>
                  </a:lnTo>
                  <a:lnTo>
                    <a:pt x="718" y="280"/>
                  </a:lnTo>
                  <a:lnTo>
                    <a:pt x="718" y="282"/>
                  </a:lnTo>
                  <a:lnTo>
                    <a:pt x="716" y="282"/>
                  </a:lnTo>
                  <a:lnTo>
                    <a:pt x="712" y="278"/>
                  </a:lnTo>
                  <a:lnTo>
                    <a:pt x="710" y="270"/>
                  </a:lnTo>
                  <a:lnTo>
                    <a:pt x="710" y="260"/>
                  </a:lnTo>
                  <a:lnTo>
                    <a:pt x="710" y="250"/>
                  </a:lnTo>
                  <a:lnTo>
                    <a:pt x="708" y="246"/>
                  </a:lnTo>
                  <a:lnTo>
                    <a:pt x="706" y="244"/>
                  </a:lnTo>
                  <a:lnTo>
                    <a:pt x="704" y="244"/>
                  </a:lnTo>
                  <a:lnTo>
                    <a:pt x="700" y="242"/>
                  </a:lnTo>
                  <a:lnTo>
                    <a:pt x="696" y="242"/>
                  </a:lnTo>
                  <a:lnTo>
                    <a:pt x="694" y="244"/>
                  </a:lnTo>
                  <a:lnTo>
                    <a:pt x="692" y="244"/>
                  </a:lnTo>
                  <a:lnTo>
                    <a:pt x="690" y="244"/>
                  </a:lnTo>
                  <a:lnTo>
                    <a:pt x="688" y="246"/>
                  </a:lnTo>
                  <a:lnTo>
                    <a:pt x="684" y="248"/>
                  </a:lnTo>
                  <a:lnTo>
                    <a:pt x="684" y="250"/>
                  </a:lnTo>
                  <a:lnTo>
                    <a:pt x="684" y="254"/>
                  </a:lnTo>
                  <a:lnTo>
                    <a:pt x="684" y="258"/>
                  </a:lnTo>
                  <a:lnTo>
                    <a:pt x="686" y="262"/>
                  </a:lnTo>
                  <a:lnTo>
                    <a:pt x="686" y="266"/>
                  </a:lnTo>
                  <a:lnTo>
                    <a:pt x="688" y="270"/>
                  </a:lnTo>
                  <a:lnTo>
                    <a:pt x="690" y="274"/>
                  </a:lnTo>
                  <a:lnTo>
                    <a:pt x="690" y="278"/>
                  </a:lnTo>
                  <a:lnTo>
                    <a:pt x="690" y="282"/>
                  </a:lnTo>
                  <a:lnTo>
                    <a:pt x="690" y="284"/>
                  </a:lnTo>
                  <a:lnTo>
                    <a:pt x="686" y="288"/>
                  </a:lnTo>
                  <a:lnTo>
                    <a:pt x="682" y="290"/>
                  </a:lnTo>
                  <a:lnTo>
                    <a:pt x="676" y="292"/>
                  </a:lnTo>
                  <a:lnTo>
                    <a:pt x="672" y="298"/>
                  </a:lnTo>
                  <a:lnTo>
                    <a:pt x="670" y="304"/>
                  </a:lnTo>
                  <a:lnTo>
                    <a:pt x="668" y="308"/>
                  </a:lnTo>
                  <a:lnTo>
                    <a:pt x="670" y="314"/>
                  </a:lnTo>
                  <a:lnTo>
                    <a:pt x="670" y="318"/>
                  </a:lnTo>
                  <a:lnTo>
                    <a:pt x="672" y="320"/>
                  </a:lnTo>
                  <a:lnTo>
                    <a:pt x="674" y="322"/>
                  </a:lnTo>
                  <a:lnTo>
                    <a:pt x="678" y="324"/>
                  </a:lnTo>
                  <a:lnTo>
                    <a:pt x="680" y="326"/>
                  </a:lnTo>
                  <a:lnTo>
                    <a:pt x="680" y="330"/>
                  </a:lnTo>
                  <a:lnTo>
                    <a:pt x="682" y="332"/>
                  </a:lnTo>
                  <a:lnTo>
                    <a:pt x="680" y="338"/>
                  </a:lnTo>
                  <a:lnTo>
                    <a:pt x="680" y="344"/>
                  </a:lnTo>
                  <a:lnTo>
                    <a:pt x="678" y="350"/>
                  </a:lnTo>
                  <a:lnTo>
                    <a:pt x="674" y="354"/>
                  </a:lnTo>
                  <a:lnTo>
                    <a:pt x="670" y="364"/>
                  </a:lnTo>
                  <a:lnTo>
                    <a:pt x="670" y="378"/>
                  </a:lnTo>
                  <a:lnTo>
                    <a:pt x="668" y="392"/>
                  </a:lnTo>
                  <a:lnTo>
                    <a:pt x="668" y="398"/>
                  </a:lnTo>
                  <a:lnTo>
                    <a:pt x="684" y="400"/>
                  </a:lnTo>
                  <a:lnTo>
                    <a:pt x="698" y="390"/>
                  </a:lnTo>
                  <a:lnTo>
                    <a:pt x="704" y="390"/>
                  </a:lnTo>
                  <a:lnTo>
                    <a:pt x="710" y="390"/>
                  </a:lnTo>
                  <a:lnTo>
                    <a:pt x="714" y="392"/>
                  </a:lnTo>
                  <a:lnTo>
                    <a:pt x="716" y="394"/>
                  </a:lnTo>
                  <a:lnTo>
                    <a:pt x="718" y="398"/>
                  </a:lnTo>
                  <a:lnTo>
                    <a:pt x="720" y="400"/>
                  </a:lnTo>
                  <a:lnTo>
                    <a:pt x="722" y="402"/>
                  </a:lnTo>
                  <a:lnTo>
                    <a:pt x="722" y="404"/>
                  </a:lnTo>
                  <a:lnTo>
                    <a:pt x="724" y="406"/>
                  </a:lnTo>
                  <a:lnTo>
                    <a:pt x="726" y="416"/>
                  </a:lnTo>
                  <a:lnTo>
                    <a:pt x="730" y="428"/>
                  </a:lnTo>
                  <a:lnTo>
                    <a:pt x="732" y="438"/>
                  </a:lnTo>
                  <a:lnTo>
                    <a:pt x="732" y="444"/>
                  </a:lnTo>
                  <a:lnTo>
                    <a:pt x="734" y="446"/>
                  </a:lnTo>
                  <a:lnTo>
                    <a:pt x="736" y="448"/>
                  </a:lnTo>
                  <a:lnTo>
                    <a:pt x="738" y="450"/>
                  </a:lnTo>
                  <a:lnTo>
                    <a:pt x="740" y="450"/>
                  </a:lnTo>
                  <a:lnTo>
                    <a:pt x="742" y="450"/>
                  </a:lnTo>
                  <a:lnTo>
                    <a:pt x="746" y="448"/>
                  </a:lnTo>
                  <a:lnTo>
                    <a:pt x="748" y="448"/>
                  </a:lnTo>
                  <a:lnTo>
                    <a:pt x="752" y="448"/>
                  </a:lnTo>
                  <a:lnTo>
                    <a:pt x="754" y="450"/>
                  </a:lnTo>
                  <a:lnTo>
                    <a:pt x="758" y="452"/>
                  </a:lnTo>
                  <a:lnTo>
                    <a:pt x="760" y="454"/>
                  </a:lnTo>
                  <a:lnTo>
                    <a:pt x="766" y="456"/>
                  </a:lnTo>
                  <a:lnTo>
                    <a:pt x="770" y="458"/>
                  </a:lnTo>
                  <a:lnTo>
                    <a:pt x="774" y="458"/>
                  </a:lnTo>
                  <a:lnTo>
                    <a:pt x="772" y="462"/>
                  </a:lnTo>
                  <a:lnTo>
                    <a:pt x="768" y="466"/>
                  </a:lnTo>
                  <a:lnTo>
                    <a:pt x="764" y="468"/>
                  </a:lnTo>
                  <a:lnTo>
                    <a:pt x="760" y="468"/>
                  </a:lnTo>
                  <a:lnTo>
                    <a:pt x="758" y="470"/>
                  </a:lnTo>
                  <a:lnTo>
                    <a:pt x="756" y="470"/>
                  </a:lnTo>
                  <a:lnTo>
                    <a:pt x="752" y="470"/>
                  </a:lnTo>
                  <a:lnTo>
                    <a:pt x="750" y="472"/>
                  </a:lnTo>
                  <a:lnTo>
                    <a:pt x="748" y="476"/>
                  </a:lnTo>
                  <a:lnTo>
                    <a:pt x="746" y="480"/>
                  </a:lnTo>
                  <a:lnTo>
                    <a:pt x="746" y="484"/>
                  </a:lnTo>
                  <a:lnTo>
                    <a:pt x="748" y="486"/>
                  </a:lnTo>
                  <a:lnTo>
                    <a:pt x="752" y="496"/>
                  </a:lnTo>
                  <a:lnTo>
                    <a:pt x="752" y="510"/>
                  </a:lnTo>
                  <a:lnTo>
                    <a:pt x="752" y="520"/>
                  </a:lnTo>
                  <a:lnTo>
                    <a:pt x="750" y="522"/>
                  </a:lnTo>
                  <a:lnTo>
                    <a:pt x="746" y="524"/>
                  </a:lnTo>
                  <a:lnTo>
                    <a:pt x="744" y="522"/>
                  </a:lnTo>
                  <a:lnTo>
                    <a:pt x="740" y="520"/>
                  </a:lnTo>
                  <a:lnTo>
                    <a:pt x="738" y="516"/>
                  </a:lnTo>
                  <a:lnTo>
                    <a:pt x="738" y="510"/>
                  </a:lnTo>
                  <a:lnTo>
                    <a:pt x="736" y="498"/>
                  </a:lnTo>
                  <a:lnTo>
                    <a:pt x="730" y="484"/>
                  </a:lnTo>
                  <a:lnTo>
                    <a:pt x="726" y="476"/>
                  </a:lnTo>
                  <a:lnTo>
                    <a:pt x="724" y="474"/>
                  </a:lnTo>
                  <a:lnTo>
                    <a:pt x="722" y="474"/>
                  </a:lnTo>
                  <a:lnTo>
                    <a:pt x="720" y="476"/>
                  </a:lnTo>
                  <a:lnTo>
                    <a:pt x="718" y="480"/>
                  </a:lnTo>
                  <a:lnTo>
                    <a:pt x="716" y="482"/>
                  </a:lnTo>
                  <a:lnTo>
                    <a:pt x="716" y="484"/>
                  </a:lnTo>
                  <a:lnTo>
                    <a:pt x="714" y="488"/>
                  </a:lnTo>
                  <a:lnTo>
                    <a:pt x="712" y="492"/>
                  </a:lnTo>
                  <a:lnTo>
                    <a:pt x="710" y="494"/>
                  </a:lnTo>
                  <a:lnTo>
                    <a:pt x="706" y="494"/>
                  </a:lnTo>
                  <a:lnTo>
                    <a:pt x="704" y="494"/>
                  </a:lnTo>
                  <a:lnTo>
                    <a:pt x="704" y="492"/>
                  </a:lnTo>
                  <a:lnTo>
                    <a:pt x="704" y="490"/>
                  </a:lnTo>
                  <a:lnTo>
                    <a:pt x="704" y="488"/>
                  </a:lnTo>
                  <a:lnTo>
                    <a:pt x="706" y="486"/>
                  </a:lnTo>
                  <a:lnTo>
                    <a:pt x="708" y="476"/>
                  </a:lnTo>
                  <a:lnTo>
                    <a:pt x="710" y="460"/>
                  </a:lnTo>
                  <a:lnTo>
                    <a:pt x="712" y="442"/>
                  </a:lnTo>
                  <a:lnTo>
                    <a:pt x="712" y="424"/>
                  </a:lnTo>
                  <a:lnTo>
                    <a:pt x="712" y="412"/>
                  </a:lnTo>
                  <a:lnTo>
                    <a:pt x="710" y="408"/>
                  </a:lnTo>
                  <a:lnTo>
                    <a:pt x="706" y="398"/>
                  </a:lnTo>
                  <a:lnTo>
                    <a:pt x="698" y="408"/>
                  </a:lnTo>
                  <a:lnTo>
                    <a:pt x="696" y="410"/>
                  </a:lnTo>
                  <a:lnTo>
                    <a:pt x="692" y="410"/>
                  </a:lnTo>
                  <a:lnTo>
                    <a:pt x="686" y="410"/>
                  </a:lnTo>
                  <a:lnTo>
                    <a:pt x="682" y="412"/>
                  </a:lnTo>
                  <a:lnTo>
                    <a:pt x="680" y="414"/>
                  </a:lnTo>
                  <a:lnTo>
                    <a:pt x="678" y="416"/>
                  </a:lnTo>
                  <a:lnTo>
                    <a:pt x="678" y="418"/>
                  </a:lnTo>
                  <a:lnTo>
                    <a:pt x="676" y="424"/>
                  </a:lnTo>
                  <a:lnTo>
                    <a:pt x="676" y="440"/>
                  </a:lnTo>
                  <a:lnTo>
                    <a:pt x="676" y="456"/>
                  </a:lnTo>
                  <a:lnTo>
                    <a:pt x="676" y="468"/>
                  </a:lnTo>
                  <a:lnTo>
                    <a:pt x="674" y="474"/>
                  </a:lnTo>
                  <a:lnTo>
                    <a:pt x="674" y="478"/>
                  </a:lnTo>
                  <a:lnTo>
                    <a:pt x="670" y="482"/>
                  </a:lnTo>
                  <a:lnTo>
                    <a:pt x="666" y="486"/>
                  </a:lnTo>
                  <a:lnTo>
                    <a:pt x="662" y="486"/>
                  </a:lnTo>
                  <a:lnTo>
                    <a:pt x="658" y="486"/>
                  </a:lnTo>
                  <a:lnTo>
                    <a:pt x="652" y="488"/>
                  </a:lnTo>
                  <a:lnTo>
                    <a:pt x="648" y="490"/>
                  </a:lnTo>
                  <a:lnTo>
                    <a:pt x="646" y="492"/>
                  </a:lnTo>
                  <a:lnTo>
                    <a:pt x="632" y="494"/>
                  </a:lnTo>
                  <a:lnTo>
                    <a:pt x="618" y="490"/>
                  </a:lnTo>
                  <a:lnTo>
                    <a:pt x="606" y="486"/>
                  </a:lnTo>
                  <a:lnTo>
                    <a:pt x="602" y="484"/>
                  </a:lnTo>
                  <a:lnTo>
                    <a:pt x="610" y="480"/>
                  </a:lnTo>
                  <a:lnTo>
                    <a:pt x="622" y="478"/>
                  </a:lnTo>
                  <a:lnTo>
                    <a:pt x="636" y="476"/>
                  </a:lnTo>
                  <a:lnTo>
                    <a:pt x="642" y="476"/>
                  </a:lnTo>
                  <a:lnTo>
                    <a:pt x="646" y="474"/>
                  </a:lnTo>
                  <a:lnTo>
                    <a:pt x="648" y="472"/>
                  </a:lnTo>
                  <a:lnTo>
                    <a:pt x="648" y="468"/>
                  </a:lnTo>
                  <a:lnTo>
                    <a:pt x="648" y="466"/>
                  </a:lnTo>
                  <a:lnTo>
                    <a:pt x="646" y="462"/>
                  </a:lnTo>
                  <a:lnTo>
                    <a:pt x="646" y="458"/>
                  </a:lnTo>
                  <a:lnTo>
                    <a:pt x="646" y="456"/>
                  </a:lnTo>
                  <a:lnTo>
                    <a:pt x="646" y="454"/>
                  </a:lnTo>
                  <a:lnTo>
                    <a:pt x="648" y="452"/>
                  </a:lnTo>
                  <a:lnTo>
                    <a:pt x="650" y="448"/>
                  </a:lnTo>
                  <a:lnTo>
                    <a:pt x="652" y="444"/>
                  </a:lnTo>
                  <a:lnTo>
                    <a:pt x="656" y="440"/>
                  </a:lnTo>
                  <a:lnTo>
                    <a:pt x="660" y="434"/>
                  </a:lnTo>
                  <a:lnTo>
                    <a:pt x="662" y="430"/>
                  </a:lnTo>
                  <a:lnTo>
                    <a:pt x="664" y="428"/>
                  </a:lnTo>
                  <a:lnTo>
                    <a:pt x="664" y="426"/>
                  </a:lnTo>
                  <a:lnTo>
                    <a:pt x="668" y="422"/>
                  </a:lnTo>
                  <a:lnTo>
                    <a:pt x="668" y="418"/>
                  </a:lnTo>
                  <a:lnTo>
                    <a:pt x="668" y="416"/>
                  </a:lnTo>
                  <a:lnTo>
                    <a:pt x="666" y="416"/>
                  </a:lnTo>
                  <a:lnTo>
                    <a:pt x="666" y="414"/>
                  </a:lnTo>
                  <a:lnTo>
                    <a:pt x="664" y="414"/>
                  </a:lnTo>
                  <a:lnTo>
                    <a:pt x="662" y="414"/>
                  </a:lnTo>
                  <a:lnTo>
                    <a:pt x="660" y="412"/>
                  </a:lnTo>
                  <a:lnTo>
                    <a:pt x="658" y="412"/>
                  </a:lnTo>
                  <a:lnTo>
                    <a:pt x="656" y="410"/>
                  </a:lnTo>
                  <a:lnTo>
                    <a:pt x="656" y="408"/>
                  </a:lnTo>
                  <a:lnTo>
                    <a:pt x="656" y="400"/>
                  </a:lnTo>
                  <a:lnTo>
                    <a:pt x="656" y="384"/>
                  </a:lnTo>
                  <a:lnTo>
                    <a:pt x="656" y="368"/>
                  </a:lnTo>
                  <a:lnTo>
                    <a:pt x="656" y="354"/>
                  </a:lnTo>
                  <a:lnTo>
                    <a:pt x="656" y="348"/>
                  </a:lnTo>
                  <a:lnTo>
                    <a:pt x="658" y="342"/>
                  </a:lnTo>
                  <a:lnTo>
                    <a:pt x="658" y="336"/>
                  </a:lnTo>
                  <a:lnTo>
                    <a:pt x="656" y="330"/>
                  </a:lnTo>
                  <a:lnTo>
                    <a:pt x="654" y="324"/>
                  </a:lnTo>
                  <a:lnTo>
                    <a:pt x="652" y="320"/>
                  </a:lnTo>
                  <a:lnTo>
                    <a:pt x="650" y="318"/>
                  </a:lnTo>
                  <a:lnTo>
                    <a:pt x="650" y="292"/>
                  </a:lnTo>
                  <a:lnTo>
                    <a:pt x="656" y="286"/>
                  </a:lnTo>
                  <a:lnTo>
                    <a:pt x="658" y="274"/>
                  </a:lnTo>
                  <a:lnTo>
                    <a:pt x="670" y="262"/>
                  </a:lnTo>
                  <a:lnTo>
                    <a:pt x="672" y="258"/>
                  </a:lnTo>
                  <a:lnTo>
                    <a:pt x="670" y="256"/>
                  </a:lnTo>
                  <a:lnTo>
                    <a:pt x="666" y="252"/>
                  </a:lnTo>
                  <a:lnTo>
                    <a:pt x="664" y="250"/>
                  </a:lnTo>
                  <a:lnTo>
                    <a:pt x="660" y="250"/>
                  </a:lnTo>
                  <a:lnTo>
                    <a:pt x="660" y="248"/>
                  </a:lnTo>
                  <a:lnTo>
                    <a:pt x="634" y="252"/>
                  </a:lnTo>
                  <a:lnTo>
                    <a:pt x="630" y="246"/>
                  </a:lnTo>
                  <a:lnTo>
                    <a:pt x="620" y="250"/>
                  </a:lnTo>
                  <a:lnTo>
                    <a:pt x="614" y="258"/>
                  </a:lnTo>
                  <a:lnTo>
                    <a:pt x="610" y="268"/>
                  </a:lnTo>
                  <a:lnTo>
                    <a:pt x="610" y="278"/>
                  </a:lnTo>
                  <a:lnTo>
                    <a:pt x="610" y="280"/>
                  </a:lnTo>
                  <a:lnTo>
                    <a:pt x="608" y="286"/>
                  </a:lnTo>
                  <a:lnTo>
                    <a:pt x="604" y="292"/>
                  </a:lnTo>
                  <a:lnTo>
                    <a:pt x="602" y="296"/>
                  </a:lnTo>
                  <a:lnTo>
                    <a:pt x="598" y="300"/>
                  </a:lnTo>
                  <a:lnTo>
                    <a:pt x="594" y="302"/>
                  </a:lnTo>
                  <a:lnTo>
                    <a:pt x="592" y="304"/>
                  </a:lnTo>
                  <a:lnTo>
                    <a:pt x="584" y="316"/>
                  </a:lnTo>
                  <a:lnTo>
                    <a:pt x="580" y="332"/>
                  </a:lnTo>
                  <a:lnTo>
                    <a:pt x="580" y="350"/>
                  </a:lnTo>
                  <a:lnTo>
                    <a:pt x="582" y="364"/>
                  </a:lnTo>
                  <a:lnTo>
                    <a:pt x="582" y="370"/>
                  </a:lnTo>
                  <a:lnTo>
                    <a:pt x="584" y="374"/>
                  </a:lnTo>
                  <a:lnTo>
                    <a:pt x="586" y="376"/>
                  </a:lnTo>
                  <a:lnTo>
                    <a:pt x="586" y="382"/>
                  </a:lnTo>
                  <a:lnTo>
                    <a:pt x="588" y="386"/>
                  </a:lnTo>
                  <a:lnTo>
                    <a:pt x="590" y="392"/>
                  </a:lnTo>
                  <a:lnTo>
                    <a:pt x="590" y="396"/>
                  </a:lnTo>
                  <a:lnTo>
                    <a:pt x="590" y="400"/>
                  </a:lnTo>
                  <a:lnTo>
                    <a:pt x="588" y="402"/>
                  </a:lnTo>
                  <a:lnTo>
                    <a:pt x="586" y="404"/>
                  </a:lnTo>
                  <a:lnTo>
                    <a:pt x="584" y="404"/>
                  </a:lnTo>
                  <a:lnTo>
                    <a:pt x="552" y="374"/>
                  </a:lnTo>
                  <a:lnTo>
                    <a:pt x="516" y="370"/>
                  </a:lnTo>
                  <a:lnTo>
                    <a:pt x="512" y="380"/>
                  </a:lnTo>
                  <a:lnTo>
                    <a:pt x="516" y="388"/>
                  </a:lnTo>
                  <a:lnTo>
                    <a:pt x="516" y="404"/>
                  </a:lnTo>
                  <a:lnTo>
                    <a:pt x="494" y="420"/>
                  </a:lnTo>
                  <a:lnTo>
                    <a:pt x="496" y="410"/>
                  </a:lnTo>
                  <a:lnTo>
                    <a:pt x="496" y="402"/>
                  </a:lnTo>
                  <a:lnTo>
                    <a:pt x="498" y="398"/>
                  </a:lnTo>
                  <a:lnTo>
                    <a:pt x="498" y="396"/>
                  </a:lnTo>
                  <a:lnTo>
                    <a:pt x="490" y="396"/>
                  </a:lnTo>
                  <a:lnTo>
                    <a:pt x="482" y="404"/>
                  </a:lnTo>
                  <a:lnTo>
                    <a:pt x="478" y="414"/>
                  </a:lnTo>
                  <a:lnTo>
                    <a:pt x="456" y="412"/>
                  </a:lnTo>
                  <a:lnTo>
                    <a:pt x="448" y="412"/>
                  </a:lnTo>
                  <a:lnTo>
                    <a:pt x="442" y="414"/>
                  </a:lnTo>
                  <a:lnTo>
                    <a:pt x="438" y="416"/>
                  </a:lnTo>
                  <a:lnTo>
                    <a:pt x="434" y="418"/>
                  </a:lnTo>
                  <a:lnTo>
                    <a:pt x="432" y="420"/>
                  </a:lnTo>
                  <a:lnTo>
                    <a:pt x="432" y="400"/>
                  </a:lnTo>
                  <a:lnTo>
                    <a:pt x="426" y="400"/>
                  </a:lnTo>
                  <a:lnTo>
                    <a:pt x="420" y="404"/>
                  </a:lnTo>
                  <a:lnTo>
                    <a:pt x="410" y="410"/>
                  </a:lnTo>
                  <a:lnTo>
                    <a:pt x="400" y="416"/>
                  </a:lnTo>
                  <a:lnTo>
                    <a:pt x="392" y="420"/>
                  </a:lnTo>
                  <a:lnTo>
                    <a:pt x="390" y="422"/>
                  </a:lnTo>
                  <a:lnTo>
                    <a:pt x="372" y="428"/>
                  </a:lnTo>
                  <a:lnTo>
                    <a:pt x="360" y="436"/>
                  </a:lnTo>
                  <a:lnTo>
                    <a:pt x="352" y="448"/>
                  </a:lnTo>
                  <a:lnTo>
                    <a:pt x="350" y="456"/>
                  </a:lnTo>
                  <a:lnTo>
                    <a:pt x="350" y="458"/>
                  </a:lnTo>
                  <a:lnTo>
                    <a:pt x="348" y="466"/>
                  </a:lnTo>
                  <a:lnTo>
                    <a:pt x="348" y="470"/>
                  </a:lnTo>
                  <a:lnTo>
                    <a:pt x="346" y="470"/>
                  </a:lnTo>
                  <a:lnTo>
                    <a:pt x="344" y="472"/>
                  </a:lnTo>
                  <a:lnTo>
                    <a:pt x="342" y="470"/>
                  </a:lnTo>
                  <a:lnTo>
                    <a:pt x="340" y="470"/>
                  </a:lnTo>
                  <a:lnTo>
                    <a:pt x="340" y="468"/>
                  </a:lnTo>
                  <a:lnTo>
                    <a:pt x="338" y="466"/>
                  </a:lnTo>
                  <a:lnTo>
                    <a:pt x="324" y="460"/>
                  </a:lnTo>
                  <a:lnTo>
                    <a:pt x="324" y="446"/>
                  </a:lnTo>
                  <a:lnTo>
                    <a:pt x="330" y="440"/>
                  </a:lnTo>
                  <a:lnTo>
                    <a:pt x="334" y="436"/>
                  </a:lnTo>
                  <a:lnTo>
                    <a:pt x="336" y="432"/>
                  </a:lnTo>
                  <a:lnTo>
                    <a:pt x="336" y="428"/>
                  </a:lnTo>
                  <a:lnTo>
                    <a:pt x="336" y="426"/>
                  </a:lnTo>
                  <a:lnTo>
                    <a:pt x="336" y="424"/>
                  </a:lnTo>
                  <a:lnTo>
                    <a:pt x="334" y="424"/>
                  </a:lnTo>
                  <a:lnTo>
                    <a:pt x="334" y="418"/>
                  </a:lnTo>
                  <a:lnTo>
                    <a:pt x="330" y="414"/>
                  </a:lnTo>
                  <a:lnTo>
                    <a:pt x="328" y="410"/>
                  </a:lnTo>
                  <a:lnTo>
                    <a:pt x="322" y="408"/>
                  </a:lnTo>
                  <a:lnTo>
                    <a:pt x="318" y="406"/>
                  </a:lnTo>
                  <a:lnTo>
                    <a:pt x="314" y="404"/>
                  </a:lnTo>
                  <a:lnTo>
                    <a:pt x="310" y="404"/>
                  </a:lnTo>
                  <a:lnTo>
                    <a:pt x="308" y="404"/>
                  </a:lnTo>
                  <a:lnTo>
                    <a:pt x="306" y="404"/>
                  </a:lnTo>
                  <a:lnTo>
                    <a:pt x="304" y="406"/>
                  </a:lnTo>
                  <a:lnTo>
                    <a:pt x="300" y="406"/>
                  </a:lnTo>
                  <a:lnTo>
                    <a:pt x="296" y="408"/>
                  </a:lnTo>
                  <a:lnTo>
                    <a:pt x="292" y="408"/>
                  </a:lnTo>
                  <a:lnTo>
                    <a:pt x="290" y="408"/>
                  </a:lnTo>
                  <a:lnTo>
                    <a:pt x="288" y="408"/>
                  </a:lnTo>
                  <a:lnTo>
                    <a:pt x="300" y="416"/>
                  </a:lnTo>
                  <a:lnTo>
                    <a:pt x="300" y="440"/>
                  </a:lnTo>
                  <a:lnTo>
                    <a:pt x="300" y="454"/>
                  </a:lnTo>
                  <a:lnTo>
                    <a:pt x="302" y="454"/>
                  </a:lnTo>
                  <a:lnTo>
                    <a:pt x="302" y="456"/>
                  </a:lnTo>
                  <a:lnTo>
                    <a:pt x="304" y="460"/>
                  </a:lnTo>
                  <a:lnTo>
                    <a:pt x="306" y="462"/>
                  </a:lnTo>
                  <a:lnTo>
                    <a:pt x="306" y="464"/>
                  </a:lnTo>
                  <a:lnTo>
                    <a:pt x="308" y="466"/>
                  </a:lnTo>
                  <a:lnTo>
                    <a:pt x="306" y="476"/>
                  </a:lnTo>
                  <a:lnTo>
                    <a:pt x="306" y="482"/>
                  </a:lnTo>
                  <a:lnTo>
                    <a:pt x="304" y="486"/>
                  </a:lnTo>
                  <a:lnTo>
                    <a:pt x="302" y="490"/>
                  </a:lnTo>
                  <a:lnTo>
                    <a:pt x="292" y="486"/>
                  </a:lnTo>
                  <a:lnTo>
                    <a:pt x="284" y="480"/>
                  </a:lnTo>
                  <a:lnTo>
                    <a:pt x="278" y="480"/>
                  </a:lnTo>
                  <a:lnTo>
                    <a:pt x="262" y="498"/>
                  </a:lnTo>
                  <a:lnTo>
                    <a:pt x="246" y="510"/>
                  </a:lnTo>
                  <a:lnTo>
                    <a:pt x="244" y="514"/>
                  </a:lnTo>
                  <a:lnTo>
                    <a:pt x="244" y="518"/>
                  </a:lnTo>
                  <a:lnTo>
                    <a:pt x="248" y="522"/>
                  </a:lnTo>
                  <a:lnTo>
                    <a:pt x="250" y="524"/>
                  </a:lnTo>
                  <a:lnTo>
                    <a:pt x="254" y="528"/>
                  </a:lnTo>
                  <a:lnTo>
                    <a:pt x="256" y="530"/>
                  </a:lnTo>
                  <a:lnTo>
                    <a:pt x="258" y="530"/>
                  </a:lnTo>
                  <a:lnTo>
                    <a:pt x="256" y="538"/>
                  </a:lnTo>
                  <a:lnTo>
                    <a:pt x="232" y="540"/>
                  </a:lnTo>
                  <a:lnTo>
                    <a:pt x="220" y="526"/>
                  </a:lnTo>
                  <a:lnTo>
                    <a:pt x="216" y="514"/>
                  </a:lnTo>
                  <a:lnTo>
                    <a:pt x="206" y="508"/>
                  </a:lnTo>
                  <a:lnTo>
                    <a:pt x="202" y="518"/>
                  </a:lnTo>
                  <a:lnTo>
                    <a:pt x="208" y="534"/>
                  </a:lnTo>
                  <a:lnTo>
                    <a:pt x="218" y="554"/>
                  </a:lnTo>
                  <a:lnTo>
                    <a:pt x="218" y="558"/>
                  </a:lnTo>
                  <a:lnTo>
                    <a:pt x="216" y="560"/>
                  </a:lnTo>
                  <a:lnTo>
                    <a:pt x="216" y="562"/>
                  </a:lnTo>
                  <a:lnTo>
                    <a:pt x="212" y="562"/>
                  </a:lnTo>
                  <a:lnTo>
                    <a:pt x="210" y="560"/>
                  </a:lnTo>
                  <a:lnTo>
                    <a:pt x="208" y="560"/>
                  </a:lnTo>
                  <a:lnTo>
                    <a:pt x="198" y="548"/>
                  </a:lnTo>
                  <a:lnTo>
                    <a:pt x="182" y="540"/>
                  </a:lnTo>
                  <a:lnTo>
                    <a:pt x="182" y="536"/>
                  </a:lnTo>
                  <a:lnTo>
                    <a:pt x="182" y="532"/>
                  </a:lnTo>
                  <a:lnTo>
                    <a:pt x="182" y="528"/>
                  </a:lnTo>
                  <a:lnTo>
                    <a:pt x="182" y="524"/>
                  </a:lnTo>
                  <a:lnTo>
                    <a:pt x="184" y="520"/>
                  </a:lnTo>
                  <a:lnTo>
                    <a:pt x="186" y="518"/>
                  </a:lnTo>
                  <a:lnTo>
                    <a:pt x="186" y="514"/>
                  </a:lnTo>
                  <a:lnTo>
                    <a:pt x="186" y="510"/>
                  </a:lnTo>
                  <a:lnTo>
                    <a:pt x="186" y="508"/>
                  </a:lnTo>
                  <a:lnTo>
                    <a:pt x="186" y="504"/>
                  </a:lnTo>
                  <a:lnTo>
                    <a:pt x="162" y="484"/>
                  </a:lnTo>
                  <a:lnTo>
                    <a:pt x="156" y="468"/>
                  </a:lnTo>
                  <a:lnTo>
                    <a:pt x="176" y="476"/>
                  </a:lnTo>
                  <a:lnTo>
                    <a:pt x="182" y="482"/>
                  </a:lnTo>
                  <a:lnTo>
                    <a:pt x="198" y="488"/>
                  </a:lnTo>
                  <a:lnTo>
                    <a:pt x="210" y="498"/>
                  </a:lnTo>
                  <a:lnTo>
                    <a:pt x="220" y="502"/>
                  </a:lnTo>
                  <a:lnTo>
                    <a:pt x="232" y="500"/>
                  </a:lnTo>
                  <a:lnTo>
                    <a:pt x="242" y="496"/>
                  </a:lnTo>
                  <a:lnTo>
                    <a:pt x="246" y="494"/>
                  </a:lnTo>
                  <a:lnTo>
                    <a:pt x="258" y="480"/>
                  </a:lnTo>
                  <a:lnTo>
                    <a:pt x="266" y="466"/>
                  </a:lnTo>
                  <a:lnTo>
                    <a:pt x="268" y="452"/>
                  </a:lnTo>
                  <a:lnTo>
                    <a:pt x="268" y="446"/>
                  </a:lnTo>
                  <a:lnTo>
                    <a:pt x="266" y="442"/>
                  </a:lnTo>
                  <a:lnTo>
                    <a:pt x="262" y="438"/>
                  </a:lnTo>
                  <a:lnTo>
                    <a:pt x="256" y="436"/>
                  </a:lnTo>
                  <a:lnTo>
                    <a:pt x="252" y="432"/>
                  </a:lnTo>
                  <a:lnTo>
                    <a:pt x="246" y="432"/>
                  </a:lnTo>
                  <a:lnTo>
                    <a:pt x="242" y="430"/>
                  </a:lnTo>
                  <a:lnTo>
                    <a:pt x="238" y="430"/>
                  </a:lnTo>
                  <a:lnTo>
                    <a:pt x="236" y="428"/>
                  </a:lnTo>
                  <a:lnTo>
                    <a:pt x="230" y="412"/>
                  </a:lnTo>
                  <a:lnTo>
                    <a:pt x="218" y="396"/>
                  </a:lnTo>
                  <a:lnTo>
                    <a:pt x="204" y="388"/>
                  </a:lnTo>
                  <a:lnTo>
                    <a:pt x="190" y="384"/>
                  </a:lnTo>
                  <a:lnTo>
                    <a:pt x="176" y="382"/>
                  </a:lnTo>
                  <a:lnTo>
                    <a:pt x="168" y="382"/>
                  </a:lnTo>
                  <a:lnTo>
                    <a:pt x="164" y="382"/>
                  </a:lnTo>
                  <a:lnTo>
                    <a:pt x="162" y="380"/>
                  </a:lnTo>
                  <a:lnTo>
                    <a:pt x="160" y="376"/>
                  </a:lnTo>
                  <a:lnTo>
                    <a:pt x="156" y="374"/>
                  </a:lnTo>
                  <a:lnTo>
                    <a:pt x="154" y="372"/>
                  </a:lnTo>
                  <a:lnTo>
                    <a:pt x="150" y="372"/>
                  </a:lnTo>
                  <a:lnTo>
                    <a:pt x="150" y="370"/>
                  </a:lnTo>
                  <a:lnTo>
                    <a:pt x="152" y="364"/>
                  </a:lnTo>
                  <a:lnTo>
                    <a:pt x="162" y="368"/>
                  </a:lnTo>
                  <a:lnTo>
                    <a:pt x="168" y="364"/>
                  </a:lnTo>
                  <a:lnTo>
                    <a:pt x="148" y="354"/>
                  </a:lnTo>
                  <a:lnTo>
                    <a:pt x="140" y="364"/>
                  </a:lnTo>
                  <a:lnTo>
                    <a:pt x="132" y="364"/>
                  </a:lnTo>
                  <a:lnTo>
                    <a:pt x="132" y="370"/>
                  </a:lnTo>
                  <a:lnTo>
                    <a:pt x="130" y="374"/>
                  </a:lnTo>
                  <a:lnTo>
                    <a:pt x="128" y="378"/>
                  </a:lnTo>
                  <a:lnTo>
                    <a:pt x="124" y="380"/>
                  </a:lnTo>
                  <a:lnTo>
                    <a:pt x="122" y="382"/>
                  </a:lnTo>
                  <a:lnTo>
                    <a:pt x="120" y="384"/>
                  </a:lnTo>
                  <a:lnTo>
                    <a:pt x="118" y="384"/>
                  </a:lnTo>
                  <a:lnTo>
                    <a:pt x="110" y="402"/>
                  </a:lnTo>
                  <a:lnTo>
                    <a:pt x="110" y="420"/>
                  </a:lnTo>
                  <a:lnTo>
                    <a:pt x="130" y="440"/>
                  </a:lnTo>
                  <a:lnTo>
                    <a:pt x="130" y="470"/>
                  </a:lnTo>
                  <a:lnTo>
                    <a:pt x="118" y="484"/>
                  </a:lnTo>
                  <a:lnTo>
                    <a:pt x="126" y="502"/>
                  </a:lnTo>
                  <a:lnTo>
                    <a:pt x="122" y="556"/>
                  </a:lnTo>
                  <a:lnTo>
                    <a:pt x="122" y="562"/>
                  </a:lnTo>
                  <a:lnTo>
                    <a:pt x="122" y="568"/>
                  </a:lnTo>
                  <a:lnTo>
                    <a:pt x="124" y="572"/>
                  </a:lnTo>
                  <a:lnTo>
                    <a:pt x="126" y="574"/>
                  </a:lnTo>
                  <a:lnTo>
                    <a:pt x="126" y="576"/>
                  </a:lnTo>
                  <a:lnTo>
                    <a:pt x="132" y="592"/>
                  </a:lnTo>
                  <a:lnTo>
                    <a:pt x="134" y="606"/>
                  </a:lnTo>
                  <a:lnTo>
                    <a:pt x="132" y="614"/>
                  </a:lnTo>
                  <a:lnTo>
                    <a:pt x="130" y="616"/>
                  </a:lnTo>
                  <a:lnTo>
                    <a:pt x="96" y="650"/>
                  </a:lnTo>
                  <a:lnTo>
                    <a:pt x="100" y="654"/>
                  </a:lnTo>
                  <a:lnTo>
                    <a:pt x="106" y="658"/>
                  </a:lnTo>
                  <a:lnTo>
                    <a:pt x="110" y="660"/>
                  </a:lnTo>
                  <a:lnTo>
                    <a:pt x="116" y="662"/>
                  </a:lnTo>
                  <a:lnTo>
                    <a:pt x="122" y="662"/>
                  </a:lnTo>
                  <a:lnTo>
                    <a:pt x="124" y="662"/>
                  </a:lnTo>
                  <a:lnTo>
                    <a:pt x="126" y="662"/>
                  </a:lnTo>
                  <a:lnTo>
                    <a:pt x="122" y="662"/>
                  </a:lnTo>
                  <a:lnTo>
                    <a:pt x="118" y="664"/>
                  </a:lnTo>
                  <a:lnTo>
                    <a:pt x="114" y="666"/>
                  </a:lnTo>
                  <a:lnTo>
                    <a:pt x="112" y="668"/>
                  </a:lnTo>
                  <a:lnTo>
                    <a:pt x="110" y="668"/>
                  </a:lnTo>
                  <a:lnTo>
                    <a:pt x="104" y="668"/>
                  </a:lnTo>
                  <a:lnTo>
                    <a:pt x="98" y="670"/>
                  </a:lnTo>
                  <a:lnTo>
                    <a:pt x="94" y="672"/>
                  </a:lnTo>
                  <a:lnTo>
                    <a:pt x="90" y="674"/>
                  </a:lnTo>
                  <a:lnTo>
                    <a:pt x="86" y="676"/>
                  </a:lnTo>
                  <a:lnTo>
                    <a:pt x="84" y="678"/>
                  </a:lnTo>
                  <a:lnTo>
                    <a:pt x="78" y="674"/>
                  </a:lnTo>
                  <a:lnTo>
                    <a:pt x="68" y="672"/>
                  </a:lnTo>
                  <a:lnTo>
                    <a:pt x="60" y="672"/>
                  </a:lnTo>
                  <a:lnTo>
                    <a:pt x="54" y="674"/>
                  </a:lnTo>
                  <a:lnTo>
                    <a:pt x="50" y="678"/>
                  </a:lnTo>
                  <a:lnTo>
                    <a:pt x="46" y="680"/>
                  </a:lnTo>
                  <a:lnTo>
                    <a:pt x="44" y="682"/>
                  </a:lnTo>
                  <a:lnTo>
                    <a:pt x="44" y="684"/>
                  </a:lnTo>
                  <a:lnTo>
                    <a:pt x="42" y="686"/>
                  </a:lnTo>
                  <a:lnTo>
                    <a:pt x="40" y="690"/>
                  </a:lnTo>
                  <a:lnTo>
                    <a:pt x="40" y="694"/>
                  </a:lnTo>
                  <a:lnTo>
                    <a:pt x="40" y="698"/>
                  </a:lnTo>
                  <a:lnTo>
                    <a:pt x="40" y="702"/>
                  </a:lnTo>
                  <a:lnTo>
                    <a:pt x="40" y="704"/>
                  </a:lnTo>
                  <a:lnTo>
                    <a:pt x="40" y="706"/>
                  </a:lnTo>
                  <a:lnTo>
                    <a:pt x="46" y="710"/>
                  </a:lnTo>
                  <a:lnTo>
                    <a:pt x="48" y="720"/>
                  </a:lnTo>
                  <a:lnTo>
                    <a:pt x="48" y="726"/>
                  </a:lnTo>
                  <a:lnTo>
                    <a:pt x="48" y="730"/>
                  </a:lnTo>
                  <a:lnTo>
                    <a:pt x="46" y="734"/>
                  </a:lnTo>
                  <a:lnTo>
                    <a:pt x="46" y="736"/>
                  </a:lnTo>
                  <a:lnTo>
                    <a:pt x="44" y="738"/>
                  </a:lnTo>
                  <a:lnTo>
                    <a:pt x="42" y="738"/>
                  </a:lnTo>
                  <a:lnTo>
                    <a:pt x="38" y="736"/>
                  </a:lnTo>
                  <a:lnTo>
                    <a:pt x="34" y="734"/>
                  </a:lnTo>
                  <a:lnTo>
                    <a:pt x="30" y="732"/>
                  </a:lnTo>
                  <a:lnTo>
                    <a:pt x="30" y="730"/>
                  </a:lnTo>
                  <a:lnTo>
                    <a:pt x="28" y="730"/>
                  </a:lnTo>
                  <a:lnTo>
                    <a:pt x="20" y="722"/>
                  </a:lnTo>
                  <a:lnTo>
                    <a:pt x="8" y="736"/>
                  </a:lnTo>
                  <a:lnTo>
                    <a:pt x="4" y="738"/>
                  </a:lnTo>
                  <a:lnTo>
                    <a:pt x="4" y="744"/>
                  </a:lnTo>
                  <a:lnTo>
                    <a:pt x="2" y="750"/>
                  </a:lnTo>
                  <a:lnTo>
                    <a:pt x="2" y="756"/>
                  </a:lnTo>
                  <a:lnTo>
                    <a:pt x="0" y="764"/>
                  </a:lnTo>
                  <a:lnTo>
                    <a:pt x="0" y="778"/>
                  </a:lnTo>
                  <a:lnTo>
                    <a:pt x="2" y="780"/>
                  </a:lnTo>
                  <a:lnTo>
                    <a:pt x="4" y="782"/>
                  </a:lnTo>
                  <a:lnTo>
                    <a:pt x="8" y="782"/>
                  </a:lnTo>
                  <a:lnTo>
                    <a:pt x="14" y="782"/>
                  </a:lnTo>
                  <a:lnTo>
                    <a:pt x="18" y="782"/>
                  </a:lnTo>
                  <a:lnTo>
                    <a:pt x="20" y="780"/>
                  </a:lnTo>
                  <a:lnTo>
                    <a:pt x="22" y="780"/>
                  </a:lnTo>
                  <a:lnTo>
                    <a:pt x="22" y="782"/>
                  </a:lnTo>
                  <a:lnTo>
                    <a:pt x="24" y="784"/>
                  </a:lnTo>
                  <a:lnTo>
                    <a:pt x="26" y="786"/>
                  </a:lnTo>
                  <a:lnTo>
                    <a:pt x="30" y="788"/>
                  </a:lnTo>
                  <a:lnTo>
                    <a:pt x="32" y="790"/>
                  </a:lnTo>
                  <a:lnTo>
                    <a:pt x="34" y="792"/>
                  </a:lnTo>
                  <a:lnTo>
                    <a:pt x="36" y="796"/>
                  </a:lnTo>
                  <a:lnTo>
                    <a:pt x="38" y="802"/>
                  </a:lnTo>
                  <a:lnTo>
                    <a:pt x="40" y="806"/>
                  </a:lnTo>
                  <a:lnTo>
                    <a:pt x="42" y="810"/>
                  </a:lnTo>
                  <a:lnTo>
                    <a:pt x="44" y="814"/>
                  </a:lnTo>
                  <a:lnTo>
                    <a:pt x="46" y="820"/>
                  </a:lnTo>
                  <a:lnTo>
                    <a:pt x="44" y="824"/>
                  </a:lnTo>
                  <a:lnTo>
                    <a:pt x="42" y="828"/>
                  </a:lnTo>
                  <a:lnTo>
                    <a:pt x="40" y="830"/>
                  </a:lnTo>
                  <a:lnTo>
                    <a:pt x="38" y="832"/>
                  </a:lnTo>
                  <a:lnTo>
                    <a:pt x="36" y="832"/>
                  </a:lnTo>
                  <a:lnTo>
                    <a:pt x="40" y="834"/>
                  </a:lnTo>
                  <a:lnTo>
                    <a:pt x="42" y="838"/>
                  </a:lnTo>
                  <a:lnTo>
                    <a:pt x="46" y="842"/>
                  </a:lnTo>
                  <a:lnTo>
                    <a:pt x="50" y="846"/>
                  </a:lnTo>
                  <a:lnTo>
                    <a:pt x="52" y="852"/>
                  </a:lnTo>
                  <a:lnTo>
                    <a:pt x="54" y="856"/>
                  </a:lnTo>
                  <a:lnTo>
                    <a:pt x="56" y="858"/>
                  </a:lnTo>
                  <a:lnTo>
                    <a:pt x="56" y="860"/>
                  </a:lnTo>
                  <a:lnTo>
                    <a:pt x="58" y="866"/>
                  </a:lnTo>
                  <a:lnTo>
                    <a:pt x="60" y="872"/>
                  </a:lnTo>
                  <a:lnTo>
                    <a:pt x="62" y="874"/>
                  </a:lnTo>
                  <a:lnTo>
                    <a:pt x="62" y="876"/>
                  </a:lnTo>
                  <a:lnTo>
                    <a:pt x="60" y="878"/>
                  </a:lnTo>
                  <a:lnTo>
                    <a:pt x="38" y="892"/>
                  </a:lnTo>
                  <a:lnTo>
                    <a:pt x="38" y="894"/>
                  </a:lnTo>
                  <a:lnTo>
                    <a:pt x="36" y="894"/>
                  </a:lnTo>
                  <a:lnTo>
                    <a:pt x="34" y="894"/>
                  </a:lnTo>
                  <a:lnTo>
                    <a:pt x="32" y="892"/>
                  </a:lnTo>
                  <a:lnTo>
                    <a:pt x="32" y="894"/>
                  </a:lnTo>
                  <a:lnTo>
                    <a:pt x="30" y="898"/>
                  </a:lnTo>
                  <a:lnTo>
                    <a:pt x="28" y="902"/>
                  </a:lnTo>
                  <a:lnTo>
                    <a:pt x="30" y="906"/>
                  </a:lnTo>
                  <a:lnTo>
                    <a:pt x="30" y="908"/>
                  </a:lnTo>
                  <a:lnTo>
                    <a:pt x="32" y="908"/>
                  </a:lnTo>
                  <a:lnTo>
                    <a:pt x="28" y="908"/>
                  </a:lnTo>
                  <a:lnTo>
                    <a:pt x="26" y="910"/>
                  </a:lnTo>
                  <a:lnTo>
                    <a:pt x="24" y="910"/>
                  </a:lnTo>
                  <a:lnTo>
                    <a:pt x="22" y="912"/>
                  </a:lnTo>
                  <a:lnTo>
                    <a:pt x="28" y="918"/>
                  </a:lnTo>
                  <a:lnTo>
                    <a:pt x="30" y="916"/>
                  </a:lnTo>
                  <a:lnTo>
                    <a:pt x="34" y="914"/>
                  </a:lnTo>
                  <a:lnTo>
                    <a:pt x="40" y="914"/>
                  </a:lnTo>
                  <a:lnTo>
                    <a:pt x="46" y="914"/>
                  </a:lnTo>
                  <a:lnTo>
                    <a:pt x="50" y="914"/>
                  </a:lnTo>
                  <a:lnTo>
                    <a:pt x="56" y="916"/>
                  </a:lnTo>
                  <a:lnTo>
                    <a:pt x="58" y="916"/>
                  </a:lnTo>
                  <a:lnTo>
                    <a:pt x="60" y="918"/>
                  </a:lnTo>
                  <a:lnTo>
                    <a:pt x="64" y="918"/>
                  </a:lnTo>
                  <a:lnTo>
                    <a:pt x="68" y="918"/>
                  </a:lnTo>
                  <a:lnTo>
                    <a:pt x="74" y="918"/>
                  </a:lnTo>
                  <a:lnTo>
                    <a:pt x="76" y="916"/>
                  </a:lnTo>
                  <a:lnTo>
                    <a:pt x="78" y="916"/>
                  </a:lnTo>
                  <a:lnTo>
                    <a:pt x="80" y="912"/>
                  </a:lnTo>
                  <a:lnTo>
                    <a:pt x="84" y="914"/>
                  </a:lnTo>
                  <a:lnTo>
                    <a:pt x="88" y="916"/>
                  </a:lnTo>
                  <a:lnTo>
                    <a:pt x="92" y="918"/>
                  </a:lnTo>
                  <a:lnTo>
                    <a:pt x="96" y="922"/>
                  </a:lnTo>
                  <a:lnTo>
                    <a:pt x="100" y="926"/>
                  </a:lnTo>
                  <a:lnTo>
                    <a:pt x="100" y="928"/>
                  </a:lnTo>
                  <a:lnTo>
                    <a:pt x="102" y="930"/>
                  </a:lnTo>
                  <a:lnTo>
                    <a:pt x="104" y="934"/>
                  </a:lnTo>
                  <a:lnTo>
                    <a:pt x="106" y="940"/>
                  </a:lnTo>
                  <a:lnTo>
                    <a:pt x="106" y="946"/>
                  </a:lnTo>
                  <a:lnTo>
                    <a:pt x="106" y="952"/>
                  </a:lnTo>
                  <a:lnTo>
                    <a:pt x="104" y="960"/>
                  </a:lnTo>
                  <a:lnTo>
                    <a:pt x="104" y="966"/>
                  </a:lnTo>
                  <a:lnTo>
                    <a:pt x="104" y="970"/>
                  </a:lnTo>
                  <a:lnTo>
                    <a:pt x="106" y="972"/>
                  </a:lnTo>
                  <a:lnTo>
                    <a:pt x="108" y="974"/>
                  </a:lnTo>
                  <a:lnTo>
                    <a:pt x="110" y="976"/>
                  </a:lnTo>
                  <a:lnTo>
                    <a:pt x="112" y="972"/>
                  </a:lnTo>
                  <a:lnTo>
                    <a:pt x="114" y="970"/>
                  </a:lnTo>
                  <a:lnTo>
                    <a:pt x="116" y="970"/>
                  </a:lnTo>
                  <a:lnTo>
                    <a:pt x="120" y="968"/>
                  </a:lnTo>
                  <a:lnTo>
                    <a:pt x="124" y="966"/>
                  </a:lnTo>
                  <a:lnTo>
                    <a:pt x="128" y="966"/>
                  </a:lnTo>
                  <a:lnTo>
                    <a:pt x="130" y="966"/>
                  </a:lnTo>
                  <a:lnTo>
                    <a:pt x="140" y="964"/>
                  </a:lnTo>
                  <a:lnTo>
                    <a:pt x="150" y="968"/>
                  </a:lnTo>
                  <a:lnTo>
                    <a:pt x="158" y="972"/>
                  </a:lnTo>
                  <a:lnTo>
                    <a:pt x="162" y="974"/>
                  </a:lnTo>
                  <a:lnTo>
                    <a:pt x="158" y="976"/>
                  </a:lnTo>
                  <a:lnTo>
                    <a:pt x="164" y="976"/>
                  </a:lnTo>
                  <a:lnTo>
                    <a:pt x="170" y="974"/>
                  </a:lnTo>
                  <a:lnTo>
                    <a:pt x="174" y="974"/>
                  </a:lnTo>
                  <a:lnTo>
                    <a:pt x="176" y="976"/>
                  </a:lnTo>
                  <a:lnTo>
                    <a:pt x="180" y="976"/>
                  </a:lnTo>
                  <a:lnTo>
                    <a:pt x="180" y="978"/>
                  </a:lnTo>
                  <a:lnTo>
                    <a:pt x="182" y="978"/>
                  </a:lnTo>
                  <a:lnTo>
                    <a:pt x="180" y="978"/>
                  </a:lnTo>
                  <a:lnTo>
                    <a:pt x="178" y="980"/>
                  </a:lnTo>
                  <a:lnTo>
                    <a:pt x="176" y="984"/>
                  </a:lnTo>
                  <a:lnTo>
                    <a:pt x="174" y="986"/>
                  </a:lnTo>
                  <a:lnTo>
                    <a:pt x="174" y="988"/>
                  </a:lnTo>
                  <a:lnTo>
                    <a:pt x="174" y="990"/>
                  </a:lnTo>
                  <a:lnTo>
                    <a:pt x="174" y="992"/>
                  </a:lnTo>
                  <a:lnTo>
                    <a:pt x="174" y="998"/>
                  </a:lnTo>
                  <a:lnTo>
                    <a:pt x="178" y="1000"/>
                  </a:lnTo>
                  <a:lnTo>
                    <a:pt x="182" y="998"/>
                  </a:lnTo>
                  <a:lnTo>
                    <a:pt x="186" y="996"/>
                  </a:lnTo>
                  <a:lnTo>
                    <a:pt x="190" y="992"/>
                  </a:lnTo>
                  <a:lnTo>
                    <a:pt x="192" y="988"/>
                  </a:lnTo>
                  <a:lnTo>
                    <a:pt x="194" y="986"/>
                  </a:lnTo>
                  <a:lnTo>
                    <a:pt x="194" y="984"/>
                  </a:lnTo>
                  <a:lnTo>
                    <a:pt x="192" y="984"/>
                  </a:lnTo>
                  <a:lnTo>
                    <a:pt x="190" y="982"/>
                  </a:lnTo>
                  <a:lnTo>
                    <a:pt x="188" y="980"/>
                  </a:lnTo>
                  <a:lnTo>
                    <a:pt x="186" y="978"/>
                  </a:lnTo>
                  <a:lnTo>
                    <a:pt x="186" y="974"/>
                  </a:lnTo>
                  <a:lnTo>
                    <a:pt x="186" y="972"/>
                  </a:lnTo>
                  <a:lnTo>
                    <a:pt x="186" y="970"/>
                  </a:lnTo>
                  <a:lnTo>
                    <a:pt x="188" y="966"/>
                  </a:lnTo>
                  <a:lnTo>
                    <a:pt x="192" y="964"/>
                  </a:lnTo>
                  <a:lnTo>
                    <a:pt x="196" y="962"/>
                  </a:lnTo>
                  <a:lnTo>
                    <a:pt x="200" y="960"/>
                  </a:lnTo>
                  <a:lnTo>
                    <a:pt x="202" y="960"/>
                  </a:lnTo>
                  <a:lnTo>
                    <a:pt x="206" y="958"/>
                  </a:lnTo>
                  <a:lnTo>
                    <a:pt x="210" y="960"/>
                  </a:lnTo>
                  <a:lnTo>
                    <a:pt x="214" y="962"/>
                  </a:lnTo>
                  <a:lnTo>
                    <a:pt x="216" y="968"/>
                  </a:lnTo>
                  <a:lnTo>
                    <a:pt x="216" y="972"/>
                  </a:lnTo>
                  <a:lnTo>
                    <a:pt x="214" y="974"/>
                  </a:lnTo>
                  <a:lnTo>
                    <a:pt x="212" y="974"/>
                  </a:lnTo>
                  <a:lnTo>
                    <a:pt x="210" y="976"/>
                  </a:lnTo>
                  <a:lnTo>
                    <a:pt x="206" y="976"/>
                  </a:lnTo>
                  <a:lnTo>
                    <a:pt x="202" y="976"/>
                  </a:lnTo>
                  <a:lnTo>
                    <a:pt x="200" y="978"/>
                  </a:lnTo>
                  <a:lnTo>
                    <a:pt x="200" y="980"/>
                  </a:lnTo>
                  <a:lnTo>
                    <a:pt x="198" y="984"/>
                  </a:lnTo>
                  <a:lnTo>
                    <a:pt x="200" y="988"/>
                  </a:lnTo>
                  <a:lnTo>
                    <a:pt x="200" y="990"/>
                  </a:lnTo>
                  <a:lnTo>
                    <a:pt x="202" y="992"/>
                  </a:lnTo>
                  <a:lnTo>
                    <a:pt x="204" y="994"/>
                  </a:lnTo>
                  <a:lnTo>
                    <a:pt x="208" y="996"/>
                  </a:lnTo>
                  <a:lnTo>
                    <a:pt x="210" y="998"/>
                  </a:lnTo>
                  <a:lnTo>
                    <a:pt x="214" y="1000"/>
                  </a:lnTo>
                  <a:lnTo>
                    <a:pt x="216" y="1002"/>
                  </a:lnTo>
                  <a:lnTo>
                    <a:pt x="218" y="1002"/>
                  </a:lnTo>
                  <a:lnTo>
                    <a:pt x="218" y="1004"/>
                  </a:lnTo>
                  <a:lnTo>
                    <a:pt x="220" y="1008"/>
                  </a:lnTo>
                  <a:lnTo>
                    <a:pt x="222" y="1010"/>
                  </a:lnTo>
                  <a:lnTo>
                    <a:pt x="224" y="1012"/>
                  </a:lnTo>
                  <a:lnTo>
                    <a:pt x="226" y="1014"/>
                  </a:lnTo>
                  <a:lnTo>
                    <a:pt x="228" y="1014"/>
                  </a:lnTo>
                  <a:lnTo>
                    <a:pt x="228" y="1016"/>
                  </a:lnTo>
                  <a:lnTo>
                    <a:pt x="232" y="1018"/>
                  </a:lnTo>
                  <a:lnTo>
                    <a:pt x="236" y="1020"/>
                  </a:lnTo>
                  <a:lnTo>
                    <a:pt x="242" y="1024"/>
                  </a:lnTo>
                  <a:lnTo>
                    <a:pt x="246" y="1028"/>
                  </a:lnTo>
                  <a:lnTo>
                    <a:pt x="250" y="1030"/>
                  </a:lnTo>
                  <a:lnTo>
                    <a:pt x="254" y="1032"/>
                  </a:lnTo>
                  <a:lnTo>
                    <a:pt x="256" y="1040"/>
                  </a:lnTo>
                  <a:lnTo>
                    <a:pt x="256" y="1046"/>
                  </a:lnTo>
                  <a:lnTo>
                    <a:pt x="256" y="1052"/>
                  </a:lnTo>
                  <a:lnTo>
                    <a:pt x="252" y="1058"/>
                  </a:lnTo>
                  <a:lnTo>
                    <a:pt x="250" y="1062"/>
                  </a:lnTo>
                  <a:lnTo>
                    <a:pt x="252" y="1064"/>
                  </a:lnTo>
                  <a:lnTo>
                    <a:pt x="256" y="1066"/>
                  </a:lnTo>
                  <a:lnTo>
                    <a:pt x="260" y="1068"/>
                  </a:lnTo>
                  <a:lnTo>
                    <a:pt x="264" y="1070"/>
                  </a:lnTo>
                  <a:lnTo>
                    <a:pt x="266" y="1072"/>
                  </a:lnTo>
                  <a:lnTo>
                    <a:pt x="268" y="1072"/>
                  </a:lnTo>
                  <a:lnTo>
                    <a:pt x="270" y="1074"/>
                  </a:lnTo>
                  <a:lnTo>
                    <a:pt x="274" y="1076"/>
                  </a:lnTo>
                  <a:lnTo>
                    <a:pt x="278" y="1080"/>
                  </a:lnTo>
                  <a:lnTo>
                    <a:pt x="282" y="1086"/>
                  </a:lnTo>
                  <a:lnTo>
                    <a:pt x="304" y="1090"/>
                  </a:lnTo>
                  <a:lnTo>
                    <a:pt x="306" y="1092"/>
                  </a:lnTo>
                  <a:lnTo>
                    <a:pt x="310" y="1094"/>
                  </a:lnTo>
                  <a:lnTo>
                    <a:pt x="312" y="1094"/>
                  </a:lnTo>
                  <a:lnTo>
                    <a:pt x="316" y="1092"/>
                  </a:lnTo>
                  <a:lnTo>
                    <a:pt x="318" y="1092"/>
                  </a:lnTo>
                  <a:lnTo>
                    <a:pt x="320" y="1092"/>
                  </a:lnTo>
                  <a:lnTo>
                    <a:pt x="334" y="1076"/>
                  </a:lnTo>
                  <a:lnTo>
                    <a:pt x="336" y="1080"/>
                  </a:lnTo>
                  <a:lnTo>
                    <a:pt x="338" y="1082"/>
                  </a:lnTo>
                  <a:lnTo>
                    <a:pt x="340" y="1086"/>
                  </a:lnTo>
                  <a:lnTo>
                    <a:pt x="344" y="1088"/>
                  </a:lnTo>
                  <a:lnTo>
                    <a:pt x="350" y="1098"/>
                  </a:lnTo>
                  <a:lnTo>
                    <a:pt x="350" y="1096"/>
                  </a:lnTo>
                  <a:lnTo>
                    <a:pt x="348" y="1088"/>
                  </a:lnTo>
                  <a:lnTo>
                    <a:pt x="346" y="1078"/>
                  </a:lnTo>
                  <a:lnTo>
                    <a:pt x="346" y="1070"/>
                  </a:lnTo>
                  <a:lnTo>
                    <a:pt x="346" y="1064"/>
                  </a:lnTo>
                  <a:lnTo>
                    <a:pt x="352" y="1062"/>
                  </a:lnTo>
                  <a:lnTo>
                    <a:pt x="350" y="1060"/>
                  </a:lnTo>
                  <a:lnTo>
                    <a:pt x="348" y="1056"/>
                  </a:lnTo>
                  <a:lnTo>
                    <a:pt x="346" y="1052"/>
                  </a:lnTo>
                  <a:lnTo>
                    <a:pt x="346" y="1048"/>
                  </a:lnTo>
                  <a:lnTo>
                    <a:pt x="344" y="1044"/>
                  </a:lnTo>
                  <a:lnTo>
                    <a:pt x="346" y="1040"/>
                  </a:lnTo>
                  <a:lnTo>
                    <a:pt x="348" y="1036"/>
                  </a:lnTo>
                  <a:lnTo>
                    <a:pt x="350" y="1034"/>
                  </a:lnTo>
                  <a:lnTo>
                    <a:pt x="348" y="1034"/>
                  </a:lnTo>
                  <a:lnTo>
                    <a:pt x="346" y="1032"/>
                  </a:lnTo>
                  <a:lnTo>
                    <a:pt x="342" y="1030"/>
                  </a:lnTo>
                  <a:lnTo>
                    <a:pt x="338" y="1028"/>
                  </a:lnTo>
                  <a:lnTo>
                    <a:pt x="334" y="1022"/>
                  </a:lnTo>
                  <a:lnTo>
                    <a:pt x="332" y="1016"/>
                  </a:lnTo>
                  <a:lnTo>
                    <a:pt x="330" y="1008"/>
                  </a:lnTo>
                  <a:lnTo>
                    <a:pt x="326" y="992"/>
                  </a:lnTo>
                  <a:lnTo>
                    <a:pt x="330" y="976"/>
                  </a:lnTo>
                  <a:lnTo>
                    <a:pt x="334" y="972"/>
                  </a:lnTo>
                  <a:lnTo>
                    <a:pt x="344" y="964"/>
                  </a:lnTo>
                  <a:lnTo>
                    <a:pt x="358" y="956"/>
                  </a:lnTo>
                  <a:lnTo>
                    <a:pt x="378" y="952"/>
                  </a:lnTo>
                  <a:lnTo>
                    <a:pt x="382" y="954"/>
                  </a:lnTo>
                  <a:lnTo>
                    <a:pt x="390" y="956"/>
                  </a:lnTo>
                  <a:lnTo>
                    <a:pt x="400" y="960"/>
                  </a:lnTo>
                  <a:lnTo>
                    <a:pt x="408" y="966"/>
                  </a:lnTo>
                  <a:lnTo>
                    <a:pt x="410" y="976"/>
                  </a:lnTo>
                  <a:lnTo>
                    <a:pt x="410" y="978"/>
                  </a:lnTo>
                  <a:lnTo>
                    <a:pt x="408" y="982"/>
                  </a:lnTo>
                  <a:lnTo>
                    <a:pt x="406" y="984"/>
                  </a:lnTo>
                  <a:lnTo>
                    <a:pt x="404" y="988"/>
                  </a:lnTo>
                  <a:lnTo>
                    <a:pt x="400" y="990"/>
                  </a:lnTo>
                  <a:lnTo>
                    <a:pt x="394" y="992"/>
                  </a:lnTo>
                  <a:lnTo>
                    <a:pt x="392" y="992"/>
                  </a:lnTo>
                  <a:lnTo>
                    <a:pt x="390" y="992"/>
                  </a:lnTo>
                  <a:lnTo>
                    <a:pt x="384" y="992"/>
                  </a:lnTo>
                  <a:lnTo>
                    <a:pt x="380" y="992"/>
                  </a:lnTo>
                  <a:lnTo>
                    <a:pt x="374" y="994"/>
                  </a:lnTo>
                  <a:lnTo>
                    <a:pt x="372" y="996"/>
                  </a:lnTo>
                  <a:lnTo>
                    <a:pt x="370" y="998"/>
                  </a:lnTo>
                  <a:lnTo>
                    <a:pt x="370" y="1000"/>
                  </a:lnTo>
                  <a:lnTo>
                    <a:pt x="368" y="1004"/>
                  </a:lnTo>
                  <a:lnTo>
                    <a:pt x="368" y="1008"/>
                  </a:lnTo>
                  <a:lnTo>
                    <a:pt x="378" y="1026"/>
                  </a:lnTo>
                  <a:lnTo>
                    <a:pt x="384" y="1028"/>
                  </a:lnTo>
                  <a:lnTo>
                    <a:pt x="386" y="1028"/>
                  </a:lnTo>
                  <a:lnTo>
                    <a:pt x="388" y="1030"/>
                  </a:lnTo>
                  <a:lnTo>
                    <a:pt x="390" y="1032"/>
                  </a:lnTo>
                  <a:lnTo>
                    <a:pt x="390" y="1036"/>
                  </a:lnTo>
                  <a:lnTo>
                    <a:pt x="390" y="1050"/>
                  </a:lnTo>
                  <a:lnTo>
                    <a:pt x="392" y="1052"/>
                  </a:lnTo>
                  <a:lnTo>
                    <a:pt x="394" y="1054"/>
                  </a:lnTo>
                  <a:lnTo>
                    <a:pt x="396" y="1054"/>
                  </a:lnTo>
                  <a:lnTo>
                    <a:pt x="398" y="1052"/>
                  </a:lnTo>
                  <a:lnTo>
                    <a:pt x="400" y="1050"/>
                  </a:lnTo>
                  <a:lnTo>
                    <a:pt x="402" y="1050"/>
                  </a:lnTo>
                  <a:lnTo>
                    <a:pt x="404" y="1050"/>
                  </a:lnTo>
                  <a:lnTo>
                    <a:pt x="406" y="1052"/>
                  </a:lnTo>
                  <a:lnTo>
                    <a:pt x="408" y="1054"/>
                  </a:lnTo>
                  <a:lnTo>
                    <a:pt x="410" y="1058"/>
                  </a:lnTo>
                  <a:lnTo>
                    <a:pt x="412" y="1060"/>
                  </a:lnTo>
                  <a:lnTo>
                    <a:pt x="412" y="1062"/>
                  </a:lnTo>
                  <a:lnTo>
                    <a:pt x="410" y="1070"/>
                  </a:lnTo>
                  <a:lnTo>
                    <a:pt x="406" y="1070"/>
                  </a:lnTo>
                  <a:lnTo>
                    <a:pt x="402" y="1070"/>
                  </a:lnTo>
                  <a:lnTo>
                    <a:pt x="400" y="1070"/>
                  </a:lnTo>
                  <a:lnTo>
                    <a:pt x="398" y="1072"/>
                  </a:lnTo>
                  <a:lnTo>
                    <a:pt x="396" y="1072"/>
                  </a:lnTo>
                  <a:lnTo>
                    <a:pt x="394" y="1076"/>
                  </a:lnTo>
                  <a:lnTo>
                    <a:pt x="394" y="1078"/>
                  </a:lnTo>
                  <a:lnTo>
                    <a:pt x="396" y="1084"/>
                  </a:lnTo>
                  <a:lnTo>
                    <a:pt x="398" y="1086"/>
                  </a:lnTo>
                  <a:lnTo>
                    <a:pt x="400" y="1088"/>
                  </a:lnTo>
                  <a:lnTo>
                    <a:pt x="402" y="1104"/>
                  </a:lnTo>
                  <a:lnTo>
                    <a:pt x="404" y="1106"/>
                  </a:lnTo>
                  <a:lnTo>
                    <a:pt x="406" y="1108"/>
                  </a:lnTo>
                  <a:lnTo>
                    <a:pt x="408" y="1110"/>
                  </a:lnTo>
                  <a:lnTo>
                    <a:pt x="408" y="1114"/>
                  </a:lnTo>
                  <a:lnTo>
                    <a:pt x="408" y="1130"/>
                  </a:lnTo>
                  <a:lnTo>
                    <a:pt x="426" y="1120"/>
                  </a:lnTo>
                  <a:lnTo>
                    <a:pt x="442" y="1120"/>
                  </a:lnTo>
                  <a:lnTo>
                    <a:pt x="452" y="1122"/>
                  </a:lnTo>
                  <a:lnTo>
                    <a:pt x="454" y="1124"/>
                  </a:lnTo>
                  <a:lnTo>
                    <a:pt x="458" y="1124"/>
                  </a:lnTo>
                  <a:lnTo>
                    <a:pt x="462" y="1126"/>
                  </a:lnTo>
                  <a:lnTo>
                    <a:pt x="464" y="1126"/>
                  </a:lnTo>
                  <a:lnTo>
                    <a:pt x="466" y="1128"/>
                  </a:lnTo>
                  <a:lnTo>
                    <a:pt x="478" y="1130"/>
                  </a:lnTo>
                  <a:lnTo>
                    <a:pt x="488" y="1138"/>
                  </a:lnTo>
                  <a:lnTo>
                    <a:pt x="494" y="1146"/>
                  </a:lnTo>
                  <a:lnTo>
                    <a:pt x="496" y="1152"/>
                  </a:lnTo>
                  <a:lnTo>
                    <a:pt x="498" y="1156"/>
                  </a:lnTo>
                  <a:lnTo>
                    <a:pt x="498" y="1160"/>
                  </a:lnTo>
                  <a:lnTo>
                    <a:pt x="508" y="1160"/>
                  </a:lnTo>
                  <a:lnTo>
                    <a:pt x="516" y="1158"/>
                  </a:lnTo>
                  <a:lnTo>
                    <a:pt x="520" y="1150"/>
                  </a:lnTo>
                  <a:lnTo>
                    <a:pt x="522" y="1148"/>
                  </a:lnTo>
                  <a:lnTo>
                    <a:pt x="524" y="1148"/>
                  </a:lnTo>
                  <a:lnTo>
                    <a:pt x="530" y="1144"/>
                  </a:lnTo>
                  <a:lnTo>
                    <a:pt x="534" y="1142"/>
                  </a:lnTo>
                  <a:lnTo>
                    <a:pt x="540" y="1138"/>
                  </a:lnTo>
                  <a:lnTo>
                    <a:pt x="542" y="1132"/>
                  </a:lnTo>
                  <a:lnTo>
                    <a:pt x="546" y="1126"/>
                  </a:lnTo>
                  <a:lnTo>
                    <a:pt x="550" y="1126"/>
                  </a:lnTo>
                  <a:lnTo>
                    <a:pt x="554" y="1128"/>
                  </a:lnTo>
                  <a:lnTo>
                    <a:pt x="556" y="1128"/>
                  </a:lnTo>
                  <a:lnTo>
                    <a:pt x="560" y="1128"/>
                  </a:lnTo>
                  <a:lnTo>
                    <a:pt x="566" y="1128"/>
                  </a:lnTo>
                  <a:lnTo>
                    <a:pt x="580" y="1130"/>
                  </a:lnTo>
                  <a:lnTo>
                    <a:pt x="594" y="1128"/>
                  </a:lnTo>
                  <a:lnTo>
                    <a:pt x="610" y="1118"/>
                  </a:lnTo>
                  <a:lnTo>
                    <a:pt x="618" y="1118"/>
                  </a:lnTo>
                  <a:lnTo>
                    <a:pt x="626" y="1126"/>
                  </a:lnTo>
                  <a:lnTo>
                    <a:pt x="628" y="1126"/>
                  </a:lnTo>
                  <a:lnTo>
                    <a:pt x="630" y="1128"/>
                  </a:lnTo>
                  <a:lnTo>
                    <a:pt x="632" y="1130"/>
                  </a:lnTo>
                  <a:lnTo>
                    <a:pt x="636" y="1134"/>
                  </a:lnTo>
                  <a:lnTo>
                    <a:pt x="640" y="1136"/>
                  </a:lnTo>
                  <a:lnTo>
                    <a:pt x="644" y="1138"/>
                  </a:lnTo>
                  <a:lnTo>
                    <a:pt x="650" y="1138"/>
                  </a:lnTo>
                  <a:lnTo>
                    <a:pt x="682" y="1138"/>
                  </a:lnTo>
                  <a:lnTo>
                    <a:pt x="680" y="1138"/>
                  </a:lnTo>
                  <a:lnTo>
                    <a:pt x="678" y="1136"/>
                  </a:lnTo>
                  <a:lnTo>
                    <a:pt x="676" y="1132"/>
                  </a:lnTo>
                  <a:lnTo>
                    <a:pt x="674" y="1128"/>
                  </a:lnTo>
                  <a:lnTo>
                    <a:pt x="672" y="1124"/>
                  </a:lnTo>
                  <a:lnTo>
                    <a:pt x="670" y="1118"/>
                  </a:lnTo>
                  <a:lnTo>
                    <a:pt x="672" y="1114"/>
                  </a:lnTo>
                  <a:lnTo>
                    <a:pt x="670" y="1114"/>
                  </a:lnTo>
                  <a:lnTo>
                    <a:pt x="670" y="1110"/>
                  </a:lnTo>
                  <a:lnTo>
                    <a:pt x="666" y="1108"/>
                  </a:lnTo>
                  <a:lnTo>
                    <a:pt x="664" y="1106"/>
                  </a:lnTo>
                  <a:lnTo>
                    <a:pt x="660" y="1104"/>
                  </a:lnTo>
                  <a:lnTo>
                    <a:pt x="658" y="1104"/>
                  </a:lnTo>
                  <a:lnTo>
                    <a:pt x="656" y="1102"/>
                  </a:lnTo>
                  <a:lnTo>
                    <a:pt x="654" y="1096"/>
                  </a:lnTo>
                  <a:lnTo>
                    <a:pt x="654" y="1094"/>
                  </a:lnTo>
                  <a:lnTo>
                    <a:pt x="654" y="1090"/>
                  </a:lnTo>
                  <a:lnTo>
                    <a:pt x="654" y="1088"/>
                  </a:lnTo>
                  <a:lnTo>
                    <a:pt x="656" y="1084"/>
                  </a:lnTo>
                  <a:lnTo>
                    <a:pt x="658" y="1080"/>
                  </a:lnTo>
                  <a:lnTo>
                    <a:pt x="662" y="1078"/>
                  </a:lnTo>
                  <a:lnTo>
                    <a:pt x="666" y="1076"/>
                  </a:lnTo>
                  <a:lnTo>
                    <a:pt x="672" y="1076"/>
                  </a:lnTo>
                  <a:lnTo>
                    <a:pt x="682" y="1078"/>
                  </a:lnTo>
                  <a:lnTo>
                    <a:pt x="694" y="1070"/>
                  </a:lnTo>
                  <a:lnTo>
                    <a:pt x="696" y="1068"/>
                  </a:lnTo>
                  <a:lnTo>
                    <a:pt x="700" y="1066"/>
                  </a:lnTo>
                  <a:lnTo>
                    <a:pt x="704" y="1064"/>
                  </a:lnTo>
                  <a:lnTo>
                    <a:pt x="708" y="1064"/>
                  </a:lnTo>
                  <a:lnTo>
                    <a:pt x="712" y="1064"/>
                  </a:lnTo>
                  <a:lnTo>
                    <a:pt x="714" y="1064"/>
                  </a:lnTo>
                  <a:lnTo>
                    <a:pt x="720" y="1062"/>
                  </a:lnTo>
                  <a:lnTo>
                    <a:pt x="724" y="1060"/>
                  </a:lnTo>
                  <a:lnTo>
                    <a:pt x="728" y="1056"/>
                  </a:lnTo>
                  <a:lnTo>
                    <a:pt x="732" y="1050"/>
                  </a:lnTo>
                  <a:lnTo>
                    <a:pt x="736" y="1044"/>
                  </a:lnTo>
                  <a:lnTo>
                    <a:pt x="736" y="1042"/>
                  </a:lnTo>
                  <a:lnTo>
                    <a:pt x="736" y="1040"/>
                  </a:lnTo>
                  <a:lnTo>
                    <a:pt x="738" y="1038"/>
                  </a:lnTo>
                  <a:lnTo>
                    <a:pt x="738" y="1034"/>
                  </a:lnTo>
                  <a:lnTo>
                    <a:pt x="740" y="1032"/>
                  </a:lnTo>
                  <a:lnTo>
                    <a:pt x="738" y="1028"/>
                  </a:lnTo>
                  <a:lnTo>
                    <a:pt x="738" y="1026"/>
                  </a:lnTo>
                  <a:lnTo>
                    <a:pt x="734" y="1026"/>
                  </a:lnTo>
                  <a:lnTo>
                    <a:pt x="732" y="1022"/>
                  </a:lnTo>
                  <a:lnTo>
                    <a:pt x="730" y="1020"/>
                  </a:lnTo>
                  <a:lnTo>
                    <a:pt x="728" y="1016"/>
                  </a:lnTo>
                  <a:lnTo>
                    <a:pt x="728" y="1012"/>
                  </a:lnTo>
                  <a:lnTo>
                    <a:pt x="728" y="1010"/>
                  </a:lnTo>
                  <a:lnTo>
                    <a:pt x="734" y="1006"/>
                  </a:lnTo>
                  <a:lnTo>
                    <a:pt x="738" y="1006"/>
                  </a:lnTo>
                  <a:lnTo>
                    <a:pt x="740" y="1006"/>
                  </a:lnTo>
                  <a:lnTo>
                    <a:pt x="742" y="1004"/>
                  </a:lnTo>
                  <a:lnTo>
                    <a:pt x="744" y="1002"/>
                  </a:lnTo>
                  <a:lnTo>
                    <a:pt x="744" y="1000"/>
                  </a:lnTo>
                  <a:lnTo>
                    <a:pt x="744" y="998"/>
                  </a:lnTo>
                  <a:lnTo>
                    <a:pt x="744" y="996"/>
                  </a:lnTo>
                  <a:lnTo>
                    <a:pt x="746" y="996"/>
                  </a:lnTo>
                  <a:lnTo>
                    <a:pt x="748" y="994"/>
                  </a:lnTo>
                  <a:lnTo>
                    <a:pt x="752" y="994"/>
                  </a:lnTo>
                  <a:lnTo>
                    <a:pt x="756" y="994"/>
                  </a:lnTo>
                  <a:lnTo>
                    <a:pt x="760" y="992"/>
                  </a:lnTo>
                  <a:lnTo>
                    <a:pt x="764" y="988"/>
                  </a:lnTo>
                  <a:lnTo>
                    <a:pt x="768" y="982"/>
                  </a:lnTo>
                  <a:lnTo>
                    <a:pt x="770" y="976"/>
                  </a:lnTo>
                  <a:lnTo>
                    <a:pt x="770" y="970"/>
                  </a:lnTo>
                  <a:lnTo>
                    <a:pt x="772" y="964"/>
                  </a:lnTo>
                  <a:lnTo>
                    <a:pt x="774" y="960"/>
                  </a:lnTo>
                  <a:lnTo>
                    <a:pt x="778" y="956"/>
                  </a:lnTo>
                  <a:lnTo>
                    <a:pt x="784" y="954"/>
                  </a:lnTo>
                  <a:lnTo>
                    <a:pt x="788" y="954"/>
                  </a:lnTo>
                  <a:lnTo>
                    <a:pt x="794" y="954"/>
                  </a:lnTo>
                  <a:lnTo>
                    <a:pt x="798" y="952"/>
                  </a:lnTo>
                  <a:lnTo>
                    <a:pt x="800" y="948"/>
                  </a:lnTo>
                  <a:lnTo>
                    <a:pt x="802" y="942"/>
                  </a:lnTo>
                  <a:lnTo>
                    <a:pt x="804" y="938"/>
                  </a:lnTo>
                  <a:lnTo>
                    <a:pt x="808" y="934"/>
                  </a:lnTo>
                  <a:lnTo>
                    <a:pt x="814" y="928"/>
                  </a:lnTo>
                  <a:lnTo>
                    <a:pt x="818" y="926"/>
                  </a:lnTo>
                  <a:lnTo>
                    <a:pt x="826" y="924"/>
                  </a:lnTo>
                  <a:lnTo>
                    <a:pt x="830" y="924"/>
                  </a:lnTo>
                  <a:lnTo>
                    <a:pt x="832" y="922"/>
                  </a:lnTo>
                  <a:lnTo>
                    <a:pt x="834" y="920"/>
                  </a:lnTo>
                  <a:lnTo>
                    <a:pt x="834" y="918"/>
                  </a:lnTo>
                  <a:lnTo>
                    <a:pt x="834" y="914"/>
                  </a:lnTo>
                  <a:lnTo>
                    <a:pt x="834" y="912"/>
                  </a:lnTo>
                  <a:lnTo>
                    <a:pt x="836" y="910"/>
                  </a:lnTo>
                  <a:lnTo>
                    <a:pt x="836" y="908"/>
                  </a:lnTo>
                  <a:lnTo>
                    <a:pt x="838" y="904"/>
                  </a:lnTo>
                  <a:lnTo>
                    <a:pt x="840" y="902"/>
                  </a:lnTo>
                  <a:lnTo>
                    <a:pt x="844" y="900"/>
                  </a:lnTo>
                  <a:lnTo>
                    <a:pt x="850" y="898"/>
                  </a:lnTo>
                  <a:lnTo>
                    <a:pt x="872" y="898"/>
                  </a:lnTo>
                  <a:lnTo>
                    <a:pt x="872" y="896"/>
                  </a:lnTo>
                  <a:lnTo>
                    <a:pt x="874" y="894"/>
                  </a:lnTo>
                  <a:lnTo>
                    <a:pt x="876" y="892"/>
                  </a:lnTo>
                  <a:lnTo>
                    <a:pt x="878" y="890"/>
                  </a:lnTo>
                  <a:lnTo>
                    <a:pt x="882" y="888"/>
                  </a:lnTo>
                  <a:lnTo>
                    <a:pt x="886" y="888"/>
                  </a:lnTo>
                  <a:lnTo>
                    <a:pt x="894" y="890"/>
                  </a:lnTo>
                  <a:lnTo>
                    <a:pt x="902" y="892"/>
                  </a:lnTo>
                  <a:lnTo>
                    <a:pt x="904" y="892"/>
                  </a:lnTo>
                  <a:lnTo>
                    <a:pt x="914" y="892"/>
                  </a:lnTo>
                  <a:lnTo>
                    <a:pt x="924" y="896"/>
                  </a:lnTo>
                  <a:lnTo>
                    <a:pt x="934" y="902"/>
                  </a:lnTo>
                  <a:lnTo>
                    <a:pt x="952" y="920"/>
                  </a:lnTo>
                  <a:lnTo>
                    <a:pt x="954" y="918"/>
                  </a:lnTo>
                  <a:lnTo>
                    <a:pt x="958" y="918"/>
                  </a:lnTo>
                  <a:lnTo>
                    <a:pt x="960" y="914"/>
                  </a:lnTo>
                  <a:lnTo>
                    <a:pt x="964" y="912"/>
                  </a:lnTo>
                  <a:lnTo>
                    <a:pt x="966" y="906"/>
                  </a:lnTo>
                  <a:lnTo>
                    <a:pt x="966" y="900"/>
                  </a:lnTo>
                  <a:lnTo>
                    <a:pt x="968" y="898"/>
                  </a:lnTo>
                  <a:lnTo>
                    <a:pt x="972" y="896"/>
                  </a:lnTo>
                  <a:lnTo>
                    <a:pt x="974" y="896"/>
                  </a:lnTo>
                  <a:lnTo>
                    <a:pt x="978" y="896"/>
                  </a:lnTo>
                  <a:lnTo>
                    <a:pt x="982" y="892"/>
                  </a:lnTo>
                  <a:lnTo>
                    <a:pt x="990" y="884"/>
                  </a:lnTo>
                  <a:lnTo>
                    <a:pt x="1000" y="878"/>
                  </a:lnTo>
                  <a:lnTo>
                    <a:pt x="1012" y="878"/>
                  </a:lnTo>
                  <a:lnTo>
                    <a:pt x="1024" y="882"/>
                  </a:lnTo>
                  <a:lnTo>
                    <a:pt x="1036" y="882"/>
                  </a:lnTo>
                  <a:lnTo>
                    <a:pt x="1046" y="880"/>
                  </a:lnTo>
                  <a:lnTo>
                    <a:pt x="1062" y="882"/>
                  </a:lnTo>
                  <a:lnTo>
                    <a:pt x="1080" y="890"/>
                  </a:lnTo>
                  <a:lnTo>
                    <a:pt x="1100" y="902"/>
                  </a:lnTo>
                  <a:lnTo>
                    <a:pt x="1102" y="902"/>
                  </a:lnTo>
                  <a:lnTo>
                    <a:pt x="1108" y="904"/>
                  </a:lnTo>
                  <a:lnTo>
                    <a:pt x="1120" y="904"/>
                  </a:lnTo>
                  <a:lnTo>
                    <a:pt x="1138" y="900"/>
                  </a:lnTo>
                  <a:lnTo>
                    <a:pt x="1150" y="896"/>
                  </a:lnTo>
                  <a:lnTo>
                    <a:pt x="1158" y="892"/>
                  </a:lnTo>
                  <a:lnTo>
                    <a:pt x="1164" y="888"/>
                  </a:lnTo>
                  <a:lnTo>
                    <a:pt x="1166" y="884"/>
                  </a:lnTo>
                  <a:lnTo>
                    <a:pt x="1168" y="882"/>
                  </a:lnTo>
                  <a:lnTo>
                    <a:pt x="1168" y="880"/>
                  </a:lnTo>
                  <a:lnTo>
                    <a:pt x="1176" y="880"/>
                  </a:lnTo>
                  <a:lnTo>
                    <a:pt x="1188" y="884"/>
                  </a:lnTo>
                  <a:lnTo>
                    <a:pt x="1202" y="892"/>
                  </a:lnTo>
                  <a:lnTo>
                    <a:pt x="1224" y="900"/>
                  </a:lnTo>
                  <a:lnTo>
                    <a:pt x="1244" y="884"/>
                  </a:lnTo>
                  <a:lnTo>
                    <a:pt x="1244" y="880"/>
                  </a:lnTo>
                  <a:lnTo>
                    <a:pt x="1244" y="870"/>
                  </a:lnTo>
                  <a:lnTo>
                    <a:pt x="1244" y="858"/>
                  </a:lnTo>
                  <a:lnTo>
                    <a:pt x="1250" y="844"/>
                  </a:lnTo>
                  <a:lnTo>
                    <a:pt x="1256" y="832"/>
                  </a:lnTo>
                  <a:lnTo>
                    <a:pt x="1270" y="826"/>
                  </a:lnTo>
                  <a:lnTo>
                    <a:pt x="1288" y="824"/>
                  </a:lnTo>
                  <a:lnTo>
                    <a:pt x="1304" y="826"/>
                  </a:lnTo>
                  <a:lnTo>
                    <a:pt x="1312" y="832"/>
                  </a:lnTo>
                  <a:lnTo>
                    <a:pt x="1320" y="844"/>
                  </a:lnTo>
                  <a:lnTo>
                    <a:pt x="1322" y="848"/>
                  </a:lnTo>
                  <a:lnTo>
                    <a:pt x="1324" y="852"/>
                  </a:lnTo>
                  <a:lnTo>
                    <a:pt x="1326" y="858"/>
                  </a:lnTo>
                  <a:lnTo>
                    <a:pt x="1328" y="866"/>
                  </a:lnTo>
                  <a:lnTo>
                    <a:pt x="1330" y="874"/>
                  </a:lnTo>
                  <a:lnTo>
                    <a:pt x="1332" y="876"/>
                  </a:lnTo>
                  <a:lnTo>
                    <a:pt x="1340" y="884"/>
                  </a:lnTo>
                  <a:lnTo>
                    <a:pt x="1348" y="894"/>
                  </a:lnTo>
                  <a:lnTo>
                    <a:pt x="1354" y="904"/>
                  </a:lnTo>
                  <a:lnTo>
                    <a:pt x="1358" y="916"/>
                  </a:lnTo>
                  <a:lnTo>
                    <a:pt x="1360" y="914"/>
                  </a:lnTo>
                  <a:lnTo>
                    <a:pt x="1364" y="914"/>
                  </a:lnTo>
                  <a:lnTo>
                    <a:pt x="1368" y="914"/>
                  </a:lnTo>
                  <a:lnTo>
                    <a:pt x="1372" y="914"/>
                  </a:lnTo>
                  <a:lnTo>
                    <a:pt x="1376" y="914"/>
                  </a:lnTo>
                  <a:lnTo>
                    <a:pt x="1380" y="918"/>
                  </a:lnTo>
                  <a:lnTo>
                    <a:pt x="1384" y="922"/>
                  </a:lnTo>
                  <a:lnTo>
                    <a:pt x="1388" y="928"/>
                  </a:lnTo>
                  <a:lnTo>
                    <a:pt x="1388" y="930"/>
                  </a:lnTo>
                  <a:lnTo>
                    <a:pt x="1388" y="932"/>
                  </a:lnTo>
                  <a:lnTo>
                    <a:pt x="1390" y="934"/>
                  </a:lnTo>
                  <a:lnTo>
                    <a:pt x="1392" y="936"/>
                  </a:lnTo>
                  <a:lnTo>
                    <a:pt x="1394" y="938"/>
                  </a:lnTo>
                  <a:lnTo>
                    <a:pt x="1398" y="938"/>
                  </a:lnTo>
                  <a:lnTo>
                    <a:pt x="1402" y="938"/>
                  </a:lnTo>
                  <a:lnTo>
                    <a:pt x="1408" y="936"/>
                  </a:lnTo>
                  <a:lnTo>
                    <a:pt x="1414" y="932"/>
                  </a:lnTo>
                  <a:lnTo>
                    <a:pt x="1414" y="930"/>
                  </a:lnTo>
                  <a:lnTo>
                    <a:pt x="1416" y="928"/>
                  </a:lnTo>
                  <a:lnTo>
                    <a:pt x="1418" y="924"/>
                  </a:lnTo>
                  <a:lnTo>
                    <a:pt x="1422" y="918"/>
                  </a:lnTo>
                  <a:lnTo>
                    <a:pt x="1428" y="914"/>
                  </a:lnTo>
                  <a:lnTo>
                    <a:pt x="1432" y="908"/>
                  </a:lnTo>
                  <a:lnTo>
                    <a:pt x="1438" y="904"/>
                  </a:lnTo>
                  <a:lnTo>
                    <a:pt x="1444" y="902"/>
                  </a:lnTo>
                  <a:lnTo>
                    <a:pt x="1444" y="904"/>
                  </a:lnTo>
                  <a:lnTo>
                    <a:pt x="1444" y="906"/>
                  </a:lnTo>
                  <a:lnTo>
                    <a:pt x="1444" y="908"/>
                  </a:lnTo>
                  <a:lnTo>
                    <a:pt x="1444" y="914"/>
                  </a:lnTo>
                  <a:lnTo>
                    <a:pt x="1442" y="920"/>
                  </a:lnTo>
                  <a:lnTo>
                    <a:pt x="1440" y="928"/>
                  </a:lnTo>
                  <a:lnTo>
                    <a:pt x="1438" y="932"/>
                  </a:lnTo>
                  <a:lnTo>
                    <a:pt x="1432" y="944"/>
                  </a:lnTo>
                  <a:lnTo>
                    <a:pt x="1426" y="956"/>
                  </a:lnTo>
                  <a:lnTo>
                    <a:pt x="1418" y="968"/>
                  </a:lnTo>
                  <a:lnTo>
                    <a:pt x="1400" y="988"/>
                  </a:lnTo>
                  <a:lnTo>
                    <a:pt x="1396" y="998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7" name="Freeform 12"/>
            <p:cNvSpPr>
              <a:spLocks/>
            </p:cNvSpPr>
            <p:nvPr/>
          </p:nvSpPr>
          <p:spPr bwMode="gray">
            <a:xfrm>
              <a:off x="2107" y="2818"/>
              <a:ext cx="86" cy="116"/>
            </a:xfrm>
            <a:custGeom>
              <a:avLst/>
              <a:gdLst>
                <a:gd name="T0" fmla="*/ 2 w 86"/>
                <a:gd name="T1" fmla="*/ 26 h 116"/>
                <a:gd name="T2" fmla="*/ 8 w 86"/>
                <a:gd name="T3" fmla="*/ 28 h 116"/>
                <a:gd name="T4" fmla="*/ 10 w 86"/>
                <a:gd name="T5" fmla="*/ 32 h 116"/>
                <a:gd name="T6" fmla="*/ 10 w 86"/>
                <a:gd name="T7" fmla="*/ 36 h 116"/>
                <a:gd name="T8" fmla="*/ 22 w 86"/>
                <a:gd name="T9" fmla="*/ 40 h 116"/>
                <a:gd name="T10" fmla="*/ 22 w 86"/>
                <a:gd name="T11" fmla="*/ 48 h 116"/>
                <a:gd name="T12" fmla="*/ 20 w 86"/>
                <a:gd name="T13" fmla="*/ 58 h 116"/>
                <a:gd name="T14" fmla="*/ 18 w 86"/>
                <a:gd name="T15" fmla="*/ 60 h 116"/>
                <a:gd name="T16" fmla="*/ 20 w 86"/>
                <a:gd name="T17" fmla="*/ 62 h 116"/>
                <a:gd name="T18" fmla="*/ 26 w 86"/>
                <a:gd name="T19" fmla="*/ 60 h 116"/>
                <a:gd name="T20" fmla="*/ 32 w 86"/>
                <a:gd name="T21" fmla="*/ 56 h 116"/>
                <a:gd name="T22" fmla="*/ 38 w 86"/>
                <a:gd name="T23" fmla="*/ 56 h 116"/>
                <a:gd name="T24" fmla="*/ 42 w 86"/>
                <a:gd name="T25" fmla="*/ 58 h 116"/>
                <a:gd name="T26" fmla="*/ 50 w 86"/>
                <a:gd name="T27" fmla="*/ 66 h 116"/>
                <a:gd name="T28" fmla="*/ 58 w 86"/>
                <a:gd name="T29" fmla="*/ 78 h 116"/>
                <a:gd name="T30" fmla="*/ 60 w 86"/>
                <a:gd name="T31" fmla="*/ 86 h 116"/>
                <a:gd name="T32" fmla="*/ 62 w 86"/>
                <a:gd name="T33" fmla="*/ 94 h 116"/>
                <a:gd name="T34" fmla="*/ 62 w 86"/>
                <a:gd name="T35" fmla="*/ 104 h 116"/>
                <a:gd name="T36" fmla="*/ 60 w 86"/>
                <a:gd name="T37" fmla="*/ 110 h 116"/>
                <a:gd name="T38" fmla="*/ 70 w 86"/>
                <a:gd name="T39" fmla="*/ 114 h 116"/>
                <a:gd name="T40" fmla="*/ 78 w 86"/>
                <a:gd name="T41" fmla="*/ 114 h 116"/>
                <a:gd name="T42" fmla="*/ 86 w 86"/>
                <a:gd name="T43" fmla="*/ 114 h 116"/>
                <a:gd name="T44" fmla="*/ 86 w 86"/>
                <a:gd name="T45" fmla="*/ 100 h 116"/>
                <a:gd name="T46" fmla="*/ 80 w 86"/>
                <a:gd name="T47" fmla="*/ 78 h 116"/>
                <a:gd name="T48" fmla="*/ 72 w 86"/>
                <a:gd name="T49" fmla="*/ 70 h 116"/>
                <a:gd name="T50" fmla="*/ 64 w 86"/>
                <a:gd name="T51" fmla="*/ 62 h 116"/>
                <a:gd name="T52" fmla="*/ 60 w 86"/>
                <a:gd name="T53" fmla="*/ 58 h 116"/>
                <a:gd name="T54" fmla="*/ 58 w 86"/>
                <a:gd name="T55" fmla="*/ 56 h 116"/>
                <a:gd name="T56" fmla="*/ 52 w 86"/>
                <a:gd name="T57" fmla="*/ 50 h 116"/>
                <a:gd name="T58" fmla="*/ 46 w 86"/>
                <a:gd name="T59" fmla="*/ 44 h 116"/>
                <a:gd name="T60" fmla="*/ 50 w 86"/>
                <a:gd name="T61" fmla="*/ 38 h 116"/>
                <a:gd name="T62" fmla="*/ 52 w 86"/>
                <a:gd name="T63" fmla="*/ 36 h 116"/>
                <a:gd name="T64" fmla="*/ 54 w 86"/>
                <a:gd name="T65" fmla="*/ 30 h 116"/>
                <a:gd name="T66" fmla="*/ 52 w 86"/>
                <a:gd name="T67" fmla="*/ 24 h 116"/>
                <a:gd name="T68" fmla="*/ 40 w 86"/>
                <a:gd name="T69" fmla="*/ 16 h 116"/>
                <a:gd name="T70" fmla="*/ 36 w 86"/>
                <a:gd name="T71" fmla="*/ 4 h 116"/>
                <a:gd name="T72" fmla="*/ 34 w 86"/>
                <a:gd name="T73" fmla="*/ 0 h 116"/>
                <a:gd name="T74" fmla="*/ 28 w 86"/>
                <a:gd name="T75" fmla="*/ 0 h 116"/>
                <a:gd name="T76" fmla="*/ 24 w 86"/>
                <a:gd name="T77" fmla="*/ 4 h 116"/>
                <a:gd name="T78" fmla="*/ 24 w 86"/>
                <a:gd name="T79" fmla="*/ 10 h 116"/>
                <a:gd name="T80" fmla="*/ 24 w 86"/>
                <a:gd name="T81" fmla="*/ 18 h 116"/>
                <a:gd name="T82" fmla="*/ 22 w 86"/>
                <a:gd name="T83" fmla="*/ 20 h 116"/>
                <a:gd name="T84" fmla="*/ 18 w 86"/>
                <a:gd name="T85" fmla="*/ 20 h 116"/>
                <a:gd name="T86" fmla="*/ 12 w 86"/>
                <a:gd name="T87" fmla="*/ 22 h 116"/>
                <a:gd name="T88" fmla="*/ 0 w 86"/>
                <a:gd name="T89" fmla="*/ 26 h 11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86"/>
                <a:gd name="T136" fmla="*/ 0 h 116"/>
                <a:gd name="T137" fmla="*/ 86 w 86"/>
                <a:gd name="T138" fmla="*/ 116 h 11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86" h="116">
                  <a:moveTo>
                    <a:pt x="0" y="26"/>
                  </a:moveTo>
                  <a:lnTo>
                    <a:pt x="2" y="26"/>
                  </a:lnTo>
                  <a:lnTo>
                    <a:pt x="4" y="26"/>
                  </a:lnTo>
                  <a:lnTo>
                    <a:pt x="8" y="28"/>
                  </a:lnTo>
                  <a:lnTo>
                    <a:pt x="8" y="30"/>
                  </a:lnTo>
                  <a:lnTo>
                    <a:pt x="10" y="32"/>
                  </a:lnTo>
                  <a:lnTo>
                    <a:pt x="10" y="36"/>
                  </a:lnTo>
                  <a:lnTo>
                    <a:pt x="20" y="36"/>
                  </a:lnTo>
                  <a:lnTo>
                    <a:pt x="22" y="40"/>
                  </a:lnTo>
                  <a:lnTo>
                    <a:pt x="22" y="44"/>
                  </a:lnTo>
                  <a:lnTo>
                    <a:pt x="22" y="48"/>
                  </a:lnTo>
                  <a:lnTo>
                    <a:pt x="20" y="54"/>
                  </a:lnTo>
                  <a:lnTo>
                    <a:pt x="20" y="58"/>
                  </a:lnTo>
                  <a:lnTo>
                    <a:pt x="18" y="60"/>
                  </a:lnTo>
                  <a:lnTo>
                    <a:pt x="18" y="62"/>
                  </a:lnTo>
                  <a:lnTo>
                    <a:pt x="20" y="62"/>
                  </a:lnTo>
                  <a:lnTo>
                    <a:pt x="24" y="62"/>
                  </a:lnTo>
                  <a:lnTo>
                    <a:pt x="26" y="60"/>
                  </a:lnTo>
                  <a:lnTo>
                    <a:pt x="30" y="58"/>
                  </a:lnTo>
                  <a:lnTo>
                    <a:pt x="32" y="56"/>
                  </a:lnTo>
                  <a:lnTo>
                    <a:pt x="34" y="56"/>
                  </a:lnTo>
                  <a:lnTo>
                    <a:pt x="38" y="56"/>
                  </a:lnTo>
                  <a:lnTo>
                    <a:pt x="40" y="58"/>
                  </a:lnTo>
                  <a:lnTo>
                    <a:pt x="42" y="58"/>
                  </a:lnTo>
                  <a:lnTo>
                    <a:pt x="44" y="60"/>
                  </a:lnTo>
                  <a:lnTo>
                    <a:pt x="50" y="66"/>
                  </a:lnTo>
                  <a:lnTo>
                    <a:pt x="54" y="72"/>
                  </a:lnTo>
                  <a:lnTo>
                    <a:pt x="58" y="78"/>
                  </a:lnTo>
                  <a:lnTo>
                    <a:pt x="60" y="84"/>
                  </a:lnTo>
                  <a:lnTo>
                    <a:pt x="60" y="86"/>
                  </a:lnTo>
                  <a:lnTo>
                    <a:pt x="60" y="88"/>
                  </a:lnTo>
                  <a:lnTo>
                    <a:pt x="62" y="94"/>
                  </a:lnTo>
                  <a:lnTo>
                    <a:pt x="62" y="100"/>
                  </a:lnTo>
                  <a:lnTo>
                    <a:pt x="62" y="104"/>
                  </a:lnTo>
                  <a:lnTo>
                    <a:pt x="62" y="108"/>
                  </a:lnTo>
                  <a:lnTo>
                    <a:pt x="60" y="110"/>
                  </a:lnTo>
                  <a:lnTo>
                    <a:pt x="68" y="116"/>
                  </a:lnTo>
                  <a:lnTo>
                    <a:pt x="70" y="114"/>
                  </a:lnTo>
                  <a:lnTo>
                    <a:pt x="72" y="114"/>
                  </a:lnTo>
                  <a:lnTo>
                    <a:pt x="78" y="114"/>
                  </a:lnTo>
                  <a:lnTo>
                    <a:pt x="82" y="114"/>
                  </a:lnTo>
                  <a:lnTo>
                    <a:pt x="86" y="114"/>
                  </a:lnTo>
                  <a:lnTo>
                    <a:pt x="86" y="110"/>
                  </a:lnTo>
                  <a:lnTo>
                    <a:pt x="86" y="100"/>
                  </a:lnTo>
                  <a:lnTo>
                    <a:pt x="84" y="88"/>
                  </a:lnTo>
                  <a:lnTo>
                    <a:pt x="80" y="78"/>
                  </a:lnTo>
                  <a:lnTo>
                    <a:pt x="76" y="74"/>
                  </a:lnTo>
                  <a:lnTo>
                    <a:pt x="72" y="70"/>
                  </a:lnTo>
                  <a:lnTo>
                    <a:pt x="68" y="66"/>
                  </a:lnTo>
                  <a:lnTo>
                    <a:pt x="64" y="62"/>
                  </a:lnTo>
                  <a:lnTo>
                    <a:pt x="62" y="60"/>
                  </a:lnTo>
                  <a:lnTo>
                    <a:pt x="60" y="58"/>
                  </a:lnTo>
                  <a:lnTo>
                    <a:pt x="58" y="56"/>
                  </a:lnTo>
                  <a:lnTo>
                    <a:pt x="54" y="54"/>
                  </a:lnTo>
                  <a:lnTo>
                    <a:pt x="52" y="50"/>
                  </a:lnTo>
                  <a:lnTo>
                    <a:pt x="48" y="48"/>
                  </a:lnTo>
                  <a:lnTo>
                    <a:pt x="46" y="44"/>
                  </a:lnTo>
                  <a:lnTo>
                    <a:pt x="48" y="40"/>
                  </a:lnTo>
                  <a:lnTo>
                    <a:pt x="50" y="38"/>
                  </a:lnTo>
                  <a:lnTo>
                    <a:pt x="52" y="36"/>
                  </a:lnTo>
                  <a:lnTo>
                    <a:pt x="52" y="34"/>
                  </a:lnTo>
                  <a:lnTo>
                    <a:pt x="54" y="30"/>
                  </a:lnTo>
                  <a:lnTo>
                    <a:pt x="54" y="26"/>
                  </a:lnTo>
                  <a:lnTo>
                    <a:pt x="52" y="24"/>
                  </a:lnTo>
                  <a:lnTo>
                    <a:pt x="50" y="20"/>
                  </a:lnTo>
                  <a:lnTo>
                    <a:pt x="40" y="16"/>
                  </a:lnTo>
                  <a:lnTo>
                    <a:pt x="38" y="4"/>
                  </a:lnTo>
                  <a:lnTo>
                    <a:pt x="36" y="4"/>
                  </a:lnTo>
                  <a:lnTo>
                    <a:pt x="36" y="2"/>
                  </a:lnTo>
                  <a:lnTo>
                    <a:pt x="34" y="0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4" y="2"/>
                  </a:lnTo>
                  <a:lnTo>
                    <a:pt x="24" y="4"/>
                  </a:lnTo>
                  <a:lnTo>
                    <a:pt x="24" y="6"/>
                  </a:lnTo>
                  <a:lnTo>
                    <a:pt x="24" y="10"/>
                  </a:lnTo>
                  <a:lnTo>
                    <a:pt x="24" y="14"/>
                  </a:lnTo>
                  <a:lnTo>
                    <a:pt x="24" y="18"/>
                  </a:lnTo>
                  <a:lnTo>
                    <a:pt x="24" y="20"/>
                  </a:lnTo>
                  <a:lnTo>
                    <a:pt x="22" y="20"/>
                  </a:lnTo>
                  <a:lnTo>
                    <a:pt x="20" y="20"/>
                  </a:lnTo>
                  <a:lnTo>
                    <a:pt x="18" y="20"/>
                  </a:lnTo>
                  <a:lnTo>
                    <a:pt x="14" y="22"/>
                  </a:lnTo>
                  <a:lnTo>
                    <a:pt x="12" y="22"/>
                  </a:lnTo>
                  <a:lnTo>
                    <a:pt x="0" y="26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8" name="Freeform 13"/>
            <p:cNvSpPr>
              <a:spLocks/>
            </p:cNvSpPr>
            <p:nvPr/>
          </p:nvSpPr>
          <p:spPr bwMode="gray">
            <a:xfrm>
              <a:off x="1621" y="2626"/>
              <a:ext cx="200" cy="174"/>
            </a:xfrm>
            <a:custGeom>
              <a:avLst/>
              <a:gdLst>
                <a:gd name="T0" fmla="*/ 150 w 200"/>
                <a:gd name="T1" fmla="*/ 2 h 174"/>
                <a:gd name="T2" fmla="*/ 142 w 200"/>
                <a:gd name="T3" fmla="*/ 10 h 174"/>
                <a:gd name="T4" fmla="*/ 122 w 200"/>
                <a:gd name="T5" fmla="*/ 28 h 174"/>
                <a:gd name="T6" fmla="*/ 118 w 200"/>
                <a:gd name="T7" fmla="*/ 30 h 174"/>
                <a:gd name="T8" fmla="*/ 110 w 200"/>
                <a:gd name="T9" fmla="*/ 36 h 174"/>
                <a:gd name="T10" fmla="*/ 92 w 200"/>
                <a:gd name="T11" fmla="*/ 66 h 174"/>
                <a:gd name="T12" fmla="*/ 82 w 200"/>
                <a:gd name="T13" fmla="*/ 66 h 174"/>
                <a:gd name="T14" fmla="*/ 66 w 200"/>
                <a:gd name="T15" fmla="*/ 70 h 174"/>
                <a:gd name="T16" fmla="*/ 56 w 200"/>
                <a:gd name="T17" fmla="*/ 82 h 174"/>
                <a:gd name="T18" fmla="*/ 46 w 200"/>
                <a:gd name="T19" fmla="*/ 90 h 174"/>
                <a:gd name="T20" fmla="*/ 40 w 200"/>
                <a:gd name="T21" fmla="*/ 94 h 174"/>
                <a:gd name="T22" fmla="*/ 8 w 200"/>
                <a:gd name="T23" fmla="*/ 98 h 174"/>
                <a:gd name="T24" fmla="*/ 14 w 200"/>
                <a:gd name="T25" fmla="*/ 120 h 174"/>
                <a:gd name="T26" fmla="*/ 12 w 200"/>
                <a:gd name="T27" fmla="*/ 132 h 174"/>
                <a:gd name="T28" fmla="*/ 4 w 200"/>
                <a:gd name="T29" fmla="*/ 144 h 174"/>
                <a:gd name="T30" fmla="*/ 4 w 200"/>
                <a:gd name="T31" fmla="*/ 154 h 174"/>
                <a:gd name="T32" fmla="*/ 8 w 200"/>
                <a:gd name="T33" fmla="*/ 162 h 174"/>
                <a:gd name="T34" fmla="*/ 18 w 200"/>
                <a:gd name="T35" fmla="*/ 158 h 174"/>
                <a:gd name="T36" fmla="*/ 30 w 200"/>
                <a:gd name="T37" fmla="*/ 156 h 174"/>
                <a:gd name="T38" fmla="*/ 44 w 200"/>
                <a:gd name="T39" fmla="*/ 158 h 174"/>
                <a:gd name="T40" fmla="*/ 48 w 200"/>
                <a:gd name="T41" fmla="*/ 158 h 174"/>
                <a:gd name="T42" fmla="*/ 60 w 200"/>
                <a:gd name="T43" fmla="*/ 160 h 174"/>
                <a:gd name="T44" fmla="*/ 76 w 200"/>
                <a:gd name="T45" fmla="*/ 174 h 174"/>
                <a:gd name="T46" fmla="*/ 94 w 200"/>
                <a:gd name="T47" fmla="*/ 156 h 174"/>
                <a:gd name="T48" fmla="*/ 114 w 200"/>
                <a:gd name="T49" fmla="*/ 154 h 174"/>
                <a:gd name="T50" fmla="*/ 114 w 200"/>
                <a:gd name="T51" fmla="*/ 130 h 174"/>
                <a:gd name="T52" fmla="*/ 116 w 200"/>
                <a:gd name="T53" fmla="*/ 112 h 174"/>
                <a:gd name="T54" fmla="*/ 152 w 200"/>
                <a:gd name="T55" fmla="*/ 82 h 174"/>
                <a:gd name="T56" fmla="*/ 156 w 200"/>
                <a:gd name="T57" fmla="*/ 76 h 174"/>
                <a:gd name="T58" fmla="*/ 164 w 200"/>
                <a:gd name="T59" fmla="*/ 66 h 174"/>
                <a:gd name="T60" fmla="*/ 172 w 200"/>
                <a:gd name="T61" fmla="*/ 60 h 174"/>
                <a:gd name="T62" fmla="*/ 172 w 200"/>
                <a:gd name="T63" fmla="*/ 52 h 174"/>
                <a:gd name="T64" fmla="*/ 178 w 200"/>
                <a:gd name="T65" fmla="*/ 46 h 174"/>
                <a:gd name="T66" fmla="*/ 188 w 200"/>
                <a:gd name="T67" fmla="*/ 44 h 174"/>
                <a:gd name="T68" fmla="*/ 200 w 200"/>
                <a:gd name="T69" fmla="*/ 46 h 174"/>
                <a:gd name="T70" fmla="*/ 198 w 200"/>
                <a:gd name="T71" fmla="*/ 42 h 174"/>
                <a:gd name="T72" fmla="*/ 192 w 200"/>
                <a:gd name="T73" fmla="*/ 38 h 174"/>
                <a:gd name="T74" fmla="*/ 184 w 200"/>
                <a:gd name="T75" fmla="*/ 36 h 174"/>
                <a:gd name="T76" fmla="*/ 180 w 200"/>
                <a:gd name="T77" fmla="*/ 32 h 174"/>
                <a:gd name="T78" fmla="*/ 172 w 200"/>
                <a:gd name="T79" fmla="*/ 26 h 174"/>
                <a:gd name="T80" fmla="*/ 160 w 200"/>
                <a:gd name="T81" fmla="*/ 28 h 174"/>
                <a:gd name="T82" fmla="*/ 156 w 200"/>
                <a:gd name="T83" fmla="*/ 18 h 174"/>
                <a:gd name="T84" fmla="*/ 154 w 200"/>
                <a:gd name="T85" fmla="*/ 0 h 17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00"/>
                <a:gd name="T130" fmla="*/ 0 h 174"/>
                <a:gd name="T131" fmla="*/ 200 w 200"/>
                <a:gd name="T132" fmla="*/ 174 h 17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00" h="174">
                  <a:moveTo>
                    <a:pt x="154" y="0"/>
                  </a:moveTo>
                  <a:lnTo>
                    <a:pt x="154" y="2"/>
                  </a:lnTo>
                  <a:lnTo>
                    <a:pt x="150" y="2"/>
                  </a:lnTo>
                  <a:lnTo>
                    <a:pt x="148" y="4"/>
                  </a:lnTo>
                  <a:lnTo>
                    <a:pt x="144" y="8"/>
                  </a:lnTo>
                  <a:lnTo>
                    <a:pt x="142" y="10"/>
                  </a:lnTo>
                  <a:lnTo>
                    <a:pt x="142" y="14"/>
                  </a:lnTo>
                  <a:lnTo>
                    <a:pt x="126" y="18"/>
                  </a:lnTo>
                  <a:lnTo>
                    <a:pt x="122" y="28"/>
                  </a:lnTo>
                  <a:lnTo>
                    <a:pt x="120" y="28"/>
                  </a:lnTo>
                  <a:lnTo>
                    <a:pt x="118" y="30"/>
                  </a:lnTo>
                  <a:lnTo>
                    <a:pt x="116" y="30"/>
                  </a:lnTo>
                  <a:lnTo>
                    <a:pt x="112" y="32"/>
                  </a:lnTo>
                  <a:lnTo>
                    <a:pt x="110" y="36"/>
                  </a:lnTo>
                  <a:lnTo>
                    <a:pt x="110" y="40"/>
                  </a:lnTo>
                  <a:lnTo>
                    <a:pt x="110" y="46"/>
                  </a:lnTo>
                  <a:lnTo>
                    <a:pt x="92" y="66"/>
                  </a:lnTo>
                  <a:lnTo>
                    <a:pt x="90" y="66"/>
                  </a:lnTo>
                  <a:lnTo>
                    <a:pt x="86" y="66"/>
                  </a:lnTo>
                  <a:lnTo>
                    <a:pt x="82" y="66"/>
                  </a:lnTo>
                  <a:lnTo>
                    <a:pt x="76" y="66"/>
                  </a:lnTo>
                  <a:lnTo>
                    <a:pt x="72" y="68"/>
                  </a:lnTo>
                  <a:lnTo>
                    <a:pt x="66" y="70"/>
                  </a:lnTo>
                  <a:lnTo>
                    <a:pt x="62" y="74"/>
                  </a:lnTo>
                  <a:lnTo>
                    <a:pt x="60" y="78"/>
                  </a:lnTo>
                  <a:lnTo>
                    <a:pt x="56" y="82"/>
                  </a:lnTo>
                  <a:lnTo>
                    <a:pt x="52" y="86"/>
                  </a:lnTo>
                  <a:lnTo>
                    <a:pt x="48" y="88"/>
                  </a:lnTo>
                  <a:lnTo>
                    <a:pt x="46" y="90"/>
                  </a:lnTo>
                  <a:lnTo>
                    <a:pt x="44" y="92"/>
                  </a:lnTo>
                  <a:lnTo>
                    <a:pt x="42" y="92"/>
                  </a:lnTo>
                  <a:lnTo>
                    <a:pt x="40" y="94"/>
                  </a:lnTo>
                  <a:lnTo>
                    <a:pt x="32" y="96"/>
                  </a:lnTo>
                  <a:lnTo>
                    <a:pt x="20" y="98"/>
                  </a:lnTo>
                  <a:lnTo>
                    <a:pt x="8" y="98"/>
                  </a:lnTo>
                  <a:lnTo>
                    <a:pt x="0" y="96"/>
                  </a:lnTo>
                  <a:lnTo>
                    <a:pt x="12" y="116"/>
                  </a:lnTo>
                  <a:lnTo>
                    <a:pt x="14" y="120"/>
                  </a:lnTo>
                  <a:lnTo>
                    <a:pt x="14" y="130"/>
                  </a:lnTo>
                  <a:lnTo>
                    <a:pt x="12" y="132"/>
                  </a:lnTo>
                  <a:lnTo>
                    <a:pt x="8" y="134"/>
                  </a:lnTo>
                  <a:lnTo>
                    <a:pt x="6" y="138"/>
                  </a:lnTo>
                  <a:lnTo>
                    <a:pt x="4" y="144"/>
                  </a:lnTo>
                  <a:lnTo>
                    <a:pt x="4" y="146"/>
                  </a:lnTo>
                  <a:lnTo>
                    <a:pt x="4" y="150"/>
                  </a:lnTo>
                  <a:lnTo>
                    <a:pt x="4" y="154"/>
                  </a:lnTo>
                  <a:lnTo>
                    <a:pt x="6" y="158"/>
                  </a:lnTo>
                  <a:lnTo>
                    <a:pt x="8" y="162"/>
                  </a:lnTo>
                  <a:lnTo>
                    <a:pt x="10" y="160"/>
                  </a:lnTo>
                  <a:lnTo>
                    <a:pt x="14" y="160"/>
                  </a:lnTo>
                  <a:lnTo>
                    <a:pt x="18" y="158"/>
                  </a:lnTo>
                  <a:lnTo>
                    <a:pt x="22" y="158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4" y="158"/>
                  </a:lnTo>
                  <a:lnTo>
                    <a:pt x="40" y="158"/>
                  </a:lnTo>
                  <a:lnTo>
                    <a:pt x="44" y="158"/>
                  </a:lnTo>
                  <a:lnTo>
                    <a:pt x="46" y="158"/>
                  </a:lnTo>
                  <a:lnTo>
                    <a:pt x="48" y="158"/>
                  </a:lnTo>
                  <a:lnTo>
                    <a:pt x="52" y="158"/>
                  </a:lnTo>
                  <a:lnTo>
                    <a:pt x="56" y="160"/>
                  </a:lnTo>
                  <a:lnTo>
                    <a:pt x="60" y="160"/>
                  </a:lnTo>
                  <a:lnTo>
                    <a:pt x="64" y="162"/>
                  </a:lnTo>
                  <a:lnTo>
                    <a:pt x="66" y="166"/>
                  </a:lnTo>
                  <a:lnTo>
                    <a:pt x="76" y="174"/>
                  </a:lnTo>
                  <a:lnTo>
                    <a:pt x="92" y="156"/>
                  </a:lnTo>
                  <a:lnTo>
                    <a:pt x="94" y="156"/>
                  </a:lnTo>
                  <a:lnTo>
                    <a:pt x="96" y="154"/>
                  </a:lnTo>
                  <a:lnTo>
                    <a:pt x="100" y="154"/>
                  </a:lnTo>
                  <a:lnTo>
                    <a:pt x="114" y="154"/>
                  </a:lnTo>
                  <a:lnTo>
                    <a:pt x="120" y="154"/>
                  </a:lnTo>
                  <a:lnTo>
                    <a:pt x="122" y="134"/>
                  </a:lnTo>
                  <a:lnTo>
                    <a:pt x="114" y="130"/>
                  </a:lnTo>
                  <a:lnTo>
                    <a:pt x="114" y="128"/>
                  </a:lnTo>
                  <a:lnTo>
                    <a:pt x="114" y="122"/>
                  </a:lnTo>
                  <a:lnTo>
                    <a:pt x="116" y="112"/>
                  </a:lnTo>
                  <a:lnTo>
                    <a:pt x="120" y="102"/>
                  </a:lnTo>
                  <a:lnTo>
                    <a:pt x="132" y="92"/>
                  </a:lnTo>
                  <a:lnTo>
                    <a:pt x="152" y="82"/>
                  </a:lnTo>
                  <a:lnTo>
                    <a:pt x="154" y="80"/>
                  </a:lnTo>
                  <a:lnTo>
                    <a:pt x="156" y="76"/>
                  </a:lnTo>
                  <a:lnTo>
                    <a:pt x="160" y="72"/>
                  </a:lnTo>
                  <a:lnTo>
                    <a:pt x="162" y="70"/>
                  </a:lnTo>
                  <a:lnTo>
                    <a:pt x="164" y="66"/>
                  </a:lnTo>
                  <a:lnTo>
                    <a:pt x="164" y="62"/>
                  </a:lnTo>
                  <a:lnTo>
                    <a:pt x="172" y="62"/>
                  </a:lnTo>
                  <a:lnTo>
                    <a:pt x="172" y="60"/>
                  </a:lnTo>
                  <a:lnTo>
                    <a:pt x="170" y="58"/>
                  </a:lnTo>
                  <a:lnTo>
                    <a:pt x="170" y="56"/>
                  </a:lnTo>
                  <a:lnTo>
                    <a:pt x="172" y="52"/>
                  </a:lnTo>
                  <a:lnTo>
                    <a:pt x="174" y="50"/>
                  </a:lnTo>
                  <a:lnTo>
                    <a:pt x="176" y="46"/>
                  </a:lnTo>
                  <a:lnTo>
                    <a:pt x="178" y="46"/>
                  </a:lnTo>
                  <a:lnTo>
                    <a:pt x="180" y="46"/>
                  </a:lnTo>
                  <a:lnTo>
                    <a:pt x="184" y="44"/>
                  </a:lnTo>
                  <a:lnTo>
                    <a:pt x="188" y="44"/>
                  </a:lnTo>
                  <a:lnTo>
                    <a:pt x="192" y="44"/>
                  </a:lnTo>
                  <a:lnTo>
                    <a:pt x="196" y="46"/>
                  </a:lnTo>
                  <a:lnTo>
                    <a:pt x="200" y="46"/>
                  </a:lnTo>
                  <a:lnTo>
                    <a:pt x="200" y="44"/>
                  </a:lnTo>
                  <a:lnTo>
                    <a:pt x="198" y="42"/>
                  </a:lnTo>
                  <a:lnTo>
                    <a:pt x="196" y="40"/>
                  </a:lnTo>
                  <a:lnTo>
                    <a:pt x="192" y="38"/>
                  </a:lnTo>
                  <a:lnTo>
                    <a:pt x="190" y="38"/>
                  </a:lnTo>
                  <a:lnTo>
                    <a:pt x="186" y="36"/>
                  </a:lnTo>
                  <a:lnTo>
                    <a:pt x="184" y="36"/>
                  </a:lnTo>
                  <a:lnTo>
                    <a:pt x="182" y="34"/>
                  </a:lnTo>
                  <a:lnTo>
                    <a:pt x="182" y="32"/>
                  </a:lnTo>
                  <a:lnTo>
                    <a:pt x="180" y="32"/>
                  </a:lnTo>
                  <a:lnTo>
                    <a:pt x="178" y="30"/>
                  </a:lnTo>
                  <a:lnTo>
                    <a:pt x="176" y="28"/>
                  </a:lnTo>
                  <a:lnTo>
                    <a:pt x="172" y="26"/>
                  </a:lnTo>
                  <a:lnTo>
                    <a:pt x="166" y="26"/>
                  </a:lnTo>
                  <a:lnTo>
                    <a:pt x="160" y="28"/>
                  </a:lnTo>
                  <a:lnTo>
                    <a:pt x="158" y="26"/>
                  </a:lnTo>
                  <a:lnTo>
                    <a:pt x="156" y="22"/>
                  </a:lnTo>
                  <a:lnTo>
                    <a:pt x="156" y="18"/>
                  </a:lnTo>
                  <a:lnTo>
                    <a:pt x="156" y="14"/>
                  </a:lnTo>
                  <a:lnTo>
                    <a:pt x="172" y="0"/>
                  </a:lnTo>
                  <a:lnTo>
                    <a:pt x="154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9" name="Freeform 14"/>
            <p:cNvSpPr>
              <a:spLocks/>
            </p:cNvSpPr>
            <p:nvPr/>
          </p:nvSpPr>
          <p:spPr bwMode="gray">
            <a:xfrm>
              <a:off x="2099" y="3038"/>
              <a:ext cx="68" cy="66"/>
            </a:xfrm>
            <a:custGeom>
              <a:avLst/>
              <a:gdLst>
                <a:gd name="T0" fmla="*/ 0 w 68"/>
                <a:gd name="T1" fmla="*/ 0 h 66"/>
                <a:gd name="T2" fmla="*/ 16 w 68"/>
                <a:gd name="T3" fmla="*/ 26 h 66"/>
                <a:gd name="T4" fmla="*/ 18 w 68"/>
                <a:gd name="T5" fmla="*/ 28 h 66"/>
                <a:gd name="T6" fmla="*/ 28 w 68"/>
                <a:gd name="T7" fmla="*/ 36 h 66"/>
                <a:gd name="T8" fmla="*/ 38 w 68"/>
                <a:gd name="T9" fmla="*/ 44 h 66"/>
                <a:gd name="T10" fmla="*/ 50 w 68"/>
                <a:gd name="T11" fmla="*/ 54 h 66"/>
                <a:gd name="T12" fmla="*/ 60 w 68"/>
                <a:gd name="T13" fmla="*/ 62 h 66"/>
                <a:gd name="T14" fmla="*/ 66 w 68"/>
                <a:gd name="T15" fmla="*/ 66 h 66"/>
                <a:gd name="T16" fmla="*/ 68 w 68"/>
                <a:gd name="T17" fmla="*/ 66 h 66"/>
                <a:gd name="T18" fmla="*/ 68 w 68"/>
                <a:gd name="T19" fmla="*/ 62 h 66"/>
                <a:gd name="T20" fmla="*/ 68 w 68"/>
                <a:gd name="T21" fmla="*/ 60 h 66"/>
                <a:gd name="T22" fmla="*/ 68 w 68"/>
                <a:gd name="T23" fmla="*/ 58 h 66"/>
                <a:gd name="T24" fmla="*/ 66 w 68"/>
                <a:gd name="T25" fmla="*/ 56 h 66"/>
                <a:gd name="T26" fmla="*/ 66 w 68"/>
                <a:gd name="T27" fmla="*/ 54 h 66"/>
                <a:gd name="T28" fmla="*/ 58 w 68"/>
                <a:gd name="T29" fmla="*/ 42 h 66"/>
                <a:gd name="T30" fmla="*/ 58 w 68"/>
                <a:gd name="T31" fmla="*/ 40 h 66"/>
                <a:gd name="T32" fmla="*/ 58 w 68"/>
                <a:gd name="T33" fmla="*/ 36 h 66"/>
                <a:gd name="T34" fmla="*/ 56 w 68"/>
                <a:gd name="T35" fmla="*/ 32 h 66"/>
                <a:gd name="T36" fmla="*/ 56 w 68"/>
                <a:gd name="T37" fmla="*/ 26 h 66"/>
                <a:gd name="T38" fmla="*/ 54 w 68"/>
                <a:gd name="T39" fmla="*/ 24 h 66"/>
                <a:gd name="T40" fmla="*/ 46 w 68"/>
                <a:gd name="T41" fmla="*/ 12 h 66"/>
                <a:gd name="T42" fmla="*/ 38 w 68"/>
                <a:gd name="T43" fmla="*/ 14 h 66"/>
                <a:gd name="T44" fmla="*/ 30 w 68"/>
                <a:gd name="T45" fmla="*/ 4 h 66"/>
                <a:gd name="T46" fmla="*/ 12 w 68"/>
                <a:gd name="T47" fmla="*/ 6 h 66"/>
                <a:gd name="T48" fmla="*/ 0 w 68"/>
                <a:gd name="T49" fmla="*/ 0 h 6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68"/>
                <a:gd name="T76" fmla="*/ 0 h 66"/>
                <a:gd name="T77" fmla="*/ 68 w 68"/>
                <a:gd name="T78" fmla="*/ 66 h 6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68" h="66">
                  <a:moveTo>
                    <a:pt x="0" y="0"/>
                  </a:moveTo>
                  <a:lnTo>
                    <a:pt x="16" y="26"/>
                  </a:lnTo>
                  <a:lnTo>
                    <a:pt x="18" y="28"/>
                  </a:lnTo>
                  <a:lnTo>
                    <a:pt x="28" y="36"/>
                  </a:lnTo>
                  <a:lnTo>
                    <a:pt x="38" y="44"/>
                  </a:lnTo>
                  <a:lnTo>
                    <a:pt x="50" y="54"/>
                  </a:lnTo>
                  <a:lnTo>
                    <a:pt x="60" y="62"/>
                  </a:lnTo>
                  <a:lnTo>
                    <a:pt x="66" y="66"/>
                  </a:lnTo>
                  <a:lnTo>
                    <a:pt x="68" y="66"/>
                  </a:lnTo>
                  <a:lnTo>
                    <a:pt x="68" y="62"/>
                  </a:lnTo>
                  <a:lnTo>
                    <a:pt x="68" y="60"/>
                  </a:lnTo>
                  <a:lnTo>
                    <a:pt x="68" y="58"/>
                  </a:lnTo>
                  <a:lnTo>
                    <a:pt x="66" y="56"/>
                  </a:lnTo>
                  <a:lnTo>
                    <a:pt x="66" y="54"/>
                  </a:lnTo>
                  <a:lnTo>
                    <a:pt x="58" y="42"/>
                  </a:lnTo>
                  <a:lnTo>
                    <a:pt x="58" y="40"/>
                  </a:lnTo>
                  <a:lnTo>
                    <a:pt x="58" y="36"/>
                  </a:lnTo>
                  <a:lnTo>
                    <a:pt x="56" y="32"/>
                  </a:lnTo>
                  <a:lnTo>
                    <a:pt x="56" y="26"/>
                  </a:lnTo>
                  <a:lnTo>
                    <a:pt x="54" y="24"/>
                  </a:lnTo>
                  <a:lnTo>
                    <a:pt x="46" y="12"/>
                  </a:lnTo>
                  <a:lnTo>
                    <a:pt x="38" y="14"/>
                  </a:lnTo>
                  <a:lnTo>
                    <a:pt x="30" y="4"/>
                  </a:lnTo>
                  <a:lnTo>
                    <a:pt x="12" y="6"/>
                  </a:lnTo>
                  <a:lnTo>
                    <a:pt x="0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0" name="Freeform 15"/>
            <p:cNvSpPr>
              <a:spLocks/>
            </p:cNvSpPr>
            <p:nvPr/>
          </p:nvSpPr>
          <p:spPr bwMode="gray">
            <a:xfrm>
              <a:off x="1961" y="2784"/>
              <a:ext cx="54" cy="56"/>
            </a:xfrm>
            <a:custGeom>
              <a:avLst/>
              <a:gdLst>
                <a:gd name="T0" fmla="*/ 54 w 54"/>
                <a:gd name="T1" fmla="*/ 56 h 56"/>
                <a:gd name="T2" fmla="*/ 48 w 54"/>
                <a:gd name="T3" fmla="*/ 44 h 56"/>
                <a:gd name="T4" fmla="*/ 48 w 54"/>
                <a:gd name="T5" fmla="*/ 44 h 56"/>
                <a:gd name="T6" fmla="*/ 48 w 54"/>
                <a:gd name="T7" fmla="*/ 42 h 56"/>
                <a:gd name="T8" fmla="*/ 44 w 54"/>
                <a:gd name="T9" fmla="*/ 40 h 56"/>
                <a:gd name="T10" fmla="*/ 40 w 54"/>
                <a:gd name="T11" fmla="*/ 38 h 56"/>
                <a:gd name="T12" fmla="*/ 40 w 54"/>
                <a:gd name="T13" fmla="*/ 38 h 56"/>
                <a:gd name="T14" fmla="*/ 38 w 54"/>
                <a:gd name="T15" fmla="*/ 36 h 56"/>
                <a:gd name="T16" fmla="*/ 34 w 54"/>
                <a:gd name="T17" fmla="*/ 36 h 56"/>
                <a:gd name="T18" fmla="*/ 28 w 54"/>
                <a:gd name="T19" fmla="*/ 36 h 56"/>
                <a:gd name="T20" fmla="*/ 24 w 54"/>
                <a:gd name="T21" fmla="*/ 38 h 56"/>
                <a:gd name="T22" fmla="*/ 20 w 54"/>
                <a:gd name="T23" fmla="*/ 40 h 56"/>
                <a:gd name="T24" fmla="*/ 20 w 54"/>
                <a:gd name="T25" fmla="*/ 42 h 56"/>
                <a:gd name="T26" fmla="*/ 18 w 54"/>
                <a:gd name="T27" fmla="*/ 42 h 56"/>
                <a:gd name="T28" fmla="*/ 18 w 54"/>
                <a:gd name="T29" fmla="*/ 44 h 56"/>
                <a:gd name="T30" fmla="*/ 16 w 54"/>
                <a:gd name="T31" fmla="*/ 44 h 56"/>
                <a:gd name="T32" fmla="*/ 12 w 54"/>
                <a:gd name="T33" fmla="*/ 46 h 56"/>
                <a:gd name="T34" fmla="*/ 6 w 54"/>
                <a:gd name="T35" fmla="*/ 46 h 56"/>
                <a:gd name="T36" fmla="*/ 6 w 54"/>
                <a:gd name="T37" fmla="*/ 32 h 56"/>
                <a:gd name="T38" fmla="*/ 6 w 54"/>
                <a:gd name="T39" fmla="*/ 32 h 56"/>
                <a:gd name="T40" fmla="*/ 6 w 54"/>
                <a:gd name="T41" fmla="*/ 30 h 56"/>
                <a:gd name="T42" fmla="*/ 4 w 54"/>
                <a:gd name="T43" fmla="*/ 26 h 56"/>
                <a:gd name="T44" fmla="*/ 2 w 54"/>
                <a:gd name="T45" fmla="*/ 26 h 56"/>
                <a:gd name="T46" fmla="*/ 2 w 54"/>
                <a:gd name="T47" fmla="*/ 24 h 56"/>
                <a:gd name="T48" fmla="*/ 0 w 54"/>
                <a:gd name="T49" fmla="*/ 22 h 56"/>
                <a:gd name="T50" fmla="*/ 0 w 54"/>
                <a:gd name="T51" fmla="*/ 18 h 56"/>
                <a:gd name="T52" fmla="*/ 0 w 54"/>
                <a:gd name="T53" fmla="*/ 14 h 56"/>
                <a:gd name="T54" fmla="*/ 2 w 54"/>
                <a:gd name="T55" fmla="*/ 12 h 56"/>
                <a:gd name="T56" fmla="*/ 2 w 54"/>
                <a:gd name="T57" fmla="*/ 10 h 56"/>
                <a:gd name="T58" fmla="*/ 2 w 54"/>
                <a:gd name="T59" fmla="*/ 8 h 56"/>
                <a:gd name="T60" fmla="*/ 4 w 54"/>
                <a:gd name="T61" fmla="*/ 4 h 56"/>
                <a:gd name="T62" fmla="*/ 4 w 54"/>
                <a:gd name="T63" fmla="*/ 2 h 56"/>
                <a:gd name="T64" fmla="*/ 6 w 54"/>
                <a:gd name="T65" fmla="*/ 0 h 56"/>
                <a:gd name="T66" fmla="*/ 10 w 54"/>
                <a:gd name="T67" fmla="*/ 0 h 56"/>
                <a:gd name="T68" fmla="*/ 18 w 54"/>
                <a:gd name="T69" fmla="*/ 0 h 56"/>
                <a:gd name="T70" fmla="*/ 24 w 54"/>
                <a:gd name="T71" fmla="*/ 0 h 56"/>
                <a:gd name="T72" fmla="*/ 24 w 54"/>
                <a:gd name="T73" fmla="*/ 0 h 56"/>
                <a:gd name="T74" fmla="*/ 26 w 54"/>
                <a:gd name="T75" fmla="*/ 0 h 56"/>
                <a:gd name="T76" fmla="*/ 26 w 54"/>
                <a:gd name="T77" fmla="*/ 0 h 56"/>
                <a:gd name="T78" fmla="*/ 28 w 54"/>
                <a:gd name="T79" fmla="*/ 2 h 56"/>
                <a:gd name="T80" fmla="*/ 30 w 54"/>
                <a:gd name="T81" fmla="*/ 6 h 56"/>
                <a:gd name="T82" fmla="*/ 30 w 54"/>
                <a:gd name="T83" fmla="*/ 14 h 56"/>
                <a:gd name="T84" fmla="*/ 34 w 54"/>
                <a:gd name="T85" fmla="*/ 28 h 56"/>
                <a:gd name="T86" fmla="*/ 36 w 54"/>
                <a:gd name="T87" fmla="*/ 26 h 56"/>
                <a:gd name="T88" fmla="*/ 36 w 54"/>
                <a:gd name="T89" fmla="*/ 26 h 56"/>
                <a:gd name="T90" fmla="*/ 38 w 54"/>
                <a:gd name="T91" fmla="*/ 24 h 56"/>
                <a:gd name="T92" fmla="*/ 40 w 54"/>
                <a:gd name="T93" fmla="*/ 20 h 56"/>
                <a:gd name="T94" fmla="*/ 40 w 54"/>
                <a:gd name="T95" fmla="*/ 18 h 56"/>
                <a:gd name="T96" fmla="*/ 42 w 54"/>
                <a:gd name="T97" fmla="*/ 14 h 56"/>
                <a:gd name="T98" fmla="*/ 44 w 54"/>
                <a:gd name="T99" fmla="*/ 12 h 56"/>
                <a:gd name="T100" fmla="*/ 44 w 54"/>
                <a:gd name="T101" fmla="*/ 12 h 56"/>
                <a:gd name="T102" fmla="*/ 46 w 54"/>
                <a:gd name="T103" fmla="*/ 12 h 56"/>
                <a:gd name="T104" fmla="*/ 48 w 54"/>
                <a:gd name="T105" fmla="*/ 14 h 56"/>
                <a:gd name="T106" fmla="*/ 48 w 54"/>
                <a:gd name="T107" fmla="*/ 18 h 56"/>
                <a:gd name="T108" fmla="*/ 52 w 54"/>
                <a:gd name="T109" fmla="*/ 34 h 56"/>
                <a:gd name="T110" fmla="*/ 54 w 54"/>
                <a:gd name="T111" fmla="*/ 46 h 56"/>
                <a:gd name="T112" fmla="*/ 54 w 54"/>
                <a:gd name="T113" fmla="*/ 56 h 5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54"/>
                <a:gd name="T172" fmla="*/ 0 h 56"/>
                <a:gd name="T173" fmla="*/ 54 w 54"/>
                <a:gd name="T174" fmla="*/ 56 h 5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54" h="56">
                  <a:moveTo>
                    <a:pt x="54" y="56"/>
                  </a:moveTo>
                  <a:lnTo>
                    <a:pt x="48" y="44"/>
                  </a:lnTo>
                  <a:lnTo>
                    <a:pt x="48" y="42"/>
                  </a:lnTo>
                  <a:lnTo>
                    <a:pt x="44" y="40"/>
                  </a:lnTo>
                  <a:lnTo>
                    <a:pt x="40" y="38"/>
                  </a:lnTo>
                  <a:lnTo>
                    <a:pt x="38" y="36"/>
                  </a:lnTo>
                  <a:lnTo>
                    <a:pt x="34" y="36"/>
                  </a:lnTo>
                  <a:lnTo>
                    <a:pt x="28" y="36"/>
                  </a:lnTo>
                  <a:lnTo>
                    <a:pt x="24" y="38"/>
                  </a:lnTo>
                  <a:lnTo>
                    <a:pt x="20" y="40"/>
                  </a:lnTo>
                  <a:lnTo>
                    <a:pt x="20" y="42"/>
                  </a:lnTo>
                  <a:lnTo>
                    <a:pt x="18" y="42"/>
                  </a:lnTo>
                  <a:lnTo>
                    <a:pt x="18" y="44"/>
                  </a:lnTo>
                  <a:lnTo>
                    <a:pt x="16" y="44"/>
                  </a:lnTo>
                  <a:lnTo>
                    <a:pt x="12" y="46"/>
                  </a:lnTo>
                  <a:lnTo>
                    <a:pt x="6" y="46"/>
                  </a:lnTo>
                  <a:lnTo>
                    <a:pt x="6" y="32"/>
                  </a:lnTo>
                  <a:lnTo>
                    <a:pt x="6" y="30"/>
                  </a:lnTo>
                  <a:lnTo>
                    <a:pt x="4" y="26"/>
                  </a:lnTo>
                  <a:lnTo>
                    <a:pt x="2" y="26"/>
                  </a:lnTo>
                  <a:lnTo>
                    <a:pt x="2" y="24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2" y="10"/>
                  </a:lnTo>
                  <a:lnTo>
                    <a:pt x="2" y="8"/>
                  </a:lnTo>
                  <a:lnTo>
                    <a:pt x="4" y="4"/>
                  </a:lnTo>
                  <a:lnTo>
                    <a:pt x="4" y="2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8" y="0"/>
                  </a:lnTo>
                  <a:lnTo>
                    <a:pt x="24" y="0"/>
                  </a:lnTo>
                  <a:lnTo>
                    <a:pt x="26" y="0"/>
                  </a:lnTo>
                  <a:lnTo>
                    <a:pt x="28" y="2"/>
                  </a:lnTo>
                  <a:lnTo>
                    <a:pt x="30" y="6"/>
                  </a:lnTo>
                  <a:lnTo>
                    <a:pt x="30" y="14"/>
                  </a:lnTo>
                  <a:lnTo>
                    <a:pt x="34" y="28"/>
                  </a:lnTo>
                  <a:lnTo>
                    <a:pt x="36" y="26"/>
                  </a:lnTo>
                  <a:lnTo>
                    <a:pt x="38" y="24"/>
                  </a:lnTo>
                  <a:lnTo>
                    <a:pt x="40" y="20"/>
                  </a:lnTo>
                  <a:lnTo>
                    <a:pt x="40" y="18"/>
                  </a:lnTo>
                  <a:lnTo>
                    <a:pt x="42" y="14"/>
                  </a:lnTo>
                  <a:lnTo>
                    <a:pt x="44" y="12"/>
                  </a:lnTo>
                  <a:lnTo>
                    <a:pt x="46" y="12"/>
                  </a:lnTo>
                  <a:lnTo>
                    <a:pt x="48" y="14"/>
                  </a:lnTo>
                  <a:lnTo>
                    <a:pt x="48" y="18"/>
                  </a:lnTo>
                  <a:lnTo>
                    <a:pt x="52" y="34"/>
                  </a:lnTo>
                  <a:lnTo>
                    <a:pt x="54" y="46"/>
                  </a:lnTo>
                  <a:lnTo>
                    <a:pt x="54" y="56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1" name="Freeform 16"/>
            <p:cNvSpPr>
              <a:spLocks/>
            </p:cNvSpPr>
            <p:nvPr/>
          </p:nvSpPr>
          <p:spPr bwMode="gray">
            <a:xfrm>
              <a:off x="2011" y="2746"/>
              <a:ext cx="100" cy="272"/>
            </a:xfrm>
            <a:custGeom>
              <a:avLst/>
              <a:gdLst>
                <a:gd name="T0" fmla="*/ 40 w 100"/>
                <a:gd name="T1" fmla="*/ 170 h 272"/>
                <a:gd name="T2" fmla="*/ 26 w 100"/>
                <a:gd name="T3" fmla="*/ 166 h 272"/>
                <a:gd name="T4" fmla="*/ 26 w 100"/>
                <a:gd name="T5" fmla="*/ 156 h 272"/>
                <a:gd name="T6" fmla="*/ 26 w 100"/>
                <a:gd name="T7" fmla="*/ 142 h 272"/>
                <a:gd name="T8" fmla="*/ 24 w 100"/>
                <a:gd name="T9" fmla="*/ 136 h 272"/>
                <a:gd name="T10" fmla="*/ 20 w 100"/>
                <a:gd name="T11" fmla="*/ 130 h 272"/>
                <a:gd name="T12" fmla="*/ 16 w 100"/>
                <a:gd name="T13" fmla="*/ 120 h 272"/>
                <a:gd name="T14" fmla="*/ 10 w 100"/>
                <a:gd name="T15" fmla="*/ 112 h 272"/>
                <a:gd name="T16" fmla="*/ 8 w 100"/>
                <a:gd name="T17" fmla="*/ 108 h 272"/>
                <a:gd name="T18" fmla="*/ 4 w 100"/>
                <a:gd name="T19" fmla="*/ 102 h 272"/>
                <a:gd name="T20" fmla="*/ 2 w 100"/>
                <a:gd name="T21" fmla="*/ 94 h 272"/>
                <a:gd name="T22" fmla="*/ 2 w 100"/>
                <a:gd name="T23" fmla="*/ 90 h 272"/>
                <a:gd name="T24" fmla="*/ 4 w 100"/>
                <a:gd name="T25" fmla="*/ 82 h 272"/>
                <a:gd name="T26" fmla="*/ 2 w 100"/>
                <a:gd name="T27" fmla="*/ 78 h 272"/>
                <a:gd name="T28" fmla="*/ 0 w 100"/>
                <a:gd name="T29" fmla="*/ 74 h 272"/>
                <a:gd name="T30" fmla="*/ 2 w 100"/>
                <a:gd name="T31" fmla="*/ 70 h 272"/>
                <a:gd name="T32" fmla="*/ 4 w 100"/>
                <a:gd name="T33" fmla="*/ 72 h 272"/>
                <a:gd name="T34" fmla="*/ 6 w 100"/>
                <a:gd name="T35" fmla="*/ 72 h 272"/>
                <a:gd name="T36" fmla="*/ 8 w 100"/>
                <a:gd name="T37" fmla="*/ 74 h 272"/>
                <a:gd name="T38" fmla="*/ 10 w 100"/>
                <a:gd name="T39" fmla="*/ 70 h 272"/>
                <a:gd name="T40" fmla="*/ 6 w 100"/>
                <a:gd name="T41" fmla="*/ 56 h 272"/>
                <a:gd name="T42" fmla="*/ 8 w 100"/>
                <a:gd name="T43" fmla="*/ 56 h 272"/>
                <a:gd name="T44" fmla="*/ 10 w 100"/>
                <a:gd name="T45" fmla="*/ 58 h 272"/>
                <a:gd name="T46" fmla="*/ 16 w 100"/>
                <a:gd name="T47" fmla="*/ 60 h 272"/>
                <a:gd name="T48" fmla="*/ 22 w 100"/>
                <a:gd name="T49" fmla="*/ 58 h 272"/>
                <a:gd name="T50" fmla="*/ 22 w 100"/>
                <a:gd name="T51" fmla="*/ 56 h 272"/>
                <a:gd name="T52" fmla="*/ 26 w 100"/>
                <a:gd name="T53" fmla="*/ 54 h 272"/>
                <a:gd name="T54" fmla="*/ 28 w 100"/>
                <a:gd name="T55" fmla="*/ 48 h 272"/>
                <a:gd name="T56" fmla="*/ 32 w 100"/>
                <a:gd name="T57" fmla="*/ 40 h 272"/>
                <a:gd name="T58" fmla="*/ 36 w 100"/>
                <a:gd name="T59" fmla="*/ 34 h 272"/>
                <a:gd name="T60" fmla="*/ 36 w 100"/>
                <a:gd name="T61" fmla="*/ 30 h 272"/>
                <a:gd name="T62" fmla="*/ 40 w 100"/>
                <a:gd name="T63" fmla="*/ 26 h 272"/>
                <a:gd name="T64" fmla="*/ 66 w 100"/>
                <a:gd name="T65" fmla="*/ 0 h 272"/>
                <a:gd name="T66" fmla="*/ 74 w 100"/>
                <a:gd name="T67" fmla="*/ 8 h 272"/>
                <a:gd name="T68" fmla="*/ 84 w 100"/>
                <a:gd name="T69" fmla="*/ 34 h 272"/>
                <a:gd name="T70" fmla="*/ 82 w 100"/>
                <a:gd name="T71" fmla="*/ 36 h 272"/>
                <a:gd name="T72" fmla="*/ 76 w 100"/>
                <a:gd name="T73" fmla="*/ 52 h 272"/>
                <a:gd name="T74" fmla="*/ 72 w 100"/>
                <a:gd name="T75" fmla="*/ 72 h 272"/>
                <a:gd name="T76" fmla="*/ 76 w 100"/>
                <a:gd name="T77" fmla="*/ 76 h 272"/>
                <a:gd name="T78" fmla="*/ 80 w 100"/>
                <a:gd name="T79" fmla="*/ 80 h 272"/>
                <a:gd name="T80" fmla="*/ 90 w 100"/>
                <a:gd name="T81" fmla="*/ 78 h 272"/>
                <a:gd name="T82" fmla="*/ 96 w 100"/>
                <a:gd name="T83" fmla="*/ 98 h 272"/>
                <a:gd name="T84" fmla="*/ 90 w 100"/>
                <a:gd name="T85" fmla="*/ 102 h 272"/>
                <a:gd name="T86" fmla="*/ 82 w 100"/>
                <a:gd name="T87" fmla="*/ 112 h 272"/>
                <a:gd name="T88" fmla="*/ 84 w 100"/>
                <a:gd name="T89" fmla="*/ 138 h 272"/>
                <a:gd name="T90" fmla="*/ 82 w 100"/>
                <a:gd name="T91" fmla="*/ 138 h 272"/>
                <a:gd name="T92" fmla="*/ 80 w 100"/>
                <a:gd name="T93" fmla="*/ 142 h 272"/>
                <a:gd name="T94" fmla="*/ 80 w 100"/>
                <a:gd name="T95" fmla="*/ 150 h 272"/>
                <a:gd name="T96" fmla="*/ 80 w 100"/>
                <a:gd name="T97" fmla="*/ 158 h 272"/>
                <a:gd name="T98" fmla="*/ 80 w 100"/>
                <a:gd name="T99" fmla="*/ 168 h 272"/>
                <a:gd name="T100" fmla="*/ 84 w 100"/>
                <a:gd name="T101" fmla="*/ 182 h 272"/>
                <a:gd name="T102" fmla="*/ 84 w 100"/>
                <a:gd name="T103" fmla="*/ 210 h 272"/>
                <a:gd name="T104" fmla="*/ 84 w 100"/>
                <a:gd name="T105" fmla="*/ 224 h 272"/>
                <a:gd name="T106" fmla="*/ 82 w 100"/>
                <a:gd name="T107" fmla="*/ 244 h 272"/>
                <a:gd name="T108" fmla="*/ 76 w 100"/>
                <a:gd name="T109" fmla="*/ 272 h 272"/>
                <a:gd name="T110" fmla="*/ 72 w 100"/>
                <a:gd name="T111" fmla="*/ 262 h 272"/>
                <a:gd name="T112" fmla="*/ 74 w 100"/>
                <a:gd name="T113" fmla="*/ 226 h 272"/>
                <a:gd name="T114" fmla="*/ 74 w 100"/>
                <a:gd name="T115" fmla="*/ 206 h 272"/>
                <a:gd name="T116" fmla="*/ 70 w 100"/>
                <a:gd name="T117" fmla="*/ 168 h 27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00"/>
                <a:gd name="T178" fmla="*/ 0 h 272"/>
                <a:gd name="T179" fmla="*/ 100 w 100"/>
                <a:gd name="T180" fmla="*/ 272 h 272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00" h="272">
                  <a:moveTo>
                    <a:pt x="62" y="154"/>
                  </a:moveTo>
                  <a:lnTo>
                    <a:pt x="40" y="170"/>
                  </a:lnTo>
                  <a:lnTo>
                    <a:pt x="26" y="168"/>
                  </a:lnTo>
                  <a:lnTo>
                    <a:pt x="26" y="166"/>
                  </a:lnTo>
                  <a:lnTo>
                    <a:pt x="26" y="162"/>
                  </a:lnTo>
                  <a:lnTo>
                    <a:pt x="26" y="156"/>
                  </a:lnTo>
                  <a:lnTo>
                    <a:pt x="26" y="148"/>
                  </a:lnTo>
                  <a:lnTo>
                    <a:pt x="26" y="142"/>
                  </a:lnTo>
                  <a:lnTo>
                    <a:pt x="24" y="138"/>
                  </a:lnTo>
                  <a:lnTo>
                    <a:pt x="24" y="136"/>
                  </a:lnTo>
                  <a:lnTo>
                    <a:pt x="22" y="134"/>
                  </a:lnTo>
                  <a:lnTo>
                    <a:pt x="20" y="130"/>
                  </a:lnTo>
                  <a:lnTo>
                    <a:pt x="18" y="126"/>
                  </a:lnTo>
                  <a:lnTo>
                    <a:pt x="16" y="120"/>
                  </a:lnTo>
                  <a:lnTo>
                    <a:pt x="12" y="116"/>
                  </a:lnTo>
                  <a:lnTo>
                    <a:pt x="10" y="112"/>
                  </a:lnTo>
                  <a:lnTo>
                    <a:pt x="10" y="108"/>
                  </a:lnTo>
                  <a:lnTo>
                    <a:pt x="8" y="108"/>
                  </a:lnTo>
                  <a:lnTo>
                    <a:pt x="6" y="106"/>
                  </a:lnTo>
                  <a:lnTo>
                    <a:pt x="4" y="102"/>
                  </a:lnTo>
                  <a:lnTo>
                    <a:pt x="4" y="98"/>
                  </a:lnTo>
                  <a:lnTo>
                    <a:pt x="2" y="94"/>
                  </a:lnTo>
                  <a:lnTo>
                    <a:pt x="2" y="92"/>
                  </a:lnTo>
                  <a:lnTo>
                    <a:pt x="2" y="90"/>
                  </a:lnTo>
                  <a:lnTo>
                    <a:pt x="4" y="86"/>
                  </a:lnTo>
                  <a:lnTo>
                    <a:pt x="4" y="82"/>
                  </a:lnTo>
                  <a:lnTo>
                    <a:pt x="2" y="78"/>
                  </a:lnTo>
                  <a:lnTo>
                    <a:pt x="2" y="76"/>
                  </a:lnTo>
                  <a:lnTo>
                    <a:pt x="0" y="74"/>
                  </a:lnTo>
                  <a:lnTo>
                    <a:pt x="0" y="72"/>
                  </a:lnTo>
                  <a:lnTo>
                    <a:pt x="2" y="70"/>
                  </a:lnTo>
                  <a:lnTo>
                    <a:pt x="4" y="72"/>
                  </a:lnTo>
                  <a:lnTo>
                    <a:pt x="6" y="72"/>
                  </a:lnTo>
                  <a:lnTo>
                    <a:pt x="8" y="74"/>
                  </a:lnTo>
                  <a:lnTo>
                    <a:pt x="10" y="72"/>
                  </a:lnTo>
                  <a:lnTo>
                    <a:pt x="10" y="70"/>
                  </a:lnTo>
                  <a:lnTo>
                    <a:pt x="8" y="56"/>
                  </a:lnTo>
                  <a:lnTo>
                    <a:pt x="6" y="56"/>
                  </a:lnTo>
                  <a:lnTo>
                    <a:pt x="8" y="56"/>
                  </a:lnTo>
                  <a:lnTo>
                    <a:pt x="10" y="58"/>
                  </a:lnTo>
                  <a:lnTo>
                    <a:pt x="14" y="60"/>
                  </a:lnTo>
                  <a:lnTo>
                    <a:pt x="16" y="60"/>
                  </a:lnTo>
                  <a:lnTo>
                    <a:pt x="22" y="58"/>
                  </a:lnTo>
                  <a:lnTo>
                    <a:pt x="22" y="56"/>
                  </a:lnTo>
                  <a:lnTo>
                    <a:pt x="24" y="54"/>
                  </a:lnTo>
                  <a:lnTo>
                    <a:pt x="26" y="54"/>
                  </a:lnTo>
                  <a:lnTo>
                    <a:pt x="28" y="50"/>
                  </a:lnTo>
                  <a:lnTo>
                    <a:pt x="28" y="48"/>
                  </a:lnTo>
                  <a:lnTo>
                    <a:pt x="30" y="46"/>
                  </a:lnTo>
                  <a:lnTo>
                    <a:pt x="32" y="40"/>
                  </a:lnTo>
                  <a:lnTo>
                    <a:pt x="34" y="36"/>
                  </a:lnTo>
                  <a:lnTo>
                    <a:pt x="36" y="34"/>
                  </a:lnTo>
                  <a:lnTo>
                    <a:pt x="36" y="32"/>
                  </a:lnTo>
                  <a:lnTo>
                    <a:pt x="36" y="30"/>
                  </a:lnTo>
                  <a:lnTo>
                    <a:pt x="38" y="28"/>
                  </a:lnTo>
                  <a:lnTo>
                    <a:pt x="40" y="26"/>
                  </a:lnTo>
                  <a:lnTo>
                    <a:pt x="54" y="24"/>
                  </a:lnTo>
                  <a:lnTo>
                    <a:pt x="66" y="0"/>
                  </a:lnTo>
                  <a:lnTo>
                    <a:pt x="68" y="2"/>
                  </a:lnTo>
                  <a:lnTo>
                    <a:pt x="74" y="8"/>
                  </a:lnTo>
                  <a:lnTo>
                    <a:pt x="80" y="20"/>
                  </a:lnTo>
                  <a:lnTo>
                    <a:pt x="84" y="34"/>
                  </a:lnTo>
                  <a:lnTo>
                    <a:pt x="82" y="36"/>
                  </a:lnTo>
                  <a:lnTo>
                    <a:pt x="78" y="40"/>
                  </a:lnTo>
                  <a:lnTo>
                    <a:pt x="76" y="52"/>
                  </a:lnTo>
                  <a:lnTo>
                    <a:pt x="72" y="70"/>
                  </a:lnTo>
                  <a:lnTo>
                    <a:pt x="72" y="72"/>
                  </a:lnTo>
                  <a:lnTo>
                    <a:pt x="74" y="74"/>
                  </a:lnTo>
                  <a:lnTo>
                    <a:pt x="76" y="76"/>
                  </a:lnTo>
                  <a:lnTo>
                    <a:pt x="78" y="78"/>
                  </a:lnTo>
                  <a:lnTo>
                    <a:pt x="80" y="80"/>
                  </a:lnTo>
                  <a:lnTo>
                    <a:pt x="84" y="80"/>
                  </a:lnTo>
                  <a:lnTo>
                    <a:pt x="90" y="78"/>
                  </a:lnTo>
                  <a:lnTo>
                    <a:pt x="100" y="84"/>
                  </a:lnTo>
                  <a:lnTo>
                    <a:pt x="96" y="98"/>
                  </a:lnTo>
                  <a:lnTo>
                    <a:pt x="94" y="100"/>
                  </a:lnTo>
                  <a:lnTo>
                    <a:pt x="90" y="102"/>
                  </a:lnTo>
                  <a:lnTo>
                    <a:pt x="86" y="104"/>
                  </a:lnTo>
                  <a:lnTo>
                    <a:pt x="82" y="112"/>
                  </a:lnTo>
                  <a:lnTo>
                    <a:pt x="80" y="122"/>
                  </a:lnTo>
                  <a:lnTo>
                    <a:pt x="84" y="138"/>
                  </a:lnTo>
                  <a:lnTo>
                    <a:pt x="82" y="138"/>
                  </a:lnTo>
                  <a:lnTo>
                    <a:pt x="80" y="140"/>
                  </a:lnTo>
                  <a:lnTo>
                    <a:pt x="80" y="142"/>
                  </a:lnTo>
                  <a:lnTo>
                    <a:pt x="78" y="146"/>
                  </a:lnTo>
                  <a:lnTo>
                    <a:pt x="80" y="150"/>
                  </a:lnTo>
                  <a:lnTo>
                    <a:pt x="80" y="156"/>
                  </a:lnTo>
                  <a:lnTo>
                    <a:pt x="80" y="158"/>
                  </a:lnTo>
                  <a:lnTo>
                    <a:pt x="80" y="162"/>
                  </a:lnTo>
                  <a:lnTo>
                    <a:pt x="80" y="168"/>
                  </a:lnTo>
                  <a:lnTo>
                    <a:pt x="82" y="174"/>
                  </a:lnTo>
                  <a:lnTo>
                    <a:pt x="84" y="182"/>
                  </a:lnTo>
                  <a:lnTo>
                    <a:pt x="88" y="188"/>
                  </a:lnTo>
                  <a:lnTo>
                    <a:pt x="84" y="210"/>
                  </a:lnTo>
                  <a:lnTo>
                    <a:pt x="84" y="218"/>
                  </a:lnTo>
                  <a:lnTo>
                    <a:pt x="84" y="224"/>
                  </a:lnTo>
                  <a:lnTo>
                    <a:pt x="84" y="230"/>
                  </a:lnTo>
                  <a:lnTo>
                    <a:pt x="82" y="244"/>
                  </a:lnTo>
                  <a:lnTo>
                    <a:pt x="80" y="260"/>
                  </a:lnTo>
                  <a:lnTo>
                    <a:pt x="76" y="272"/>
                  </a:lnTo>
                  <a:lnTo>
                    <a:pt x="74" y="270"/>
                  </a:lnTo>
                  <a:lnTo>
                    <a:pt x="72" y="262"/>
                  </a:lnTo>
                  <a:lnTo>
                    <a:pt x="72" y="248"/>
                  </a:lnTo>
                  <a:lnTo>
                    <a:pt x="74" y="226"/>
                  </a:lnTo>
                  <a:lnTo>
                    <a:pt x="74" y="220"/>
                  </a:lnTo>
                  <a:lnTo>
                    <a:pt x="74" y="206"/>
                  </a:lnTo>
                  <a:lnTo>
                    <a:pt x="74" y="188"/>
                  </a:lnTo>
                  <a:lnTo>
                    <a:pt x="70" y="168"/>
                  </a:lnTo>
                  <a:lnTo>
                    <a:pt x="62" y="154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2" name="Freeform 17"/>
            <p:cNvSpPr>
              <a:spLocks/>
            </p:cNvSpPr>
            <p:nvPr/>
          </p:nvSpPr>
          <p:spPr bwMode="gray">
            <a:xfrm>
              <a:off x="2137" y="2808"/>
              <a:ext cx="90" cy="168"/>
            </a:xfrm>
            <a:custGeom>
              <a:avLst/>
              <a:gdLst>
                <a:gd name="T0" fmla="*/ 58 w 90"/>
                <a:gd name="T1" fmla="*/ 124 h 168"/>
                <a:gd name="T2" fmla="*/ 62 w 90"/>
                <a:gd name="T3" fmla="*/ 128 h 168"/>
                <a:gd name="T4" fmla="*/ 64 w 90"/>
                <a:gd name="T5" fmla="*/ 132 h 168"/>
                <a:gd name="T6" fmla="*/ 50 w 90"/>
                <a:gd name="T7" fmla="*/ 154 h 168"/>
                <a:gd name="T8" fmla="*/ 42 w 90"/>
                <a:gd name="T9" fmla="*/ 158 h 168"/>
                <a:gd name="T10" fmla="*/ 46 w 90"/>
                <a:gd name="T11" fmla="*/ 166 h 168"/>
                <a:gd name="T12" fmla="*/ 64 w 90"/>
                <a:gd name="T13" fmla="*/ 164 h 168"/>
                <a:gd name="T14" fmla="*/ 78 w 90"/>
                <a:gd name="T15" fmla="*/ 150 h 168"/>
                <a:gd name="T16" fmla="*/ 88 w 90"/>
                <a:gd name="T17" fmla="*/ 134 h 168"/>
                <a:gd name="T18" fmla="*/ 90 w 90"/>
                <a:gd name="T19" fmla="*/ 126 h 168"/>
                <a:gd name="T20" fmla="*/ 84 w 90"/>
                <a:gd name="T21" fmla="*/ 102 h 168"/>
                <a:gd name="T22" fmla="*/ 84 w 90"/>
                <a:gd name="T23" fmla="*/ 98 h 168"/>
                <a:gd name="T24" fmla="*/ 82 w 90"/>
                <a:gd name="T25" fmla="*/ 90 h 168"/>
                <a:gd name="T26" fmla="*/ 76 w 90"/>
                <a:gd name="T27" fmla="*/ 82 h 168"/>
                <a:gd name="T28" fmla="*/ 60 w 90"/>
                <a:gd name="T29" fmla="*/ 74 h 168"/>
                <a:gd name="T30" fmla="*/ 46 w 90"/>
                <a:gd name="T31" fmla="*/ 46 h 168"/>
                <a:gd name="T32" fmla="*/ 48 w 90"/>
                <a:gd name="T33" fmla="*/ 42 h 168"/>
                <a:gd name="T34" fmla="*/ 52 w 90"/>
                <a:gd name="T35" fmla="*/ 36 h 168"/>
                <a:gd name="T36" fmla="*/ 60 w 90"/>
                <a:gd name="T37" fmla="*/ 32 h 168"/>
                <a:gd name="T38" fmla="*/ 64 w 90"/>
                <a:gd name="T39" fmla="*/ 30 h 168"/>
                <a:gd name="T40" fmla="*/ 72 w 90"/>
                <a:gd name="T41" fmla="*/ 26 h 168"/>
                <a:gd name="T42" fmla="*/ 70 w 90"/>
                <a:gd name="T43" fmla="*/ 22 h 168"/>
                <a:gd name="T44" fmla="*/ 68 w 90"/>
                <a:gd name="T45" fmla="*/ 16 h 168"/>
                <a:gd name="T46" fmla="*/ 64 w 90"/>
                <a:gd name="T47" fmla="*/ 12 h 168"/>
                <a:gd name="T48" fmla="*/ 60 w 90"/>
                <a:gd name="T49" fmla="*/ 6 h 168"/>
                <a:gd name="T50" fmla="*/ 50 w 90"/>
                <a:gd name="T51" fmla="*/ 2 h 168"/>
                <a:gd name="T52" fmla="*/ 48 w 90"/>
                <a:gd name="T53" fmla="*/ 4 h 168"/>
                <a:gd name="T54" fmla="*/ 40 w 90"/>
                <a:gd name="T55" fmla="*/ 4 h 168"/>
                <a:gd name="T56" fmla="*/ 28 w 90"/>
                <a:gd name="T57" fmla="*/ 2 h 168"/>
                <a:gd name="T58" fmla="*/ 20 w 90"/>
                <a:gd name="T59" fmla="*/ 0 h 168"/>
                <a:gd name="T60" fmla="*/ 14 w 90"/>
                <a:gd name="T61" fmla="*/ 2 h 168"/>
                <a:gd name="T62" fmla="*/ 8 w 90"/>
                <a:gd name="T63" fmla="*/ 2 h 168"/>
                <a:gd name="T64" fmla="*/ 2 w 90"/>
                <a:gd name="T65" fmla="*/ 4 h 168"/>
                <a:gd name="T66" fmla="*/ 0 w 90"/>
                <a:gd name="T67" fmla="*/ 10 h 168"/>
                <a:gd name="T68" fmla="*/ 4 w 90"/>
                <a:gd name="T69" fmla="*/ 10 h 168"/>
                <a:gd name="T70" fmla="*/ 8 w 90"/>
                <a:gd name="T71" fmla="*/ 14 h 168"/>
                <a:gd name="T72" fmla="*/ 20 w 90"/>
                <a:gd name="T73" fmla="*/ 30 h 168"/>
                <a:gd name="T74" fmla="*/ 24 w 90"/>
                <a:gd name="T75" fmla="*/ 36 h 168"/>
                <a:gd name="T76" fmla="*/ 22 w 90"/>
                <a:gd name="T77" fmla="*/ 44 h 168"/>
                <a:gd name="T78" fmla="*/ 20 w 90"/>
                <a:gd name="T79" fmla="*/ 48 h 168"/>
                <a:gd name="T80" fmla="*/ 18 w 90"/>
                <a:gd name="T81" fmla="*/ 50 h 168"/>
                <a:gd name="T82" fmla="*/ 18 w 90"/>
                <a:gd name="T83" fmla="*/ 58 h 168"/>
                <a:gd name="T84" fmla="*/ 24 w 90"/>
                <a:gd name="T85" fmla="*/ 64 h 168"/>
                <a:gd name="T86" fmla="*/ 30 w 90"/>
                <a:gd name="T87" fmla="*/ 68 h 168"/>
                <a:gd name="T88" fmla="*/ 32 w 90"/>
                <a:gd name="T89" fmla="*/ 70 h 168"/>
                <a:gd name="T90" fmla="*/ 38 w 90"/>
                <a:gd name="T91" fmla="*/ 76 h 168"/>
                <a:gd name="T92" fmla="*/ 46 w 90"/>
                <a:gd name="T93" fmla="*/ 84 h 168"/>
                <a:gd name="T94" fmla="*/ 52 w 90"/>
                <a:gd name="T95" fmla="*/ 94 h 168"/>
                <a:gd name="T96" fmla="*/ 56 w 90"/>
                <a:gd name="T97" fmla="*/ 106 h 168"/>
                <a:gd name="T98" fmla="*/ 56 w 90"/>
                <a:gd name="T99" fmla="*/ 116 h 168"/>
                <a:gd name="T100" fmla="*/ 56 w 90"/>
                <a:gd name="T101" fmla="*/ 124 h 16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90"/>
                <a:gd name="T154" fmla="*/ 0 h 168"/>
                <a:gd name="T155" fmla="*/ 90 w 90"/>
                <a:gd name="T156" fmla="*/ 168 h 168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90" h="168">
                  <a:moveTo>
                    <a:pt x="56" y="124"/>
                  </a:moveTo>
                  <a:lnTo>
                    <a:pt x="58" y="124"/>
                  </a:lnTo>
                  <a:lnTo>
                    <a:pt x="60" y="126"/>
                  </a:lnTo>
                  <a:lnTo>
                    <a:pt x="62" y="128"/>
                  </a:lnTo>
                  <a:lnTo>
                    <a:pt x="64" y="132"/>
                  </a:lnTo>
                  <a:lnTo>
                    <a:pt x="60" y="150"/>
                  </a:lnTo>
                  <a:lnTo>
                    <a:pt x="50" y="154"/>
                  </a:lnTo>
                  <a:lnTo>
                    <a:pt x="46" y="158"/>
                  </a:lnTo>
                  <a:lnTo>
                    <a:pt x="42" y="158"/>
                  </a:lnTo>
                  <a:lnTo>
                    <a:pt x="38" y="168"/>
                  </a:lnTo>
                  <a:lnTo>
                    <a:pt x="46" y="166"/>
                  </a:lnTo>
                  <a:lnTo>
                    <a:pt x="62" y="168"/>
                  </a:lnTo>
                  <a:lnTo>
                    <a:pt x="64" y="164"/>
                  </a:lnTo>
                  <a:lnTo>
                    <a:pt x="70" y="158"/>
                  </a:lnTo>
                  <a:lnTo>
                    <a:pt x="78" y="150"/>
                  </a:lnTo>
                  <a:lnTo>
                    <a:pt x="86" y="140"/>
                  </a:lnTo>
                  <a:lnTo>
                    <a:pt x="88" y="134"/>
                  </a:lnTo>
                  <a:lnTo>
                    <a:pt x="90" y="130"/>
                  </a:lnTo>
                  <a:lnTo>
                    <a:pt x="90" y="126"/>
                  </a:lnTo>
                  <a:lnTo>
                    <a:pt x="88" y="124"/>
                  </a:lnTo>
                  <a:lnTo>
                    <a:pt x="84" y="102"/>
                  </a:lnTo>
                  <a:lnTo>
                    <a:pt x="84" y="100"/>
                  </a:lnTo>
                  <a:lnTo>
                    <a:pt x="84" y="98"/>
                  </a:lnTo>
                  <a:lnTo>
                    <a:pt x="84" y="94"/>
                  </a:lnTo>
                  <a:lnTo>
                    <a:pt x="82" y="90"/>
                  </a:lnTo>
                  <a:lnTo>
                    <a:pt x="80" y="86"/>
                  </a:lnTo>
                  <a:lnTo>
                    <a:pt x="76" y="82"/>
                  </a:lnTo>
                  <a:lnTo>
                    <a:pt x="70" y="78"/>
                  </a:lnTo>
                  <a:lnTo>
                    <a:pt x="60" y="74"/>
                  </a:lnTo>
                  <a:lnTo>
                    <a:pt x="46" y="54"/>
                  </a:lnTo>
                  <a:lnTo>
                    <a:pt x="46" y="46"/>
                  </a:lnTo>
                  <a:lnTo>
                    <a:pt x="48" y="44"/>
                  </a:lnTo>
                  <a:lnTo>
                    <a:pt x="48" y="42"/>
                  </a:lnTo>
                  <a:lnTo>
                    <a:pt x="50" y="40"/>
                  </a:lnTo>
                  <a:lnTo>
                    <a:pt x="52" y="36"/>
                  </a:lnTo>
                  <a:lnTo>
                    <a:pt x="56" y="34"/>
                  </a:lnTo>
                  <a:lnTo>
                    <a:pt x="60" y="32"/>
                  </a:lnTo>
                  <a:lnTo>
                    <a:pt x="64" y="30"/>
                  </a:lnTo>
                  <a:lnTo>
                    <a:pt x="68" y="28"/>
                  </a:lnTo>
                  <a:lnTo>
                    <a:pt x="72" y="26"/>
                  </a:lnTo>
                  <a:lnTo>
                    <a:pt x="70" y="24"/>
                  </a:lnTo>
                  <a:lnTo>
                    <a:pt x="70" y="22"/>
                  </a:lnTo>
                  <a:lnTo>
                    <a:pt x="68" y="18"/>
                  </a:lnTo>
                  <a:lnTo>
                    <a:pt x="68" y="16"/>
                  </a:lnTo>
                  <a:lnTo>
                    <a:pt x="64" y="12"/>
                  </a:lnTo>
                  <a:lnTo>
                    <a:pt x="62" y="10"/>
                  </a:lnTo>
                  <a:lnTo>
                    <a:pt x="60" y="6"/>
                  </a:lnTo>
                  <a:lnTo>
                    <a:pt x="56" y="4"/>
                  </a:lnTo>
                  <a:lnTo>
                    <a:pt x="50" y="2"/>
                  </a:lnTo>
                  <a:lnTo>
                    <a:pt x="48" y="4"/>
                  </a:lnTo>
                  <a:lnTo>
                    <a:pt x="46" y="4"/>
                  </a:lnTo>
                  <a:lnTo>
                    <a:pt x="40" y="4"/>
                  </a:lnTo>
                  <a:lnTo>
                    <a:pt x="34" y="4"/>
                  </a:lnTo>
                  <a:lnTo>
                    <a:pt x="28" y="2"/>
                  </a:lnTo>
                  <a:lnTo>
                    <a:pt x="22" y="2"/>
                  </a:lnTo>
                  <a:lnTo>
                    <a:pt x="20" y="0"/>
                  </a:lnTo>
                  <a:lnTo>
                    <a:pt x="16" y="2"/>
                  </a:lnTo>
                  <a:lnTo>
                    <a:pt x="14" y="2"/>
                  </a:lnTo>
                  <a:lnTo>
                    <a:pt x="10" y="2"/>
                  </a:lnTo>
                  <a:lnTo>
                    <a:pt x="8" y="2"/>
                  </a:lnTo>
                  <a:lnTo>
                    <a:pt x="4" y="4"/>
                  </a:lnTo>
                  <a:lnTo>
                    <a:pt x="2" y="4"/>
                  </a:lnTo>
                  <a:lnTo>
                    <a:pt x="0" y="6"/>
                  </a:lnTo>
                  <a:lnTo>
                    <a:pt x="0" y="10"/>
                  </a:lnTo>
                  <a:lnTo>
                    <a:pt x="2" y="10"/>
                  </a:lnTo>
                  <a:lnTo>
                    <a:pt x="4" y="10"/>
                  </a:lnTo>
                  <a:lnTo>
                    <a:pt x="6" y="12"/>
                  </a:lnTo>
                  <a:lnTo>
                    <a:pt x="8" y="14"/>
                  </a:lnTo>
                  <a:lnTo>
                    <a:pt x="10" y="26"/>
                  </a:lnTo>
                  <a:lnTo>
                    <a:pt x="20" y="30"/>
                  </a:lnTo>
                  <a:lnTo>
                    <a:pt x="22" y="34"/>
                  </a:lnTo>
                  <a:lnTo>
                    <a:pt x="24" y="36"/>
                  </a:lnTo>
                  <a:lnTo>
                    <a:pt x="24" y="40"/>
                  </a:lnTo>
                  <a:lnTo>
                    <a:pt x="22" y="44"/>
                  </a:lnTo>
                  <a:lnTo>
                    <a:pt x="22" y="46"/>
                  </a:lnTo>
                  <a:lnTo>
                    <a:pt x="20" y="48"/>
                  </a:lnTo>
                  <a:lnTo>
                    <a:pt x="18" y="50"/>
                  </a:lnTo>
                  <a:lnTo>
                    <a:pt x="16" y="54"/>
                  </a:lnTo>
                  <a:lnTo>
                    <a:pt x="18" y="58"/>
                  </a:lnTo>
                  <a:lnTo>
                    <a:pt x="22" y="60"/>
                  </a:lnTo>
                  <a:lnTo>
                    <a:pt x="24" y="64"/>
                  </a:lnTo>
                  <a:lnTo>
                    <a:pt x="28" y="66"/>
                  </a:lnTo>
                  <a:lnTo>
                    <a:pt x="30" y="68"/>
                  </a:lnTo>
                  <a:lnTo>
                    <a:pt x="32" y="70"/>
                  </a:lnTo>
                  <a:lnTo>
                    <a:pt x="34" y="72"/>
                  </a:lnTo>
                  <a:lnTo>
                    <a:pt x="38" y="76"/>
                  </a:lnTo>
                  <a:lnTo>
                    <a:pt x="42" y="80"/>
                  </a:lnTo>
                  <a:lnTo>
                    <a:pt x="46" y="84"/>
                  </a:lnTo>
                  <a:lnTo>
                    <a:pt x="50" y="88"/>
                  </a:lnTo>
                  <a:lnTo>
                    <a:pt x="52" y="94"/>
                  </a:lnTo>
                  <a:lnTo>
                    <a:pt x="54" y="100"/>
                  </a:lnTo>
                  <a:lnTo>
                    <a:pt x="56" y="106"/>
                  </a:lnTo>
                  <a:lnTo>
                    <a:pt x="56" y="112"/>
                  </a:lnTo>
                  <a:lnTo>
                    <a:pt x="56" y="116"/>
                  </a:lnTo>
                  <a:lnTo>
                    <a:pt x="56" y="118"/>
                  </a:lnTo>
                  <a:lnTo>
                    <a:pt x="56" y="124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3" name="Freeform 18"/>
            <p:cNvSpPr>
              <a:spLocks/>
            </p:cNvSpPr>
            <p:nvPr/>
          </p:nvSpPr>
          <p:spPr bwMode="gray">
            <a:xfrm>
              <a:off x="2087" y="2844"/>
              <a:ext cx="82" cy="208"/>
            </a:xfrm>
            <a:custGeom>
              <a:avLst/>
              <a:gdLst>
                <a:gd name="T0" fmla="*/ 18 w 82"/>
                <a:gd name="T1" fmla="*/ 2 h 208"/>
                <a:gd name="T2" fmla="*/ 10 w 82"/>
                <a:gd name="T3" fmla="*/ 6 h 208"/>
                <a:gd name="T4" fmla="*/ 4 w 82"/>
                <a:gd name="T5" fmla="*/ 24 h 208"/>
                <a:gd name="T6" fmla="*/ 6 w 82"/>
                <a:gd name="T7" fmla="*/ 40 h 208"/>
                <a:gd name="T8" fmla="*/ 4 w 82"/>
                <a:gd name="T9" fmla="*/ 42 h 208"/>
                <a:gd name="T10" fmla="*/ 2 w 82"/>
                <a:gd name="T11" fmla="*/ 48 h 208"/>
                <a:gd name="T12" fmla="*/ 4 w 82"/>
                <a:gd name="T13" fmla="*/ 58 h 208"/>
                <a:gd name="T14" fmla="*/ 4 w 82"/>
                <a:gd name="T15" fmla="*/ 64 h 208"/>
                <a:gd name="T16" fmla="*/ 6 w 82"/>
                <a:gd name="T17" fmla="*/ 76 h 208"/>
                <a:gd name="T18" fmla="*/ 12 w 82"/>
                <a:gd name="T19" fmla="*/ 90 h 208"/>
                <a:gd name="T20" fmla="*/ 8 w 82"/>
                <a:gd name="T21" fmla="*/ 120 h 208"/>
                <a:gd name="T22" fmla="*/ 8 w 82"/>
                <a:gd name="T23" fmla="*/ 132 h 208"/>
                <a:gd name="T24" fmla="*/ 4 w 82"/>
                <a:gd name="T25" fmla="*/ 162 h 208"/>
                <a:gd name="T26" fmla="*/ 0 w 82"/>
                <a:gd name="T27" fmla="*/ 174 h 208"/>
                <a:gd name="T28" fmla="*/ 0 w 82"/>
                <a:gd name="T29" fmla="*/ 176 h 208"/>
                <a:gd name="T30" fmla="*/ 2 w 82"/>
                <a:gd name="T31" fmla="*/ 178 h 208"/>
                <a:gd name="T32" fmla="*/ 8 w 82"/>
                <a:gd name="T33" fmla="*/ 186 h 208"/>
                <a:gd name="T34" fmla="*/ 24 w 82"/>
                <a:gd name="T35" fmla="*/ 200 h 208"/>
                <a:gd name="T36" fmla="*/ 50 w 82"/>
                <a:gd name="T37" fmla="*/ 208 h 208"/>
                <a:gd name="T38" fmla="*/ 46 w 82"/>
                <a:gd name="T39" fmla="*/ 192 h 208"/>
                <a:gd name="T40" fmla="*/ 20 w 82"/>
                <a:gd name="T41" fmla="*/ 166 h 208"/>
                <a:gd name="T42" fmla="*/ 14 w 82"/>
                <a:gd name="T43" fmla="*/ 148 h 208"/>
                <a:gd name="T44" fmla="*/ 18 w 82"/>
                <a:gd name="T45" fmla="*/ 128 h 208"/>
                <a:gd name="T46" fmla="*/ 22 w 82"/>
                <a:gd name="T47" fmla="*/ 108 h 208"/>
                <a:gd name="T48" fmla="*/ 24 w 82"/>
                <a:gd name="T49" fmla="*/ 90 h 208"/>
                <a:gd name="T50" fmla="*/ 26 w 82"/>
                <a:gd name="T51" fmla="*/ 86 h 208"/>
                <a:gd name="T52" fmla="*/ 28 w 82"/>
                <a:gd name="T53" fmla="*/ 82 h 208"/>
                <a:gd name="T54" fmla="*/ 32 w 82"/>
                <a:gd name="T55" fmla="*/ 84 h 208"/>
                <a:gd name="T56" fmla="*/ 34 w 82"/>
                <a:gd name="T57" fmla="*/ 90 h 208"/>
                <a:gd name="T58" fmla="*/ 42 w 82"/>
                <a:gd name="T59" fmla="*/ 110 h 208"/>
                <a:gd name="T60" fmla="*/ 48 w 82"/>
                <a:gd name="T61" fmla="*/ 112 h 208"/>
                <a:gd name="T62" fmla="*/ 48 w 82"/>
                <a:gd name="T63" fmla="*/ 92 h 208"/>
                <a:gd name="T64" fmla="*/ 56 w 82"/>
                <a:gd name="T65" fmla="*/ 82 h 208"/>
                <a:gd name="T66" fmla="*/ 64 w 82"/>
                <a:gd name="T67" fmla="*/ 80 h 208"/>
                <a:gd name="T68" fmla="*/ 74 w 82"/>
                <a:gd name="T69" fmla="*/ 82 h 208"/>
                <a:gd name="T70" fmla="*/ 82 w 82"/>
                <a:gd name="T71" fmla="*/ 82 h 208"/>
                <a:gd name="T72" fmla="*/ 82 w 82"/>
                <a:gd name="T73" fmla="*/ 74 h 208"/>
                <a:gd name="T74" fmla="*/ 80 w 82"/>
                <a:gd name="T75" fmla="*/ 62 h 208"/>
                <a:gd name="T76" fmla="*/ 80 w 82"/>
                <a:gd name="T77" fmla="*/ 58 h 208"/>
                <a:gd name="T78" fmla="*/ 74 w 82"/>
                <a:gd name="T79" fmla="*/ 46 h 208"/>
                <a:gd name="T80" fmla="*/ 64 w 82"/>
                <a:gd name="T81" fmla="*/ 34 h 208"/>
                <a:gd name="T82" fmla="*/ 60 w 82"/>
                <a:gd name="T83" fmla="*/ 32 h 208"/>
                <a:gd name="T84" fmla="*/ 54 w 82"/>
                <a:gd name="T85" fmla="*/ 30 h 208"/>
                <a:gd name="T86" fmla="*/ 50 w 82"/>
                <a:gd name="T87" fmla="*/ 32 h 208"/>
                <a:gd name="T88" fmla="*/ 44 w 82"/>
                <a:gd name="T89" fmla="*/ 36 h 208"/>
                <a:gd name="T90" fmla="*/ 38 w 82"/>
                <a:gd name="T91" fmla="*/ 36 h 208"/>
                <a:gd name="T92" fmla="*/ 38 w 82"/>
                <a:gd name="T93" fmla="*/ 34 h 208"/>
                <a:gd name="T94" fmla="*/ 40 w 82"/>
                <a:gd name="T95" fmla="*/ 28 h 208"/>
                <a:gd name="T96" fmla="*/ 42 w 82"/>
                <a:gd name="T97" fmla="*/ 18 h 208"/>
                <a:gd name="T98" fmla="*/ 40 w 82"/>
                <a:gd name="T99" fmla="*/ 10 h 208"/>
                <a:gd name="T100" fmla="*/ 30 w 82"/>
                <a:gd name="T101" fmla="*/ 10 h 208"/>
                <a:gd name="T102" fmla="*/ 28 w 82"/>
                <a:gd name="T103" fmla="*/ 4 h 208"/>
                <a:gd name="T104" fmla="*/ 24 w 82"/>
                <a:gd name="T105" fmla="*/ 0 h 208"/>
                <a:gd name="T106" fmla="*/ 20 w 82"/>
                <a:gd name="T107" fmla="*/ 0 h 20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82"/>
                <a:gd name="T163" fmla="*/ 0 h 208"/>
                <a:gd name="T164" fmla="*/ 82 w 82"/>
                <a:gd name="T165" fmla="*/ 208 h 208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82" h="208">
                  <a:moveTo>
                    <a:pt x="20" y="0"/>
                  </a:moveTo>
                  <a:lnTo>
                    <a:pt x="18" y="2"/>
                  </a:lnTo>
                  <a:lnTo>
                    <a:pt x="14" y="4"/>
                  </a:lnTo>
                  <a:lnTo>
                    <a:pt x="10" y="6"/>
                  </a:lnTo>
                  <a:lnTo>
                    <a:pt x="6" y="14"/>
                  </a:lnTo>
                  <a:lnTo>
                    <a:pt x="4" y="24"/>
                  </a:lnTo>
                  <a:lnTo>
                    <a:pt x="8" y="40"/>
                  </a:lnTo>
                  <a:lnTo>
                    <a:pt x="6" y="40"/>
                  </a:lnTo>
                  <a:lnTo>
                    <a:pt x="4" y="42"/>
                  </a:lnTo>
                  <a:lnTo>
                    <a:pt x="4" y="44"/>
                  </a:lnTo>
                  <a:lnTo>
                    <a:pt x="2" y="48"/>
                  </a:lnTo>
                  <a:lnTo>
                    <a:pt x="4" y="52"/>
                  </a:lnTo>
                  <a:lnTo>
                    <a:pt x="4" y="58"/>
                  </a:lnTo>
                  <a:lnTo>
                    <a:pt x="4" y="60"/>
                  </a:lnTo>
                  <a:lnTo>
                    <a:pt x="4" y="64"/>
                  </a:lnTo>
                  <a:lnTo>
                    <a:pt x="4" y="70"/>
                  </a:lnTo>
                  <a:lnTo>
                    <a:pt x="6" y="76"/>
                  </a:lnTo>
                  <a:lnTo>
                    <a:pt x="8" y="84"/>
                  </a:lnTo>
                  <a:lnTo>
                    <a:pt x="12" y="90"/>
                  </a:lnTo>
                  <a:lnTo>
                    <a:pt x="8" y="112"/>
                  </a:lnTo>
                  <a:lnTo>
                    <a:pt x="8" y="120"/>
                  </a:lnTo>
                  <a:lnTo>
                    <a:pt x="8" y="126"/>
                  </a:lnTo>
                  <a:lnTo>
                    <a:pt x="8" y="132"/>
                  </a:lnTo>
                  <a:lnTo>
                    <a:pt x="6" y="146"/>
                  </a:lnTo>
                  <a:lnTo>
                    <a:pt x="4" y="162"/>
                  </a:lnTo>
                  <a:lnTo>
                    <a:pt x="0" y="174"/>
                  </a:lnTo>
                  <a:lnTo>
                    <a:pt x="0" y="176"/>
                  </a:lnTo>
                  <a:lnTo>
                    <a:pt x="2" y="178"/>
                  </a:lnTo>
                  <a:lnTo>
                    <a:pt x="4" y="182"/>
                  </a:lnTo>
                  <a:lnTo>
                    <a:pt x="8" y="186"/>
                  </a:lnTo>
                  <a:lnTo>
                    <a:pt x="12" y="192"/>
                  </a:lnTo>
                  <a:lnTo>
                    <a:pt x="24" y="200"/>
                  </a:lnTo>
                  <a:lnTo>
                    <a:pt x="42" y="198"/>
                  </a:lnTo>
                  <a:lnTo>
                    <a:pt x="50" y="208"/>
                  </a:lnTo>
                  <a:lnTo>
                    <a:pt x="58" y="206"/>
                  </a:lnTo>
                  <a:lnTo>
                    <a:pt x="46" y="192"/>
                  </a:lnTo>
                  <a:lnTo>
                    <a:pt x="22" y="168"/>
                  </a:lnTo>
                  <a:lnTo>
                    <a:pt x="20" y="166"/>
                  </a:lnTo>
                  <a:lnTo>
                    <a:pt x="16" y="158"/>
                  </a:lnTo>
                  <a:lnTo>
                    <a:pt x="14" y="148"/>
                  </a:lnTo>
                  <a:lnTo>
                    <a:pt x="16" y="132"/>
                  </a:lnTo>
                  <a:lnTo>
                    <a:pt x="18" y="128"/>
                  </a:lnTo>
                  <a:lnTo>
                    <a:pt x="20" y="120"/>
                  </a:lnTo>
                  <a:lnTo>
                    <a:pt x="22" y="108"/>
                  </a:lnTo>
                  <a:lnTo>
                    <a:pt x="24" y="98"/>
                  </a:lnTo>
                  <a:lnTo>
                    <a:pt x="24" y="90"/>
                  </a:lnTo>
                  <a:lnTo>
                    <a:pt x="26" y="88"/>
                  </a:lnTo>
                  <a:lnTo>
                    <a:pt x="26" y="86"/>
                  </a:lnTo>
                  <a:lnTo>
                    <a:pt x="26" y="84"/>
                  </a:lnTo>
                  <a:lnTo>
                    <a:pt x="28" y="82"/>
                  </a:lnTo>
                  <a:lnTo>
                    <a:pt x="32" y="82"/>
                  </a:lnTo>
                  <a:lnTo>
                    <a:pt x="32" y="84"/>
                  </a:lnTo>
                  <a:lnTo>
                    <a:pt x="32" y="86"/>
                  </a:lnTo>
                  <a:lnTo>
                    <a:pt x="34" y="90"/>
                  </a:lnTo>
                  <a:lnTo>
                    <a:pt x="34" y="94"/>
                  </a:lnTo>
                  <a:lnTo>
                    <a:pt x="42" y="110"/>
                  </a:lnTo>
                  <a:lnTo>
                    <a:pt x="48" y="116"/>
                  </a:lnTo>
                  <a:lnTo>
                    <a:pt x="48" y="112"/>
                  </a:lnTo>
                  <a:lnTo>
                    <a:pt x="46" y="102"/>
                  </a:lnTo>
                  <a:lnTo>
                    <a:pt x="48" y="92"/>
                  </a:lnTo>
                  <a:lnTo>
                    <a:pt x="56" y="84"/>
                  </a:lnTo>
                  <a:lnTo>
                    <a:pt x="56" y="82"/>
                  </a:lnTo>
                  <a:lnTo>
                    <a:pt x="60" y="82"/>
                  </a:lnTo>
                  <a:lnTo>
                    <a:pt x="64" y="80"/>
                  </a:lnTo>
                  <a:lnTo>
                    <a:pt x="68" y="80"/>
                  </a:lnTo>
                  <a:lnTo>
                    <a:pt x="74" y="82"/>
                  </a:lnTo>
                  <a:lnTo>
                    <a:pt x="80" y="84"/>
                  </a:lnTo>
                  <a:lnTo>
                    <a:pt x="82" y="82"/>
                  </a:lnTo>
                  <a:lnTo>
                    <a:pt x="82" y="78"/>
                  </a:lnTo>
                  <a:lnTo>
                    <a:pt x="82" y="74"/>
                  </a:lnTo>
                  <a:lnTo>
                    <a:pt x="82" y="68"/>
                  </a:lnTo>
                  <a:lnTo>
                    <a:pt x="80" y="62"/>
                  </a:lnTo>
                  <a:lnTo>
                    <a:pt x="80" y="60"/>
                  </a:lnTo>
                  <a:lnTo>
                    <a:pt x="80" y="58"/>
                  </a:lnTo>
                  <a:lnTo>
                    <a:pt x="78" y="52"/>
                  </a:lnTo>
                  <a:lnTo>
                    <a:pt x="74" y="46"/>
                  </a:lnTo>
                  <a:lnTo>
                    <a:pt x="70" y="40"/>
                  </a:lnTo>
                  <a:lnTo>
                    <a:pt x="64" y="34"/>
                  </a:lnTo>
                  <a:lnTo>
                    <a:pt x="62" y="32"/>
                  </a:lnTo>
                  <a:lnTo>
                    <a:pt x="60" y="32"/>
                  </a:lnTo>
                  <a:lnTo>
                    <a:pt x="58" y="30"/>
                  </a:lnTo>
                  <a:lnTo>
                    <a:pt x="54" y="30"/>
                  </a:lnTo>
                  <a:lnTo>
                    <a:pt x="52" y="30"/>
                  </a:lnTo>
                  <a:lnTo>
                    <a:pt x="50" y="32"/>
                  </a:lnTo>
                  <a:lnTo>
                    <a:pt x="46" y="34"/>
                  </a:lnTo>
                  <a:lnTo>
                    <a:pt x="44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8" y="34"/>
                  </a:lnTo>
                  <a:lnTo>
                    <a:pt x="40" y="32"/>
                  </a:lnTo>
                  <a:lnTo>
                    <a:pt x="40" y="28"/>
                  </a:lnTo>
                  <a:lnTo>
                    <a:pt x="42" y="22"/>
                  </a:lnTo>
                  <a:lnTo>
                    <a:pt x="42" y="18"/>
                  </a:lnTo>
                  <a:lnTo>
                    <a:pt x="42" y="14"/>
                  </a:lnTo>
                  <a:lnTo>
                    <a:pt x="40" y="10"/>
                  </a:lnTo>
                  <a:lnTo>
                    <a:pt x="30" y="10"/>
                  </a:lnTo>
                  <a:lnTo>
                    <a:pt x="30" y="6"/>
                  </a:lnTo>
                  <a:lnTo>
                    <a:pt x="28" y="4"/>
                  </a:lnTo>
                  <a:lnTo>
                    <a:pt x="28" y="2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0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4" name="Freeform 19"/>
            <p:cNvSpPr>
              <a:spLocks/>
            </p:cNvSpPr>
            <p:nvPr/>
          </p:nvSpPr>
          <p:spPr bwMode="gray">
            <a:xfrm>
              <a:off x="1957" y="2734"/>
              <a:ext cx="70" cy="38"/>
            </a:xfrm>
            <a:custGeom>
              <a:avLst/>
              <a:gdLst>
                <a:gd name="T0" fmla="*/ 58 w 70"/>
                <a:gd name="T1" fmla="*/ 38 h 38"/>
                <a:gd name="T2" fmla="*/ 34 w 70"/>
                <a:gd name="T3" fmla="*/ 36 h 38"/>
                <a:gd name="T4" fmla="*/ 34 w 70"/>
                <a:gd name="T5" fmla="*/ 36 h 38"/>
                <a:gd name="T6" fmla="*/ 30 w 70"/>
                <a:gd name="T7" fmla="*/ 36 h 38"/>
                <a:gd name="T8" fmla="*/ 26 w 70"/>
                <a:gd name="T9" fmla="*/ 36 h 38"/>
                <a:gd name="T10" fmla="*/ 18 w 70"/>
                <a:gd name="T11" fmla="*/ 36 h 38"/>
                <a:gd name="T12" fmla="*/ 10 w 70"/>
                <a:gd name="T13" fmla="*/ 38 h 38"/>
                <a:gd name="T14" fmla="*/ 8 w 70"/>
                <a:gd name="T15" fmla="*/ 38 h 38"/>
                <a:gd name="T16" fmla="*/ 8 w 70"/>
                <a:gd name="T17" fmla="*/ 38 h 38"/>
                <a:gd name="T18" fmla="*/ 4 w 70"/>
                <a:gd name="T19" fmla="*/ 38 h 38"/>
                <a:gd name="T20" fmla="*/ 2 w 70"/>
                <a:gd name="T21" fmla="*/ 38 h 38"/>
                <a:gd name="T22" fmla="*/ 0 w 70"/>
                <a:gd name="T23" fmla="*/ 36 h 38"/>
                <a:gd name="T24" fmla="*/ 0 w 70"/>
                <a:gd name="T25" fmla="*/ 34 h 38"/>
                <a:gd name="T26" fmla="*/ 0 w 70"/>
                <a:gd name="T27" fmla="*/ 32 h 38"/>
                <a:gd name="T28" fmla="*/ 4 w 70"/>
                <a:gd name="T29" fmla="*/ 16 h 38"/>
                <a:gd name="T30" fmla="*/ 4 w 70"/>
                <a:gd name="T31" fmla="*/ 16 h 38"/>
                <a:gd name="T32" fmla="*/ 8 w 70"/>
                <a:gd name="T33" fmla="*/ 14 h 38"/>
                <a:gd name="T34" fmla="*/ 10 w 70"/>
                <a:gd name="T35" fmla="*/ 10 h 38"/>
                <a:gd name="T36" fmla="*/ 16 w 70"/>
                <a:gd name="T37" fmla="*/ 6 h 38"/>
                <a:gd name="T38" fmla="*/ 20 w 70"/>
                <a:gd name="T39" fmla="*/ 4 h 38"/>
                <a:gd name="T40" fmla="*/ 26 w 70"/>
                <a:gd name="T41" fmla="*/ 2 h 38"/>
                <a:gd name="T42" fmla="*/ 32 w 70"/>
                <a:gd name="T43" fmla="*/ 0 h 38"/>
                <a:gd name="T44" fmla="*/ 50 w 70"/>
                <a:gd name="T45" fmla="*/ 2 h 38"/>
                <a:gd name="T46" fmla="*/ 64 w 70"/>
                <a:gd name="T47" fmla="*/ 4 h 38"/>
                <a:gd name="T48" fmla="*/ 70 w 70"/>
                <a:gd name="T49" fmla="*/ 12 h 38"/>
                <a:gd name="T50" fmla="*/ 58 w 70"/>
                <a:gd name="T51" fmla="*/ 38 h 3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0"/>
                <a:gd name="T79" fmla="*/ 0 h 38"/>
                <a:gd name="T80" fmla="*/ 70 w 70"/>
                <a:gd name="T81" fmla="*/ 38 h 3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0" h="38">
                  <a:moveTo>
                    <a:pt x="58" y="38"/>
                  </a:moveTo>
                  <a:lnTo>
                    <a:pt x="34" y="36"/>
                  </a:lnTo>
                  <a:lnTo>
                    <a:pt x="30" y="36"/>
                  </a:lnTo>
                  <a:lnTo>
                    <a:pt x="26" y="36"/>
                  </a:lnTo>
                  <a:lnTo>
                    <a:pt x="18" y="36"/>
                  </a:lnTo>
                  <a:lnTo>
                    <a:pt x="10" y="38"/>
                  </a:lnTo>
                  <a:lnTo>
                    <a:pt x="8" y="38"/>
                  </a:lnTo>
                  <a:lnTo>
                    <a:pt x="4" y="38"/>
                  </a:lnTo>
                  <a:lnTo>
                    <a:pt x="2" y="38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0" y="32"/>
                  </a:lnTo>
                  <a:lnTo>
                    <a:pt x="4" y="16"/>
                  </a:lnTo>
                  <a:lnTo>
                    <a:pt x="8" y="14"/>
                  </a:lnTo>
                  <a:lnTo>
                    <a:pt x="10" y="10"/>
                  </a:lnTo>
                  <a:lnTo>
                    <a:pt x="16" y="6"/>
                  </a:lnTo>
                  <a:lnTo>
                    <a:pt x="20" y="4"/>
                  </a:lnTo>
                  <a:lnTo>
                    <a:pt x="26" y="2"/>
                  </a:lnTo>
                  <a:lnTo>
                    <a:pt x="32" y="0"/>
                  </a:lnTo>
                  <a:lnTo>
                    <a:pt x="50" y="2"/>
                  </a:lnTo>
                  <a:lnTo>
                    <a:pt x="64" y="4"/>
                  </a:lnTo>
                  <a:lnTo>
                    <a:pt x="70" y="12"/>
                  </a:lnTo>
                  <a:lnTo>
                    <a:pt x="58" y="38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5" name="Freeform 20"/>
            <p:cNvSpPr>
              <a:spLocks/>
            </p:cNvSpPr>
            <p:nvPr/>
          </p:nvSpPr>
          <p:spPr bwMode="gray">
            <a:xfrm>
              <a:off x="1855" y="2712"/>
              <a:ext cx="98" cy="52"/>
            </a:xfrm>
            <a:custGeom>
              <a:avLst/>
              <a:gdLst>
                <a:gd name="T0" fmla="*/ 8 w 98"/>
                <a:gd name="T1" fmla="*/ 0 h 52"/>
                <a:gd name="T2" fmla="*/ 8 w 98"/>
                <a:gd name="T3" fmla="*/ 0 h 52"/>
                <a:gd name="T4" fmla="*/ 6 w 98"/>
                <a:gd name="T5" fmla="*/ 2 h 52"/>
                <a:gd name="T6" fmla="*/ 4 w 98"/>
                <a:gd name="T7" fmla="*/ 4 h 52"/>
                <a:gd name="T8" fmla="*/ 2 w 98"/>
                <a:gd name="T9" fmla="*/ 6 h 52"/>
                <a:gd name="T10" fmla="*/ 0 w 98"/>
                <a:gd name="T11" fmla="*/ 10 h 52"/>
                <a:gd name="T12" fmla="*/ 0 w 98"/>
                <a:gd name="T13" fmla="*/ 12 h 52"/>
                <a:gd name="T14" fmla="*/ 2 w 98"/>
                <a:gd name="T15" fmla="*/ 16 h 52"/>
                <a:gd name="T16" fmla="*/ 8 w 98"/>
                <a:gd name="T17" fmla="*/ 20 h 52"/>
                <a:gd name="T18" fmla="*/ 8 w 98"/>
                <a:gd name="T19" fmla="*/ 20 h 52"/>
                <a:gd name="T20" fmla="*/ 8 w 98"/>
                <a:gd name="T21" fmla="*/ 22 h 52"/>
                <a:gd name="T22" fmla="*/ 10 w 98"/>
                <a:gd name="T23" fmla="*/ 22 h 52"/>
                <a:gd name="T24" fmla="*/ 10 w 98"/>
                <a:gd name="T25" fmla="*/ 24 h 52"/>
                <a:gd name="T26" fmla="*/ 14 w 98"/>
                <a:gd name="T27" fmla="*/ 28 h 52"/>
                <a:gd name="T28" fmla="*/ 18 w 98"/>
                <a:gd name="T29" fmla="*/ 32 h 52"/>
                <a:gd name="T30" fmla="*/ 26 w 98"/>
                <a:gd name="T31" fmla="*/ 36 h 52"/>
                <a:gd name="T32" fmla="*/ 42 w 98"/>
                <a:gd name="T33" fmla="*/ 42 h 52"/>
                <a:gd name="T34" fmla="*/ 64 w 98"/>
                <a:gd name="T35" fmla="*/ 48 h 52"/>
                <a:gd name="T36" fmla="*/ 96 w 98"/>
                <a:gd name="T37" fmla="*/ 52 h 52"/>
                <a:gd name="T38" fmla="*/ 98 w 98"/>
                <a:gd name="T39" fmla="*/ 34 h 52"/>
                <a:gd name="T40" fmla="*/ 82 w 98"/>
                <a:gd name="T41" fmla="*/ 32 h 52"/>
                <a:gd name="T42" fmla="*/ 36 w 98"/>
                <a:gd name="T43" fmla="*/ 22 h 52"/>
                <a:gd name="T44" fmla="*/ 24 w 98"/>
                <a:gd name="T45" fmla="*/ 12 h 52"/>
                <a:gd name="T46" fmla="*/ 8 w 98"/>
                <a:gd name="T47" fmla="*/ 0 h 5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98"/>
                <a:gd name="T73" fmla="*/ 0 h 52"/>
                <a:gd name="T74" fmla="*/ 98 w 98"/>
                <a:gd name="T75" fmla="*/ 52 h 52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98" h="52">
                  <a:moveTo>
                    <a:pt x="8" y="0"/>
                  </a:moveTo>
                  <a:lnTo>
                    <a:pt x="8" y="0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2" y="16"/>
                  </a:lnTo>
                  <a:lnTo>
                    <a:pt x="8" y="20"/>
                  </a:lnTo>
                  <a:lnTo>
                    <a:pt x="8" y="22"/>
                  </a:lnTo>
                  <a:lnTo>
                    <a:pt x="10" y="22"/>
                  </a:lnTo>
                  <a:lnTo>
                    <a:pt x="10" y="24"/>
                  </a:lnTo>
                  <a:lnTo>
                    <a:pt x="14" y="28"/>
                  </a:lnTo>
                  <a:lnTo>
                    <a:pt x="18" y="32"/>
                  </a:lnTo>
                  <a:lnTo>
                    <a:pt x="26" y="36"/>
                  </a:lnTo>
                  <a:lnTo>
                    <a:pt x="42" y="42"/>
                  </a:lnTo>
                  <a:lnTo>
                    <a:pt x="64" y="48"/>
                  </a:lnTo>
                  <a:lnTo>
                    <a:pt x="96" y="52"/>
                  </a:lnTo>
                  <a:lnTo>
                    <a:pt x="98" y="34"/>
                  </a:lnTo>
                  <a:lnTo>
                    <a:pt x="82" y="32"/>
                  </a:lnTo>
                  <a:lnTo>
                    <a:pt x="36" y="22"/>
                  </a:lnTo>
                  <a:lnTo>
                    <a:pt x="24" y="12"/>
                  </a:lnTo>
                  <a:lnTo>
                    <a:pt x="8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6" name="Freeform 21"/>
            <p:cNvSpPr>
              <a:spLocks/>
            </p:cNvSpPr>
            <p:nvPr/>
          </p:nvSpPr>
          <p:spPr bwMode="gray">
            <a:xfrm>
              <a:off x="1697" y="2634"/>
              <a:ext cx="378" cy="372"/>
            </a:xfrm>
            <a:custGeom>
              <a:avLst/>
              <a:gdLst>
                <a:gd name="T0" fmla="*/ 262 w 378"/>
                <a:gd name="T1" fmla="*/ 126 h 372"/>
                <a:gd name="T2" fmla="*/ 264 w 378"/>
                <a:gd name="T3" fmla="*/ 110 h 372"/>
                <a:gd name="T4" fmla="*/ 256 w 378"/>
                <a:gd name="T5" fmla="*/ 114 h 372"/>
                <a:gd name="T6" fmla="*/ 254 w 378"/>
                <a:gd name="T7" fmla="*/ 130 h 372"/>
                <a:gd name="T8" fmla="*/ 192 w 378"/>
                <a:gd name="T9" fmla="*/ 116 h 372"/>
                <a:gd name="T10" fmla="*/ 168 w 378"/>
                <a:gd name="T11" fmla="*/ 98 h 372"/>
                <a:gd name="T12" fmla="*/ 162 w 378"/>
                <a:gd name="T13" fmla="*/ 82 h 372"/>
                <a:gd name="T14" fmla="*/ 160 w 378"/>
                <a:gd name="T15" fmla="*/ 58 h 372"/>
                <a:gd name="T16" fmla="*/ 174 w 378"/>
                <a:gd name="T17" fmla="*/ 40 h 372"/>
                <a:gd name="T18" fmla="*/ 170 w 378"/>
                <a:gd name="T19" fmla="*/ 6 h 372"/>
                <a:gd name="T20" fmla="*/ 152 w 378"/>
                <a:gd name="T21" fmla="*/ 0 h 372"/>
                <a:gd name="T22" fmla="*/ 140 w 378"/>
                <a:gd name="T23" fmla="*/ 8 h 372"/>
                <a:gd name="T24" fmla="*/ 110 w 378"/>
                <a:gd name="T25" fmla="*/ 18 h 372"/>
                <a:gd name="T26" fmla="*/ 112 w 378"/>
                <a:gd name="T27" fmla="*/ 28 h 372"/>
                <a:gd name="T28" fmla="*/ 124 w 378"/>
                <a:gd name="T29" fmla="*/ 34 h 372"/>
                <a:gd name="T30" fmla="*/ 108 w 378"/>
                <a:gd name="T31" fmla="*/ 36 h 372"/>
                <a:gd name="T32" fmla="*/ 96 w 378"/>
                <a:gd name="T33" fmla="*/ 48 h 372"/>
                <a:gd name="T34" fmla="*/ 88 w 378"/>
                <a:gd name="T35" fmla="*/ 60 h 372"/>
                <a:gd name="T36" fmla="*/ 58 w 378"/>
                <a:gd name="T37" fmla="*/ 84 h 372"/>
                <a:gd name="T38" fmla="*/ 48 w 378"/>
                <a:gd name="T39" fmla="*/ 126 h 372"/>
                <a:gd name="T40" fmla="*/ 18 w 378"/>
                <a:gd name="T41" fmla="*/ 148 h 372"/>
                <a:gd name="T42" fmla="*/ 12 w 378"/>
                <a:gd name="T43" fmla="*/ 170 h 372"/>
                <a:gd name="T44" fmla="*/ 32 w 378"/>
                <a:gd name="T45" fmla="*/ 166 h 372"/>
                <a:gd name="T46" fmla="*/ 32 w 378"/>
                <a:gd name="T47" fmla="*/ 176 h 372"/>
                <a:gd name="T48" fmla="*/ 16 w 378"/>
                <a:gd name="T49" fmla="*/ 192 h 372"/>
                <a:gd name="T50" fmla="*/ 38 w 378"/>
                <a:gd name="T51" fmla="*/ 214 h 372"/>
                <a:gd name="T52" fmla="*/ 50 w 378"/>
                <a:gd name="T53" fmla="*/ 206 h 372"/>
                <a:gd name="T54" fmla="*/ 58 w 378"/>
                <a:gd name="T55" fmla="*/ 194 h 372"/>
                <a:gd name="T56" fmla="*/ 56 w 378"/>
                <a:gd name="T57" fmla="*/ 210 h 372"/>
                <a:gd name="T58" fmla="*/ 76 w 378"/>
                <a:gd name="T59" fmla="*/ 308 h 372"/>
                <a:gd name="T60" fmla="*/ 102 w 378"/>
                <a:gd name="T61" fmla="*/ 352 h 372"/>
                <a:gd name="T62" fmla="*/ 114 w 378"/>
                <a:gd name="T63" fmla="*/ 370 h 372"/>
                <a:gd name="T64" fmla="*/ 132 w 378"/>
                <a:gd name="T65" fmla="*/ 370 h 372"/>
                <a:gd name="T66" fmla="*/ 134 w 378"/>
                <a:gd name="T67" fmla="*/ 362 h 372"/>
                <a:gd name="T68" fmla="*/ 146 w 378"/>
                <a:gd name="T69" fmla="*/ 348 h 372"/>
                <a:gd name="T70" fmla="*/ 160 w 378"/>
                <a:gd name="T71" fmla="*/ 318 h 372"/>
                <a:gd name="T72" fmla="*/ 162 w 378"/>
                <a:gd name="T73" fmla="*/ 280 h 372"/>
                <a:gd name="T74" fmla="*/ 182 w 378"/>
                <a:gd name="T75" fmla="*/ 268 h 372"/>
                <a:gd name="T76" fmla="*/ 224 w 378"/>
                <a:gd name="T77" fmla="*/ 232 h 372"/>
                <a:gd name="T78" fmla="*/ 248 w 378"/>
                <a:gd name="T79" fmla="*/ 202 h 372"/>
                <a:gd name="T80" fmla="*/ 262 w 378"/>
                <a:gd name="T81" fmla="*/ 194 h 372"/>
                <a:gd name="T82" fmla="*/ 266 w 378"/>
                <a:gd name="T83" fmla="*/ 176 h 372"/>
                <a:gd name="T84" fmla="*/ 266 w 378"/>
                <a:gd name="T85" fmla="*/ 160 h 372"/>
                <a:gd name="T86" fmla="*/ 282 w 378"/>
                <a:gd name="T87" fmla="*/ 150 h 372"/>
                <a:gd name="T88" fmla="*/ 294 w 378"/>
                <a:gd name="T89" fmla="*/ 156 h 372"/>
                <a:gd name="T90" fmla="*/ 304 w 378"/>
                <a:gd name="T91" fmla="*/ 170 h 372"/>
                <a:gd name="T92" fmla="*/ 312 w 378"/>
                <a:gd name="T93" fmla="*/ 164 h 372"/>
                <a:gd name="T94" fmla="*/ 318 w 378"/>
                <a:gd name="T95" fmla="*/ 182 h 372"/>
                <a:gd name="T96" fmla="*/ 324 w 378"/>
                <a:gd name="T97" fmla="*/ 184 h 372"/>
                <a:gd name="T98" fmla="*/ 322 w 378"/>
                <a:gd name="T99" fmla="*/ 168 h 372"/>
                <a:gd name="T100" fmla="*/ 336 w 378"/>
                <a:gd name="T101" fmla="*/ 168 h 372"/>
                <a:gd name="T102" fmla="*/ 346 w 378"/>
                <a:gd name="T103" fmla="*/ 152 h 372"/>
                <a:gd name="T104" fmla="*/ 370 w 378"/>
                <a:gd name="T105" fmla="*/ 130 h 372"/>
                <a:gd name="T106" fmla="*/ 378 w 378"/>
                <a:gd name="T107" fmla="*/ 114 h 372"/>
                <a:gd name="T108" fmla="*/ 344 w 378"/>
                <a:gd name="T109" fmla="*/ 114 h 372"/>
                <a:gd name="T110" fmla="*/ 322 w 378"/>
                <a:gd name="T111" fmla="*/ 130 h 372"/>
                <a:gd name="T112" fmla="*/ 306 w 378"/>
                <a:gd name="T113" fmla="*/ 136 h 372"/>
                <a:gd name="T114" fmla="*/ 282 w 378"/>
                <a:gd name="T115" fmla="*/ 136 h 37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78"/>
                <a:gd name="T175" fmla="*/ 0 h 372"/>
                <a:gd name="T176" fmla="*/ 378 w 378"/>
                <a:gd name="T177" fmla="*/ 372 h 37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78" h="372">
                  <a:moveTo>
                    <a:pt x="264" y="138"/>
                  </a:moveTo>
                  <a:lnTo>
                    <a:pt x="262" y="136"/>
                  </a:lnTo>
                  <a:lnTo>
                    <a:pt x="260" y="134"/>
                  </a:lnTo>
                  <a:lnTo>
                    <a:pt x="260" y="130"/>
                  </a:lnTo>
                  <a:lnTo>
                    <a:pt x="262" y="128"/>
                  </a:lnTo>
                  <a:lnTo>
                    <a:pt x="262" y="126"/>
                  </a:lnTo>
                  <a:lnTo>
                    <a:pt x="262" y="122"/>
                  </a:lnTo>
                  <a:lnTo>
                    <a:pt x="264" y="118"/>
                  </a:lnTo>
                  <a:lnTo>
                    <a:pt x="264" y="114"/>
                  </a:lnTo>
                  <a:lnTo>
                    <a:pt x="264" y="110"/>
                  </a:lnTo>
                  <a:lnTo>
                    <a:pt x="262" y="110"/>
                  </a:lnTo>
                  <a:lnTo>
                    <a:pt x="260" y="110"/>
                  </a:lnTo>
                  <a:lnTo>
                    <a:pt x="258" y="110"/>
                  </a:lnTo>
                  <a:lnTo>
                    <a:pt x="258" y="112"/>
                  </a:lnTo>
                  <a:lnTo>
                    <a:pt x="256" y="112"/>
                  </a:lnTo>
                  <a:lnTo>
                    <a:pt x="256" y="114"/>
                  </a:lnTo>
                  <a:lnTo>
                    <a:pt x="256" y="116"/>
                  </a:lnTo>
                  <a:lnTo>
                    <a:pt x="256" y="120"/>
                  </a:lnTo>
                  <a:lnTo>
                    <a:pt x="254" y="122"/>
                  </a:lnTo>
                  <a:lnTo>
                    <a:pt x="254" y="126"/>
                  </a:lnTo>
                  <a:lnTo>
                    <a:pt x="254" y="128"/>
                  </a:lnTo>
                  <a:lnTo>
                    <a:pt x="254" y="130"/>
                  </a:lnTo>
                  <a:lnTo>
                    <a:pt x="226" y="126"/>
                  </a:lnTo>
                  <a:lnTo>
                    <a:pt x="218" y="122"/>
                  </a:lnTo>
                  <a:lnTo>
                    <a:pt x="206" y="120"/>
                  </a:lnTo>
                  <a:lnTo>
                    <a:pt x="196" y="118"/>
                  </a:lnTo>
                  <a:lnTo>
                    <a:pt x="192" y="116"/>
                  </a:lnTo>
                  <a:lnTo>
                    <a:pt x="186" y="114"/>
                  </a:lnTo>
                  <a:lnTo>
                    <a:pt x="180" y="112"/>
                  </a:lnTo>
                  <a:lnTo>
                    <a:pt x="176" y="108"/>
                  </a:lnTo>
                  <a:lnTo>
                    <a:pt x="172" y="104"/>
                  </a:lnTo>
                  <a:lnTo>
                    <a:pt x="168" y="102"/>
                  </a:lnTo>
                  <a:lnTo>
                    <a:pt x="168" y="98"/>
                  </a:lnTo>
                  <a:lnTo>
                    <a:pt x="166" y="98"/>
                  </a:lnTo>
                  <a:lnTo>
                    <a:pt x="162" y="94"/>
                  </a:lnTo>
                  <a:lnTo>
                    <a:pt x="160" y="90"/>
                  </a:lnTo>
                  <a:lnTo>
                    <a:pt x="158" y="88"/>
                  </a:lnTo>
                  <a:lnTo>
                    <a:pt x="160" y="84"/>
                  </a:lnTo>
                  <a:lnTo>
                    <a:pt x="162" y="82"/>
                  </a:lnTo>
                  <a:lnTo>
                    <a:pt x="164" y="80"/>
                  </a:lnTo>
                  <a:lnTo>
                    <a:pt x="166" y="78"/>
                  </a:lnTo>
                  <a:lnTo>
                    <a:pt x="162" y="72"/>
                  </a:lnTo>
                  <a:lnTo>
                    <a:pt x="160" y="64"/>
                  </a:lnTo>
                  <a:lnTo>
                    <a:pt x="160" y="58"/>
                  </a:lnTo>
                  <a:lnTo>
                    <a:pt x="162" y="52"/>
                  </a:lnTo>
                  <a:lnTo>
                    <a:pt x="164" y="48"/>
                  </a:lnTo>
                  <a:lnTo>
                    <a:pt x="166" y="44"/>
                  </a:lnTo>
                  <a:lnTo>
                    <a:pt x="170" y="42"/>
                  </a:lnTo>
                  <a:lnTo>
                    <a:pt x="172" y="40"/>
                  </a:lnTo>
                  <a:lnTo>
                    <a:pt x="174" y="40"/>
                  </a:lnTo>
                  <a:lnTo>
                    <a:pt x="168" y="28"/>
                  </a:lnTo>
                  <a:lnTo>
                    <a:pt x="174" y="22"/>
                  </a:lnTo>
                  <a:lnTo>
                    <a:pt x="172" y="20"/>
                  </a:lnTo>
                  <a:lnTo>
                    <a:pt x="170" y="14"/>
                  </a:lnTo>
                  <a:lnTo>
                    <a:pt x="170" y="10"/>
                  </a:lnTo>
                  <a:lnTo>
                    <a:pt x="170" y="6"/>
                  </a:lnTo>
                  <a:lnTo>
                    <a:pt x="168" y="6"/>
                  </a:lnTo>
                  <a:lnTo>
                    <a:pt x="168" y="2"/>
                  </a:lnTo>
                  <a:lnTo>
                    <a:pt x="164" y="0"/>
                  </a:lnTo>
                  <a:lnTo>
                    <a:pt x="160" y="0"/>
                  </a:lnTo>
                  <a:lnTo>
                    <a:pt x="156" y="0"/>
                  </a:lnTo>
                  <a:lnTo>
                    <a:pt x="152" y="0"/>
                  </a:lnTo>
                  <a:lnTo>
                    <a:pt x="150" y="0"/>
                  </a:lnTo>
                  <a:lnTo>
                    <a:pt x="146" y="2"/>
                  </a:lnTo>
                  <a:lnTo>
                    <a:pt x="144" y="2"/>
                  </a:lnTo>
                  <a:lnTo>
                    <a:pt x="140" y="6"/>
                  </a:lnTo>
                  <a:lnTo>
                    <a:pt x="140" y="8"/>
                  </a:lnTo>
                  <a:lnTo>
                    <a:pt x="138" y="12"/>
                  </a:lnTo>
                  <a:lnTo>
                    <a:pt x="126" y="14"/>
                  </a:lnTo>
                  <a:lnTo>
                    <a:pt x="120" y="14"/>
                  </a:lnTo>
                  <a:lnTo>
                    <a:pt x="114" y="16"/>
                  </a:lnTo>
                  <a:lnTo>
                    <a:pt x="110" y="18"/>
                  </a:lnTo>
                  <a:lnTo>
                    <a:pt x="108" y="20"/>
                  </a:lnTo>
                  <a:lnTo>
                    <a:pt x="106" y="22"/>
                  </a:lnTo>
                  <a:lnTo>
                    <a:pt x="106" y="24"/>
                  </a:lnTo>
                  <a:lnTo>
                    <a:pt x="106" y="26"/>
                  </a:lnTo>
                  <a:lnTo>
                    <a:pt x="108" y="26"/>
                  </a:lnTo>
                  <a:lnTo>
                    <a:pt x="112" y="28"/>
                  </a:lnTo>
                  <a:lnTo>
                    <a:pt x="114" y="28"/>
                  </a:lnTo>
                  <a:lnTo>
                    <a:pt x="116" y="28"/>
                  </a:lnTo>
                  <a:lnTo>
                    <a:pt x="118" y="28"/>
                  </a:lnTo>
                  <a:lnTo>
                    <a:pt x="120" y="30"/>
                  </a:lnTo>
                  <a:lnTo>
                    <a:pt x="124" y="32"/>
                  </a:lnTo>
                  <a:lnTo>
                    <a:pt x="124" y="34"/>
                  </a:lnTo>
                  <a:lnTo>
                    <a:pt x="124" y="36"/>
                  </a:lnTo>
                  <a:lnTo>
                    <a:pt x="124" y="38"/>
                  </a:lnTo>
                  <a:lnTo>
                    <a:pt x="122" y="36"/>
                  </a:lnTo>
                  <a:lnTo>
                    <a:pt x="118" y="36"/>
                  </a:lnTo>
                  <a:lnTo>
                    <a:pt x="114" y="36"/>
                  </a:lnTo>
                  <a:lnTo>
                    <a:pt x="108" y="36"/>
                  </a:lnTo>
                  <a:lnTo>
                    <a:pt x="106" y="38"/>
                  </a:lnTo>
                  <a:lnTo>
                    <a:pt x="102" y="38"/>
                  </a:lnTo>
                  <a:lnTo>
                    <a:pt x="98" y="40"/>
                  </a:lnTo>
                  <a:lnTo>
                    <a:pt x="96" y="44"/>
                  </a:lnTo>
                  <a:lnTo>
                    <a:pt x="96" y="48"/>
                  </a:lnTo>
                  <a:lnTo>
                    <a:pt x="96" y="50"/>
                  </a:lnTo>
                  <a:lnTo>
                    <a:pt x="96" y="52"/>
                  </a:lnTo>
                  <a:lnTo>
                    <a:pt x="96" y="54"/>
                  </a:lnTo>
                  <a:lnTo>
                    <a:pt x="90" y="54"/>
                  </a:lnTo>
                  <a:lnTo>
                    <a:pt x="90" y="58"/>
                  </a:lnTo>
                  <a:lnTo>
                    <a:pt x="88" y="60"/>
                  </a:lnTo>
                  <a:lnTo>
                    <a:pt x="84" y="64"/>
                  </a:lnTo>
                  <a:lnTo>
                    <a:pt x="82" y="68"/>
                  </a:lnTo>
                  <a:lnTo>
                    <a:pt x="78" y="70"/>
                  </a:lnTo>
                  <a:lnTo>
                    <a:pt x="76" y="72"/>
                  </a:lnTo>
                  <a:lnTo>
                    <a:pt x="76" y="74"/>
                  </a:lnTo>
                  <a:lnTo>
                    <a:pt x="58" y="84"/>
                  </a:lnTo>
                  <a:lnTo>
                    <a:pt x="46" y="94"/>
                  </a:lnTo>
                  <a:lnTo>
                    <a:pt x="40" y="104"/>
                  </a:lnTo>
                  <a:lnTo>
                    <a:pt x="38" y="112"/>
                  </a:lnTo>
                  <a:lnTo>
                    <a:pt x="38" y="118"/>
                  </a:lnTo>
                  <a:lnTo>
                    <a:pt x="40" y="122"/>
                  </a:lnTo>
                  <a:lnTo>
                    <a:pt x="48" y="126"/>
                  </a:lnTo>
                  <a:lnTo>
                    <a:pt x="44" y="146"/>
                  </a:lnTo>
                  <a:lnTo>
                    <a:pt x="38" y="146"/>
                  </a:lnTo>
                  <a:lnTo>
                    <a:pt x="24" y="146"/>
                  </a:lnTo>
                  <a:lnTo>
                    <a:pt x="22" y="146"/>
                  </a:lnTo>
                  <a:lnTo>
                    <a:pt x="20" y="146"/>
                  </a:lnTo>
                  <a:lnTo>
                    <a:pt x="18" y="148"/>
                  </a:lnTo>
                  <a:lnTo>
                    <a:pt x="16" y="148"/>
                  </a:lnTo>
                  <a:lnTo>
                    <a:pt x="0" y="166"/>
                  </a:lnTo>
                  <a:lnTo>
                    <a:pt x="2" y="168"/>
                  </a:lnTo>
                  <a:lnTo>
                    <a:pt x="6" y="170"/>
                  </a:lnTo>
                  <a:lnTo>
                    <a:pt x="12" y="170"/>
                  </a:lnTo>
                  <a:lnTo>
                    <a:pt x="18" y="170"/>
                  </a:lnTo>
                  <a:lnTo>
                    <a:pt x="24" y="168"/>
                  </a:lnTo>
                  <a:lnTo>
                    <a:pt x="26" y="168"/>
                  </a:lnTo>
                  <a:lnTo>
                    <a:pt x="28" y="166"/>
                  </a:lnTo>
                  <a:lnTo>
                    <a:pt x="30" y="166"/>
                  </a:lnTo>
                  <a:lnTo>
                    <a:pt x="32" y="166"/>
                  </a:lnTo>
                  <a:lnTo>
                    <a:pt x="36" y="166"/>
                  </a:lnTo>
                  <a:lnTo>
                    <a:pt x="36" y="168"/>
                  </a:lnTo>
                  <a:lnTo>
                    <a:pt x="34" y="170"/>
                  </a:lnTo>
                  <a:lnTo>
                    <a:pt x="32" y="176"/>
                  </a:lnTo>
                  <a:lnTo>
                    <a:pt x="28" y="180"/>
                  </a:lnTo>
                  <a:lnTo>
                    <a:pt x="24" y="184"/>
                  </a:lnTo>
                  <a:lnTo>
                    <a:pt x="20" y="188"/>
                  </a:lnTo>
                  <a:lnTo>
                    <a:pt x="16" y="190"/>
                  </a:lnTo>
                  <a:lnTo>
                    <a:pt x="16" y="192"/>
                  </a:lnTo>
                  <a:lnTo>
                    <a:pt x="16" y="194"/>
                  </a:lnTo>
                  <a:lnTo>
                    <a:pt x="18" y="198"/>
                  </a:lnTo>
                  <a:lnTo>
                    <a:pt x="20" y="202"/>
                  </a:lnTo>
                  <a:lnTo>
                    <a:pt x="24" y="206"/>
                  </a:lnTo>
                  <a:lnTo>
                    <a:pt x="30" y="210"/>
                  </a:lnTo>
                  <a:lnTo>
                    <a:pt x="38" y="214"/>
                  </a:lnTo>
                  <a:lnTo>
                    <a:pt x="40" y="214"/>
                  </a:lnTo>
                  <a:lnTo>
                    <a:pt x="42" y="214"/>
                  </a:lnTo>
                  <a:lnTo>
                    <a:pt x="44" y="214"/>
                  </a:lnTo>
                  <a:lnTo>
                    <a:pt x="46" y="210"/>
                  </a:lnTo>
                  <a:lnTo>
                    <a:pt x="50" y="206"/>
                  </a:lnTo>
                  <a:lnTo>
                    <a:pt x="50" y="204"/>
                  </a:lnTo>
                  <a:lnTo>
                    <a:pt x="50" y="200"/>
                  </a:lnTo>
                  <a:lnTo>
                    <a:pt x="52" y="196"/>
                  </a:lnTo>
                  <a:lnTo>
                    <a:pt x="54" y="194"/>
                  </a:lnTo>
                  <a:lnTo>
                    <a:pt x="58" y="192"/>
                  </a:lnTo>
                  <a:lnTo>
                    <a:pt x="58" y="194"/>
                  </a:lnTo>
                  <a:lnTo>
                    <a:pt x="56" y="196"/>
                  </a:lnTo>
                  <a:lnTo>
                    <a:pt x="56" y="200"/>
                  </a:lnTo>
                  <a:lnTo>
                    <a:pt x="56" y="204"/>
                  </a:lnTo>
                  <a:lnTo>
                    <a:pt x="58" y="206"/>
                  </a:lnTo>
                  <a:lnTo>
                    <a:pt x="58" y="208"/>
                  </a:lnTo>
                  <a:lnTo>
                    <a:pt x="56" y="210"/>
                  </a:lnTo>
                  <a:lnTo>
                    <a:pt x="56" y="212"/>
                  </a:lnTo>
                  <a:lnTo>
                    <a:pt x="56" y="216"/>
                  </a:lnTo>
                  <a:lnTo>
                    <a:pt x="56" y="220"/>
                  </a:lnTo>
                  <a:lnTo>
                    <a:pt x="56" y="228"/>
                  </a:lnTo>
                  <a:lnTo>
                    <a:pt x="60" y="258"/>
                  </a:lnTo>
                  <a:lnTo>
                    <a:pt x="76" y="308"/>
                  </a:lnTo>
                  <a:lnTo>
                    <a:pt x="92" y="336"/>
                  </a:lnTo>
                  <a:lnTo>
                    <a:pt x="94" y="336"/>
                  </a:lnTo>
                  <a:lnTo>
                    <a:pt x="96" y="340"/>
                  </a:lnTo>
                  <a:lnTo>
                    <a:pt x="98" y="344"/>
                  </a:lnTo>
                  <a:lnTo>
                    <a:pt x="102" y="352"/>
                  </a:lnTo>
                  <a:lnTo>
                    <a:pt x="104" y="354"/>
                  </a:lnTo>
                  <a:lnTo>
                    <a:pt x="108" y="358"/>
                  </a:lnTo>
                  <a:lnTo>
                    <a:pt x="110" y="362"/>
                  </a:lnTo>
                  <a:lnTo>
                    <a:pt x="112" y="366"/>
                  </a:lnTo>
                  <a:lnTo>
                    <a:pt x="114" y="370"/>
                  </a:lnTo>
                  <a:lnTo>
                    <a:pt x="116" y="372"/>
                  </a:lnTo>
                  <a:lnTo>
                    <a:pt x="120" y="372"/>
                  </a:lnTo>
                  <a:lnTo>
                    <a:pt x="126" y="372"/>
                  </a:lnTo>
                  <a:lnTo>
                    <a:pt x="130" y="372"/>
                  </a:lnTo>
                  <a:lnTo>
                    <a:pt x="132" y="372"/>
                  </a:lnTo>
                  <a:lnTo>
                    <a:pt x="132" y="370"/>
                  </a:lnTo>
                  <a:lnTo>
                    <a:pt x="132" y="368"/>
                  </a:lnTo>
                  <a:lnTo>
                    <a:pt x="134" y="364"/>
                  </a:lnTo>
                  <a:lnTo>
                    <a:pt x="134" y="362"/>
                  </a:lnTo>
                  <a:lnTo>
                    <a:pt x="138" y="358"/>
                  </a:lnTo>
                  <a:lnTo>
                    <a:pt x="140" y="356"/>
                  </a:lnTo>
                  <a:lnTo>
                    <a:pt x="144" y="354"/>
                  </a:lnTo>
                  <a:lnTo>
                    <a:pt x="146" y="352"/>
                  </a:lnTo>
                  <a:lnTo>
                    <a:pt x="146" y="348"/>
                  </a:lnTo>
                  <a:lnTo>
                    <a:pt x="150" y="346"/>
                  </a:lnTo>
                  <a:lnTo>
                    <a:pt x="152" y="344"/>
                  </a:lnTo>
                  <a:lnTo>
                    <a:pt x="154" y="342"/>
                  </a:lnTo>
                  <a:lnTo>
                    <a:pt x="156" y="338"/>
                  </a:lnTo>
                  <a:lnTo>
                    <a:pt x="158" y="330"/>
                  </a:lnTo>
                  <a:lnTo>
                    <a:pt x="160" y="318"/>
                  </a:lnTo>
                  <a:lnTo>
                    <a:pt x="158" y="308"/>
                  </a:lnTo>
                  <a:lnTo>
                    <a:pt x="156" y="302"/>
                  </a:lnTo>
                  <a:lnTo>
                    <a:pt x="156" y="296"/>
                  </a:lnTo>
                  <a:lnTo>
                    <a:pt x="156" y="290"/>
                  </a:lnTo>
                  <a:lnTo>
                    <a:pt x="158" y="284"/>
                  </a:lnTo>
                  <a:lnTo>
                    <a:pt x="162" y="280"/>
                  </a:lnTo>
                  <a:lnTo>
                    <a:pt x="166" y="278"/>
                  </a:lnTo>
                  <a:lnTo>
                    <a:pt x="168" y="276"/>
                  </a:lnTo>
                  <a:lnTo>
                    <a:pt x="170" y="276"/>
                  </a:lnTo>
                  <a:lnTo>
                    <a:pt x="174" y="274"/>
                  </a:lnTo>
                  <a:lnTo>
                    <a:pt x="178" y="270"/>
                  </a:lnTo>
                  <a:lnTo>
                    <a:pt x="182" y="268"/>
                  </a:lnTo>
                  <a:lnTo>
                    <a:pt x="184" y="266"/>
                  </a:lnTo>
                  <a:lnTo>
                    <a:pt x="190" y="260"/>
                  </a:lnTo>
                  <a:lnTo>
                    <a:pt x="198" y="252"/>
                  </a:lnTo>
                  <a:lnTo>
                    <a:pt x="208" y="244"/>
                  </a:lnTo>
                  <a:lnTo>
                    <a:pt x="218" y="236"/>
                  </a:lnTo>
                  <a:lnTo>
                    <a:pt x="224" y="232"/>
                  </a:lnTo>
                  <a:lnTo>
                    <a:pt x="226" y="230"/>
                  </a:lnTo>
                  <a:lnTo>
                    <a:pt x="232" y="228"/>
                  </a:lnTo>
                  <a:lnTo>
                    <a:pt x="236" y="222"/>
                  </a:lnTo>
                  <a:lnTo>
                    <a:pt x="242" y="216"/>
                  </a:lnTo>
                  <a:lnTo>
                    <a:pt x="246" y="210"/>
                  </a:lnTo>
                  <a:lnTo>
                    <a:pt x="248" y="202"/>
                  </a:lnTo>
                  <a:lnTo>
                    <a:pt x="250" y="200"/>
                  </a:lnTo>
                  <a:lnTo>
                    <a:pt x="250" y="198"/>
                  </a:lnTo>
                  <a:lnTo>
                    <a:pt x="254" y="196"/>
                  </a:lnTo>
                  <a:lnTo>
                    <a:pt x="258" y="194"/>
                  </a:lnTo>
                  <a:lnTo>
                    <a:pt x="262" y="194"/>
                  </a:lnTo>
                  <a:lnTo>
                    <a:pt x="270" y="196"/>
                  </a:lnTo>
                  <a:lnTo>
                    <a:pt x="270" y="182"/>
                  </a:lnTo>
                  <a:lnTo>
                    <a:pt x="270" y="180"/>
                  </a:lnTo>
                  <a:lnTo>
                    <a:pt x="268" y="176"/>
                  </a:lnTo>
                  <a:lnTo>
                    <a:pt x="266" y="176"/>
                  </a:lnTo>
                  <a:lnTo>
                    <a:pt x="266" y="174"/>
                  </a:lnTo>
                  <a:lnTo>
                    <a:pt x="264" y="172"/>
                  </a:lnTo>
                  <a:lnTo>
                    <a:pt x="264" y="168"/>
                  </a:lnTo>
                  <a:lnTo>
                    <a:pt x="264" y="164"/>
                  </a:lnTo>
                  <a:lnTo>
                    <a:pt x="266" y="162"/>
                  </a:lnTo>
                  <a:lnTo>
                    <a:pt x="266" y="160"/>
                  </a:lnTo>
                  <a:lnTo>
                    <a:pt x="266" y="158"/>
                  </a:lnTo>
                  <a:lnTo>
                    <a:pt x="268" y="154"/>
                  </a:lnTo>
                  <a:lnTo>
                    <a:pt x="268" y="152"/>
                  </a:lnTo>
                  <a:lnTo>
                    <a:pt x="270" y="150"/>
                  </a:lnTo>
                  <a:lnTo>
                    <a:pt x="274" y="150"/>
                  </a:lnTo>
                  <a:lnTo>
                    <a:pt x="282" y="150"/>
                  </a:lnTo>
                  <a:lnTo>
                    <a:pt x="288" y="150"/>
                  </a:lnTo>
                  <a:lnTo>
                    <a:pt x="290" y="150"/>
                  </a:lnTo>
                  <a:lnTo>
                    <a:pt x="292" y="152"/>
                  </a:lnTo>
                  <a:lnTo>
                    <a:pt x="294" y="156"/>
                  </a:lnTo>
                  <a:lnTo>
                    <a:pt x="294" y="164"/>
                  </a:lnTo>
                  <a:lnTo>
                    <a:pt x="298" y="178"/>
                  </a:lnTo>
                  <a:lnTo>
                    <a:pt x="300" y="176"/>
                  </a:lnTo>
                  <a:lnTo>
                    <a:pt x="302" y="174"/>
                  </a:lnTo>
                  <a:lnTo>
                    <a:pt x="304" y="170"/>
                  </a:lnTo>
                  <a:lnTo>
                    <a:pt x="304" y="168"/>
                  </a:lnTo>
                  <a:lnTo>
                    <a:pt x="306" y="164"/>
                  </a:lnTo>
                  <a:lnTo>
                    <a:pt x="308" y="162"/>
                  </a:lnTo>
                  <a:lnTo>
                    <a:pt x="310" y="162"/>
                  </a:lnTo>
                  <a:lnTo>
                    <a:pt x="312" y="164"/>
                  </a:lnTo>
                  <a:lnTo>
                    <a:pt x="312" y="168"/>
                  </a:lnTo>
                  <a:lnTo>
                    <a:pt x="314" y="176"/>
                  </a:lnTo>
                  <a:lnTo>
                    <a:pt x="316" y="184"/>
                  </a:lnTo>
                  <a:lnTo>
                    <a:pt x="316" y="182"/>
                  </a:lnTo>
                  <a:lnTo>
                    <a:pt x="318" y="182"/>
                  </a:lnTo>
                  <a:lnTo>
                    <a:pt x="320" y="182"/>
                  </a:lnTo>
                  <a:lnTo>
                    <a:pt x="320" y="184"/>
                  </a:lnTo>
                  <a:lnTo>
                    <a:pt x="322" y="184"/>
                  </a:lnTo>
                  <a:lnTo>
                    <a:pt x="324" y="184"/>
                  </a:lnTo>
                  <a:lnTo>
                    <a:pt x="324" y="182"/>
                  </a:lnTo>
                  <a:lnTo>
                    <a:pt x="324" y="178"/>
                  </a:lnTo>
                  <a:lnTo>
                    <a:pt x="322" y="174"/>
                  </a:lnTo>
                  <a:lnTo>
                    <a:pt x="322" y="170"/>
                  </a:lnTo>
                  <a:lnTo>
                    <a:pt x="322" y="168"/>
                  </a:lnTo>
                  <a:lnTo>
                    <a:pt x="324" y="168"/>
                  </a:lnTo>
                  <a:lnTo>
                    <a:pt x="328" y="170"/>
                  </a:lnTo>
                  <a:lnTo>
                    <a:pt x="330" y="172"/>
                  </a:lnTo>
                  <a:lnTo>
                    <a:pt x="332" y="172"/>
                  </a:lnTo>
                  <a:lnTo>
                    <a:pt x="334" y="170"/>
                  </a:lnTo>
                  <a:lnTo>
                    <a:pt x="336" y="168"/>
                  </a:lnTo>
                  <a:lnTo>
                    <a:pt x="338" y="166"/>
                  </a:lnTo>
                  <a:lnTo>
                    <a:pt x="340" y="164"/>
                  </a:lnTo>
                  <a:lnTo>
                    <a:pt x="342" y="164"/>
                  </a:lnTo>
                  <a:lnTo>
                    <a:pt x="344" y="160"/>
                  </a:lnTo>
                  <a:lnTo>
                    <a:pt x="344" y="156"/>
                  </a:lnTo>
                  <a:lnTo>
                    <a:pt x="346" y="152"/>
                  </a:lnTo>
                  <a:lnTo>
                    <a:pt x="348" y="146"/>
                  </a:lnTo>
                  <a:lnTo>
                    <a:pt x="350" y="142"/>
                  </a:lnTo>
                  <a:lnTo>
                    <a:pt x="354" y="140"/>
                  </a:lnTo>
                  <a:lnTo>
                    <a:pt x="358" y="138"/>
                  </a:lnTo>
                  <a:lnTo>
                    <a:pt x="368" y="134"/>
                  </a:lnTo>
                  <a:lnTo>
                    <a:pt x="370" y="130"/>
                  </a:lnTo>
                  <a:lnTo>
                    <a:pt x="370" y="128"/>
                  </a:lnTo>
                  <a:lnTo>
                    <a:pt x="372" y="126"/>
                  </a:lnTo>
                  <a:lnTo>
                    <a:pt x="374" y="124"/>
                  </a:lnTo>
                  <a:lnTo>
                    <a:pt x="374" y="120"/>
                  </a:lnTo>
                  <a:lnTo>
                    <a:pt x="376" y="116"/>
                  </a:lnTo>
                  <a:lnTo>
                    <a:pt x="378" y="114"/>
                  </a:lnTo>
                  <a:lnTo>
                    <a:pt x="378" y="110"/>
                  </a:lnTo>
                  <a:lnTo>
                    <a:pt x="378" y="108"/>
                  </a:lnTo>
                  <a:lnTo>
                    <a:pt x="376" y="108"/>
                  </a:lnTo>
                  <a:lnTo>
                    <a:pt x="366" y="110"/>
                  </a:lnTo>
                  <a:lnTo>
                    <a:pt x="354" y="112"/>
                  </a:lnTo>
                  <a:lnTo>
                    <a:pt x="344" y="114"/>
                  </a:lnTo>
                  <a:lnTo>
                    <a:pt x="330" y="112"/>
                  </a:lnTo>
                  <a:lnTo>
                    <a:pt x="328" y="116"/>
                  </a:lnTo>
                  <a:lnTo>
                    <a:pt x="326" y="120"/>
                  </a:lnTo>
                  <a:lnTo>
                    <a:pt x="324" y="124"/>
                  </a:lnTo>
                  <a:lnTo>
                    <a:pt x="322" y="130"/>
                  </a:lnTo>
                  <a:lnTo>
                    <a:pt x="320" y="134"/>
                  </a:lnTo>
                  <a:lnTo>
                    <a:pt x="318" y="136"/>
                  </a:lnTo>
                  <a:lnTo>
                    <a:pt x="316" y="138"/>
                  </a:lnTo>
                  <a:lnTo>
                    <a:pt x="314" y="138"/>
                  </a:lnTo>
                  <a:lnTo>
                    <a:pt x="310" y="138"/>
                  </a:lnTo>
                  <a:lnTo>
                    <a:pt x="306" y="136"/>
                  </a:lnTo>
                  <a:lnTo>
                    <a:pt x="302" y="136"/>
                  </a:lnTo>
                  <a:lnTo>
                    <a:pt x="298" y="136"/>
                  </a:lnTo>
                  <a:lnTo>
                    <a:pt x="294" y="138"/>
                  </a:lnTo>
                  <a:lnTo>
                    <a:pt x="290" y="136"/>
                  </a:lnTo>
                  <a:lnTo>
                    <a:pt x="284" y="136"/>
                  </a:lnTo>
                  <a:lnTo>
                    <a:pt x="282" y="136"/>
                  </a:lnTo>
                  <a:lnTo>
                    <a:pt x="280" y="136"/>
                  </a:lnTo>
                  <a:lnTo>
                    <a:pt x="264" y="138"/>
                  </a:lnTo>
                </a:path>
              </a:pathLst>
            </a:custGeom>
            <a:solidFill>
              <a:srgbClr val="FFFF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7" name="Freeform 22"/>
            <p:cNvSpPr>
              <a:spLocks/>
            </p:cNvSpPr>
            <p:nvPr/>
          </p:nvSpPr>
          <p:spPr bwMode="gray">
            <a:xfrm>
              <a:off x="1609" y="2590"/>
              <a:ext cx="196" cy="136"/>
            </a:xfrm>
            <a:custGeom>
              <a:avLst/>
              <a:gdLst>
                <a:gd name="T0" fmla="*/ 194 w 196"/>
                <a:gd name="T1" fmla="*/ 36 h 136"/>
                <a:gd name="T2" fmla="*/ 184 w 196"/>
                <a:gd name="T3" fmla="*/ 36 h 136"/>
                <a:gd name="T4" fmla="*/ 166 w 196"/>
                <a:gd name="T5" fmla="*/ 38 h 136"/>
                <a:gd name="T6" fmla="*/ 162 w 196"/>
                <a:gd name="T7" fmla="*/ 40 h 136"/>
                <a:gd name="T8" fmla="*/ 156 w 196"/>
                <a:gd name="T9" fmla="*/ 44 h 136"/>
                <a:gd name="T10" fmla="*/ 154 w 196"/>
                <a:gd name="T11" fmla="*/ 50 h 136"/>
                <a:gd name="T12" fmla="*/ 134 w 196"/>
                <a:gd name="T13" fmla="*/ 66 h 136"/>
                <a:gd name="T14" fmla="*/ 132 w 196"/>
                <a:gd name="T15" fmla="*/ 66 h 136"/>
                <a:gd name="T16" fmla="*/ 128 w 196"/>
                <a:gd name="T17" fmla="*/ 66 h 136"/>
                <a:gd name="T18" fmla="*/ 122 w 196"/>
                <a:gd name="T19" fmla="*/ 72 h 136"/>
                <a:gd name="T20" fmla="*/ 122 w 196"/>
                <a:gd name="T21" fmla="*/ 84 h 136"/>
                <a:gd name="T22" fmla="*/ 102 w 196"/>
                <a:gd name="T23" fmla="*/ 102 h 136"/>
                <a:gd name="T24" fmla="*/ 94 w 196"/>
                <a:gd name="T25" fmla="*/ 102 h 136"/>
                <a:gd name="T26" fmla="*/ 84 w 196"/>
                <a:gd name="T27" fmla="*/ 104 h 136"/>
                <a:gd name="T28" fmla="*/ 74 w 196"/>
                <a:gd name="T29" fmla="*/ 110 h 136"/>
                <a:gd name="T30" fmla="*/ 68 w 196"/>
                <a:gd name="T31" fmla="*/ 118 h 136"/>
                <a:gd name="T32" fmla="*/ 60 w 196"/>
                <a:gd name="T33" fmla="*/ 124 h 136"/>
                <a:gd name="T34" fmla="*/ 56 w 196"/>
                <a:gd name="T35" fmla="*/ 128 h 136"/>
                <a:gd name="T36" fmla="*/ 52 w 196"/>
                <a:gd name="T37" fmla="*/ 130 h 136"/>
                <a:gd name="T38" fmla="*/ 32 w 196"/>
                <a:gd name="T39" fmla="*/ 136 h 136"/>
                <a:gd name="T40" fmla="*/ 12 w 196"/>
                <a:gd name="T41" fmla="*/ 132 h 136"/>
                <a:gd name="T42" fmla="*/ 0 w 196"/>
                <a:gd name="T43" fmla="*/ 80 h 136"/>
                <a:gd name="T44" fmla="*/ 12 w 196"/>
                <a:gd name="T45" fmla="*/ 42 h 136"/>
                <a:gd name="T46" fmla="*/ 32 w 196"/>
                <a:gd name="T47" fmla="*/ 32 h 136"/>
                <a:gd name="T48" fmla="*/ 38 w 196"/>
                <a:gd name="T49" fmla="*/ 30 h 136"/>
                <a:gd name="T50" fmla="*/ 48 w 196"/>
                <a:gd name="T51" fmla="*/ 24 h 136"/>
                <a:gd name="T52" fmla="*/ 56 w 196"/>
                <a:gd name="T53" fmla="*/ 14 h 136"/>
                <a:gd name="T54" fmla="*/ 60 w 196"/>
                <a:gd name="T55" fmla="*/ 8 h 136"/>
                <a:gd name="T56" fmla="*/ 66 w 196"/>
                <a:gd name="T57" fmla="*/ 10 h 136"/>
                <a:gd name="T58" fmla="*/ 74 w 196"/>
                <a:gd name="T59" fmla="*/ 10 h 136"/>
                <a:gd name="T60" fmla="*/ 92 w 196"/>
                <a:gd name="T61" fmla="*/ 12 h 136"/>
                <a:gd name="T62" fmla="*/ 122 w 196"/>
                <a:gd name="T63" fmla="*/ 2 h 136"/>
                <a:gd name="T64" fmla="*/ 140 w 196"/>
                <a:gd name="T65" fmla="*/ 8 h 136"/>
                <a:gd name="T66" fmla="*/ 142 w 196"/>
                <a:gd name="T67" fmla="*/ 12 h 136"/>
                <a:gd name="T68" fmla="*/ 150 w 196"/>
                <a:gd name="T69" fmla="*/ 16 h 136"/>
                <a:gd name="T70" fmla="*/ 158 w 196"/>
                <a:gd name="T71" fmla="*/ 20 h 136"/>
                <a:gd name="T72" fmla="*/ 194 w 196"/>
                <a:gd name="T73" fmla="*/ 20 h 136"/>
                <a:gd name="T74" fmla="*/ 194 w 196"/>
                <a:gd name="T75" fmla="*/ 24 h 136"/>
                <a:gd name="T76" fmla="*/ 196 w 196"/>
                <a:gd name="T77" fmla="*/ 34 h 1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96"/>
                <a:gd name="T118" fmla="*/ 0 h 136"/>
                <a:gd name="T119" fmla="*/ 196 w 196"/>
                <a:gd name="T120" fmla="*/ 136 h 1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96" h="136">
                  <a:moveTo>
                    <a:pt x="196" y="36"/>
                  </a:moveTo>
                  <a:lnTo>
                    <a:pt x="194" y="36"/>
                  </a:lnTo>
                  <a:lnTo>
                    <a:pt x="190" y="36"/>
                  </a:lnTo>
                  <a:lnTo>
                    <a:pt x="184" y="36"/>
                  </a:lnTo>
                  <a:lnTo>
                    <a:pt x="176" y="36"/>
                  </a:lnTo>
                  <a:lnTo>
                    <a:pt x="166" y="38"/>
                  </a:lnTo>
                  <a:lnTo>
                    <a:pt x="162" y="40"/>
                  </a:lnTo>
                  <a:lnTo>
                    <a:pt x="160" y="42"/>
                  </a:lnTo>
                  <a:lnTo>
                    <a:pt x="156" y="44"/>
                  </a:lnTo>
                  <a:lnTo>
                    <a:pt x="154" y="46"/>
                  </a:lnTo>
                  <a:lnTo>
                    <a:pt x="154" y="50"/>
                  </a:lnTo>
                  <a:lnTo>
                    <a:pt x="138" y="56"/>
                  </a:lnTo>
                  <a:lnTo>
                    <a:pt x="134" y="66"/>
                  </a:lnTo>
                  <a:lnTo>
                    <a:pt x="132" y="66"/>
                  </a:lnTo>
                  <a:lnTo>
                    <a:pt x="130" y="66"/>
                  </a:lnTo>
                  <a:lnTo>
                    <a:pt x="128" y="66"/>
                  </a:lnTo>
                  <a:lnTo>
                    <a:pt x="124" y="68"/>
                  </a:lnTo>
                  <a:lnTo>
                    <a:pt x="122" y="72"/>
                  </a:lnTo>
                  <a:lnTo>
                    <a:pt x="122" y="76"/>
                  </a:lnTo>
                  <a:lnTo>
                    <a:pt x="122" y="84"/>
                  </a:lnTo>
                  <a:lnTo>
                    <a:pt x="104" y="102"/>
                  </a:lnTo>
                  <a:lnTo>
                    <a:pt x="102" y="102"/>
                  </a:lnTo>
                  <a:lnTo>
                    <a:pt x="98" y="102"/>
                  </a:lnTo>
                  <a:lnTo>
                    <a:pt x="94" y="102"/>
                  </a:lnTo>
                  <a:lnTo>
                    <a:pt x="88" y="104"/>
                  </a:lnTo>
                  <a:lnTo>
                    <a:pt x="84" y="104"/>
                  </a:lnTo>
                  <a:lnTo>
                    <a:pt x="78" y="108"/>
                  </a:lnTo>
                  <a:lnTo>
                    <a:pt x="74" y="110"/>
                  </a:lnTo>
                  <a:lnTo>
                    <a:pt x="72" y="114"/>
                  </a:lnTo>
                  <a:lnTo>
                    <a:pt x="68" y="118"/>
                  </a:lnTo>
                  <a:lnTo>
                    <a:pt x="64" y="122"/>
                  </a:lnTo>
                  <a:lnTo>
                    <a:pt x="60" y="124"/>
                  </a:lnTo>
                  <a:lnTo>
                    <a:pt x="58" y="128"/>
                  </a:lnTo>
                  <a:lnTo>
                    <a:pt x="56" y="128"/>
                  </a:lnTo>
                  <a:lnTo>
                    <a:pt x="54" y="130"/>
                  </a:lnTo>
                  <a:lnTo>
                    <a:pt x="52" y="130"/>
                  </a:lnTo>
                  <a:lnTo>
                    <a:pt x="44" y="134"/>
                  </a:lnTo>
                  <a:lnTo>
                    <a:pt x="32" y="136"/>
                  </a:lnTo>
                  <a:lnTo>
                    <a:pt x="20" y="134"/>
                  </a:lnTo>
                  <a:lnTo>
                    <a:pt x="12" y="132"/>
                  </a:lnTo>
                  <a:lnTo>
                    <a:pt x="2" y="110"/>
                  </a:lnTo>
                  <a:lnTo>
                    <a:pt x="0" y="80"/>
                  </a:lnTo>
                  <a:lnTo>
                    <a:pt x="10" y="64"/>
                  </a:lnTo>
                  <a:lnTo>
                    <a:pt x="12" y="42"/>
                  </a:lnTo>
                  <a:lnTo>
                    <a:pt x="28" y="42"/>
                  </a:lnTo>
                  <a:lnTo>
                    <a:pt x="32" y="32"/>
                  </a:lnTo>
                  <a:lnTo>
                    <a:pt x="34" y="32"/>
                  </a:lnTo>
                  <a:lnTo>
                    <a:pt x="38" y="30"/>
                  </a:lnTo>
                  <a:lnTo>
                    <a:pt x="42" y="28"/>
                  </a:lnTo>
                  <a:lnTo>
                    <a:pt x="48" y="24"/>
                  </a:lnTo>
                  <a:lnTo>
                    <a:pt x="52" y="20"/>
                  </a:lnTo>
                  <a:lnTo>
                    <a:pt x="56" y="14"/>
                  </a:lnTo>
                  <a:lnTo>
                    <a:pt x="58" y="8"/>
                  </a:lnTo>
                  <a:lnTo>
                    <a:pt x="60" y="8"/>
                  </a:lnTo>
                  <a:lnTo>
                    <a:pt x="62" y="10"/>
                  </a:lnTo>
                  <a:lnTo>
                    <a:pt x="66" y="10"/>
                  </a:lnTo>
                  <a:lnTo>
                    <a:pt x="70" y="10"/>
                  </a:lnTo>
                  <a:lnTo>
                    <a:pt x="74" y="10"/>
                  </a:lnTo>
                  <a:lnTo>
                    <a:pt x="80" y="10"/>
                  </a:lnTo>
                  <a:lnTo>
                    <a:pt x="92" y="12"/>
                  </a:lnTo>
                  <a:lnTo>
                    <a:pt x="108" y="10"/>
                  </a:lnTo>
                  <a:lnTo>
                    <a:pt x="122" y="2"/>
                  </a:lnTo>
                  <a:lnTo>
                    <a:pt x="132" y="0"/>
                  </a:lnTo>
                  <a:lnTo>
                    <a:pt x="140" y="8"/>
                  </a:lnTo>
                  <a:lnTo>
                    <a:pt x="140" y="10"/>
                  </a:lnTo>
                  <a:lnTo>
                    <a:pt x="142" y="12"/>
                  </a:lnTo>
                  <a:lnTo>
                    <a:pt x="146" y="14"/>
                  </a:lnTo>
                  <a:lnTo>
                    <a:pt x="150" y="16"/>
                  </a:lnTo>
                  <a:lnTo>
                    <a:pt x="154" y="18"/>
                  </a:lnTo>
                  <a:lnTo>
                    <a:pt x="158" y="20"/>
                  </a:lnTo>
                  <a:lnTo>
                    <a:pt x="162" y="20"/>
                  </a:lnTo>
                  <a:lnTo>
                    <a:pt x="194" y="20"/>
                  </a:lnTo>
                  <a:lnTo>
                    <a:pt x="194" y="22"/>
                  </a:lnTo>
                  <a:lnTo>
                    <a:pt x="194" y="24"/>
                  </a:lnTo>
                  <a:lnTo>
                    <a:pt x="194" y="30"/>
                  </a:lnTo>
                  <a:lnTo>
                    <a:pt x="196" y="34"/>
                  </a:lnTo>
                  <a:lnTo>
                    <a:pt x="196" y="36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8" name="Freeform 23"/>
            <p:cNvSpPr>
              <a:spLocks/>
            </p:cNvSpPr>
            <p:nvPr/>
          </p:nvSpPr>
          <p:spPr bwMode="gray">
            <a:xfrm>
              <a:off x="2401" y="2464"/>
              <a:ext cx="116" cy="172"/>
            </a:xfrm>
            <a:custGeom>
              <a:avLst/>
              <a:gdLst>
                <a:gd name="T0" fmla="*/ 112 w 116"/>
                <a:gd name="T1" fmla="*/ 4 h 172"/>
                <a:gd name="T2" fmla="*/ 94 w 116"/>
                <a:gd name="T3" fmla="*/ 20 h 172"/>
                <a:gd name="T4" fmla="*/ 76 w 116"/>
                <a:gd name="T5" fmla="*/ 34 h 172"/>
                <a:gd name="T6" fmla="*/ 66 w 116"/>
                <a:gd name="T7" fmla="*/ 42 h 172"/>
                <a:gd name="T8" fmla="*/ 58 w 116"/>
                <a:gd name="T9" fmla="*/ 48 h 172"/>
                <a:gd name="T10" fmla="*/ 54 w 116"/>
                <a:gd name="T11" fmla="*/ 50 h 172"/>
                <a:gd name="T12" fmla="*/ 18 w 116"/>
                <a:gd name="T13" fmla="*/ 46 h 172"/>
                <a:gd name="T14" fmla="*/ 16 w 116"/>
                <a:gd name="T15" fmla="*/ 52 h 172"/>
                <a:gd name="T16" fmla="*/ 18 w 116"/>
                <a:gd name="T17" fmla="*/ 60 h 172"/>
                <a:gd name="T18" fmla="*/ 18 w 116"/>
                <a:gd name="T19" fmla="*/ 64 h 172"/>
                <a:gd name="T20" fmla="*/ 18 w 116"/>
                <a:gd name="T21" fmla="*/ 70 h 172"/>
                <a:gd name="T22" fmla="*/ 10 w 116"/>
                <a:gd name="T23" fmla="*/ 72 h 172"/>
                <a:gd name="T24" fmla="*/ 4 w 116"/>
                <a:gd name="T25" fmla="*/ 70 h 172"/>
                <a:gd name="T26" fmla="*/ 0 w 116"/>
                <a:gd name="T27" fmla="*/ 70 h 172"/>
                <a:gd name="T28" fmla="*/ 12 w 116"/>
                <a:gd name="T29" fmla="*/ 90 h 172"/>
                <a:gd name="T30" fmla="*/ 16 w 116"/>
                <a:gd name="T31" fmla="*/ 112 h 172"/>
                <a:gd name="T32" fmla="*/ 20 w 116"/>
                <a:gd name="T33" fmla="*/ 114 h 172"/>
                <a:gd name="T34" fmla="*/ 26 w 116"/>
                <a:gd name="T35" fmla="*/ 120 h 172"/>
                <a:gd name="T36" fmla="*/ 34 w 116"/>
                <a:gd name="T37" fmla="*/ 124 h 172"/>
                <a:gd name="T38" fmla="*/ 40 w 116"/>
                <a:gd name="T39" fmla="*/ 128 h 172"/>
                <a:gd name="T40" fmla="*/ 42 w 116"/>
                <a:gd name="T41" fmla="*/ 132 h 172"/>
                <a:gd name="T42" fmla="*/ 42 w 116"/>
                <a:gd name="T43" fmla="*/ 134 h 172"/>
                <a:gd name="T44" fmla="*/ 42 w 116"/>
                <a:gd name="T45" fmla="*/ 140 h 172"/>
                <a:gd name="T46" fmla="*/ 40 w 116"/>
                <a:gd name="T47" fmla="*/ 156 h 172"/>
                <a:gd name="T48" fmla="*/ 42 w 116"/>
                <a:gd name="T49" fmla="*/ 164 h 172"/>
                <a:gd name="T50" fmla="*/ 48 w 116"/>
                <a:gd name="T51" fmla="*/ 170 h 172"/>
                <a:gd name="T52" fmla="*/ 56 w 116"/>
                <a:gd name="T53" fmla="*/ 172 h 172"/>
                <a:gd name="T54" fmla="*/ 64 w 116"/>
                <a:gd name="T55" fmla="*/ 172 h 172"/>
                <a:gd name="T56" fmla="*/ 72 w 116"/>
                <a:gd name="T57" fmla="*/ 166 h 172"/>
                <a:gd name="T58" fmla="*/ 76 w 116"/>
                <a:gd name="T59" fmla="*/ 160 h 172"/>
                <a:gd name="T60" fmla="*/ 78 w 116"/>
                <a:gd name="T61" fmla="*/ 136 h 172"/>
                <a:gd name="T62" fmla="*/ 76 w 116"/>
                <a:gd name="T63" fmla="*/ 120 h 172"/>
                <a:gd name="T64" fmla="*/ 70 w 116"/>
                <a:gd name="T65" fmla="*/ 112 h 172"/>
                <a:gd name="T66" fmla="*/ 66 w 116"/>
                <a:gd name="T67" fmla="*/ 108 h 172"/>
                <a:gd name="T68" fmla="*/ 62 w 116"/>
                <a:gd name="T69" fmla="*/ 106 h 172"/>
                <a:gd name="T70" fmla="*/ 54 w 116"/>
                <a:gd name="T71" fmla="*/ 96 h 172"/>
                <a:gd name="T72" fmla="*/ 54 w 116"/>
                <a:gd name="T73" fmla="*/ 90 h 172"/>
                <a:gd name="T74" fmla="*/ 56 w 116"/>
                <a:gd name="T75" fmla="*/ 86 h 172"/>
                <a:gd name="T76" fmla="*/ 58 w 116"/>
                <a:gd name="T77" fmla="*/ 84 h 172"/>
                <a:gd name="T78" fmla="*/ 60 w 116"/>
                <a:gd name="T79" fmla="*/ 84 h 172"/>
                <a:gd name="T80" fmla="*/ 86 w 116"/>
                <a:gd name="T81" fmla="*/ 56 h 172"/>
                <a:gd name="T82" fmla="*/ 98 w 116"/>
                <a:gd name="T83" fmla="*/ 42 h 172"/>
                <a:gd name="T84" fmla="*/ 110 w 116"/>
                <a:gd name="T85" fmla="*/ 20 h 172"/>
                <a:gd name="T86" fmla="*/ 114 w 116"/>
                <a:gd name="T87" fmla="*/ 8 h 17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16"/>
                <a:gd name="T133" fmla="*/ 0 h 172"/>
                <a:gd name="T134" fmla="*/ 116 w 116"/>
                <a:gd name="T135" fmla="*/ 172 h 17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16" h="172">
                  <a:moveTo>
                    <a:pt x="116" y="0"/>
                  </a:moveTo>
                  <a:lnTo>
                    <a:pt x="112" y="4"/>
                  </a:lnTo>
                  <a:lnTo>
                    <a:pt x="104" y="10"/>
                  </a:lnTo>
                  <a:lnTo>
                    <a:pt x="94" y="20"/>
                  </a:lnTo>
                  <a:lnTo>
                    <a:pt x="84" y="28"/>
                  </a:lnTo>
                  <a:lnTo>
                    <a:pt x="76" y="34"/>
                  </a:lnTo>
                  <a:lnTo>
                    <a:pt x="70" y="38"/>
                  </a:lnTo>
                  <a:lnTo>
                    <a:pt x="66" y="42"/>
                  </a:lnTo>
                  <a:lnTo>
                    <a:pt x="62" y="46"/>
                  </a:lnTo>
                  <a:lnTo>
                    <a:pt x="58" y="48"/>
                  </a:lnTo>
                  <a:lnTo>
                    <a:pt x="54" y="48"/>
                  </a:lnTo>
                  <a:lnTo>
                    <a:pt x="54" y="50"/>
                  </a:lnTo>
                  <a:lnTo>
                    <a:pt x="22" y="46"/>
                  </a:lnTo>
                  <a:lnTo>
                    <a:pt x="18" y="46"/>
                  </a:lnTo>
                  <a:lnTo>
                    <a:pt x="18" y="48"/>
                  </a:lnTo>
                  <a:lnTo>
                    <a:pt x="16" y="52"/>
                  </a:lnTo>
                  <a:lnTo>
                    <a:pt x="16" y="56"/>
                  </a:lnTo>
                  <a:lnTo>
                    <a:pt x="18" y="60"/>
                  </a:lnTo>
                  <a:lnTo>
                    <a:pt x="18" y="62"/>
                  </a:lnTo>
                  <a:lnTo>
                    <a:pt x="18" y="64"/>
                  </a:lnTo>
                  <a:lnTo>
                    <a:pt x="20" y="66"/>
                  </a:lnTo>
                  <a:lnTo>
                    <a:pt x="18" y="70"/>
                  </a:lnTo>
                  <a:lnTo>
                    <a:pt x="14" y="72"/>
                  </a:lnTo>
                  <a:lnTo>
                    <a:pt x="10" y="72"/>
                  </a:lnTo>
                  <a:lnTo>
                    <a:pt x="8" y="72"/>
                  </a:lnTo>
                  <a:lnTo>
                    <a:pt x="4" y="70"/>
                  </a:lnTo>
                  <a:lnTo>
                    <a:pt x="2" y="70"/>
                  </a:lnTo>
                  <a:lnTo>
                    <a:pt x="0" y="70"/>
                  </a:lnTo>
                  <a:lnTo>
                    <a:pt x="0" y="92"/>
                  </a:lnTo>
                  <a:lnTo>
                    <a:pt x="12" y="90"/>
                  </a:lnTo>
                  <a:lnTo>
                    <a:pt x="22" y="98"/>
                  </a:lnTo>
                  <a:lnTo>
                    <a:pt x="16" y="112"/>
                  </a:lnTo>
                  <a:lnTo>
                    <a:pt x="18" y="112"/>
                  </a:lnTo>
                  <a:lnTo>
                    <a:pt x="20" y="114"/>
                  </a:lnTo>
                  <a:lnTo>
                    <a:pt x="22" y="116"/>
                  </a:lnTo>
                  <a:lnTo>
                    <a:pt x="26" y="120"/>
                  </a:lnTo>
                  <a:lnTo>
                    <a:pt x="30" y="122"/>
                  </a:lnTo>
                  <a:lnTo>
                    <a:pt x="34" y="124"/>
                  </a:lnTo>
                  <a:lnTo>
                    <a:pt x="36" y="126"/>
                  </a:lnTo>
                  <a:lnTo>
                    <a:pt x="40" y="128"/>
                  </a:lnTo>
                  <a:lnTo>
                    <a:pt x="42" y="130"/>
                  </a:lnTo>
                  <a:lnTo>
                    <a:pt x="42" y="132"/>
                  </a:lnTo>
                  <a:lnTo>
                    <a:pt x="42" y="134"/>
                  </a:lnTo>
                  <a:lnTo>
                    <a:pt x="42" y="136"/>
                  </a:lnTo>
                  <a:lnTo>
                    <a:pt x="42" y="140"/>
                  </a:lnTo>
                  <a:lnTo>
                    <a:pt x="42" y="148"/>
                  </a:lnTo>
                  <a:lnTo>
                    <a:pt x="40" y="156"/>
                  </a:lnTo>
                  <a:lnTo>
                    <a:pt x="40" y="160"/>
                  </a:lnTo>
                  <a:lnTo>
                    <a:pt x="42" y="164"/>
                  </a:lnTo>
                  <a:lnTo>
                    <a:pt x="46" y="168"/>
                  </a:lnTo>
                  <a:lnTo>
                    <a:pt x="48" y="170"/>
                  </a:lnTo>
                  <a:lnTo>
                    <a:pt x="52" y="170"/>
                  </a:lnTo>
                  <a:lnTo>
                    <a:pt x="56" y="172"/>
                  </a:lnTo>
                  <a:lnTo>
                    <a:pt x="60" y="172"/>
                  </a:lnTo>
                  <a:lnTo>
                    <a:pt x="64" y="172"/>
                  </a:lnTo>
                  <a:lnTo>
                    <a:pt x="68" y="168"/>
                  </a:lnTo>
                  <a:lnTo>
                    <a:pt x="72" y="166"/>
                  </a:lnTo>
                  <a:lnTo>
                    <a:pt x="74" y="162"/>
                  </a:lnTo>
                  <a:lnTo>
                    <a:pt x="76" y="160"/>
                  </a:lnTo>
                  <a:lnTo>
                    <a:pt x="78" y="136"/>
                  </a:lnTo>
                  <a:lnTo>
                    <a:pt x="78" y="128"/>
                  </a:lnTo>
                  <a:lnTo>
                    <a:pt x="76" y="120"/>
                  </a:lnTo>
                  <a:lnTo>
                    <a:pt x="74" y="116"/>
                  </a:lnTo>
                  <a:lnTo>
                    <a:pt x="70" y="112"/>
                  </a:lnTo>
                  <a:lnTo>
                    <a:pt x="68" y="108"/>
                  </a:lnTo>
                  <a:lnTo>
                    <a:pt x="66" y="108"/>
                  </a:lnTo>
                  <a:lnTo>
                    <a:pt x="64" y="106"/>
                  </a:lnTo>
                  <a:lnTo>
                    <a:pt x="62" y="106"/>
                  </a:lnTo>
                  <a:lnTo>
                    <a:pt x="58" y="100"/>
                  </a:lnTo>
                  <a:lnTo>
                    <a:pt x="54" y="96"/>
                  </a:lnTo>
                  <a:lnTo>
                    <a:pt x="54" y="92"/>
                  </a:lnTo>
                  <a:lnTo>
                    <a:pt x="54" y="90"/>
                  </a:lnTo>
                  <a:lnTo>
                    <a:pt x="54" y="88"/>
                  </a:lnTo>
                  <a:lnTo>
                    <a:pt x="56" y="86"/>
                  </a:lnTo>
                  <a:lnTo>
                    <a:pt x="58" y="86"/>
                  </a:lnTo>
                  <a:lnTo>
                    <a:pt x="58" y="84"/>
                  </a:lnTo>
                  <a:lnTo>
                    <a:pt x="60" y="84"/>
                  </a:lnTo>
                  <a:lnTo>
                    <a:pt x="74" y="70"/>
                  </a:lnTo>
                  <a:lnTo>
                    <a:pt x="86" y="56"/>
                  </a:lnTo>
                  <a:lnTo>
                    <a:pt x="94" y="46"/>
                  </a:lnTo>
                  <a:lnTo>
                    <a:pt x="98" y="42"/>
                  </a:lnTo>
                  <a:lnTo>
                    <a:pt x="104" y="32"/>
                  </a:lnTo>
                  <a:lnTo>
                    <a:pt x="110" y="20"/>
                  </a:lnTo>
                  <a:lnTo>
                    <a:pt x="114" y="12"/>
                  </a:lnTo>
                  <a:lnTo>
                    <a:pt x="114" y="8"/>
                  </a:lnTo>
                  <a:lnTo>
                    <a:pt x="116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9" name="Freeform 24"/>
            <p:cNvSpPr>
              <a:spLocks/>
            </p:cNvSpPr>
            <p:nvPr/>
          </p:nvSpPr>
          <p:spPr bwMode="gray">
            <a:xfrm>
              <a:off x="1967" y="2350"/>
              <a:ext cx="420" cy="174"/>
            </a:xfrm>
            <a:custGeom>
              <a:avLst/>
              <a:gdLst>
                <a:gd name="T0" fmla="*/ 26 w 420"/>
                <a:gd name="T1" fmla="*/ 20 h 174"/>
                <a:gd name="T2" fmla="*/ 26 w 420"/>
                <a:gd name="T3" fmla="*/ 18 h 174"/>
                <a:gd name="T4" fmla="*/ 30 w 420"/>
                <a:gd name="T5" fmla="*/ 14 h 174"/>
                <a:gd name="T6" fmla="*/ 36 w 420"/>
                <a:gd name="T7" fmla="*/ 10 h 174"/>
                <a:gd name="T8" fmla="*/ 48 w 420"/>
                <a:gd name="T9" fmla="*/ 12 h 174"/>
                <a:gd name="T10" fmla="*/ 58 w 420"/>
                <a:gd name="T11" fmla="*/ 14 h 174"/>
                <a:gd name="T12" fmla="*/ 78 w 420"/>
                <a:gd name="T13" fmla="*/ 18 h 174"/>
                <a:gd name="T14" fmla="*/ 106 w 420"/>
                <a:gd name="T15" fmla="*/ 42 h 174"/>
                <a:gd name="T16" fmla="*/ 108 w 420"/>
                <a:gd name="T17" fmla="*/ 40 h 174"/>
                <a:gd name="T18" fmla="*/ 114 w 420"/>
                <a:gd name="T19" fmla="*/ 36 h 174"/>
                <a:gd name="T20" fmla="*/ 120 w 420"/>
                <a:gd name="T21" fmla="*/ 28 h 174"/>
                <a:gd name="T22" fmla="*/ 122 w 420"/>
                <a:gd name="T23" fmla="*/ 20 h 174"/>
                <a:gd name="T24" fmla="*/ 128 w 420"/>
                <a:gd name="T25" fmla="*/ 18 h 174"/>
                <a:gd name="T26" fmla="*/ 136 w 420"/>
                <a:gd name="T27" fmla="*/ 14 h 174"/>
                <a:gd name="T28" fmla="*/ 154 w 420"/>
                <a:gd name="T29" fmla="*/ 0 h 174"/>
                <a:gd name="T30" fmla="*/ 178 w 420"/>
                <a:gd name="T31" fmla="*/ 4 h 174"/>
                <a:gd name="T32" fmla="*/ 200 w 420"/>
                <a:gd name="T33" fmla="*/ 2 h 174"/>
                <a:gd name="T34" fmla="*/ 234 w 420"/>
                <a:gd name="T35" fmla="*/ 12 h 174"/>
                <a:gd name="T36" fmla="*/ 256 w 420"/>
                <a:gd name="T37" fmla="*/ 24 h 174"/>
                <a:gd name="T38" fmla="*/ 274 w 420"/>
                <a:gd name="T39" fmla="*/ 26 h 174"/>
                <a:gd name="T40" fmla="*/ 304 w 420"/>
                <a:gd name="T41" fmla="*/ 18 h 174"/>
                <a:gd name="T42" fmla="*/ 318 w 420"/>
                <a:gd name="T43" fmla="*/ 10 h 174"/>
                <a:gd name="T44" fmla="*/ 322 w 420"/>
                <a:gd name="T45" fmla="*/ 4 h 174"/>
                <a:gd name="T46" fmla="*/ 322 w 420"/>
                <a:gd name="T47" fmla="*/ 2 h 174"/>
                <a:gd name="T48" fmla="*/ 342 w 420"/>
                <a:gd name="T49" fmla="*/ 6 h 174"/>
                <a:gd name="T50" fmla="*/ 378 w 420"/>
                <a:gd name="T51" fmla="*/ 22 h 174"/>
                <a:gd name="T52" fmla="*/ 372 w 420"/>
                <a:gd name="T53" fmla="*/ 60 h 174"/>
                <a:gd name="T54" fmla="*/ 382 w 420"/>
                <a:gd name="T55" fmla="*/ 60 h 174"/>
                <a:gd name="T56" fmla="*/ 394 w 420"/>
                <a:gd name="T57" fmla="*/ 60 h 174"/>
                <a:gd name="T58" fmla="*/ 404 w 420"/>
                <a:gd name="T59" fmla="*/ 60 h 174"/>
                <a:gd name="T60" fmla="*/ 412 w 420"/>
                <a:gd name="T61" fmla="*/ 64 h 174"/>
                <a:gd name="T62" fmla="*/ 418 w 420"/>
                <a:gd name="T63" fmla="*/ 68 h 174"/>
                <a:gd name="T64" fmla="*/ 420 w 420"/>
                <a:gd name="T65" fmla="*/ 74 h 174"/>
                <a:gd name="T66" fmla="*/ 414 w 420"/>
                <a:gd name="T67" fmla="*/ 78 h 174"/>
                <a:gd name="T68" fmla="*/ 404 w 420"/>
                <a:gd name="T69" fmla="*/ 84 h 174"/>
                <a:gd name="T70" fmla="*/ 390 w 420"/>
                <a:gd name="T71" fmla="*/ 88 h 174"/>
                <a:gd name="T72" fmla="*/ 374 w 420"/>
                <a:gd name="T73" fmla="*/ 92 h 174"/>
                <a:gd name="T74" fmla="*/ 360 w 420"/>
                <a:gd name="T75" fmla="*/ 100 h 174"/>
                <a:gd name="T76" fmla="*/ 360 w 420"/>
                <a:gd name="T77" fmla="*/ 104 h 174"/>
                <a:gd name="T78" fmla="*/ 358 w 420"/>
                <a:gd name="T79" fmla="*/ 112 h 174"/>
                <a:gd name="T80" fmla="*/ 354 w 420"/>
                <a:gd name="T81" fmla="*/ 120 h 174"/>
                <a:gd name="T82" fmla="*/ 344 w 420"/>
                <a:gd name="T83" fmla="*/ 128 h 174"/>
                <a:gd name="T84" fmla="*/ 322 w 420"/>
                <a:gd name="T85" fmla="*/ 136 h 174"/>
                <a:gd name="T86" fmla="*/ 280 w 420"/>
                <a:gd name="T87" fmla="*/ 144 h 174"/>
                <a:gd name="T88" fmla="*/ 246 w 420"/>
                <a:gd name="T89" fmla="*/ 152 h 174"/>
                <a:gd name="T90" fmla="*/ 232 w 420"/>
                <a:gd name="T91" fmla="*/ 158 h 174"/>
                <a:gd name="T92" fmla="*/ 204 w 420"/>
                <a:gd name="T93" fmla="*/ 172 h 174"/>
                <a:gd name="T94" fmla="*/ 176 w 420"/>
                <a:gd name="T95" fmla="*/ 172 h 174"/>
                <a:gd name="T96" fmla="*/ 162 w 420"/>
                <a:gd name="T97" fmla="*/ 162 h 174"/>
                <a:gd name="T98" fmla="*/ 144 w 420"/>
                <a:gd name="T99" fmla="*/ 160 h 174"/>
                <a:gd name="T100" fmla="*/ 116 w 420"/>
                <a:gd name="T101" fmla="*/ 162 h 174"/>
                <a:gd name="T102" fmla="*/ 88 w 420"/>
                <a:gd name="T103" fmla="*/ 160 h 174"/>
                <a:gd name="T104" fmla="*/ 76 w 420"/>
                <a:gd name="T105" fmla="*/ 148 h 174"/>
                <a:gd name="T106" fmla="*/ 76 w 420"/>
                <a:gd name="T107" fmla="*/ 134 h 174"/>
                <a:gd name="T108" fmla="*/ 66 w 420"/>
                <a:gd name="T109" fmla="*/ 108 h 174"/>
                <a:gd name="T110" fmla="*/ 44 w 420"/>
                <a:gd name="T111" fmla="*/ 94 h 174"/>
                <a:gd name="T112" fmla="*/ 16 w 420"/>
                <a:gd name="T113" fmla="*/ 78 h 174"/>
                <a:gd name="T114" fmla="*/ 0 w 420"/>
                <a:gd name="T115" fmla="*/ 50 h 17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420"/>
                <a:gd name="T175" fmla="*/ 0 h 174"/>
                <a:gd name="T176" fmla="*/ 420 w 420"/>
                <a:gd name="T177" fmla="*/ 174 h 174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420" h="174">
                  <a:moveTo>
                    <a:pt x="4" y="32"/>
                  </a:moveTo>
                  <a:lnTo>
                    <a:pt x="26" y="20"/>
                  </a:lnTo>
                  <a:lnTo>
                    <a:pt x="26" y="18"/>
                  </a:lnTo>
                  <a:lnTo>
                    <a:pt x="28" y="16"/>
                  </a:lnTo>
                  <a:lnTo>
                    <a:pt x="30" y="14"/>
                  </a:lnTo>
                  <a:lnTo>
                    <a:pt x="32" y="12"/>
                  </a:lnTo>
                  <a:lnTo>
                    <a:pt x="36" y="10"/>
                  </a:lnTo>
                  <a:lnTo>
                    <a:pt x="40" y="10"/>
                  </a:lnTo>
                  <a:lnTo>
                    <a:pt x="48" y="12"/>
                  </a:lnTo>
                  <a:lnTo>
                    <a:pt x="56" y="14"/>
                  </a:lnTo>
                  <a:lnTo>
                    <a:pt x="58" y="14"/>
                  </a:lnTo>
                  <a:lnTo>
                    <a:pt x="68" y="14"/>
                  </a:lnTo>
                  <a:lnTo>
                    <a:pt x="78" y="18"/>
                  </a:lnTo>
                  <a:lnTo>
                    <a:pt x="88" y="24"/>
                  </a:lnTo>
                  <a:lnTo>
                    <a:pt x="106" y="42"/>
                  </a:lnTo>
                  <a:lnTo>
                    <a:pt x="108" y="40"/>
                  </a:lnTo>
                  <a:lnTo>
                    <a:pt x="112" y="40"/>
                  </a:lnTo>
                  <a:lnTo>
                    <a:pt x="114" y="36"/>
                  </a:lnTo>
                  <a:lnTo>
                    <a:pt x="118" y="34"/>
                  </a:lnTo>
                  <a:lnTo>
                    <a:pt x="120" y="28"/>
                  </a:lnTo>
                  <a:lnTo>
                    <a:pt x="120" y="22"/>
                  </a:lnTo>
                  <a:lnTo>
                    <a:pt x="122" y="20"/>
                  </a:lnTo>
                  <a:lnTo>
                    <a:pt x="126" y="18"/>
                  </a:lnTo>
                  <a:lnTo>
                    <a:pt x="128" y="18"/>
                  </a:lnTo>
                  <a:lnTo>
                    <a:pt x="132" y="18"/>
                  </a:lnTo>
                  <a:lnTo>
                    <a:pt x="136" y="14"/>
                  </a:lnTo>
                  <a:lnTo>
                    <a:pt x="144" y="6"/>
                  </a:lnTo>
                  <a:lnTo>
                    <a:pt x="154" y="0"/>
                  </a:lnTo>
                  <a:lnTo>
                    <a:pt x="166" y="0"/>
                  </a:lnTo>
                  <a:lnTo>
                    <a:pt x="178" y="4"/>
                  </a:lnTo>
                  <a:lnTo>
                    <a:pt x="190" y="4"/>
                  </a:lnTo>
                  <a:lnTo>
                    <a:pt x="200" y="2"/>
                  </a:lnTo>
                  <a:lnTo>
                    <a:pt x="216" y="4"/>
                  </a:lnTo>
                  <a:lnTo>
                    <a:pt x="234" y="12"/>
                  </a:lnTo>
                  <a:lnTo>
                    <a:pt x="254" y="24"/>
                  </a:lnTo>
                  <a:lnTo>
                    <a:pt x="256" y="24"/>
                  </a:lnTo>
                  <a:lnTo>
                    <a:pt x="262" y="26"/>
                  </a:lnTo>
                  <a:lnTo>
                    <a:pt x="274" y="26"/>
                  </a:lnTo>
                  <a:lnTo>
                    <a:pt x="292" y="22"/>
                  </a:lnTo>
                  <a:lnTo>
                    <a:pt x="304" y="18"/>
                  </a:lnTo>
                  <a:lnTo>
                    <a:pt x="312" y="14"/>
                  </a:lnTo>
                  <a:lnTo>
                    <a:pt x="318" y="10"/>
                  </a:lnTo>
                  <a:lnTo>
                    <a:pt x="320" y="6"/>
                  </a:lnTo>
                  <a:lnTo>
                    <a:pt x="322" y="4"/>
                  </a:lnTo>
                  <a:lnTo>
                    <a:pt x="322" y="2"/>
                  </a:lnTo>
                  <a:lnTo>
                    <a:pt x="330" y="2"/>
                  </a:lnTo>
                  <a:lnTo>
                    <a:pt x="342" y="6"/>
                  </a:lnTo>
                  <a:lnTo>
                    <a:pt x="356" y="14"/>
                  </a:lnTo>
                  <a:lnTo>
                    <a:pt x="378" y="22"/>
                  </a:lnTo>
                  <a:lnTo>
                    <a:pt x="372" y="60"/>
                  </a:lnTo>
                  <a:lnTo>
                    <a:pt x="376" y="60"/>
                  </a:lnTo>
                  <a:lnTo>
                    <a:pt x="382" y="60"/>
                  </a:lnTo>
                  <a:lnTo>
                    <a:pt x="388" y="60"/>
                  </a:lnTo>
                  <a:lnTo>
                    <a:pt x="394" y="60"/>
                  </a:lnTo>
                  <a:lnTo>
                    <a:pt x="398" y="60"/>
                  </a:lnTo>
                  <a:lnTo>
                    <a:pt x="404" y="60"/>
                  </a:lnTo>
                  <a:lnTo>
                    <a:pt x="408" y="62"/>
                  </a:lnTo>
                  <a:lnTo>
                    <a:pt x="412" y="64"/>
                  </a:lnTo>
                  <a:lnTo>
                    <a:pt x="416" y="66"/>
                  </a:lnTo>
                  <a:lnTo>
                    <a:pt x="418" y="68"/>
                  </a:lnTo>
                  <a:lnTo>
                    <a:pt x="420" y="72"/>
                  </a:lnTo>
                  <a:lnTo>
                    <a:pt x="420" y="74"/>
                  </a:lnTo>
                  <a:lnTo>
                    <a:pt x="420" y="76"/>
                  </a:lnTo>
                  <a:lnTo>
                    <a:pt x="414" y="78"/>
                  </a:lnTo>
                  <a:lnTo>
                    <a:pt x="410" y="82"/>
                  </a:lnTo>
                  <a:lnTo>
                    <a:pt x="404" y="84"/>
                  </a:lnTo>
                  <a:lnTo>
                    <a:pt x="398" y="86"/>
                  </a:lnTo>
                  <a:lnTo>
                    <a:pt x="390" y="88"/>
                  </a:lnTo>
                  <a:lnTo>
                    <a:pt x="382" y="88"/>
                  </a:lnTo>
                  <a:lnTo>
                    <a:pt x="374" y="92"/>
                  </a:lnTo>
                  <a:lnTo>
                    <a:pt x="366" y="96"/>
                  </a:lnTo>
                  <a:lnTo>
                    <a:pt x="360" y="100"/>
                  </a:lnTo>
                  <a:lnTo>
                    <a:pt x="360" y="104"/>
                  </a:lnTo>
                  <a:lnTo>
                    <a:pt x="360" y="106"/>
                  </a:lnTo>
                  <a:lnTo>
                    <a:pt x="358" y="112"/>
                  </a:lnTo>
                  <a:lnTo>
                    <a:pt x="358" y="116"/>
                  </a:lnTo>
                  <a:lnTo>
                    <a:pt x="354" y="120"/>
                  </a:lnTo>
                  <a:lnTo>
                    <a:pt x="350" y="126"/>
                  </a:lnTo>
                  <a:lnTo>
                    <a:pt x="344" y="128"/>
                  </a:lnTo>
                  <a:lnTo>
                    <a:pt x="338" y="132"/>
                  </a:lnTo>
                  <a:lnTo>
                    <a:pt x="322" y="136"/>
                  </a:lnTo>
                  <a:lnTo>
                    <a:pt x="302" y="140"/>
                  </a:lnTo>
                  <a:lnTo>
                    <a:pt x="280" y="144"/>
                  </a:lnTo>
                  <a:lnTo>
                    <a:pt x="262" y="148"/>
                  </a:lnTo>
                  <a:lnTo>
                    <a:pt x="246" y="152"/>
                  </a:lnTo>
                  <a:lnTo>
                    <a:pt x="238" y="154"/>
                  </a:lnTo>
                  <a:lnTo>
                    <a:pt x="232" y="158"/>
                  </a:lnTo>
                  <a:lnTo>
                    <a:pt x="218" y="166"/>
                  </a:lnTo>
                  <a:lnTo>
                    <a:pt x="204" y="172"/>
                  </a:lnTo>
                  <a:lnTo>
                    <a:pt x="186" y="174"/>
                  </a:lnTo>
                  <a:lnTo>
                    <a:pt x="176" y="172"/>
                  </a:lnTo>
                  <a:lnTo>
                    <a:pt x="170" y="166"/>
                  </a:lnTo>
                  <a:lnTo>
                    <a:pt x="162" y="162"/>
                  </a:lnTo>
                  <a:lnTo>
                    <a:pt x="156" y="160"/>
                  </a:lnTo>
                  <a:lnTo>
                    <a:pt x="144" y="160"/>
                  </a:lnTo>
                  <a:lnTo>
                    <a:pt x="132" y="162"/>
                  </a:lnTo>
                  <a:lnTo>
                    <a:pt x="116" y="162"/>
                  </a:lnTo>
                  <a:lnTo>
                    <a:pt x="102" y="162"/>
                  </a:lnTo>
                  <a:lnTo>
                    <a:pt x="88" y="160"/>
                  </a:lnTo>
                  <a:lnTo>
                    <a:pt x="80" y="156"/>
                  </a:lnTo>
                  <a:lnTo>
                    <a:pt x="76" y="148"/>
                  </a:lnTo>
                  <a:lnTo>
                    <a:pt x="76" y="144"/>
                  </a:lnTo>
                  <a:lnTo>
                    <a:pt x="76" y="134"/>
                  </a:lnTo>
                  <a:lnTo>
                    <a:pt x="72" y="120"/>
                  </a:lnTo>
                  <a:lnTo>
                    <a:pt x="66" y="108"/>
                  </a:lnTo>
                  <a:lnTo>
                    <a:pt x="56" y="100"/>
                  </a:lnTo>
                  <a:lnTo>
                    <a:pt x="44" y="94"/>
                  </a:lnTo>
                  <a:lnTo>
                    <a:pt x="30" y="88"/>
                  </a:lnTo>
                  <a:lnTo>
                    <a:pt x="16" y="78"/>
                  </a:lnTo>
                  <a:lnTo>
                    <a:pt x="6" y="66"/>
                  </a:lnTo>
                  <a:lnTo>
                    <a:pt x="0" y="50"/>
                  </a:lnTo>
                  <a:lnTo>
                    <a:pt x="4" y="32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60" name="Freeform 25"/>
            <p:cNvSpPr>
              <a:spLocks/>
            </p:cNvSpPr>
            <p:nvPr/>
          </p:nvSpPr>
          <p:spPr bwMode="gray">
            <a:xfrm>
              <a:off x="1775" y="2296"/>
              <a:ext cx="790" cy="574"/>
            </a:xfrm>
            <a:custGeom>
              <a:avLst/>
              <a:gdLst>
                <a:gd name="T0" fmla="*/ 258 w 790"/>
                <a:gd name="T1" fmla="*/ 162 h 574"/>
                <a:gd name="T2" fmla="*/ 310 w 790"/>
                <a:gd name="T3" fmla="*/ 218 h 574"/>
                <a:gd name="T4" fmla="*/ 396 w 790"/>
                <a:gd name="T5" fmla="*/ 226 h 574"/>
                <a:gd name="T6" fmla="*/ 514 w 790"/>
                <a:gd name="T7" fmla="*/ 190 h 574"/>
                <a:gd name="T8" fmla="*/ 584 w 790"/>
                <a:gd name="T9" fmla="*/ 142 h 574"/>
                <a:gd name="T10" fmla="*/ 606 w 790"/>
                <a:gd name="T11" fmla="*/ 118 h 574"/>
                <a:gd name="T12" fmla="*/ 588 w 790"/>
                <a:gd name="T13" fmla="*/ 56 h 574"/>
                <a:gd name="T14" fmla="*/ 658 w 790"/>
                <a:gd name="T15" fmla="*/ 8 h 574"/>
                <a:gd name="T16" fmla="*/ 678 w 790"/>
                <a:gd name="T17" fmla="*/ 52 h 574"/>
                <a:gd name="T18" fmla="*/ 712 w 790"/>
                <a:gd name="T19" fmla="*/ 90 h 574"/>
                <a:gd name="T20" fmla="*/ 734 w 790"/>
                <a:gd name="T21" fmla="*/ 108 h 574"/>
                <a:gd name="T22" fmla="*/ 762 w 790"/>
                <a:gd name="T23" fmla="*/ 104 h 574"/>
                <a:gd name="T24" fmla="*/ 790 w 790"/>
                <a:gd name="T25" fmla="*/ 78 h 574"/>
                <a:gd name="T26" fmla="*/ 778 w 790"/>
                <a:gd name="T27" fmla="*/ 120 h 574"/>
                <a:gd name="T28" fmla="*/ 698 w 790"/>
                <a:gd name="T29" fmla="*/ 208 h 574"/>
                <a:gd name="T30" fmla="*/ 660 w 790"/>
                <a:gd name="T31" fmla="*/ 216 h 574"/>
                <a:gd name="T32" fmla="*/ 644 w 790"/>
                <a:gd name="T33" fmla="*/ 224 h 574"/>
                <a:gd name="T34" fmla="*/ 636 w 790"/>
                <a:gd name="T35" fmla="*/ 242 h 574"/>
                <a:gd name="T36" fmla="*/ 618 w 790"/>
                <a:gd name="T37" fmla="*/ 270 h 574"/>
                <a:gd name="T38" fmla="*/ 600 w 790"/>
                <a:gd name="T39" fmla="*/ 268 h 574"/>
                <a:gd name="T40" fmla="*/ 596 w 790"/>
                <a:gd name="T41" fmla="*/ 254 h 574"/>
                <a:gd name="T42" fmla="*/ 556 w 790"/>
                <a:gd name="T43" fmla="*/ 264 h 574"/>
                <a:gd name="T44" fmla="*/ 560 w 790"/>
                <a:gd name="T45" fmla="*/ 282 h 574"/>
                <a:gd name="T46" fmla="*/ 590 w 790"/>
                <a:gd name="T47" fmla="*/ 294 h 574"/>
                <a:gd name="T48" fmla="*/ 624 w 790"/>
                <a:gd name="T49" fmla="*/ 298 h 574"/>
                <a:gd name="T50" fmla="*/ 592 w 790"/>
                <a:gd name="T51" fmla="*/ 316 h 574"/>
                <a:gd name="T52" fmla="*/ 582 w 790"/>
                <a:gd name="T53" fmla="*/ 336 h 574"/>
                <a:gd name="T54" fmla="*/ 608 w 790"/>
                <a:gd name="T55" fmla="*/ 390 h 574"/>
                <a:gd name="T56" fmla="*/ 614 w 790"/>
                <a:gd name="T57" fmla="*/ 422 h 574"/>
                <a:gd name="T58" fmla="*/ 560 w 790"/>
                <a:gd name="T59" fmla="*/ 502 h 574"/>
                <a:gd name="T60" fmla="*/ 482 w 790"/>
                <a:gd name="T61" fmla="*/ 534 h 574"/>
                <a:gd name="T62" fmla="*/ 468 w 790"/>
                <a:gd name="T63" fmla="*/ 546 h 574"/>
                <a:gd name="T64" fmla="*/ 454 w 790"/>
                <a:gd name="T65" fmla="*/ 574 h 574"/>
                <a:gd name="T66" fmla="*/ 460 w 790"/>
                <a:gd name="T67" fmla="*/ 548 h 574"/>
                <a:gd name="T68" fmla="*/ 442 w 790"/>
                <a:gd name="T69" fmla="*/ 532 h 574"/>
                <a:gd name="T70" fmla="*/ 408 w 790"/>
                <a:gd name="T71" fmla="*/ 516 h 574"/>
                <a:gd name="T72" fmla="*/ 372 w 790"/>
                <a:gd name="T73" fmla="*/ 514 h 574"/>
                <a:gd name="T74" fmla="*/ 358 w 790"/>
                <a:gd name="T75" fmla="*/ 524 h 574"/>
                <a:gd name="T76" fmla="*/ 356 w 790"/>
                <a:gd name="T77" fmla="*/ 542 h 574"/>
                <a:gd name="T78" fmla="*/ 338 w 790"/>
                <a:gd name="T79" fmla="*/ 548 h 574"/>
                <a:gd name="T80" fmla="*/ 334 w 790"/>
                <a:gd name="T81" fmla="*/ 534 h 574"/>
                <a:gd name="T82" fmla="*/ 308 w 790"/>
                <a:gd name="T83" fmla="*/ 520 h 574"/>
                <a:gd name="T84" fmla="*/ 304 w 790"/>
                <a:gd name="T85" fmla="*/ 452 h 574"/>
                <a:gd name="T86" fmla="*/ 232 w 790"/>
                <a:gd name="T87" fmla="*/ 440 h 574"/>
                <a:gd name="T88" fmla="*/ 186 w 790"/>
                <a:gd name="T89" fmla="*/ 454 h 574"/>
                <a:gd name="T90" fmla="*/ 180 w 790"/>
                <a:gd name="T91" fmla="*/ 450 h 574"/>
                <a:gd name="T92" fmla="*/ 92 w 790"/>
                <a:gd name="T93" fmla="*/ 380 h 574"/>
                <a:gd name="T94" fmla="*/ 90 w 790"/>
                <a:gd name="T95" fmla="*/ 346 h 574"/>
                <a:gd name="T96" fmla="*/ 60 w 790"/>
                <a:gd name="T97" fmla="*/ 330 h 574"/>
                <a:gd name="T98" fmla="*/ 22 w 790"/>
                <a:gd name="T99" fmla="*/ 308 h 574"/>
                <a:gd name="T100" fmla="*/ 10 w 790"/>
                <a:gd name="T101" fmla="*/ 282 h 574"/>
                <a:gd name="T102" fmla="*/ 0 w 790"/>
                <a:gd name="T103" fmla="*/ 266 h 574"/>
                <a:gd name="T104" fmla="*/ 40 w 790"/>
                <a:gd name="T105" fmla="*/ 246 h 574"/>
                <a:gd name="T106" fmla="*/ 60 w 790"/>
                <a:gd name="T107" fmla="*/ 240 h 574"/>
                <a:gd name="T108" fmla="*/ 84 w 790"/>
                <a:gd name="T109" fmla="*/ 212 h 574"/>
                <a:gd name="T110" fmla="*/ 74 w 790"/>
                <a:gd name="T111" fmla="*/ 188 h 574"/>
                <a:gd name="T112" fmla="*/ 90 w 790"/>
                <a:gd name="T113" fmla="*/ 176 h 574"/>
                <a:gd name="T114" fmla="*/ 110 w 790"/>
                <a:gd name="T115" fmla="*/ 164 h 574"/>
                <a:gd name="T116" fmla="*/ 134 w 790"/>
                <a:gd name="T117" fmla="*/ 130 h 574"/>
                <a:gd name="T118" fmla="*/ 164 w 790"/>
                <a:gd name="T119" fmla="*/ 102 h 574"/>
                <a:gd name="T120" fmla="*/ 180 w 790"/>
                <a:gd name="T121" fmla="*/ 86 h 57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790"/>
                <a:gd name="T184" fmla="*/ 0 h 574"/>
                <a:gd name="T185" fmla="*/ 790 w 790"/>
                <a:gd name="T186" fmla="*/ 574 h 57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790" h="574">
                  <a:moveTo>
                    <a:pt x="194" y="86"/>
                  </a:moveTo>
                  <a:lnTo>
                    <a:pt x="192" y="104"/>
                  </a:lnTo>
                  <a:lnTo>
                    <a:pt x="198" y="120"/>
                  </a:lnTo>
                  <a:lnTo>
                    <a:pt x="208" y="132"/>
                  </a:lnTo>
                  <a:lnTo>
                    <a:pt x="222" y="142"/>
                  </a:lnTo>
                  <a:lnTo>
                    <a:pt x="236" y="148"/>
                  </a:lnTo>
                  <a:lnTo>
                    <a:pt x="248" y="154"/>
                  </a:lnTo>
                  <a:lnTo>
                    <a:pt x="258" y="162"/>
                  </a:lnTo>
                  <a:lnTo>
                    <a:pt x="264" y="174"/>
                  </a:lnTo>
                  <a:lnTo>
                    <a:pt x="268" y="188"/>
                  </a:lnTo>
                  <a:lnTo>
                    <a:pt x="270" y="198"/>
                  </a:lnTo>
                  <a:lnTo>
                    <a:pt x="270" y="202"/>
                  </a:lnTo>
                  <a:lnTo>
                    <a:pt x="272" y="210"/>
                  </a:lnTo>
                  <a:lnTo>
                    <a:pt x="280" y="214"/>
                  </a:lnTo>
                  <a:lnTo>
                    <a:pt x="294" y="216"/>
                  </a:lnTo>
                  <a:lnTo>
                    <a:pt x="310" y="218"/>
                  </a:lnTo>
                  <a:lnTo>
                    <a:pt x="324" y="216"/>
                  </a:lnTo>
                  <a:lnTo>
                    <a:pt x="338" y="214"/>
                  </a:lnTo>
                  <a:lnTo>
                    <a:pt x="348" y="214"/>
                  </a:lnTo>
                  <a:lnTo>
                    <a:pt x="356" y="216"/>
                  </a:lnTo>
                  <a:lnTo>
                    <a:pt x="362" y="222"/>
                  </a:lnTo>
                  <a:lnTo>
                    <a:pt x="368" y="226"/>
                  </a:lnTo>
                  <a:lnTo>
                    <a:pt x="380" y="228"/>
                  </a:lnTo>
                  <a:lnTo>
                    <a:pt x="396" y="226"/>
                  </a:lnTo>
                  <a:lnTo>
                    <a:pt x="412" y="220"/>
                  </a:lnTo>
                  <a:lnTo>
                    <a:pt x="424" y="212"/>
                  </a:lnTo>
                  <a:lnTo>
                    <a:pt x="432" y="208"/>
                  </a:lnTo>
                  <a:lnTo>
                    <a:pt x="440" y="206"/>
                  </a:lnTo>
                  <a:lnTo>
                    <a:pt x="454" y="202"/>
                  </a:lnTo>
                  <a:lnTo>
                    <a:pt x="474" y="198"/>
                  </a:lnTo>
                  <a:lnTo>
                    <a:pt x="494" y="194"/>
                  </a:lnTo>
                  <a:lnTo>
                    <a:pt x="514" y="190"/>
                  </a:lnTo>
                  <a:lnTo>
                    <a:pt x="530" y="186"/>
                  </a:lnTo>
                  <a:lnTo>
                    <a:pt x="542" y="180"/>
                  </a:lnTo>
                  <a:lnTo>
                    <a:pt x="548" y="172"/>
                  </a:lnTo>
                  <a:lnTo>
                    <a:pt x="552" y="164"/>
                  </a:lnTo>
                  <a:lnTo>
                    <a:pt x="552" y="156"/>
                  </a:lnTo>
                  <a:lnTo>
                    <a:pt x="552" y="154"/>
                  </a:lnTo>
                  <a:lnTo>
                    <a:pt x="568" y="146"/>
                  </a:lnTo>
                  <a:lnTo>
                    <a:pt x="584" y="142"/>
                  </a:lnTo>
                  <a:lnTo>
                    <a:pt x="590" y="142"/>
                  </a:lnTo>
                  <a:lnTo>
                    <a:pt x="596" y="140"/>
                  </a:lnTo>
                  <a:lnTo>
                    <a:pt x="604" y="138"/>
                  </a:lnTo>
                  <a:lnTo>
                    <a:pt x="608" y="134"/>
                  </a:lnTo>
                  <a:lnTo>
                    <a:pt x="612" y="130"/>
                  </a:lnTo>
                  <a:lnTo>
                    <a:pt x="612" y="126"/>
                  </a:lnTo>
                  <a:lnTo>
                    <a:pt x="610" y="122"/>
                  </a:lnTo>
                  <a:lnTo>
                    <a:pt x="606" y="118"/>
                  </a:lnTo>
                  <a:lnTo>
                    <a:pt x="600" y="116"/>
                  </a:lnTo>
                  <a:lnTo>
                    <a:pt x="596" y="114"/>
                  </a:lnTo>
                  <a:lnTo>
                    <a:pt x="592" y="114"/>
                  </a:lnTo>
                  <a:lnTo>
                    <a:pt x="590" y="114"/>
                  </a:lnTo>
                  <a:lnTo>
                    <a:pt x="562" y="114"/>
                  </a:lnTo>
                  <a:lnTo>
                    <a:pt x="570" y="76"/>
                  </a:lnTo>
                  <a:lnTo>
                    <a:pt x="588" y="60"/>
                  </a:lnTo>
                  <a:lnTo>
                    <a:pt x="588" y="56"/>
                  </a:lnTo>
                  <a:lnTo>
                    <a:pt x="588" y="46"/>
                  </a:lnTo>
                  <a:lnTo>
                    <a:pt x="590" y="34"/>
                  </a:lnTo>
                  <a:lnTo>
                    <a:pt x="594" y="20"/>
                  </a:lnTo>
                  <a:lnTo>
                    <a:pt x="602" y="8"/>
                  </a:lnTo>
                  <a:lnTo>
                    <a:pt x="614" y="2"/>
                  </a:lnTo>
                  <a:lnTo>
                    <a:pt x="634" y="0"/>
                  </a:lnTo>
                  <a:lnTo>
                    <a:pt x="648" y="2"/>
                  </a:lnTo>
                  <a:lnTo>
                    <a:pt x="658" y="8"/>
                  </a:lnTo>
                  <a:lnTo>
                    <a:pt x="664" y="20"/>
                  </a:lnTo>
                  <a:lnTo>
                    <a:pt x="666" y="22"/>
                  </a:lnTo>
                  <a:lnTo>
                    <a:pt x="666" y="24"/>
                  </a:lnTo>
                  <a:lnTo>
                    <a:pt x="668" y="30"/>
                  </a:lnTo>
                  <a:lnTo>
                    <a:pt x="672" y="36"/>
                  </a:lnTo>
                  <a:lnTo>
                    <a:pt x="674" y="42"/>
                  </a:lnTo>
                  <a:lnTo>
                    <a:pt x="676" y="50"/>
                  </a:lnTo>
                  <a:lnTo>
                    <a:pt x="678" y="52"/>
                  </a:lnTo>
                  <a:lnTo>
                    <a:pt x="686" y="60"/>
                  </a:lnTo>
                  <a:lnTo>
                    <a:pt x="694" y="70"/>
                  </a:lnTo>
                  <a:lnTo>
                    <a:pt x="700" y="80"/>
                  </a:lnTo>
                  <a:lnTo>
                    <a:pt x="702" y="92"/>
                  </a:lnTo>
                  <a:lnTo>
                    <a:pt x="704" y="92"/>
                  </a:lnTo>
                  <a:lnTo>
                    <a:pt x="706" y="92"/>
                  </a:lnTo>
                  <a:lnTo>
                    <a:pt x="708" y="90"/>
                  </a:lnTo>
                  <a:lnTo>
                    <a:pt x="712" y="90"/>
                  </a:lnTo>
                  <a:lnTo>
                    <a:pt x="716" y="90"/>
                  </a:lnTo>
                  <a:lnTo>
                    <a:pt x="722" y="92"/>
                  </a:lnTo>
                  <a:lnTo>
                    <a:pt x="726" y="94"/>
                  </a:lnTo>
                  <a:lnTo>
                    <a:pt x="730" y="98"/>
                  </a:lnTo>
                  <a:lnTo>
                    <a:pt x="732" y="104"/>
                  </a:lnTo>
                  <a:lnTo>
                    <a:pt x="734" y="106"/>
                  </a:lnTo>
                  <a:lnTo>
                    <a:pt x="734" y="108"/>
                  </a:lnTo>
                  <a:lnTo>
                    <a:pt x="736" y="112"/>
                  </a:lnTo>
                  <a:lnTo>
                    <a:pt x="738" y="114"/>
                  </a:lnTo>
                  <a:lnTo>
                    <a:pt x="742" y="114"/>
                  </a:lnTo>
                  <a:lnTo>
                    <a:pt x="746" y="114"/>
                  </a:lnTo>
                  <a:lnTo>
                    <a:pt x="752" y="112"/>
                  </a:lnTo>
                  <a:lnTo>
                    <a:pt x="758" y="108"/>
                  </a:lnTo>
                  <a:lnTo>
                    <a:pt x="760" y="108"/>
                  </a:lnTo>
                  <a:lnTo>
                    <a:pt x="762" y="104"/>
                  </a:lnTo>
                  <a:lnTo>
                    <a:pt x="764" y="100"/>
                  </a:lnTo>
                  <a:lnTo>
                    <a:pt x="768" y="94"/>
                  </a:lnTo>
                  <a:lnTo>
                    <a:pt x="774" y="90"/>
                  </a:lnTo>
                  <a:lnTo>
                    <a:pt x="778" y="84"/>
                  </a:lnTo>
                  <a:lnTo>
                    <a:pt x="784" y="80"/>
                  </a:lnTo>
                  <a:lnTo>
                    <a:pt x="790" y="78"/>
                  </a:lnTo>
                  <a:lnTo>
                    <a:pt x="790" y="80"/>
                  </a:lnTo>
                  <a:lnTo>
                    <a:pt x="790" y="82"/>
                  </a:lnTo>
                  <a:lnTo>
                    <a:pt x="790" y="86"/>
                  </a:lnTo>
                  <a:lnTo>
                    <a:pt x="790" y="90"/>
                  </a:lnTo>
                  <a:lnTo>
                    <a:pt x="788" y="96"/>
                  </a:lnTo>
                  <a:lnTo>
                    <a:pt x="786" y="104"/>
                  </a:lnTo>
                  <a:lnTo>
                    <a:pt x="784" y="108"/>
                  </a:lnTo>
                  <a:lnTo>
                    <a:pt x="778" y="120"/>
                  </a:lnTo>
                  <a:lnTo>
                    <a:pt x="772" y="132"/>
                  </a:lnTo>
                  <a:lnTo>
                    <a:pt x="762" y="144"/>
                  </a:lnTo>
                  <a:lnTo>
                    <a:pt x="752" y="156"/>
                  </a:lnTo>
                  <a:lnTo>
                    <a:pt x="744" y="164"/>
                  </a:lnTo>
                  <a:lnTo>
                    <a:pt x="740" y="174"/>
                  </a:lnTo>
                  <a:lnTo>
                    <a:pt x="720" y="190"/>
                  </a:lnTo>
                  <a:lnTo>
                    <a:pt x="698" y="208"/>
                  </a:lnTo>
                  <a:lnTo>
                    <a:pt x="696" y="210"/>
                  </a:lnTo>
                  <a:lnTo>
                    <a:pt x="694" y="212"/>
                  </a:lnTo>
                  <a:lnTo>
                    <a:pt x="690" y="214"/>
                  </a:lnTo>
                  <a:lnTo>
                    <a:pt x="686" y="216"/>
                  </a:lnTo>
                  <a:lnTo>
                    <a:pt x="680" y="218"/>
                  </a:lnTo>
                  <a:lnTo>
                    <a:pt x="672" y="218"/>
                  </a:lnTo>
                  <a:lnTo>
                    <a:pt x="666" y="218"/>
                  </a:lnTo>
                  <a:lnTo>
                    <a:pt x="660" y="216"/>
                  </a:lnTo>
                  <a:lnTo>
                    <a:pt x="656" y="216"/>
                  </a:lnTo>
                  <a:lnTo>
                    <a:pt x="654" y="216"/>
                  </a:lnTo>
                  <a:lnTo>
                    <a:pt x="652" y="216"/>
                  </a:lnTo>
                  <a:lnTo>
                    <a:pt x="648" y="216"/>
                  </a:lnTo>
                  <a:lnTo>
                    <a:pt x="646" y="218"/>
                  </a:lnTo>
                  <a:lnTo>
                    <a:pt x="644" y="220"/>
                  </a:lnTo>
                  <a:lnTo>
                    <a:pt x="644" y="224"/>
                  </a:lnTo>
                  <a:lnTo>
                    <a:pt x="646" y="228"/>
                  </a:lnTo>
                  <a:lnTo>
                    <a:pt x="646" y="232"/>
                  </a:lnTo>
                  <a:lnTo>
                    <a:pt x="646" y="236"/>
                  </a:lnTo>
                  <a:lnTo>
                    <a:pt x="646" y="238"/>
                  </a:lnTo>
                  <a:lnTo>
                    <a:pt x="644" y="240"/>
                  </a:lnTo>
                  <a:lnTo>
                    <a:pt x="642" y="242"/>
                  </a:lnTo>
                  <a:lnTo>
                    <a:pt x="638" y="242"/>
                  </a:lnTo>
                  <a:lnTo>
                    <a:pt x="636" y="242"/>
                  </a:lnTo>
                  <a:lnTo>
                    <a:pt x="632" y="240"/>
                  </a:lnTo>
                  <a:lnTo>
                    <a:pt x="630" y="240"/>
                  </a:lnTo>
                  <a:lnTo>
                    <a:pt x="628" y="240"/>
                  </a:lnTo>
                  <a:lnTo>
                    <a:pt x="628" y="262"/>
                  </a:lnTo>
                  <a:lnTo>
                    <a:pt x="626" y="264"/>
                  </a:lnTo>
                  <a:lnTo>
                    <a:pt x="622" y="268"/>
                  </a:lnTo>
                  <a:lnTo>
                    <a:pt x="618" y="270"/>
                  </a:lnTo>
                  <a:lnTo>
                    <a:pt x="612" y="274"/>
                  </a:lnTo>
                  <a:lnTo>
                    <a:pt x="608" y="276"/>
                  </a:lnTo>
                  <a:lnTo>
                    <a:pt x="606" y="276"/>
                  </a:lnTo>
                  <a:lnTo>
                    <a:pt x="604" y="276"/>
                  </a:lnTo>
                  <a:lnTo>
                    <a:pt x="602" y="274"/>
                  </a:lnTo>
                  <a:lnTo>
                    <a:pt x="600" y="274"/>
                  </a:lnTo>
                  <a:lnTo>
                    <a:pt x="600" y="272"/>
                  </a:lnTo>
                  <a:lnTo>
                    <a:pt x="600" y="268"/>
                  </a:lnTo>
                  <a:lnTo>
                    <a:pt x="602" y="264"/>
                  </a:lnTo>
                  <a:lnTo>
                    <a:pt x="606" y="262"/>
                  </a:lnTo>
                  <a:lnTo>
                    <a:pt x="608" y="258"/>
                  </a:lnTo>
                  <a:lnTo>
                    <a:pt x="608" y="256"/>
                  </a:lnTo>
                  <a:lnTo>
                    <a:pt x="608" y="254"/>
                  </a:lnTo>
                  <a:lnTo>
                    <a:pt x="604" y="252"/>
                  </a:lnTo>
                  <a:lnTo>
                    <a:pt x="600" y="252"/>
                  </a:lnTo>
                  <a:lnTo>
                    <a:pt x="596" y="254"/>
                  </a:lnTo>
                  <a:lnTo>
                    <a:pt x="592" y="256"/>
                  </a:lnTo>
                  <a:lnTo>
                    <a:pt x="586" y="260"/>
                  </a:lnTo>
                  <a:lnTo>
                    <a:pt x="582" y="264"/>
                  </a:lnTo>
                  <a:lnTo>
                    <a:pt x="574" y="266"/>
                  </a:lnTo>
                  <a:lnTo>
                    <a:pt x="568" y="266"/>
                  </a:lnTo>
                  <a:lnTo>
                    <a:pt x="562" y="266"/>
                  </a:lnTo>
                  <a:lnTo>
                    <a:pt x="558" y="266"/>
                  </a:lnTo>
                  <a:lnTo>
                    <a:pt x="556" y="264"/>
                  </a:lnTo>
                  <a:lnTo>
                    <a:pt x="554" y="264"/>
                  </a:lnTo>
                  <a:lnTo>
                    <a:pt x="552" y="266"/>
                  </a:lnTo>
                  <a:lnTo>
                    <a:pt x="550" y="268"/>
                  </a:lnTo>
                  <a:lnTo>
                    <a:pt x="550" y="270"/>
                  </a:lnTo>
                  <a:lnTo>
                    <a:pt x="552" y="274"/>
                  </a:lnTo>
                  <a:lnTo>
                    <a:pt x="554" y="278"/>
                  </a:lnTo>
                  <a:lnTo>
                    <a:pt x="560" y="282"/>
                  </a:lnTo>
                  <a:lnTo>
                    <a:pt x="566" y="286"/>
                  </a:lnTo>
                  <a:lnTo>
                    <a:pt x="570" y="290"/>
                  </a:lnTo>
                  <a:lnTo>
                    <a:pt x="574" y="294"/>
                  </a:lnTo>
                  <a:lnTo>
                    <a:pt x="578" y="296"/>
                  </a:lnTo>
                  <a:lnTo>
                    <a:pt x="580" y="296"/>
                  </a:lnTo>
                  <a:lnTo>
                    <a:pt x="584" y="294"/>
                  </a:lnTo>
                  <a:lnTo>
                    <a:pt x="590" y="294"/>
                  </a:lnTo>
                  <a:lnTo>
                    <a:pt x="594" y="292"/>
                  </a:lnTo>
                  <a:lnTo>
                    <a:pt x="600" y="292"/>
                  </a:lnTo>
                  <a:lnTo>
                    <a:pt x="604" y="290"/>
                  </a:lnTo>
                  <a:lnTo>
                    <a:pt x="610" y="290"/>
                  </a:lnTo>
                  <a:lnTo>
                    <a:pt x="616" y="292"/>
                  </a:lnTo>
                  <a:lnTo>
                    <a:pt x="620" y="294"/>
                  </a:lnTo>
                  <a:lnTo>
                    <a:pt x="622" y="296"/>
                  </a:lnTo>
                  <a:lnTo>
                    <a:pt x="624" y="298"/>
                  </a:lnTo>
                  <a:lnTo>
                    <a:pt x="624" y="300"/>
                  </a:lnTo>
                  <a:lnTo>
                    <a:pt x="620" y="302"/>
                  </a:lnTo>
                  <a:lnTo>
                    <a:pt x="616" y="304"/>
                  </a:lnTo>
                  <a:lnTo>
                    <a:pt x="610" y="306"/>
                  </a:lnTo>
                  <a:lnTo>
                    <a:pt x="604" y="308"/>
                  </a:lnTo>
                  <a:lnTo>
                    <a:pt x="600" y="312"/>
                  </a:lnTo>
                  <a:lnTo>
                    <a:pt x="596" y="314"/>
                  </a:lnTo>
                  <a:lnTo>
                    <a:pt x="592" y="316"/>
                  </a:lnTo>
                  <a:lnTo>
                    <a:pt x="590" y="316"/>
                  </a:lnTo>
                  <a:lnTo>
                    <a:pt x="588" y="318"/>
                  </a:lnTo>
                  <a:lnTo>
                    <a:pt x="584" y="320"/>
                  </a:lnTo>
                  <a:lnTo>
                    <a:pt x="582" y="324"/>
                  </a:lnTo>
                  <a:lnTo>
                    <a:pt x="580" y="326"/>
                  </a:lnTo>
                  <a:lnTo>
                    <a:pt x="580" y="332"/>
                  </a:lnTo>
                  <a:lnTo>
                    <a:pt x="582" y="336"/>
                  </a:lnTo>
                  <a:lnTo>
                    <a:pt x="586" y="342"/>
                  </a:lnTo>
                  <a:lnTo>
                    <a:pt x="590" y="348"/>
                  </a:lnTo>
                  <a:lnTo>
                    <a:pt x="594" y="352"/>
                  </a:lnTo>
                  <a:lnTo>
                    <a:pt x="596" y="358"/>
                  </a:lnTo>
                  <a:lnTo>
                    <a:pt x="598" y="362"/>
                  </a:lnTo>
                  <a:lnTo>
                    <a:pt x="600" y="364"/>
                  </a:lnTo>
                  <a:lnTo>
                    <a:pt x="600" y="366"/>
                  </a:lnTo>
                  <a:lnTo>
                    <a:pt x="608" y="390"/>
                  </a:lnTo>
                  <a:lnTo>
                    <a:pt x="610" y="390"/>
                  </a:lnTo>
                  <a:lnTo>
                    <a:pt x="610" y="394"/>
                  </a:lnTo>
                  <a:lnTo>
                    <a:pt x="612" y="398"/>
                  </a:lnTo>
                  <a:lnTo>
                    <a:pt x="614" y="402"/>
                  </a:lnTo>
                  <a:lnTo>
                    <a:pt x="614" y="406"/>
                  </a:lnTo>
                  <a:lnTo>
                    <a:pt x="614" y="412"/>
                  </a:lnTo>
                  <a:lnTo>
                    <a:pt x="614" y="416"/>
                  </a:lnTo>
                  <a:lnTo>
                    <a:pt x="614" y="422"/>
                  </a:lnTo>
                  <a:lnTo>
                    <a:pt x="612" y="426"/>
                  </a:lnTo>
                  <a:lnTo>
                    <a:pt x="610" y="430"/>
                  </a:lnTo>
                  <a:lnTo>
                    <a:pt x="606" y="434"/>
                  </a:lnTo>
                  <a:lnTo>
                    <a:pt x="606" y="436"/>
                  </a:lnTo>
                  <a:lnTo>
                    <a:pt x="604" y="438"/>
                  </a:lnTo>
                  <a:lnTo>
                    <a:pt x="592" y="458"/>
                  </a:lnTo>
                  <a:lnTo>
                    <a:pt x="582" y="482"/>
                  </a:lnTo>
                  <a:lnTo>
                    <a:pt x="560" y="502"/>
                  </a:lnTo>
                  <a:lnTo>
                    <a:pt x="544" y="512"/>
                  </a:lnTo>
                  <a:lnTo>
                    <a:pt x="540" y="520"/>
                  </a:lnTo>
                  <a:lnTo>
                    <a:pt x="536" y="520"/>
                  </a:lnTo>
                  <a:lnTo>
                    <a:pt x="526" y="522"/>
                  </a:lnTo>
                  <a:lnTo>
                    <a:pt x="514" y="522"/>
                  </a:lnTo>
                  <a:lnTo>
                    <a:pt x="502" y="520"/>
                  </a:lnTo>
                  <a:lnTo>
                    <a:pt x="494" y="532"/>
                  </a:lnTo>
                  <a:lnTo>
                    <a:pt x="482" y="534"/>
                  </a:lnTo>
                  <a:lnTo>
                    <a:pt x="480" y="534"/>
                  </a:lnTo>
                  <a:lnTo>
                    <a:pt x="478" y="534"/>
                  </a:lnTo>
                  <a:lnTo>
                    <a:pt x="474" y="536"/>
                  </a:lnTo>
                  <a:lnTo>
                    <a:pt x="472" y="536"/>
                  </a:lnTo>
                  <a:lnTo>
                    <a:pt x="470" y="540"/>
                  </a:lnTo>
                  <a:lnTo>
                    <a:pt x="468" y="542"/>
                  </a:lnTo>
                  <a:lnTo>
                    <a:pt x="468" y="546"/>
                  </a:lnTo>
                  <a:lnTo>
                    <a:pt x="470" y="552"/>
                  </a:lnTo>
                  <a:lnTo>
                    <a:pt x="470" y="558"/>
                  </a:lnTo>
                  <a:lnTo>
                    <a:pt x="470" y="564"/>
                  </a:lnTo>
                  <a:lnTo>
                    <a:pt x="470" y="568"/>
                  </a:lnTo>
                  <a:lnTo>
                    <a:pt x="470" y="570"/>
                  </a:lnTo>
                  <a:lnTo>
                    <a:pt x="468" y="572"/>
                  </a:lnTo>
                  <a:lnTo>
                    <a:pt x="456" y="574"/>
                  </a:lnTo>
                  <a:lnTo>
                    <a:pt x="454" y="574"/>
                  </a:lnTo>
                  <a:lnTo>
                    <a:pt x="452" y="572"/>
                  </a:lnTo>
                  <a:lnTo>
                    <a:pt x="450" y="570"/>
                  </a:lnTo>
                  <a:lnTo>
                    <a:pt x="450" y="566"/>
                  </a:lnTo>
                  <a:lnTo>
                    <a:pt x="450" y="564"/>
                  </a:lnTo>
                  <a:lnTo>
                    <a:pt x="452" y="560"/>
                  </a:lnTo>
                  <a:lnTo>
                    <a:pt x="456" y="556"/>
                  </a:lnTo>
                  <a:lnTo>
                    <a:pt x="458" y="552"/>
                  </a:lnTo>
                  <a:lnTo>
                    <a:pt x="460" y="548"/>
                  </a:lnTo>
                  <a:lnTo>
                    <a:pt x="460" y="544"/>
                  </a:lnTo>
                  <a:lnTo>
                    <a:pt x="458" y="540"/>
                  </a:lnTo>
                  <a:lnTo>
                    <a:pt x="456" y="538"/>
                  </a:lnTo>
                  <a:lnTo>
                    <a:pt x="452" y="536"/>
                  </a:lnTo>
                  <a:lnTo>
                    <a:pt x="448" y="536"/>
                  </a:lnTo>
                  <a:lnTo>
                    <a:pt x="444" y="534"/>
                  </a:lnTo>
                  <a:lnTo>
                    <a:pt x="442" y="532"/>
                  </a:lnTo>
                  <a:lnTo>
                    <a:pt x="438" y="534"/>
                  </a:lnTo>
                  <a:lnTo>
                    <a:pt x="434" y="536"/>
                  </a:lnTo>
                  <a:lnTo>
                    <a:pt x="434" y="538"/>
                  </a:lnTo>
                  <a:lnTo>
                    <a:pt x="432" y="538"/>
                  </a:lnTo>
                  <a:lnTo>
                    <a:pt x="430" y="528"/>
                  </a:lnTo>
                  <a:lnTo>
                    <a:pt x="418" y="516"/>
                  </a:lnTo>
                  <a:lnTo>
                    <a:pt x="412" y="514"/>
                  </a:lnTo>
                  <a:lnTo>
                    <a:pt x="408" y="516"/>
                  </a:lnTo>
                  <a:lnTo>
                    <a:pt x="402" y="516"/>
                  </a:lnTo>
                  <a:lnTo>
                    <a:pt x="396" y="516"/>
                  </a:lnTo>
                  <a:lnTo>
                    <a:pt x="390" y="516"/>
                  </a:lnTo>
                  <a:lnTo>
                    <a:pt x="386" y="514"/>
                  </a:lnTo>
                  <a:lnTo>
                    <a:pt x="382" y="514"/>
                  </a:lnTo>
                  <a:lnTo>
                    <a:pt x="378" y="514"/>
                  </a:lnTo>
                  <a:lnTo>
                    <a:pt x="372" y="514"/>
                  </a:lnTo>
                  <a:lnTo>
                    <a:pt x="370" y="516"/>
                  </a:lnTo>
                  <a:lnTo>
                    <a:pt x="368" y="516"/>
                  </a:lnTo>
                  <a:lnTo>
                    <a:pt x="364" y="516"/>
                  </a:lnTo>
                  <a:lnTo>
                    <a:pt x="362" y="518"/>
                  </a:lnTo>
                  <a:lnTo>
                    <a:pt x="362" y="520"/>
                  </a:lnTo>
                  <a:lnTo>
                    <a:pt x="362" y="522"/>
                  </a:lnTo>
                  <a:lnTo>
                    <a:pt x="358" y="524"/>
                  </a:lnTo>
                  <a:lnTo>
                    <a:pt x="356" y="526"/>
                  </a:lnTo>
                  <a:lnTo>
                    <a:pt x="356" y="528"/>
                  </a:lnTo>
                  <a:lnTo>
                    <a:pt x="356" y="532"/>
                  </a:lnTo>
                  <a:lnTo>
                    <a:pt x="358" y="538"/>
                  </a:lnTo>
                  <a:lnTo>
                    <a:pt x="356" y="542"/>
                  </a:lnTo>
                  <a:lnTo>
                    <a:pt x="356" y="544"/>
                  </a:lnTo>
                  <a:lnTo>
                    <a:pt x="354" y="544"/>
                  </a:lnTo>
                  <a:lnTo>
                    <a:pt x="352" y="544"/>
                  </a:lnTo>
                  <a:lnTo>
                    <a:pt x="350" y="544"/>
                  </a:lnTo>
                  <a:lnTo>
                    <a:pt x="348" y="544"/>
                  </a:lnTo>
                  <a:lnTo>
                    <a:pt x="342" y="546"/>
                  </a:lnTo>
                  <a:lnTo>
                    <a:pt x="338" y="548"/>
                  </a:lnTo>
                  <a:lnTo>
                    <a:pt x="334" y="548"/>
                  </a:lnTo>
                  <a:lnTo>
                    <a:pt x="332" y="548"/>
                  </a:lnTo>
                  <a:lnTo>
                    <a:pt x="332" y="546"/>
                  </a:lnTo>
                  <a:lnTo>
                    <a:pt x="332" y="542"/>
                  </a:lnTo>
                  <a:lnTo>
                    <a:pt x="334" y="538"/>
                  </a:lnTo>
                  <a:lnTo>
                    <a:pt x="334" y="536"/>
                  </a:lnTo>
                  <a:lnTo>
                    <a:pt x="334" y="534"/>
                  </a:lnTo>
                  <a:lnTo>
                    <a:pt x="326" y="528"/>
                  </a:lnTo>
                  <a:lnTo>
                    <a:pt x="320" y="530"/>
                  </a:lnTo>
                  <a:lnTo>
                    <a:pt x="316" y="530"/>
                  </a:lnTo>
                  <a:lnTo>
                    <a:pt x="312" y="528"/>
                  </a:lnTo>
                  <a:lnTo>
                    <a:pt x="310" y="526"/>
                  </a:lnTo>
                  <a:lnTo>
                    <a:pt x="308" y="524"/>
                  </a:lnTo>
                  <a:lnTo>
                    <a:pt x="308" y="522"/>
                  </a:lnTo>
                  <a:lnTo>
                    <a:pt x="308" y="520"/>
                  </a:lnTo>
                  <a:lnTo>
                    <a:pt x="312" y="498"/>
                  </a:lnTo>
                  <a:lnTo>
                    <a:pt x="316" y="488"/>
                  </a:lnTo>
                  <a:lnTo>
                    <a:pt x="320" y="484"/>
                  </a:lnTo>
                  <a:lnTo>
                    <a:pt x="316" y="470"/>
                  </a:lnTo>
                  <a:lnTo>
                    <a:pt x="310" y="458"/>
                  </a:lnTo>
                  <a:lnTo>
                    <a:pt x="304" y="452"/>
                  </a:lnTo>
                  <a:lnTo>
                    <a:pt x="300" y="450"/>
                  </a:lnTo>
                  <a:lnTo>
                    <a:pt x="300" y="448"/>
                  </a:lnTo>
                  <a:lnTo>
                    <a:pt x="298" y="448"/>
                  </a:lnTo>
                  <a:lnTo>
                    <a:pt x="264" y="452"/>
                  </a:lnTo>
                  <a:lnTo>
                    <a:pt x="252" y="450"/>
                  </a:lnTo>
                  <a:lnTo>
                    <a:pt x="248" y="446"/>
                  </a:lnTo>
                  <a:lnTo>
                    <a:pt x="242" y="442"/>
                  </a:lnTo>
                  <a:lnTo>
                    <a:pt x="232" y="440"/>
                  </a:lnTo>
                  <a:lnTo>
                    <a:pt x="222" y="440"/>
                  </a:lnTo>
                  <a:lnTo>
                    <a:pt x="216" y="438"/>
                  </a:lnTo>
                  <a:lnTo>
                    <a:pt x="208" y="440"/>
                  </a:lnTo>
                  <a:lnTo>
                    <a:pt x="200" y="444"/>
                  </a:lnTo>
                  <a:lnTo>
                    <a:pt x="196" y="446"/>
                  </a:lnTo>
                  <a:lnTo>
                    <a:pt x="192" y="450"/>
                  </a:lnTo>
                  <a:lnTo>
                    <a:pt x="188" y="452"/>
                  </a:lnTo>
                  <a:lnTo>
                    <a:pt x="186" y="454"/>
                  </a:lnTo>
                  <a:lnTo>
                    <a:pt x="186" y="452"/>
                  </a:lnTo>
                  <a:lnTo>
                    <a:pt x="184" y="450"/>
                  </a:lnTo>
                  <a:lnTo>
                    <a:pt x="184" y="448"/>
                  </a:lnTo>
                  <a:lnTo>
                    <a:pt x="182" y="450"/>
                  </a:lnTo>
                  <a:lnTo>
                    <a:pt x="180" y="450"/>
                  </a:lnTo>
                  <a:lnTo>
                    <a:pt x="178" y="450"/>
                  </a:lnTo>
                  <a:lnTo>
                    <a:pt x="178" y="452"/>
                  </a:lnTo>
                  <a:lnTo>
                    <a:pt x="114" y="438"/>
                  </a:lnTo>
                  <a:lnTo>
                    <a:pt x="88" y="416"/>
                  </a:lnTo>
                  <a:lnTo>
                    <a:pt x="82" y="402"/>
                  </a:lnTo>
                  <a:lnTo>
                    <a:pt x="82" y="392"/>
                  </a:lnTo>
                  <a:lnTo>
                    <a:pt x="88" y="384"/>
                  </a:lnTo>
                  <a:lnTo>
                    <a:pt x="92" y="380"/>
                  </a:lnTo>
                  <a:lnTo>
                    <a:pt x="94" y="380"/>
                  </a:lnTo>
                  <a:lnTo>
                    <a:pt x="88" y="366"/>
                  </a:lnTo>
                  <a:lnTo>
                    <a:pt x="96" y="362"/>
                  </a:lnTo>
                  <a:lnTo>
                    <a:pt x="94" y="358"/>
                  </a:lnTo>
                  <a:lnTo>
                    <a:pt x="92" y="354"/>
                  </a:lnTo>
                  <a:lnTo>
                    <a:pt x="92" y="350"/>
                  </a:lnTo>
                  <a:lnTo>
                    <a:pt x="90" y="348"/>
                  </a:lnTo>
                  <a:lnTo>
                    <a:pt x="90" y="346"/>
                  </a:lnTo>
                  <a:lnTo>
                    <a:pt x="88" y="342"/>
                  </a:lnTo>
                  <a:lnTo>
                    <a:pt x="86" y="340"/>
                  </a:lnTo>
                  <a:lnTo>
                    <a:pt x="82" y="338"/>
                  </a:lnTo>
                  <a:lnTo>
                    <a:pt x="76" y="336"/>
                  </a:lnTo>
                  <a:lnTo>
                    <a:pt x="72" y="336"/>
                  </a:lnTo>
                  <a:lnTo>
                    <a:pt x="66" y="334"/>
                  </a:lnTo>
                  <a:lnTo>
                    <a:pt x="62" y="332"/>
                  </a:lnTo>
                  <a:lnTo>
                    <a:pt x="60" y="330"/>
                  </a:lnTo>
                  <a:lnTo>
                    <a:pt x="58" y="328"/>
                  </a:lnTo>
                  <a:lnTo>
                    <a:pt x="50" y="330"/>
                  </a:lnTo>
                  <a:lnTo>
                    <a:pt x="30" y="332"/>
                  </a:lnTo>
                  <a:lnTo>
                    <a:pt x="28" y="314"/>
                  </a:lnTo>
                  <a:lnTo>
                    <a:pt x="26" y="312"/>
                  </a:lnTo>
                  <a:lnTo>
                    <a:pt x="24" y="310"/>
                  </a:lnTo>
                  <a:lnTo>
                    <a:pt x="22" y="308"/>
                  </a:lnTo>
                  <a:lnTo>
                    <a:pt x="20" y="304"/>
                  </a:lnTo>
                  <a:lnTo>
                    <a:pt x="18" y="300"/>
                  </a:lnTo>
                  <a:lnTo>
                    <a:pt x="16" y="294"/>
                  </a:lnTo>
                  <a:lnTo>
                    <a:pt x="16" y="290"/>
                  </a:lnTo>
                  <a:lnTo>
                    <a:pt x="14" y="286"/>
                  </a:lnTo>
                  <a:lnTo>
                    <a:pt x="12" y="284"/>
                  </a:lnTo>
                  <a:lnTo>
                    <a:pt x="10" y="282"/>
                  </a:lnTo>
                  <a:lnTo>
                    <a:pt x="6" y="282"/>
                  </a:lnTo>
                  <a:lnTo>
                    <a:pt x="4" y="280"/>
                  </a:lnTo>
                  <a:lnTo>
                    <a:pt x="2" y="280"/>
                  </a:lnTo>
                  <a:lnTo>
                    <a:pt x="0" y="276"/>
                  </a:lnTo>
                  <a:lnTo>
                    <a:pt x="0" y="272"/>
                  </a:lnTo>
                  <a:lnTo>
                    <a:pt x="0" y="270"/>
                  </a:lnTo>
                  <a:lnTo>
                    <a:pt x="0" y="266"/>
                  </a:lnTo>
                  <a:lnTo>
                    <a:pt x="0" y="264"/>
                  </a:lnTo>
                  <a:lnTo>
                    <a:pt x="2" y="260"/>
                  </a:lnTo>
                  <a:lnTo>
                    <a:pt x="4" y="256"/>
                  </a:lnTo>
                  <a:lnTo>
                    <a:pt x="8" y="254"/>
                  </a:lnTo>
                  <a:lnTo>
                    <a:pt x="12" y="252"/>
                  </a:lnTo>
                  <a:lnTo>
                    <a:pt x="18" y="252"/>
                  </a:lnTo>
                  <a:lnTo>
                    <a:pt x="28" y="254"/>
                  </a:lnTo>
                  <a:lnTo>
                    <a:pt x="40" y="246"/>
                  </a:lnTo>
                  <a:lnTo>
                    <a:pt x="42" y="244"/>
                  </a:lnTo>
                  <a:lnTo>
                    <a:pt x="44" y="242"/>
                  </a:lnTo>
                  <a:lnTo>
                    <a:pt x="48" y="242"/>
                  </a:lnTo>
                  <a:lnTo>
                    <a:pt x="54" y="240"/>
                  </a:lnTo>
                  <a:lnTo>
                    <a:pt x="56" y="240"/>
                  </a:lnTo>
                  <a:lnTo>
                    <a:pt x="60" y="240"/>
                  </a:lnTo>
                  <a:lnTo>
                    <a:pt x="64" y="238"/>
                  </a:lnTo>
                  <a:lnTo>
                    <a:pt x="70" y="236"/>
                  </a:lnTo>
                  <a:lnTo>
                    <a:pt x="74" y="232"/>
                  </a:lnTo>
                  <a:lnTo>
                    <a:pt x="78" y="226"/>
                  </a:lnTo>
                  <a:lnTo>
                    <a:pt x="80" y="220"/>
                  </a:lnTo>
                  <a:lnTo>
                    <a:pt x="82" y="218"/>
                  </a:lnTo>
                  <a:lnTo>
                    <a:pt x="82" y="216"/>
                  </a:lnTo>
                  <a:lnTo>
                    <a:pt x="84" y="212"/>
                  </a:lnTo>
                  <a:lnTo>
                    <a:pt x="84" y="208"/>
                  </a:lnTo>
                  <a:lnTo>
                    <a:pt x="84" y="206"/>
                  </a:lnTo>
                  <a:lnTo>
                    <a:pt x="84" y="202"/>
                  </a:lnTo>
                  <a:lnTo>
                    <a:pt x="80" y="202"/>
                  </a:lnTo>
                  <a:lnTo>
                    <a:pt x="78" y="198"/>
                  </a:lnTo>
                  <a:lnTo>
                    <a:pt x="76" y="196"/>
                  </a:lnTo>
                  <a:lnTo>
                    <a:pt x="74" y="192"/>
                  </a:lnTo>
                  <a:lnTo>
                    <a:pt x="74" y="188"/>
                  </a:lnTo>
                  <a:lnTo>
                    <a:pt x="74" y="186"/>
                  </a:lnTo>
                  <a:lnTo>
                    <a:pt x="80" y="184"/>
                  </a:lnTo>
                  <a:lnTo>
                    <a:pt x="84" y="182"/>
                  </a:lnTo>
                  <a:lnTo>
                    <a:pt x="86" y="182"/>
                  </a:lnTo>
                  <a:lnTo>
                    <a:pt x="88" y="180"/>
                  </a:lnTo>
                  <a:lnTo>
                    <a:pt x="90" y="178"/>
                  </a:lnTo>
                  <a:lnTo>
                    <a:pt x="90" y="176"/>
                  </a:lnTo>
                  <a:lnTo>
                    <a:pt x="90" y="174"/>
                  </a:lnTo>
                  <a:lnTo>
                    <a:pt x="90" y="172"/>
                  </a:lnTo>
                  <a:lnTo>
                    <a:pt x="94" y="172"/>
                  </a:lnTo>
                  <a:lnTo>
                    <a:pt x="98" y="170"/>
                  </a:lnTo>
                  <a:lnTo>
                    <a:pt x="102" y="170"/>
                  </a:lnTo>
                  <a:lnTo>
                    <a:pt x="106" y="168"/>
                  </a:lnTo>
                  <a:lnTo>
                    <a:pt x="110" y="164"/>
                  </a:lnTo>
                  <a:lnTo>
                    <a:pt x="112" y="158"/>
                  </a:lnTo>
                  <a:lnTo>
                    <a:pt x="116" y="152"/>
                  </a:lnTo>
                  <a:lnTo>
                    <a:pt x="116" y="146"/>
                  </a:lnTo>
                  <a:lnTo>
                    <a:pt x="116" y="142"/>
                  </a:lnTo>
                  <a:lnTo>
                    <a:pt x="120" y="136"/>
                  </a:lnTo>
                  <a:lnTo>
                    <a:pt x="124" y="134"/>
                  </a:lnTo>
                  <a:lnTo>
                    <a:pt x="128" y="132"/>
                  </a:lnTo>
                  <a:lnTo>
                    <a:pt x="134" y="130"/>
                  </a:lnTo>
                  <a:lnTo>
                    <a:pt x="140" y="130"/>
                  </a:lnTo>
                  <a:lnTo>
                    <a:pt x="144" y="128"/>
                  </a:lnTo>
                  <a:lnTo>
                    <a:pt x="146" y="124"/>
                  </a:lnTo>
                  <a:lnTo>
                    <a:pt x="148" y="120"/>
                  </a:lnTo>
                  <a:lnTo>
                    <a:pt x="150" y="114"/>
                  </a:lnTo>
                  <a:lnTo>
                    <a:pt x="154" y="110"/>
                  </a:lnTo>
                  <a:lnTo>
                    <a:pt x="158" y="104"/>
                  </a:lnTo>
                  <a:lnTo>
                    <a:pt x="164" y="102"/>
                  </a:lnTo>
                  <a:lnTo>
                    <a:pt x="172" y="100"/>
                  </a:lnTo>
                  <a:lnTo>
                    <a:pt x="176" y="100"/>
                  </a:lnTo>
                  <a:lnTo>
                    <a:pt x="178" y="98"/>
                  </a:lnTo>
                  <a:lnTo>
                    <a:pt x="180" y="96"/>
                  </a:lnTo>
                  <a:lnTo>
                    <a:pt x="180" y="94"/>
                  </a:lnTo>
                  <a:lnTo>
                    <a:pt x="180" y="92"/>
                  </a:lnTo>
                  <a:lnTo>
                    <a:pt x="180" y="90"/>
                  </a:lnTo>
                  <a:lnTo>
                    <a:pt x="180" y="86"/>
                  </a:lnTo>
                  <a:lnTo>
                    <a:pt x="182" y="82"/>
                  </a:lnTo>
                  <a:lnTo>
                    <a:pt x="186" y="80"/>
                  </a:lnTo>
                  <a:lnTo>
                    <a:pt x="190" y="76"/>
                  </a:lnTo>
                  <a:lnTo>
                    <a:pt x="194" y="74"/>
                  </a:lnTo>
                  <a:lnTo>
                    <a:pt x="216" y="74"/>
                  </a:lnTo>
                  <a:lnTo>
                    <a:pt x="194" y="86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61" name="Freeform 26"/>
            <p:cNvSpPr>
              <a:spLocks/>
            </p:cNvSpPr>
            <p:nvPr/>
          </p:nvSpPr>
          <p:spPr bwMode="gray">
            <a:xfrm>
              <a:off x="2133" y="2924"/>
              <a:ext cx="68" cy="56"/>
            </a:xfrm>
            <a:custGeom>
              <a:avLst/>
              <a:gdLst>
                <a:gd name="T0" fmla="*/ 2 w 68"/>
                <a:gd name="T1" fmla="*/ 36 h 56"/>
                <a:gd name="T2" fmla="*/ 2 w 68"/>
                <a:gd name="T3" fmla="*/ 32 h 56"/>
                <a:gd name="T4" fmla="*/ 0 w 68"/>
                <a:gd name="T5" fmla="*/ 22 h 56"/>
                <a:gd name="T6" fmla="*/ 2 w 68"/>
                <a:gd name="T7" fmla="*/ 10 h 56"/>
                <a:gd name="T8" fmla="*/ 10 w 68"/>
                <a:gd name="T9" fmla="*/ 4 h 56"/>
                <a:gd name="T10" fmla="*/ 10 w 68"/>
                <a:gd name="T11" fmla="*/ 2 h 56"/>
                <a:gd name="T12" fmla="*/ 12 w 68"/>
                <a:gd name="T13" fmla="*/ 2 h 56"/>
                <a:gd name="T14" fmla="*/ 14 w 68"/>
                <a:gd name="T15" fmla="*/ 2 h 56"/>
                <a:gd name="T16" fmla="*/ 16 w 68"/>
                <a:gd name="T17" fmla="*/ 0 h 56"/>
                <a:gd name="T18" fmla="*/ 22 w 68"/>
                <a:gd name="T19" fmla="*/ 0 h 56"/>
                <a:gd name="T20" fmla="*/ 28 w 68"/>
                <a:gd name="T21" fmla="*/ 2 h 56"/>
                <a:gd name="T22" fmla="*/ 34 w 68"/>
                <a:gd name="T23" fmla="*/ 4 h 56"/>
                <a:gd name="T24" fmla="*/ 42 w 68"/>
                <a:gd name="T25" fmla="*/ 10 h 56"/>
                <a:gd name="T26" fmla="*/ 44 w 68"/>
                <a:gd name="T27" fmla="*/ 8 h 56"/>
                <a:gd name="T28" fmla="*/ 46 w 68"/>
                <a:gd name="T29" fmla="*/ 8 h 56"/>
                <a:gd name="T30" fmla="*/ 50 w 68"/>
                <a:gd name="T31" fmla="*/ 8 h 56"/>
                <a:gd name="T32" fmla="*/ 54 w 68"/>
                <a:gd name="T33" fmla="*/ 8 h 56"/>
                <a:gd name="T34" fmla="*/ 58 w 68"/>
                <a:gd name="T35" fmla="*/ 8 h 56"/>
                <a:gd name="T36" fmla="*/ 60 w 68"/>
                <a:gd name="T37" fmla="*/ 8 h 56"/>
                <a:gd name="T38" fmla="*/ 64 w 68"/>
                <a:gd name="T39" fmla="*/ 10 h 56"/>
                <a:gd name="T40" fmla="*/ 66 w 68"/>
                <a:gd name="T41" fmla="*/ 12 h 56"/>
                <a:gd name="T42" fmla="*/ 68 w 68"/>
                <a:gd name="T43" fmla="*/ 16 h 56"/>
                <a:gd name="T44" fmla="*/ 68 w 68"/>
                <a:gd name="T45" fmla="*/ 18 h 56"/>
                <a:gd name="T46" fmla="*/ 66 w 68"/>
                <a:gd name="T47" fmla="*/ 22 h 56"/>
                <a:gd name="T48" fmla="*/ 66 w 68"/>
                <a:gd name="T49" fmla="*/ 26 h 56"/>
                <a:gd name="T50" fmla="*/ 64 w 68"/>
                <a:gd name="T51" fmla="*/ 30 h 56"/>
                <a:gd name="T52" fmla="*/ 64 w 68"/>
                <a:gd name="T53" fmla="*/ 32 h 56"/>
                <a:gd name="T54" fmla="*/ 64 w 68"/>
                <a:gd name="T55" fmla="*/ 34 h 56"/>
                <a:gd name="T56" fmla="*/ 54 w 68"/>
                <a:gd name="T57" fmla="*/ 38 h 56"/>
                <a:gd name="T58" fmla="*/ 50 w 68"/>
                <a:gd name="T59" fmla="*/ 42 h 56"/>
                <a:gd name="T60" fmla="*/ 46 w 68"/>
                <a:gd name="T61" fmla="*/ 42 h 56"/>
                <a:gd name="T62" fmla="*/ 42 w 68"/>
                <a:gd name="T63" fmla="*/ 52 h 56"/>
                <a:gd name="T64" fmla="*/ 24 w 68"/>
                <a:gd name="T65" fmla="*/ 56 h 56"/>
                <a:gd name="T66" fmla="*/ 2 w 68"/>
                <a:gd name="T67" fmla="*/ 36 h 5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8"/>
                <a:gd name="T103" fmla="*/ 0 h 56"/>
                <a:gd name="T104" fmla="*/ 68 w 68"/>
                <a:gd name="T105" fmla="*/ 56 h 5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8" h="56">
                  <a:moveTo>
                    <a:pt x="2" y="36"/>
                  </a:moveTo>
                  <a:lnTo>
                    <a:pt x="2" y="32"/>
                  </a:lnTo>
                  <a:lnTo>
                    <a:pt x="0" y="22"/>
                  </a:lnTo>
                  <a:lnTo>
                    <a:pt x="2" y="10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4" y="2"/>
                  </a:lnTo>
                  <a:lnTo>
                    <a:pt x="16" y="0"/>
                  </a:lnTo>
                  <a:lnTo>
                    <a:pt x="22" y="0"/>
                  </a:lnTo>
                  <a:lnTo>
                    <a:pt x="28" y="2"/>
                  </a:lnTo>
                  <a:lnTo>
                    <a:pt x="34" y="4"/>
                  </a:lnTo>
                  <a:lnTo>
                    <a:pt x="42" y="10"/>
                  </a:lnTo>
                  <a:lnTo>
                    <a:pt x="44" y="8"/>
                  </a:lnTo>
                  <a:lnTo>
                    <a:pt x="46" y="8"/>
                  </a:lnTo>
                  <a:lnTo>
                    <a:pt x="50" y="8"/>
                  </a:lnTo>
                  <a:lnTo>
                    <a:pt x="54" y="8"/>
                  </a:lnTo>
                  <a:lnTo>
                    <a:pt x="58" y="8"/>
                  </a:lnTo>
                  <a:lnTo>
                    <a:pt x="60" y="8"/>
                  </a:lnTo>
                  <a:lnTo>
                    <a:pt x="64" y="10"/>
                  </a:lnTo>
                  <a:lnTo>
                    <a:pt x="66" y="12"/>
                  </a:lnTo>
                  <a:lnTo>
                    <a:pt x="68" y="16"/>
                  </a:lnTo>
                  <a:lnTo>
                    <a:pt x="68" y="18"/>
                  </a:lnTo>
                  <a:lnTo>
                    <a:pt x="66" y="22"/>
                  </a:lnTo>
                  <a:lnTo>
                    <a:pt x="66" y="26"/>
                  </a:lnTo>
                  <a:lnTo>
                    <a:pt x="64" y="30"/>
                  </a:lnTo>
                  <a:lnTo>
                    <a:pt x="64" y="32"/>
                  </a:lnTo>
                  <a:lnTo>
                    <a:pt x="64" y="34"/>
                  </a:lnTo>
                  <a:lnTo>
                    <a:pt x="54" y="38"/>
                  </a:lnTo>
                  <a:lnTo>
                    <a:pt x="50" y="42"/>
                  </a:lnTo>
                  <a:lnTo>
                    <a:pt x="46" y="42"/>
                  </a:lnTo>
                  <a:lnTo>
                    <a:pt x="42" y="52"/>
                  </a:lnTo>
                  <a:lnTo>
                    <a:pt x="24" y="56"/>
                  </a:lnTo>
                  <a:lnTo>
                    <a:pt x="2" y="36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62" name="Freeform 27"/>
            <p:cNvSpPr>
              <a:spLocks/>
            </p:cNvSpPr>
            <p:nvPr/>
          </p:nvSpPr>
          <p:spPr bwMode="gray">
            <a:xfrm>
              <a:off x="2487" y="2650"/>
              <a:ext cx="36" cy="44"/>
            </a:xfrm>
            <a:custGeom>
              <a:avLst/>
              <a:gdLst>
                <a:gd name="T0" fmla="*/ 6 w 36"/>
                <a:gd name="T1" fmla="*/ 0 h 44"/>
                <a:gd name="T2" fmla="*/ 6 w 36"/>
                <a:gd name="T3" fmla="*/ 2 h 44"/>
                <a:gd name="T4" fmla="*/ 2 w 36"/>
                <a:gd name="T5" fmla="*/ 4 h 44"/>
                <a:gd name="T6" fmla="*/ 0 w 36"/>
                <a:gd name="T7" fmla="*/ 6 h 44"/>
                <a:gd name="T8" fmla="*/ 0 w 36"/>
                <a:gd name="T9" fmla="*/ 10 h 44"/>
                <a:gd name="T10" fmla="*/ 2 w 36"/>
                <a:gd name="T11" fmla="*/ 12 h 44"/>
                <a:gd name="T12" fmla="*/ 4 w 36"/>
                <a:gd name="T13" fmla="*/ 16 h 44"/>
                <a:gd name="T14" fmla="*/ 8 w 36"/>
                <a:gd name="T15" fmla="*/ 20 h 44"/>
                <a:gd name="T16" fmla="*/ 10 w 36"/>
                <a:gd name="T17" fmla="*/ 24 h 44"/>
                <a:gd name="T18" fmla="*/ 14 w 36"/>
                <a:gd name="T19" fmla="*/ 28 h 44"/>
                <a:gd name="T20" fmla="*/ 16 w 36"/>
                <a:gd name="T21" fmla="*/ 32 h 44"/>
                <a:gd name="T22" fmla="*/ 16 w 36"/>
                <a:gd name="T23" fmla="*/ 32 h 44"/>
                <a:gd name="T24" fmla="*/ 16 w 36"/>
                <a:gd name="T25" fmla="*/ 34 h 44"/>
                <a:gd name="T26" fmla="*/ 16 w 36"/>
                <a:gd name="T27" fmla="*/ 36 h 44"/>
                <a:gd name="T28" fmla="*/ 16 w 36"/>
                <a:gd name="T29" fmla="*/ 38 h 44"/>
                <a:gd name="T30" fmla="*/ 18 w 36"/>
                <a:gd name="T31" fmla="*/ 40 h 44"/>
                <a:gd name="T32" fmla="*/ 18 w 36"/>
                <a:gd name="T33" fmla="*/ 42 h 44"/>
                <a:gd name="T34" fmla="*/ 22 w 36"/>
                <a:gd name="T35" fmla="*/ 44 h 44"/>
                <a:gd name="T36" fmla="*/ 26 w 36"/>
                <a:gd name="T37" fmla="*/ 44 h 44"/>
                <a:gd name="T38" fmla="*/ 30 w 36"/>
                <a:gd name="T39" fmla="*/ 42 h 44"/>
                <a:gd name="T40" fmla="*/ 34 w 36"/>
                <a:gd name="T41" fmla="*/ 38 h 44"/>
                <a:gd name="T42" fmla="*/ 34 w 36"/>
                <a:gd name="T43" fmla="*/ 34 h 44"/>
                <a:gd name="T44" fmla="*/ 34 w 36"/>
                <a:gd name="T45" fmla="*/ 30 h 44"/>
                <a:gd name="T46" fmla="*/ 34 w 36"/>
                <a:gd name="T47" fmla="*/ 26 h 44"/>
                <a:gd name="T48" fmla="*/ 34 w 36"/>
                <a:gd name="T49" fmla="*/ 22 h 44"/>
                <a:gd name="T50" fmla="*/ 34 w 36"/>
                <a:gd name="T51" fmla="*/ 18 h 44"/>
                <a:gd name="T52" fmla="*/ 34 w 36"/>
                <a:gd name="T53" fmla="*/ 16 h 44"/>
                <a:gd name="T54" fmla="*/ 36 w 36"/>
                <a:gd name="T55" fmla="*/ 14 h 44"/>
                <a:gd name="T56" fmla="*/ 34 w 36"/>
                <a:gd name="T57" fmla="*/ 14 h 44"/>
                <a:gd name="T58" fmla="*/ 32 w 36"/>
                <a:gd name="T59" fmla="*/ 12 h 44"/>
                <a:gd name="T60" fmla="*/ 28 w 36"/>
                <a:gd name="T61" fmla="*/ 10 h 44"/>
                <a:gd name="T62" fmla="*/ 24 w 36"/>
                <a:gd name="T63" fmla="*/ 6 h 44"/>
                <a:gd name="T64" fmla="*/ 20 w 36"/>
                <a:gd name="T65" fmla="*/ 4 h 44"/>
                <a:gd name="T66" fmla="*/ 18 w 36"/>
                <a:gd name="T67" fmla="*/ 4 h 44"/>
                <a:gd name="T68" fmla="*/ 12 w 36"/>
                <a:gd name="T69" fmla="*/ 4 h 44"/>
                <a:gd name="T70" fmla="*/ 10 w 36"/>
                <a:gd name="T71" fmla="*/ 2 h 44"/>
                <a:gd name="T72" fmla="*/ 8 w 36"/>
                <a:gd name="T73" fmla="*/ 2 h 44"/>
                <a:gd name="T74" fmla="*/ 6 w 36"/>
                <a:gd name="T75" fmla="*/ 0 h 4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6"/>
                <a:gd name="T115" fmla="*/ 0 h 44"/>
                <a:gd name="T116" fmla="*/ 36 w 36"/>
                <a:gd name="T117" fmla="*/ 44 h 4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6" h="44">
                  <a:moveTo>
                    <a:pt x="6" y="0"/>
                  </a:moveTo>
                  <a:lnTo>
                    <a:pt x="6" y="2"/>
                  </a:lnTo>
                  <a:lnTo>
                    <a:pt x="2" y="4"/>
                  </a:lnTo>
                  <a:lnTo>
                    <a:pt x="0" y="6"/>
                  </a:lnTo>
                  <a:lnTo>
                    <a:pt x="0" y="10"/>
                  </a:lnTo>
                  <a:lnTo>
                    <a:pt x="2" y="12"/>
                  </a:lnTo>
                  <a:lnTo>
                    <a:pt x="4" y="16"/>
                  </a:lnTo>
                  <a:lnTo>
                    <a:pt x="8" y="20"/>
                  </a:lnTo>
                  <a:lnTo>
                    <a:pt x="10" y="24"/>
                  </a:lnTo>
                  <a:lnTo>
                    <a:pt x="14" y="28"/>
                  </a:lnTo>
                  <a:lnTo>
                    <a:pt x="16" y="32"/>
                  </a:lnTo>
                  <a:lnTo>
                    <a:pt x="16" y="34"/>
                  </a:lnTo>
                  <a:lnTo>
                    <a:pt x="16" y="36"/>
                  </a:lnTo>
                  <a:lnTo>
                    <a:pt x="16" y="38"/>
                  </a:lnTo>
                  <a:lnTo>
                    <a:pt x="18" y="40"/>
                  </a:lnTo>
                  <a:lnTo>
                    <a:pt x="18" y="42"/>
                  </a:lnTo>
                  <a:lnTo>
                    <a:pt x="22" y="44"/>
                  </a:lnTo>
                  <a:lnTo>
                    <a:pt x="26" y="44"/>
                  </a:lnTo>
                  <a:lnTo>
                    <a:pt x="30" y="42"/>
                  </a:lnTo>
                  <a:lnTo>
                    <a:pt x="34" y="38"/>
                  </a:lnTo>
                  <a:lnTo>
                    <a:pt x="34" y="34"/>
                  </a:lnTo>
                  <a:lnTo>
                    <a:pt x="34" y="30"/>
                  </a:lnTo>
                  <a:lnTo>
                    <a:pt x="34" y="26"/>
                  </a:lnTo>
                  <a:lnTo>
                    <a:pt x="34" y="22"/>
                  </a:lnTo>
                  <a:lnTo>
                    <a:pt x="34" y="18"/>
                  </a:lnTo>
                  <a:lnTo>
                    <a:pt x="34" y="16"/>
                  </a:lnTo>
                  <a:lnTo>
                    <a:pt x="36" y="14"/>
                  </a:lnTo>
                  <a:lnTo>
                    <a:pt x="34" y="14"/>
                  </a:lnTo>
                  <a:lnTo>
                    <a:pt x="32" y="12"/>
                  </a:lnTo>
                  <a:lnTo>
                    <a:pt x="28" y="10"/>
                  </a:lnTo>
                  <a:lnTo>
                    <a:pt x="24" y="6"/>
                  </a:lnTo>
                  <a:lnTo>
                    <a:pt x="20" y="4"/>
                  </a:lnTo>
                  <a:lnTo>
                    <a:pt x="18" y="4"/>
                  </a:lnTo>
                  <a:lnTo>
                    <a:pt x="12" y="4"/>
                  </a:lnTo>
                  <a:lnTo>
                    <a:pt x="10" y="2"/>
                  </a:lnTo>
                  <a:lnTo>
                    <a:pt x="8" y="2"/>
                  </a:lnTo>
                  <a:lnTo>
                    <a:pt x="6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63" name="Freeform 28"/>
            <p:cNvSpPr>
              <a:spLocks/>
            </p:cNvSpPr>
            <p:nvPr/>
          </p:nvSpPr>
          <p:spPr bwMode="gray">
            <a:xfrm>
              <a:off x="2499" y="2528"/>
              <a:ext cx="144" cy="122"/>
            </a:xfrm>
            <a:custGeom>
              <a:avLst/>
              <a:gdLst>
                <a:gd name="T0" fmla="*/ 0 w 144"/>
                <a:gd name="T1" fmla="*/ 114 h 122"/>
                <a:gd name="T2" fmla="*/ 22 w 144"/>
                <a:gd name="T3" fmla="*/ 114 h 122"/>
                <a:gd name="T4" fmla="*/ 58 w 144"/>
                <a:gd name="T5" fmla="*/ 106 h 122"/>
                <a:gd name="T6" fmla="*/ 62 w 144"/>
                <a:gd name="T7" fmla="*/ 118 h 122"/>
                <a:gd name="T8" fmla="*/ 66 w 144"/>
                <a:gd name="T9" fmla="*/ 120 h 122"/>
                <a:gd name="T10" fmla="*/ 74 w 144"/>
                <a:gd name="T11" fmla="*/ 120 h 122"/>
                <a:gd name="T12" fmla="*/ 82 w 144"/>
                <a:gd name="T13" fmla="*/ 114 h 122"/>
                <a:gd name="T14" fmla="*/ 86 w 144"/>
                <a:gd name="T15" fmla="*/ 110 h 122"/>
                <a:gd name="T16" fmla="*/ 102 w 144"/>
                <a:gd name="T17" fmla="*/ 104 h 122"/>
                <a:gd name="T18" fmla="*/ 106 w 144"/>
                <a:gd name="T19" fmla="*/ 100 h 122"/>
                <a:gd name="T20" fmla="*/ 116 w 144"/>
                <a:gd name="T21" fmla="*/ 94 h 122"/>
                <a:gd name="T22" fmla="*/ 124 w 144"/>
                <a:gd name="T23" fmla="*/ 88 h 122"/>
                <a:gd name="T24" fmla="*/ 128 w 144"/>
                <a:gd name="T25" fmla="*/ 82 h 122"/>
                <a:gd name="T26" fmla="*/ 132 w 144"/>
                <a:gd name="T27" fmla="*/ 76 h 122"/>
                <a:gd name="T28" fmla="*/ 136 w 144"/>
                <a:gd name="T29" fmla="*/ 68 h 122"/>
                <a:gd name="T30" fmla="*/ 138 w 144"/>
                <a:gd name="T31" fmla="*/ 60 h 122"/>
                <a:gd name="T32" fmla="*/ 138 w 144"/>
                <a:gd name="T33" fmla="*/ 52 h 122"/>
                <a:gd name="T34" fmla="*/ 136 w 144"/>
                <a:gd name="T35" fmla="*/ 44 h 122"/>
                <a:gd name="T36" fmla="*/ 136 w 144"/>
                <a:gd name="T37" fmla="*/ 42 h 122"/>
                <a:gd name="T38" fmla="*/ 140 w 144"/>
                <a:gd name="T39" fmla="*/ 38 h 122"/>
                <a:gd name="T40" fmla="*/ 144 w 144"/>
                <a:gd name="T41" fmla="*/ 30 h 122"/>
                <a:gd name="T42" fmla="*/ 144 w 144"/>
                <a:gd name="T43" fmla="*/ 20 h 122"/>
                <a:gd name="T44" fmla="*/ 142 w 144"/>
                <a:gd name="T45" fmla="*/ 8 h 122"/>
                <a:gd name="T46" fmla="*/ 140 w 144"/>
                <a:gd name="T47" fmla="*/ 0 h 122"/>
                <a:gd name="T48" fmla="*/ 138 w 144"/>
                <a:gd name="T49" fmla="*/ 0 h 122"/>
                <a:gd name="T50" fmla="*/ 132 w 144"/>
                <a:gd name="T51" fmla="*/ 2 h 122"/>
                <a:gd name="T52" fmla="*/ 122 w 144"/>
                <a:gd name="T53" fmla="*/ 8 h 122"/>
                <a:gd name="T54" fmla="*/ 116 w 144"/>
                <a:gd name="T55" fmla="*/ 18 h 122"/>
                <a:gd name="T56" fmla="*/ 114 w 144"/>
                <a:gd name="T57" fmla="*/ 32 h 122"/>
                <a:gd name="T58" fmla="*/ 112 w 144"/>
                <a:gd name="T59" fmla="*/ 44 h 122"/>
                <a:gd name="T60" fmla="*/ 108 w 144"/>
                <a:gd name="T61" fmla="*/ 48 h 122"/>
                <a:gd name="T62" fmla="*/ 102 w 144"/>
                <a:gd name="T63" fmla="*/ 58 h 122"/>
                <a:gd name="T64" fmla="*/ 94 w 144"/>
                <a:gd name="T65" fmla="*/ 68 h 122"/>
                <a:gd name="T66" fmla="*/ 82 w 144"/>
                <a:gd name="T67" fmla="*/ 76 h 122"/>
                <a:gd name="T68" fmla="*/ 72 w 144"/>
                <a:gd name="T69" fmla="*/ 84 h 122"/>
                <a:gd name="T70" fmla="*/ 64 w 144"/>
                <a:gd name="T71" fmla="*/ 90 h 122"/>
                <a:gd name="T72" fmla="*/ 40 w 144"/>
                <a:gd name="T73" fmla="*/ 90 h 122"/>
                <a:gd name="T74" fmla="*/ 6 w 144"/>
                <a:gd name="T75" fmla="*/ 106 h 12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44"/>
                <a:gd name="T115" fmla="*/ 0 h 122"/>
                <a:gd name="T116" fmla="*/ 144 w 144"/>
                <a:gd name="T117" fmla="*/ 122 h 12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44" h="122">
                  <a:moveTo>
                    <a:pt x="6" y="106"/>
                  </a:moveTo>
                  <a:lnTo>
                    <a:pt x="0" y="114"/>
                  </a:lnTo>
                  <a:lnTo>
                    <a:pt x="14" y="118"/>
                  </a:lnTo>
                  <a:lnTo>
                    <a:pt x="22" y="114"/>
                  </a:lnTo>
                  <a:lnTo>
                    <a:pt x="38" y="110"/>
                  </a:lnTo>
                  <a:lnTo>
                    <a:pt x="58" y="106"/>
                  </a:lnTo>
                  <a:lnTo>
                    <a:pt x="62" y="118"/>
                  </a:lnTo>
                  <a:lnTo>
                    <a:pt x="62" y="120"/>
                  </a:lnTo>
                  <a:lnTo>
                    <a:pt x="66" y="120"/>
                  </a:lnTo>
                  <a:lnTo>
                    <a:pt x="68" y="122"/>
                  </a:lnTo>
                  <a:lnTo>
                    <a:pt x="74" y="120"/>
                  </a:lnTo>
                  <a:lnTo>
                    <a:pt x="78" y="116"/>
                  </a:lnTo>
                  <a:lnTo>
                    <a:pt x="82" y="114"/>
                  </a:lnTo>
                  <a:lnTo>
                    <a:pt x="84" y="110"/>
                  </a:lnTo>
                  <a:lnTo>
                    <a:pt x="86" y="110"/>
                  </a:lnTo>
                  <a:lnTo>
                    <a:pt x="100" y="106"/>
                  </a:lnTo>
                  <a:lnTo>
                    <a:pt x="102" y="104"/>
                  </a:lnTo>
                  <a:lnTo>
                    <a:pt x="104" y="104"/>
                  </a:lnTo>
                  <a:lnTo>
                    <a:pt x="106" y="100"/>
                  </a:lnTo>
                  <a:lnTo>
                    <a:pt x="112" y="98"/>
                  </a:lnTo>
                  <a:lnTo>
                    <a:pt x="116" y="94"/>
                  </a:lnTo>
                  <a:lnTo>
                    <a:pt x="120" y="90"/>
                  </a:lnTo>
                  <a:lnTo>
                    <a:pt x="124" y="88"/>
                  </a:lnTo>
                  <a:lnTo>
                    <a:pt x="126" y="84"/>
                  </a:lnTo>
                  <a:lnTo>
                    <a:pt x="128" y="82"/>
                  </a:lnTo>
                  <a:lnTo>
                    <a:pt x="130" y="80"/>
                  </a:lnTo>
                  <a:lnTo>
                    <a:pt x="132" y="76"/>
                  </a:lnTo>
                  <a:lnTo>
                    <a:pt x="134" y="72"/>
                  </a:lnTo>
                  <a:lnTo>
                    <a:pt x="136" y="68"/>
                  </a:lnTo>
                  <a:lnTo>
                    <a:pt x="138" y="64"/>
                  </a:lnTo>
                  <a:lnTo>
                    <a:pt x="138" y="60"/>
                  </a:lnTo>
                  <a:lnTo>
                    <a:pt x="138" y="58"/>
                  </a:lnTo>
                  <a:lnTo>
                    <a:pt x="138" y="52"/>
                  </a:lnTo>
                  <a:lnTo>
                    <a:pt x="136" y="48"/>
                  </a:lnTo>
                  <a:lnTo>
                    <a:pt x="136" y="44"/>
                  </a:lnTo>
                  <a:lnTo>
                    <a:pt x="136" y="42"/>
                  </a:lnTo>
                  <a:lnTo>
                    <a:pt x="138" y="40"/>
                  </a:lnTo>
                  <a:lnTo>
                    <a:pt x="140" y="38"/>
                  </a:lnTo>
                  <a:lnTo>
                    <a:pt x="142" y="34"/>
                  </a:lnTo>
                  <a:lnTo>
                    <a:pt x="144" y="30"/>
                  </a:lnTo>
                  <a:lnTo>
                    <a:pt x="144" y="26"/>
                  </a:lnTo>
                  <a:lnTo>
                    <a:pt x="144" y="20"/>
                  </a:lnTo>
                  <a:lnTo>
                    <a:pt x="142" y="14"/>
                  </a:lnTo>
                  <a:lnTo>
                    <a:pt x="142" y="8"/>
                  </a:lnTo>
                  <a:lnTo>
                    <a:pt x="140" y="4"/>
                  </a:lnTo>
                  <a:lnTo>
                    <a:pt x="140" y="0"/>
                  </a:lnTo>
                  <a:lnTo>
                    <a:pt x="138" y="0"/>
                  </a:lnTo>
                  <a:lnTo>
                    <a:pt x="136" y="0"/>
                  </a:lnTo>
                  <a:lnTo>
                    <a:pt x="132" y="2"/>
                  </a:lnTo>
                  <a:lnTo>
                    <a:pt x="126" y="4"/>
                  </a:lnTo>
                  <a:lnTo>
                    <a:pt x="122" y="8"/>
                  </a:lnTo>
                  <a:lnTo>
                    <a:pt x="118" y="12"/>
                  </a:lnTo>
                  <a:lnTo>
                    <a:pt x="116" y="18"/>
                  </a:lnTo>
                  <a:lnTo>
                    <a:pt x="114" y="26"/>
                  </a:lnTo>
                  <a:lnTo>
                    <a:pt x="114" y="32"/>
                  </a:lnTo>
                  <a:lnTo>
                    <a:pt x="112" y="38"/>
                  </a:lnTo>
                  <a:lnTo>
                    <a:pt x="112" y="44"/>
                  </a:lnTo>
                  <a:lnTo>
                    <a:pt x="110" y="46"/>
                  </a:lnTo>
                  <a:lnTo>
                    <a:pt x="108" y="48"/>
                  </a:lnTo>
                  <a:lnTo>
                    <a:pt x="106" y="52"/>
                  </a:lnTo>
                  <a:lnTo>
                    <a:pt x="102" y="58"/>
                  </a:lnTo>
                  <a:lnTo>
                    <a:pt x="98" y="62"/>
                  </a:lnTo>
                  <a:lnTo>
                    <a:pt x="94" y="68"/>
                  </a:lnTo>
                  <a:lnTo>
                    <a:pt x="88" y="72"/>
                  </a:lnTo>
                  <a:lnTo>
                    <a:pt x="82" y="76"/>
                  </a:lnTo>
                  <a:lnTo>
                    <a:pt x="76" y="80"/>
                  </a:lnTo>
                  <a:lnTo>
                    <a:pt x="72" y="84"/>
                  </a:lnTo>
                  <a:lnTo>
                    <a:pt x="68" y="88"/>
                  </a:lnTo>
                  <a:lnTo>
                    <a:pt x="64" y="90"/>
                  </a:lnTo>
                  <a:lnTo>
                    <a:pt x="40" y="90"/>
                  </a:lnTo>
                  <a:lnTo>
                    <a:pt x="22" y="96"/>
                  </a:lnTo>
                  <a:lnTo>
                    <a:pt x="6" y="106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64" name="Freeform 29"/>
            <p:cNvSpPr>
              <a:spLocks/>
            </p:cNvSpPr>
            <p:nvPr/>
          </p:nvSpPr>
          <p:spPr bwMode="gray">
            <a:xfrm>
              <a:off x="2519" y="2644"/>
              <a:ext cx="24" cy="16"/>
            </a:xfrm>
            <a:custGeom>
              <a:avLst/>
              <a:gdLst>
                <a:gd name="T0" fmla="*/ 8 w 24"/>
                <a:gd name="T1" fmla="*/ 0 h 16"/>
                <a:gd name="T2" fmla="*/ 0 w 24"/>
                <a:gd name="T3" fmla="*/ 10 h 16"/>
                <a:gd name="T4" fmla="*/ 8 w 24"/>
                <a:gd name="T5" fmla="*/ 16 h 16"/>
                <a:gd name="T6" fmla="*/ 18 w 24"/>
                <a:gd name="T7" fmla="*/ 8 h 16"/>
                <a:gd name="T8" fmla="*/ 24 w 24"/>
                <a:gd name="T9" fmla="*/ 2 h 16"/>
                <a:gd name="T10" fmla="*/ 8 w 24"/>
                <a:gd name="T11" fmla="*/ 0 h 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4"/>
                <a:gd name="T19" fmla="*/ 0 h 16"/>
                <a:gd name="T20" fmla="*/ 24 w 24"/>
                <a:gd name="T21" fmla="*/ 16 h 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4" h="16">
                  <a:moveTo>
                    <a:pt x="8" y="0"/>
                  </a:moveTo>
                  <a:lnTo>
                    <a:pt x="0" y="10"/>
                  </a:lnTo>
                  <a:lnTo>
                    <a:pt x="8" y="16"/>
                  </a:lnTo>
                  <a:lnTo>
                    <a:pt x="18" y="8"/>
                  </a:lnTo>
                  <a:lnTo>
                    <a:pt x="24" y="2"/>
                  </a:lnTo>
                  <a:lnTo>
                    <a:pt x="8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65" name="Freeform 30"/>
            <p:cNvSpPr>
              <a:spLocks/>
            </p:cNvSpPr>
            <p:nvPr/>
          </p:nvSpPr>
          <p:spPr bwMode="gray">
            <a:xfrm>
              <a:off x="2617" y="2454"/>
              <a:ext cx="78" cy="60"/>
            </a:xfrm>
            <a:custGeom>
              <a:avLst/>
              <a:gdLst>
                <a:gd name="T0" fmla="*/ 36 w 78"/>
                <a:gd name="T1" fmla="*/ 6 h 60"/>
                <a:gd name="T2" fmla="*/ 36 w 78"/>
                <a:gd name="T3" fmla="*/ 6 h 60"/>
                <a:gd name="T4" fmla="*/ 34 w 78"/>
                <a:gd name="T5" fmla="*/ 4 h 60"/>
                <a:gd name="T6" fmla="*/ 32 w 78"/>
                <a:gd name="T7" fmla="*/ 2 h 60"/>
                <a:gd name="T8" fmla="*/ 30 w 78"/>
                <a:gd name="T9" fmla="*/ 0 h 60"/>
                <a:gd name="T10" fmla="*/ 28 w 78"/>
                <a:gd name="T11" fmla="*/ 0 h 60"/>
                <a:gd name="T12" fmla="*/ 26 w 78"/>
                <a:gd name="T13" fmla="*/ 2 h 60"/>
                <a:gd name="T14" fmla="*/ 24 w 78"/>
                <a:gd name="T15" fmla="*/ 4 h 60"/>
                <a:gd name="T16" fmla="*/ 22 w 78"/>
                <a:gd name="T17" fmla="*/ 12 h 60"/>
                <a:gd name="T18" fmla="*/ 20 w 78"/>
                <a:gd name="T19" fmla="*/ 18 h 60"/>
                <a:gd name="T20" fmla="*/ 20 w 78"/>
                <a:gd name="T21" fmla="*/ 22 h 60"/>
                <a:gd name="T22" fmla="*/ 20 w 78"/>
                <a:gd name="T23" fmla="*/ 26 h 60"/>
                <a:gd name="T24" fmla="*/ 18 w 78"/>
                <a:gd name="T25" fmla="*/ 28 h 60"/>
                <a:gd name="T26" fmla="*/ 16 w 78"/>
                <a:gd name="T27" fmla="*/ 32 h 60"/>
                <a:gd name="T28" fmla="*/ 12 w 78"/>
                <a:gd name="T29" fmla="*/ 36 h 60"/>
                <a:gd name="T30" fmla="*/ 10 w 78"/>
                <a:gd name="T31" fmla="*/ 42 h 60"/>
                <a:gd name="T32" fmla="*/ 6 w 78"/>
                <a:gd name="T33" fmla="*/ 46 h 60"/>
                <a:gd name="T34" fmla="*/ 4 w 78"/>
                <a:gd name="T35" fmla="*/ 48 h 60"/>
                <a:gd name="T36" fmla="*/ 2 w 78"/>
                <a:gd name="T37" fmla="*/ 50 h 60"/>
                <a:gd name="T38" fmla="*/ 0 w 78"/>
                <a:gd name="T39" fmla="*/ 52 h 60"/>
                <a:gd name="T40" fmla="*/ 0 w 78"/>
                <a:gd name="T41" fmla="*/ 54 h 60"/>
                <a:gd name="T42" fmla="*/ 0 w 78"/>
                <a:gd name="T43" fmla="*/ 56 h 60"/>
                <a:gd name="T44" fmla="*/ 4 w 78"/>
                <a:gd name="T45" fmla="*/ 56 h 60"/>
                <a:gd name="T46" fmla="*/ 8 w 78"/>
                <a:gd name="T47" fmla="*/ 58 h 60"/>
                <a:gd name="T48" fmla="*/ 14 w 78"/>
                <a:gd name="T49" fmla="*/ 58 h 60"/>
                <a:gd name="T50" fmla="*/ 20 w 78"/>
                <a:gd name="T51" fmla="*/ 58 h 60"/>
                <a:gd name="T52" fmla="*/ 26 w 78"/>
                <a:gd name="T53" fmla="*/ 58 h 60"/>
                <a:gd name="T54" fmla="*/ 30 w 78"/>
                <a:gd name="T55" fmla="*/ 56 h 60"/>
                <a:gd name="T56" fmla="*/ 32 w 78"/>
                <a:gd name="T57" fmla="*/ 56 h 60"/>
                <a:gd name="T58" fmla="*/ 38 w 78"/>
                <a:gd name="T59" fmla="*/ 60 h 60"/>
                <a:gd name="T60" fmla="*/ 48 w 78"/>
                <a:gd name="T61" fmla="*/ 58 h 60"/>
                <a:gd name="T62" fmla="*/ 48 w 78"/>
                <a:gd name="T63" fmla="*/ 58 h 60"/>
                <a:gd name="T64" fmla="*/ 50 w 78"/>
                <a:gd name="T65" fmla="*/ 56 h 60"/>
                <a:gd name="T66" fmla="*/ 52 w 78"/>
                <a:gd name="T67" fmla="*/ 52 h 60"/>
                <a:gd name="T68" fmla="*/ 54 w 78"/>
                <a:gd name="T69" fmla="*/ 50 h 60"/>
                <a:gd name="T70" fmla="*/ 56 w 78"/>
                <a:gd name="T71" fmla="*/ 46 h 60"/>
                <a:gd name="T72" fmla="*/ 60 w 78"/>
                <a:gd name="T73" fmla="*/ 44 h 60"/>
                <a:gd name="T74" fmla="*/ 62 w 78"/>
                <a:gd name="T75" fmla="*/ 44 h 60"/>
                <a:gd name="T76" fmla="*/ 64 w 78"/>
                <a:gd name="T77" fmla="*/ 44 h 60"/>
                <a:gd name="T78" fmla="*/ 66 w 78"/>
                <a:gd name="T79" fmla="*/ 42 h 60"/>
                <a:gd name="T80" fmla="*/ 70 w 78"/>
                <a:gd name="T81" fmla="*/ 40 h 60"/>
                <a:gd name="T82" fmla="*/ 72 w 78"/>
                <a:gd name="T83" fmla="*/ 38 h 60"/>
                <a:gd name="T84" fmla="*/ 74 w 78"/>
                <a:gd name="T85" fmla="*/ 36 h 60"/>
                <a:gd name="T86" fmla="*/ 76 w 78"/>
                <a:gd name="T87" fmla="*/ 34 h 60"/>
                <a:gd name="T88" fmla="*/ 78 w 78"/>
                <a:gd name="T89" fmla="*/ 32 h 60"/>
                <a:gd name="T90" fmla="*/ 78 w 78"/>
                <a:gd name="T91" fmla="*/ 32 h 60"/>
                <a:gd name="T92" fmla="*/ 78 w 78"/>
                <a:gd name="T93" fmla="*/ 30 h 60"/>
                <a:gd name="T94" fmla="*/ 78 w 78"/>
                <a:gd name="T95" fmla="*/ 26 h 60"/>
                <a:gd name="T96" fmla="*/ 78 w 78"/>
                <a:gd name="T97" fmla="*/ 24 h 60"/>
                <a:gd name="T98" fmla="*/ 76 w 78"/>
                <a:gd name="T99" fmla="*/ 22 h 60"/>
                <a:gd name="T100" fmla="*/ 74 w 78"/>
                <a:gd name="T101" fmla="*/ 20 h 60"/>
                <a:gd name="T102" fmla="*/ 72 w 78"/>
                <a:gd name="T103" fmla="*/ 22 h 60"/>
                <a:gd name="T104" fmla="*/ 70 w 78"/>
                <a:gd name="T105" fmla="*/ 24 h 60"/>
                <a:gd name="T106" fmla="*/ 66 w 78"/>
                <a:gd name="T107" fmla="*/ 26 h 60"/>
                <a:gd name="T108" fmla="*/ 64 w 78"/>
                <a:gd name="T109" fmla="*/ 26 h 60"/>
                <a:gd name="T110" fmla="*/ 62 w 78"/>
                <a:gd name="T111" fmla="*/ 26 h 60"/>
                <a:gd name="T112" fmla="*/ 58 w 78"/>
                <a:gd name="T113" fmla="*/ 24 h 60"/>
                <a:gd name="T114" fmla="*/ 52 w 78"/>
                <a:gd name="T115" fmla="*/ 22 h 60"/>
                <a:gd name="T116" fmla="*/ 46 w 78"/>
                <a:gd name="T117" fmla="*/ 20 h 60"/>
                <a:gd name="T118" fmla="*/ 42 w 78"/>
                <a:gd name="T119" fmla="*/ 16 h 60"/>
                <a:gd name="T120" fmla="*/ 38 w 78"/>
                <a:gd name="T121" fmla="*/ 12 h 60"/>
                <a:gd name="T122" fmla="*/ 36 w 78"/>
                <a:gd name="T123" fmla="*/ 6 h 6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8"/>
                <a:gd name="T187" fmla="*/ 0 h 60"/>
                <a:gd name="T188" fmla="*/ 78 w 78"/>
                <a:gd name="T189" fmla="*/ 60 h 6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8" h="60">
                  <a:moveTo>
                    <a:pt x="36" y="6"/>
                  </a:moveTo>
                  <a:lnTo>
                    <a:pt x="36" y="6"/>
                  </a:lnTo>
                  <a:lnTo>
                    <a:pt x="34" y="4"/>
                  </a:lnTo>
                  <a:lnTo>
                    <a:pt x="32" y="2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6" y="2"/>
                  </a:lnTo>
                  <a:lnTo>
                    <a:pt x="24" y="4"/>
                  </a:lnTo>
                  <a:lnTo>
                    <a:pt x="22" y="12"/>
                  </a:lnTo>
                  <a:lnTo>
                    <a:pt x="20" y="18"/>
                  </a:lnTo>
                  <a:lnTo>
                    <a:pt x="20" y="22"/>
                  </a:lnTo>
                  <a:lnTo>
                    <a:pt x="20" y="26"/>
                  </a:lnTo>
                  <a:lnTo>
                    <a:pt x="18" y="28"/>
                  </a:lnTo>
                  <a:lnTo>
                    <a:pt x="16" y="32"/>
                  </a:lnTo>
                  <a:lnTo>
                    <a:pt x="12" y="36"/>
                  </a:lnTo>
                  <a:lnTo>
                    <a:pt x="10" y="42"/>
                  </a:lnTo>
                  <a:lnTo>
                    <a:pt x="6" y="46"/>
                  </a:lnTo>
                  <a:lnTo>
                    <a:pt x="4" y="48"/>
                  </a:lnTo>
                  <a:lnTo>
                    <a:pt x="2" y="50"/>
                  </a:lnTo>
                  <a:lnTo>
                    <a:pt x="0" y="52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4" y="56"/>
                  </a:lnTo>
                  <a:lnTo>
                    <a:pt x="8" y="58"/>
                  </a:lnTo>
                  <a:lnTo>
                    <a:pt x="14" y="58"/>
                  </a:lnTo>
                  <a:lnTo>
                    <a:pt x="20" y="58"/>
                  </a:lnTo>
                  <a:lnTo>
                    <a:pt x="26" y="58"/>
                  </a:lnTo>
                  <a:lnTo>
                    <a:pt x="30" y="56"/>
                  </a:lnTo>
                  <a:lnTo>
                    <a:pt x="32" y="56"/>
                  </a:lnTo>
                  <a:lnTo>
                    <a:pt x="38" y="60"/>
                  </a:lnTo>
                  <a:lnTo>
                    <a:pt x="48" y="58"/>
                  </a:lnTo>
                  <a:lnTo>
                    <a:pt x="50" y="56"/>
                  </a:lnTo>
                  <a:lnTo>
                    <a:pt x="52" y="52"/>
                  </a:lnTo>
                  <a:lnTo>
                    <a:pt x="54" y="50"/>
                  </a:lnTo>
                  <a:lnTo>
                    <a:pt x="56" y="46"/>
                  </a:lnTo>
                  <a:lnTo>
                    <a:pt x="60" y="44"/>
                  </a:lnTo>
                  <a:lnTo>
                    <a:pt x="62" y="44"/>
                  </a:lnTo>
                  <a:lnTo>
                    <a:pt x="64" y="44"/>
                  </a:lnTo>
                  <a:lnTo>
                    <a:pt x="66" y="42"/>
                  </a:lnTo>
                  <a:lnTo>
                    <a:pt x="70" y="40"/>
                  </a:lnTo>
                  <a:lnTo>
                    <a:pt x="72" y="38"/>
                  </a:lnTo>
                  <a:lnTo>
                    <a:pt x="74" y="36"/>
                  </a:lnTo>
                  <a:lnTo>
                    <a:pt x="76" y="34"/>
                  </a:lnTo>
                  <a:lnTo>
                    <a:pt x="78" y="32"/>
                  </a:lnTo>
                  <a:lnTo>
                    <a:pt x="78" y="30"/>
                  </a:lnTo>
                  <a:lnTo>
                    <a:pt x="78" y="26"/>
                  </a:lnTo>
                  <a:lnTo>
                    <a:pt x="78" y="24"/>
                  </a:lnTo>
                  <a:lnTo>
                    <a:pt x="76" y="22"/>
                  </a:lnTo>
                  <a:lnTo>
                    <a:pt x="74" y="20"/>
                  </a:lnTo>
                  <a:lnTo>
                    <a:pt x="72" y="22"/>
                  </a:lnTo>
                  <a:lnTo>
                    <a:pt x="70" y="24"/>
                  </a:lnTo>
                  <a:lnTo>
                    <a:pt x="66" y="26"/>
                  </a:lnTo>
                  <a:lnTo>
                    <a:pt x="64" y="26"/>
                  </a:lnTo>
                  <a:lnTo>
                    <a:pt x="62" y="26"/>
                  </a:lnTo>
                  <a:lnTo>
                    <a:pt x="58" y="24"/>
                  </a:lnTo>
                  <a:lnTo>
                    <a:pt x="52" y="22"/>
                  </a:lnTo>
                  <a:lnTo>
                    <a:pt x="46" y="20"/>
                  </a:lnTo>
                  <a:lnTo>
                    <a:pt x="42" y="16"/>
                  </a:lnTo>
                  <a:lnTo>
                    <a:pt x="38" y="12"/>
                  </a:lnTo>
                  <a:lnTo>
                    <a:pt x="36" y="6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66" name="Freeform 31"/>
            <p:cNvSpPr>
              <a:spLocks/>
            </p:cNvSpPr>
            <p:nvPr/>
          </p:nvSpPr>
          <p:spPr bwMode="gray">
            <a:xfrm>
              <a:off x="1777" y="2624"/>
              <a:ext cx="80" cy="34"/>
            </a:xfrm>
            <a:custGeom>
              <a:avLst/>
              <a:gdLst>
                <a:gd name="T0" fmla="*/ 58 w 80"/>
                <a:gd name="T1" fmla="*/ 0 h 34"/>
                <a:gd name="T2" fmla="*/ 52 w 80"/>
                <a:gd name="T3" fmla="*/ 2 h 34"/>
                <a:gd name="T4" fmla="*/ 38 w 80"/>
                <a:gd name="T5" fmla="*/ 2 h 34"/>
                <a:gd name="T6" fmla="*/ 24 w 80"/>
                <a:gd name="T7" fmla="*/ 2 h 34"/>
                <a:gd name="T8" fmla="*/ 16 w 80"/>
                <a:gd name="T9" fmla="*/ 2 h 34"/>
                <a:gd name="T10" fmla="*/ 0 w 80"/>
                <a:gd name="T11" fmla="*/ 16 h 34"/>
                <a:gd name="T12" fmla="*/ 0 w 80"/>
                <a:gd name="T13" fmla="*/ 22 h 34"/>
                <a:gd name="T14" fmla="*/ 0 w 80"/>
                <a:gd name="T15" fmla="*/ 22 h 34"/>
                <a:gd name="T16" fmla="*/ 2 w 80"/>
                <a:gd name="T17" fmla="*/ 24 h 34"/>
                <a:gd name="T18" fmla="*/ 2 w 80"/>
                <a:gd name="T19" fmla="*/ 28 h 34"/>
                <a:gd name="T20" fmla="*/ 4 w 80"/>
                <a:gd name="T21" fmla="*/ 30 h 34"/>
                <a:gd name="T22" fmla="*/ 6 w 80"/>
                <a:gd name="T23" fmla="*/ 30 h 34"/>
                <a:gd name="T24" fmla="*/ 8 w 80"/>
                <a:gd name="T25" fmla="*/ 30 h 34"/>
                <a:gd name="T26" fmla="*/ 12 w 80"/>
                <a:gd name="T27" fmla="*/ 28 h 34"/>
                <a:gd name="T28" fmla="*/ 16 w 80"/>
                <a:gd name="T29" fmla="*/ 28 h 34"/>
                <a:gd name="T30" fmla="*/ 20 w 80"/>
                <a:gd name="T31" fmla="*/ 30 h 34"/>
                <a:gd name="T32" fmla="*/ 26 w 80"/>
                <a:gd name="T33" fmla="*/ 34 h 34"/>
                <a:gd name="T34" fmla="*/ 26 w 80"/>
                <a:gd name="T35" fmla="*/ 32 h 34"/>
                <a:gd name="T36" fmla="*/ 30 w 80"/>
                <a:gd name="T37" fmla="*/ 28 h 34"/>
                <a:gd name="T38" fmla="*/ 40 w 80"/>
                <a:gd name="T39" fmla="*/ 26 h 34"/>
                <a:gd name="T40" fmla="*/ 58 w 80"/>
                <a:gd name="T41" fmla="*/ 24 h 34"/>
                <a:gd name="T42" fmla="*/ 58 w 80"/>
                <a:gd name="T43" fmla="*/ 24 h 34"/>
                <a:gd name="T44" fmla="*/ 58 w 80"/>
                <a:gd name="T45" fmla="*/ 22 h 34"/>
                <a:gd name="T46" fmla="*/ 58 w 80"/>
                <a:gd name="T47" fmla="*/ 20 h 34"/>
                <a:gd name="T48" fmla="*/ 60 w 80"/>
                <a:gd name="T49" fmla="*/ 16 h 34"/>
                <a:gd name="T50" fmla="*/ 62 w 80"/>
                <a:gd name="T51" fmla="*/ 14 h 34"/>
                <a:gd name="T52" fmla="*/ 66 w 80"/>
                <a:gd name="T53" fmla="*/ 12 h 34"/>
                <a:gd name="T54" fmla="*/ 72 w 80"/>
                <a:gd name="T55" fmla="*/ 10 h 34"/>
                <a:gd name="T56" fmla="*/ 80 w 80"/>
                <a:gd name="T57" fmla="*/ 10 h 34"/>
                <a:gd name="T58" fmla="*/ 78 w 80"/>
                <a:gd name="T59" fmla="*/ 8 h 34"/>
                <a:gd name="T60" fmla="*/ 76 w 80"/>
                <a:gd name="T61" fmla="*/ 8 h 34"/>
                <a:gd name="T62" fmla="*/ 70 w 80"/>
                <a:gd name="T63" fmla="*/ 8 h 34"/>
                <a:gd name="T64" fmla="*/ 64 w 80"/>
                <a:gd name="T65" fmla="*/ 6 h 34"/>
                <a:gd name="T66" fmla="*/ 60 w 80"/>
                <a:gd name="T67" fmla="*/ 4 h 34"/>
                <a:gd name="T68" fmla="*/ 58 w 80"/>
                <a:gd name="T69" fmla="*/ 0 h 3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80"/>
                <a:gd name="T106" fmla="*/ 0 h 34"/>
                <a:gd name="T107" fmla="*/ 80 w 80"/>
                <a:gd name="T108" fmla="*/ 34 h 3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80" h="34">
                  <a:moveTo>
                    <a:pt x="58" y="0"/>
                  </a:moveTo>
                  <a:lnTo>
                    <a:pt x="52" y="2"/>
                  </a:lnTo>
                  <a:lnTo>
                    <a:pt x="38" y="2"/>
                  </a:lnTo>
                  <a:lnTo>
                    <a:pt x="24" y="2"/>
                  </a:lnTo>
                  <a:lnTo>
                    <a:pt x="16" y="2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2" y="24"/>
                  </a:lnTo>
                  <a:lnTo>
                    <a:pt x="2" y="28"/>
                  </a:lnTo>
                  <a:lnTo>
                    <a:pt x="4" y="30"/>
                  </a:lnTo>
                  <a:lnTo>
                    <a:pt x="6" y="30"/>
                  </a:lnTo>
                  <a:lnTo>
                    <a:pt x="8" y="30"/>
                  </a:lnTo>
                  <a:lnTo>
                    <a:pt x="12" y="28"/>
                  </a:lnTo>
                  <a:lnTo>
                    <a:pt x="16" y="28"/>
                  </a:lnTo>
                  <a:lnTo>
                    <a:pt x="20" y="30"/>
                  </a:lnTo>
                  <a:lnTo>
                    <a:pt x="26" y="34"/>
                  </a:lnTo>
                  <a:lnTo>
                    <a:pt x="26" y="32"/>
                  </a:lnTo>
                  <a:lnTo>
                    <a:pt x="30" y="28"/>
                  </a:lnTo>
                  <a:lnTo>
                    <a:pt x="40" y="26"/>
                  </a:lnTo>
                  <a:lnTo>
                    <a:pt x="58" y="24"/>
                  </a:lnTo>
                  <a:lnTo>
                    <a:pt x="58" y="22"/>
                  </a:lnTo>
                  <a:lnTo>
                    <a:pt x="58" y="20"/>
                  </a:lnTo>
                  <a:lnTo>
                    <a:pt x="60" y="16"/>
                  </a:lnTo>
                  <a:lnTo>
                    <a:pt x="62" y="14"/>
                  </a:lnTo>
                  <a:lnTo>
                    <a:pt x="66" y="12"/>
                  </a:lnTo>
                  <a:lnTo>
                    <a:pt x="72" y="10"/>
                  </a:lnTo>
                  <a:lnTo>
                    <a:pt x="80" y="10"/>
                  </a:lnTo>
                  <a:lnTo>
                    <a:pt x="78" y="8"/>
                  </a:lnTo>
                  <a:lnTo>
                    <a:pt x="76" y="8"/>
                  </a:lnTo>
                  <a:lnTo>
                    <a:pt x="70" y="8"/>
                  </a:lnTo>
                  <a:lnTo>
                    <a:pt x="64" y="6"/>
                  </a:lnTo>
                  <a:lnTo>
                    <a:pt x="60" y="4"/>
                  </a:lnTo>
                  <a:lnTo>
                    <a:pt x="58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67" name="Freeform 32"/>
            <p:cNvSpPr>
              <a:spLocks/>
            </p:cNvSpPr>
            <p:nvPr/>
          </p:nvSpPr>
          <p:spPr bwMode="gray">
            <a:xfrm>
              <a:off x="1777" y="2624"/>
              <a:ext cx="80" cy="34"/>
            </a:xfrm>
            <a:custGeom>
              <a:avLst/>
              <a:gdLst>
                <a:gd name="T0" fmla="*/ 56 w 80"/>
                <a:gd name="T1" fmla="*/ 0 h 34"/>
                <a:gd name="T2" fmla="*/ 50 w 80"/>
                <a:gd name="T3" fmla="*/ 2 h 34"/>
                <a:gd name="T4" fmla="*/ 38 w 80"/>
                <a:gd name="T5" fmla="*/ 2 h 34"/>
                <a:gd name="T6" fmla="*/ 24 w 80"/>
                <a:gd name="T7" fmla="*/ 2 h 34"/>
                <a:gd name="T8" fmla="*/ 16 w 80"/>
                <a:gd name="T9" fmla="*/ 2 h 34"/>
                <a:gd name="T10" fmla="*/ 0 w 80"/>
                <a:gd name="T11" fmla="*/ 16 h 34"/>
                <a:gd name="T12" fmla="*/ 0 w 80"/>
                <a:gd name="T13" fmla="*/ 22 h 34"/>
                <a:gd name="T14" fmla="*/ 0 w 80"/>
                <a:gd name="T15" fmla="*/ 22 h 34"/>
                <a:gd name="T16" fmla="*/ 2 w 80"/>
                <a:gd name="T17" fmla="*/ 24 h 34"/>
                <a:gd name="T18" fmla="*/ 2 w 80"/>
                <a:gd name="T19" fmla="*/ 28 h 34"/>
                <a:gd name="T20" fmla="*/ 4 w 80"/>
                <a:gd name="T21" fmla="*/ 30 h 34"/>
                <a:gd name="T22" fmla="*/ 6 w 80"/>
                <a:gd name="T23" fmla="*/ 30 h 34"/>
                <a:gd name="T24" fmla="*/ 8 w 80"/>
                <a:gd name="T25" fmla="*/ 30 h 34"/>
                <a:gd name="T26" fmla="*/ 12 w 80"/>
                <a:gd name="T27" fmla="*/ 28 h 34"/>
                <a:gd name="T28" fmla="*/ 16 w 80"/>
                <a:gd name="T29" fmla="*/ 28 h 34"/>
                <a:gd name="T30" fmla="*/ 20 w 80"/>
                <a:gd name="T31" fmla="*/ 30 h 34"/>
                <a:gd name="T32" fmla="*/ 26 w 80"/>
                <a:gd name="T33" fmla="*/ 34 h 34"/>
                <a:gd name="T34" fmla="*/ 26 w 80"/>
                <a:gd name="T35" fmla="*/ 32 h 34"/>
                <a:gd name="T36" fmla="*/ 30 w 80"/>
                <a:gd name="T37" fmla="*/ 28 h 34"/>
                <a:gd name="T38" fmla="*/ 40 w 80"/>
                <a:gd name="T39" fmla="*/ 26 h 34"/>
                <a:gd name="T40" fmla="*/ 58 w 80"/>
                <a:gd name="T41" fmla="*/ 24 h 34"/>
                <a:gd name="T42" fmla="*/ 58 w 80"/>
                <a:gd name="T43" fmla="*/ 24 h 34"/>
                <a:gd name="T44" fmla="*/ 58 w 80"/>
                <a:gd name="T45" fmla="*/ 22 h 34"/>
                <a:gd name="T46" fmla="*/ 58 w 80"/>
                <a:gd name="T47" fmla="*/ 20 h 34"/>
                <a:gd name="T48" fmla="*/ 60 w 80"/>
                <a:gd name="T49" fmla="*/ 16 h 34"/>
                <a:gd name="T50" fmla="*/ 62 w 80"/>
                <a:gd name="T51" fmla="*/ 14 h 34"/>
                <a:gd name="T52" fmla="*/ 66 w 80"/>
                <a:gd name="T53" fmla="*/ 12 h 34"/>
                <a:gd name="T54" fmla="*/ 72 w 80"/>
                <a:gd name="T55" fmla="*/ 10 h 34"/>
                <a:gd name="T56" fmla="*/ 80 w 80"/>
                <a:gd name="T57" fmla="*/ 10 h 34"/>
                <a:gd name="T58" fmla="*/ 78 w 80"/>
                <a:gd name="T59" fmla="*/ 8 h 34"/>
                <a:gd name="T60" fmla="*/ 74 w 80"/>
                <a:gd name="T61" fmla="*/ 8 h 34"/>
                <a:gd name="T62" fmla="*/ 70 w 80"/>
                <a:gd name="T63" fmla="*/ 8 h 34"/>
                <a:gd name="T64" fmla="*/ 64 w 80"/>
                <a:gd name="T65" fmla="*/ 6 h 34"/>
                <a:gd name="T66" fmla="*/ 60 w 80"/>
                <a:gd name="T67" fmla="*/ 4 h 34"/>
                <a:gd name="T68" fmla="*/ 56 w 80"/>
                <a:gd name="T69" fmla="*/ 0 h 3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80"/>
                <a:gd name="T106" fmla="*/ 0 h 34"/>
                <a:gd name="T107" fmla="*/ 80 w 80"/>
                <a:gd name="T108" fmla="*/ 34 h 3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80" h="34">
                  <a:moveTo>
                    <a:pt x="56" y="0"/>
                  </a:moveTo>
                  <a:lnTo>
                    <a:pt x="50" y="2"/>
                  </a:lnTo>
                  <a:lnTo>
                    <a:pt x="38" y="2"/>
                  </a:lnTo>
                  <a:lnTo>
                    <a:pt x="24" y="2"/>
                  </a:lnTo>
                  <a:lnTo>
                    <a:pt x="16" y="2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2" y="24"/>
                  </a:lnTo>
                  <a:lnTo>
                    <a:pt x="2" y="28"/>
                  </a:lnTo>
                  <a:lnTo>
                    <a:pt x="4" y="30"/>
                  </a:lnTo>
                  <a:lnTo>
                    <a:pt x="6" y="30"/>
                  </a:lnTo>
                  <a:lnTo>
                    <a:pt x="8" y="30"/>
                  </a:lnTo>
                  <a:lnTo>
                    <a:pt x="12" y="28"/>
                  </a:lnTo>
                  <a:lnTo>
                    <a:pt x="16" y="28"/>
                  </a:lnTo>
                  <a:lnTo>
                    <a:pt x="20" y="30"/>
                  </a:lnTo>
                  <a:lnTo>
                    <a:pt x="26" y="34"/>
                  </a:lnTo>
                  <a:lnTo>
                    <a:pt x="26" y="32"/>
                  </a:lnTo>
                  <a:lnTo>
                    <a:pt x="30" y="28"/>
                  </a:lnTo>
                  <a:lnTo>
                    <a:pt x="40" y="26"/>
                  </a:lnTo>
                  <a:lnTo>
                    <a:pt x="58" y="24"/>
                  </a:lnTo>
                  <a:lnTo>
                    <a:pt x="58" y="22"/>
                  </a:lnTo>
                  <a:lnTo>
                    <a:pt x="58" y="20"/>
                  </a:lnTo>
                  <a:lnTo>
                    <a:pt x="60" y="16"/>
                  </a:lnTo>
                  <a:lnTo>
                    <a:pt x="62" y="14"/>
                  </a:lnTo>
                  <a:lnTo>
                    <a:pt x="66" y="12"/>
                  </a:lnTo>
                  <a:lnTo>
                    <a:pt x="72" y="10"/>
                  </a:lnTo>
                  <a:lnTo>
                    <a:pt x="80" y="10"/>
                  </a:lnTo>
                  <a:lnTo>
                    <a:pt x="78" y="8"/>
                  </a:lnTo>
                  <a:lnTo>
                    <a:pt x="74" y="8"/>
                  </a:lnTo>
                  <a:lnTo>
                    <a:pt x="70" y="8"/>
                  </a:lnTo>
                  <a:lnTo>
                    <a:pt x="64" y="6"/>
                  </a:lnTo>
                  <a:lnTo>
                    <a:pt x="60" y="4"/>
                  </a:lnTo>
                  <a:lnTo>
                    <a:pt x="56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68" name="Freeform 33"/>
            <p:cNvSpPr>
              <a:spLocks/>
            </p:cNvSpPr>
            <p:nvPr/>
          </p:nvSpPr>
          <p:spPr bwMode="gray">
            <a:xfrm>
              <a:off x="925" y="1780"/>
              <a:ext cx="336" cy="412"/>
            </a:xfrm>
            <a:custGeom>
              <a:avLst/>
              <a:gdLst>
                <a:gd name="T0" fmla="*/ 302 w 336"/>
                <a:gd name="T1" fmla="*/ 44 h 412"/>
                <a:gd name="T2" fmla="*/ 314 w 336"/>
                <a:gd name="T3" fmla="*/ 42 h 412"/>
                <a:gd name="T4" fmla="*/ 312 w 336"/>
                <a:gd name="T5" fmla="*/ 42 h 412"/>
                <a:gd name="T6" fmla="*/ 326 w 336"/>
                <a:gd name="T7" fmla="*/ 38 h 412"/>
                <a:gd name="T8" fmla="*/ 330 w 336"/>
                <a:gd name="T9" fmla="*/ 22 h 412"/>
                <a:gd name="T10" fmla="*/ 302 w 336"/>
                <a:gd name="T11" fmla="*/ 4 h 412"/>
                <a:gd name="T12" fmla="*/ 250 w 336"/>
                <a:gd name="T13" fmla="*/ 8 h 412"/>
                <a:gd name="T14" fmla="*/ 230 w 336"/>
                <a:gd name="T15" fmla="*/ 14 h 412"/>
                <a:gd name="T16" fmla="*/ 218 w 336"/>
                <a:gd name="T17" fmla="*/ 20 h 412"/>
                <a:gd name="T18" fmla="*/ 214 w 336"/>
                <a:gd name="T19" fmla="*/ 26 h 412"/>
                <a:gd name="T20" fmla="*/ 204 w 336"/>
                <a:gd name="T21" fmla="*/ 36 h 412"/>
                <a:gd name="T22" fmla="*/ 194 w 336"/>
                <a:gd name="T23" fmla="*/ 34 h 412"/>
                <a:gd name="T24" fmla="*/ 186 w 336"/>
                <a:gd name="T25" fmla="*/ 34 h 412"/>
                <a:gd name="T26" fmla="*/ 176 w 336"/>
                <a:gd name="T27" fmla="*/ 48 h 412"/>
                <a:gd name="T28" fmla="*/ 158 w 336"/>
                <a:gd name="T29" fmla="*/ 58 h 412"/>
                <a:gd name="T30" fmla="*/ 148 w 336"/>
                <a:gd name="T31" fmla="*/ 76 h 412"/>
                <a:gd name="T32" fmla="*/ 136 w 336"/>
                <a:gd name="T33" fmla="*/ 114 h 412"/>
                <a:gd name="T34" fmla="*/ 106 w 336"/>
                <a:gd name="T35" fmla="*/ 170 h 412"/>
                <a:gd name="T36" fmla="*/ 94 w 336"/>
                <a:gd name="T37" fmla="*/ 200 h 412"/>
                <a:gd name="T38" fmla="*/ 72 w 336"/>
                <a:gd name="T39" fmla="*/ 230 h 412"/>
                <a:gd name="T40" fmla="*/ 26 w 336"/>
                <a:gd name="T41" fmla="*/ 278 h 412"/>
                <a:gd name="T42" fmla="*/ 16 w 336"/>
                <a:gd name="T43" fmla="*/ 284 h 412"/>
                <a:gd name="T44" fmla="*/ 8 w 336"/>
                <a:gd name="T45" fmla="*/ 300 h 412"/>
                <a:gd name="T46" fmla="*/ 4 w 336"/>
                <a:gd name="T47" fmla="*/ 334 h 412"/>
                <a:gd name="T48" fmla="*/ 10 w 336"/>
                <a:gd name="T49" fmla="*/ 344 h 412"/>
                <a:gd name="T50" fmla="*/ 6 w 336"/>
                <a:gd name="T51" fmla="*/ 352 h 412"/>
                <a:gd name="T52" fmla="*/ 2 w 336"/>
                <a:gd name="T53" fmla="*/ 364 h 412"/>
                <a:gd name="T54" fmla="*/ 4 w 336"/>
                <a:gd name="T55" fmla="*/ 384 h 412"/>
                <a:gd name="T56" fmla="*/ 10 w 336"/>
                <a:gd name="T57" fmla="*/ 400 h 412"/>
                <a:gd name="T58" fmla="*/ 28 w 336"/>
                <a:gd name="T59" fmla="*/ 412 h 412"/>
                <a:gd name="T60" fmla="*/ 46 w 336"/>
                <a:gd name="T61" fmla="*/ 402 h 412"/>
                <a:gd name="T62" fmla="*/ 54 w 336"/>
                <a:gd name="T63" fmla="*/ 390 h 412"/>
                <a:gd name="T64" fmla="*/ 58 w 336"/>
                <a:gd name="T65" fmla="*/ 376 h 412"/>
                <a:gd name="T66" fmla="*/ 68 w 336"/>
                <a:gd name="T67" fmla="*/ 370 h 412"/>
                <a:gd name="T68" fmla="*/ 76 w 336"/>
                <a:gd name="T69" fmla="*/ 358 h 412"/>
                <a:gd name="T70" fmla="*/ 80 w 336"/>
                <a:gd name="T71" fmla="*/ 342 h 412"/>
                <a:gd name="T72" fmla="*/ 92 w 336"/>
                <a:gd name="T73" fmla="*/ 354 h 412"/>
                <a:gd name="T74" fmla="*/ 100 w 336"/>
                <a:gd name="T75" fmla="*/ 318 h 412"/>
                <a:gd name="T76" fmla="*/ 102 w 336"/>
                <a:gd name="T77" fmla="*/ 260 h 412"/>
                <a:gd name="T78" fmla="*/ 132 w 336"/>
                <a:gd name="T79" fmla="*/ 198 h 412"/>
                <a:gd name="T80" fmla="*/ 140 w 336"/>
                <a:gd name="T81" fmla="*/ 178 h 412"/>
                <a:gd name="T82" fmla="*/ 154 w 336"/>
                <a:gd name="T83" fmla="*/ 162 h 412"/>
                <a:gd name="T84" fmla="*/ 162 w 336"/>
                <a:gd name="T85" fmla="*/ 134 h 412"/>
                <a:gd name="T86" fmla="*/ 170 w 336"/>
                <a:gd name="T87" fmla="*/ 112 h 412"/>
                <a:gd name="T88" fmla="*/ 224 w 336"/>
                <a:gd name="T89" fmla="*/ 64 h 412"/>
                <a:gd name="T90" fmla="*/ 238 w 336"/>
                <a:gd name="T91" fmla="*/ 66 h 412"/>
                <a:gd name="T92" fmla="*/ 264 w 336"/>
                <a:gd name="T93" fmla="*/ 70 h 412"/>
                <a:gd name="T94" fmla="*/ 276 w 336"/>
                <a:gd name="T95" fmla="*/ 64 h 412"/>
                <a:gd name="T96" fmla="*/ 278 w 336"/>
                <a:gd name="T97" fmla="*/ 56 h 412"/>
                <a:gd name="T98" fmla="*/ 294 w 336"/>
                <a:gd name="T99" fmla="*/ 50 h 412"/>
                <a:gd name="T100" fmla="*/ 328 w 336"/>
                <a:gd name="T101" fmla="*/ 64 h 412"/>
                <a:gd name="T102" fmla="*/ 326 w 336"/>
                <a:gd name="T103" fmla="*/ 52 h 41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336"/>
                <a:gd name="T157" fmla="*/ 0 h 412"/>
                <a:gd name="T158" fmla="*/ 336 w 336"/>
                <a:gd name="T159" fmla="*/ 412 h 41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336" h="412">
                  <a:moveTo>
                    <a:pt x="326" y="52"/>
                  </a:moveTo>
                  <a:lnTo>
                    <a:pt x="314" y="48"/>
                  </a:lnTo>
                  <a:lnTo>
                    <a:pt x="308" y="46"/>
                  </a:lnTo>
                  <a:lnTo>
                    <a:pt x="302" y="44"/>
                  </a:lnTo>
                  <a:lnTo>
                    <a:pt x="300" y="44"/>
                  </a:lnTo>
                  <a:lnTo>
                    <a:pt x="298" y="44"/>
                  </a:lnTo>
                  <a:lnTo>
                    <a:pt x="314" y="42"/>
                  </a:lnTo>
                  <a:lnTo>
                    <a:pt x="312" y="42"/>
                  </a:lnTo>
                  <a:lnTo>
                    <a:pt x="314" y="42"/>
                  </a:lnTo>
                  <a:lnTo>
                    <a:pt x="318" y="42"/>
                  </a:lnTo>
                  <a:lnTo>
                    <a:pt x="322" y="40"/>
                  </a:lnTo>
                  <a:lnTo>
                    <a:pt x="326" y="38"/>
                  </a:lnTo>
                  <a:lnTo>
                    <a:pt x="328" y="34"/>
                  </a:lnTo>
                  <a:lnTo>
                    <a:pt x="328" y="30"/>
                  </a:lnTo>
                  <a:lnTo>
                    <a:pt x="330" y="26"/>
                  </a:lnTo>
                  <a:lnTo>
                    <a:pt x="330" y="22"/>
                  </a:lnTo>
                  <a:lnTo>
                    <a:pt x="314" y="20"/>
                  </a:lnTo>
                  <a:lnTo>
                    <a:pt x="310" y="10"/>
                  </a:lnTo>
                  <a:lnTo>
                    <a:pt x="302" y="4"/>
                  </a:lnTo>
                  <a:lnTo>
                    <a:pt x="282" y="6"/>
                  </a:lnTo>
                  <a:lnTo>
                    <a:pt x="258" y="0"/>
                  </a:lnTo>
                  <a:lnTo>
                    <a:pt x="256" y="4"/>
                  </a:lnTo>
                  <a:lnTo>
                    <a:pt x="250" y="8"/>
                  </a:lnTo>
                  <a:lnTo>
                    <a:pt x="246" y="12"/>
                  </a:lnTo>
                  <a:lnTo>
                    <a:pt x="240" y="12"/>
                  </a:lnTo>
                  <a:lnTo>
                    <a:pt x="234" y="14"/>
                  </a:lnTo>
                  <a:lnTo>
                    <a:pt x="230" y="14"/>
                  </a:lnTo>
                  <a:lnTo>
                    <a:pt x="224" y="16"/>
                  </a:lnTo>
                  <a:lnTo>
                    <a:pt x="220" y="18"/>
                  </a:lnTo>
                  <a:lnTo>
                    <a:pt x="218" y="20"/>
                  </a:lnTo>
                  <a:lnTo>
                    <a:pt x="216" y="22"/>
                  </a:lnTo>
                  <a:lnTo>
                    <a:pt x="214" y="26"/>
                  </a:lnTo>
                  <a:lnTo>
                    <a:pt x="214" y="28"/>
                  </a:lnTo>
                  <a:lnTo>
                    <a:pt x="212" y="32"/>
                  </a:lnTo>
                  <a:lnTo>
                    <a:pt x="208" y="36"/>
                  </a:lnTo>
                  <a:lnTo>
                    <a:pt x="204" y="36"/>
                  </a:lnTo>
                  <a:lnTo>
                    <a:pt x="200" y="36"/>
                  </a:lnTo>
                  <a:lnTo>
                    <a:pt x="196" y="36"/>
                  </a:lnTo>
                  <a:lnTo>
                    <a:pt x="196" y="34"/>
                  </a:lnTo>
                  <a:lnTo>
                    <a:pt x="194" y="34"/>
                  </a:lnTo>
                  <a:lnTo>
                    <a:pt x="194" y="32"/>
                  </a:lnTo>
                  <a:lnTo>
                    <a:pt x="190" y="32"/>
                  </a:lnTo>
                  <a:lnTo>
                    <a:pt x="186" y="34"/>
                  </a:lnTo>
                  <a:lnTo>
                    <a:pt x="182" y="38"/>
                  </a:lnTo>
                  <a:lnTo>
                    <a:pt x="178" y="42"/>
                  </a:lnTo>
                  <a:lnTo>
                    <a:pt x="176" y="46"/>
                  </a:lnTo>
                  <a:lnTo>
                    <a:pt x="176" y="48"/>
                  </a:lnTo>
                  <a:lnTo>
                    <a:pt x="174" y="48"/>
                  </a:lnTo>
                  <a:lnTo>
                    <a:pt x="168" y="54"/>
                  </a:lnTo>
                  <a:lnTo>
                    <a:pt x="162" y="56"/>
                  </a:lnTo>
                  <a:lnTo>
                    <a:pt x="158" y="58"/>
                  </a:lnTo>
                  <a:lnTo>
                    <a:pt x="154" y="62"/>
                  </a:lnTo>
                  <a:lnTo>
                    <a:pt x="152" y="66"/>
                  </a:lnTo>
                  <a:lnTo>
                    <a:pt x="150" y="70"/>
                  </a:lnTo>
                  <a:lnTo>
                    <a:pt x="148" y="76"/>
                  </a:lnTo>
                  <a:lnTo>
                    <a:pt x="148" y="80"/>
                  </a:lnTo>
                  <a:lnTo>
                    <a:pt x="148" y="82"/>
                  </a:lnTo>
                  <a:lnTo>
                    <a:pt x="136" y="114"/>
                  </a:lnTo>
                  <a:lnTo>
                    <a:pt x="116" y="150"/>
                  </a:lnTo>
                  <a:lnTo>
                    <a:pt x="114" y="152"/>
                  </a:lnTo>
                  <a:lnTo>
                    <a:pt x="110" y="160"/>
                  </a:lnTo>
                  <a:lnTo>
                    <a:pt x="106" y="170"/>
                  </a:lnTo>
                  <a:lnTo>
                    <a:pt x="102" y="180"/>
                  </a:lnTo>
                  <a:lnTo>
                    <a:pt x="100" y="184"/>
                  </a:lnTo>
                  <a:lnTo>
                    <a:pt x="98" y="190"/>
                  </a:lnTo>
                  <a:lnTo>
                    <a:pt x="94" y="200"/>
                  </a:lnTo>
                  <a:lnTo>
                    <a:pt x="88" y="212"/>
                  </a:lnTo>
                  <a:lnTo>
                    <a:pt x="84" y="220"/>
                  </a:lnTo>
                  <a:lnTo>
                    <a:pt x="82" y="224"/>
                  </a:lnTo>
                  <a:lnTo>
                    <a:pt x="72" y="230"/>
                  </a:lnTo>
                  <a:lnTo>
                    <a:pt x="54" y="254"/>
                  </a:lnTo>
                  <a:lnTo>
                    <a:pt x="32" y="268"/>
                  </a:lnTo>
                  <a:lnTo>
                    <a:pt x="30" y="274"/>
                  </a:lnTo>
                  <a:lnTo>
                    <a:pt x="26" y="278"/>
                  </a:lnTo>
                  <a:lnTo>
                    <a:pt x="22" y="280"/>
                  </a:lnTo>
                  <a:lnTo>
                    <a:pt x="20" y="282"/>
                  </a:lnTo>
                  <a:lnTo>
                    <a:pt x="16" y="284"/>
                  </a:lnTo>
                  <a:lnTo>
                    <a:pt x="14" y="290"/>
                  </a:lnTo>
                  <a:lnTo>
                    <a:pt x="12" y="294"/>
                  </a:lnTo>
                  <a:lnTo>
                    <a:pt x="10" y="298"/>
                  </a:lnTo>
                  <a:lnTo>
                    <a:pt x="8" y="300"/>
                  </a:lnTo>
                  <a:lnTo>
                    <a:pt x="2" y="312"/>
                  </a:lnTo>
                  <a:lnTo>
                    <a:pt x="0" y="324"/>
                  </a:lnTo>
                  <a:lnTo>
                    <a:pt x="4" y="334"/>
                  </a:lnTo>
                  <a:lnTo>
                    <a:pt x="8" y="338"/>
                  </a:lnTo>
                  <a:lnTo>
                    <a:pt x="10" y="340"/>
                  </a:lnTo>
                  <a:lnTo>
                    <a:pt x="10" y="342"/>
                  </a:lnTo>
                  <a:lnTo>
                    <a:pt x="10" y="344"/>
                  </a:lnTo>
                  <a:lnTo>
                    <a:pt x="8" y="344"/>
                  </a:lnTo>
                  <a:lnTo>
                    <a:pt x="8" y="346"/>
                  </a:lnTo>
                  <a:lnTo>
                    <a:pt x="6" y="348"/>
                  </a:lnTo>
                  <a:lnTo>
                    <a:pt x="6" y="352"/>
                  </a:lnTo>
                  <a:lnTo>
                    <a:pt x="6" y="356"/>
                  </a:lnTo>
                  <a:lnTo>
                    <a:pt x="6" y="358"/>
                  </a:lnTo>
                  <a:lnTo>
                    <a:pt x="2" y="364"/>
                  </a:lnTo>
                  <a:lnTo>
                    <a:pt x="2" y="370"/>
                  </a:lnTo>
                  <a:lnTo>
                    <a:pt x="2" y="376"/>
                  </a:lnTo>
                  <a:lnTo>
                    <a:pt x="2" y="380"/>
                  </a:lnTo>
                  <a:lnTo>
                    <a:pt x="4" y="384"/>
                  </a:lnTo>
                  <a:lnTo>
                    <a:pt x="4" y="386"/>
                  </a:lnTo>
                  <a:lnTo>
                    <a:pt x="4" y="388"/>
                  </a:lnTo>
                  <a:lnTo>
                    <a:pt x="8" y="394"/>
                  </a:lnTo>
                  <a:lnTo>
                    <a:pt x="10" y="400"/>
                  </a:lnTo>
                  <a:lnTo>
                    <a:pt x="16" y="404"/>
                  </a:lnTo>
                  <a:lnTo>
                    <a:pt x="20" y="408"/>
                  </a:lnTo>
                  <a:lnTo>
                    <a:pt x="24" y="410"/>
                  </a:lnTo>
                  <a:lnTo>
                    <a:pt x="28" y="412"/>
                  </a:lnTo>
                  <a:lnTo>
                    <a:pt x="30" y="412"/>
                  </a:lnTo>
                  <a:lnTo>
                    <a:pt x="36" y="410"/>
                  </a:lnTo>
                  <a:lnTo>
                    <a:pt x="42" y="406"/>
                  </a:lnTo>
                  <a:lnTo>
                    <a:pt x="46" y="402"/>
                  </a:lnTo>
                  <a:lnTo>
                    <a:pt x="50" y="398"/>
                  </a:lnTo>
                  <a:lnTo>
                    <a:pt x="52" y="394"/>
                  </a:lnTo>
                  <a:lnTo>
                    <a:pt x="54" y="392"/>
                  </a:lnTo>
                  <a:lnTo>
                    <a:pt x="54" y="390"/>
                  </a:lnTo>
                  <a:lnTo>
                    <a:pt x="54" y="384"/>
                  </a:lnTo>
                  <a:lnTo>
                    <a:pt x="56" y="380"/>
                  </a:lnTo>
                  <a:lnTo>
                    <a:pt x="56" y="376"/>
                  </a:lnTo>
                  <a:lnTo>
                    <a:pt x="58" y="376"/>
                  </a:lnTo>
                  <a:lnTo>
                    <a:pt x="58" y="374"/>
                  </a:lnTo>
                  <a:lnTo>
                    <a:pt x="62" y="374"/>
                  </a:lnTo>
                  <a:lnTo>
                    <a:pt x="64" y="372"/>
                  </a:lnTo>
                  <a:lnTo>
                    <a:pt x="68" y="370"/>
                  </a:lnTo>
                  <a:lnTo>
                    <a:pt x="70" y="368"/>
                  </a:lnTo>
                  <a:lnTo>
                    <a:pt x="70" y="366"/>
                  </a:lnTo>
                  <a:lnTo>
                    <a:pt x="72" y="364"/>
                  </a:lnTo>
                  <a:lnTo>
                    <a:pt x="76" y="358"/>
                  </a:lnTo>
                  <a:lnTo>
                    <a:pt x="78" y="352"/>
                  </a:lnTo>
                  <a:lnTo>
                    <a:pt x="80" y="346"/>
                  </a:lnTo>
                  <a:lnTo>
                    <a:pt x="80" y="344"/>
                  </a:lnTo>
                  <a:lnTo>
                    <a:pt x="80" y="342"/>
                  </a:lnTo>
                  <a:lnTo>
                    <a:pt x="80" y="340"/>
                  </a:lnTo>
                  <a:lnTo>
                    <a:pt x="86" y="356"/>
                  </a:lnTo>
                  <a:lnTo>
                    <a:pt x="88" y="356"/>
                  </a:lnTo>
                  <a:lnTo>
                    <a:pt x="92" y="354"/>
                  </a:lnTo>
                  <a:lnTo>
                    <a:pt x="96" y="350"/>
                  </a:lnTo>
                  <a:lnTo>
                    <a:pt x="100" y="340"/>
                  </a:lnTo>
                  <a:lnTo>
                    <a:pt x="100" y="324"/>
                  </a:lnTo>
                  <a:lnTo>
                    <a:pt x="100" y="318"/>
                  </a:lnTo>
                  <a:lnTo>
                    <a:pt x="100" y="306"/>
                  </a:lnTo>
                  <a:lnTo>
                    <a:pt x="102" y="290"/>
                  </a:lnTo>
                  <a:lnTo>
                    <a:pt x="102" y="274"/>
                  </a:lnTo>
                  <a:lnTo>
                    <a:pt x="102" y="260"/>
                  </a:lnTo>
                  <a:lnTo>
                    <a:pt x="98" y="254"/>
                  </a:lnTo>
                  <a:lnTo>
                    <a:pt x="120" y="240"/>
                  </a:lnTo>
                  <a:lnTo>
                    <a:pt x="122" y="216"/>
                  </a:lnTo>
                  <a:lnTo>
                    <a:pt x="132" y="198"/>
                  </a:lnTo>
                  <a:lnTo>
                    <a:pt x="134" y="182"/>
                  </a:lnTo>
                  <a:lnTo>
                    <a:pt x="136" y="182"/>
                  </a:lnTo>
                  <a:lnTo>
                    <a:pt x="138" y="182"/>
                  </a:lnTo>
                  <a:lnTo>
                    <a:pt x="140" y="178"/>
                  </a:lnTo>
                  <a:lnTo>
                    <a:pt x="144" y="174"/>
                  </a:lnTo>
                  <a:lnTo>
                    <a:pt x="148" y="170"/>
                  </a:lnTo>
                  <a:lnTo>
                    <a:pt x="152" y="166"/>
                  </a:lnTo>
                  <a:lnTo>
                    <a:pt x="154" y="162"/>
                  </a:lnTo>
                  <a:lnTo>
                    <a:pt x="158" y="158"/>
                  </a:lnTo>
                  <a:lnTo>
                    <a:pt x="158" y="136"/>
                  </a:lnTo>
                  <a:lnTo>
                    <a:pt x="160" y="134"/>
                  </a:lnTo>
                  <a:lnTo>
                    <a:pt x="162" y="134"/>
                  </a:lnTo>
                  <a:lnTo>
                    <a:pt x="164" y="130"/>
                  </a:lnTo>
                  <a:lnTo>
                    <a:pt x="166" y="124"/>
                  </a:lnTo>
                  <a:lnTo>
                    <a:pt x="166" y="122"/>
                  </a:lnTo>
                  <a:lnTo>
                    <a:pt x="170" y="112"/>
                  </a:lnTo>
                  <a:lnTo>
                    <a:pt x="178" y="98"/>
                  </a:lnTo>
                  <a:lnTo>
                    <a:pt x="196" y="82"/>
                  </a:lnTo>
                  <a:lnTo>
                    <a:pt x="224" y="64"/>
                  </a:lnTo>
                  <a:lnTo>
                    <a:pt x="226" y="64"/>
                  </a:lnTo>
                  <a:lnTo>
                    <a:pt x="230" y="64"/>
                  </a:lnTo>
                  <a:lnTo>
                    <a:pt x="234" y="64"/>
                  </a:lnTo>
                  <a:lnTo>
                    <a:pt x="238" y="66"/>
                  </a:lnTo>
                  <a:lnTo>
                    <a:pt x="242" y="70"/>
                  </a:lnTo>
                  <a:lnTo>
                    <a:pt x="260" y="72"/>
                  </a:lnTo>
                  <a:lnTo>
                    <a:pt x="264" y="70"/>
                  </a:lnTo>
                  <a:lnTo>
                    <a:pt x="266" y="70"/>
                  </a:lnTo>
                  <a:lnTo>
                    <a:pt x="270" y="68"/>
                  </a:lnTo>
                  <a:lnTo>
                    <a:pt x="272" y="66"/>
                  </a:lnTo>
                  <a:lnTo>
                    <a:pt x="276" y="64"/>
                  </a:lnTo>
                  <a:lnTo>
                    <a:pt x="276" y="60"/>
                  </a:lnTo>
                  <a:lnTo>
                    <a:pt x="276" y="58"/>
                  </a:lnTo>
                  <a:lnTo>
                    <a:pt x="278" y="56"/>
                  </a:lnTo>
                  <a:lnTo>
                    <a:pt x="280" y="52"/>
                  </a:lnTo>
                  <a:lnTo>
                    <a:pt x="284" y="50"/>
                  </a:lnTo>
                  <a:lnTo>
                    <a:pt x="288" y="50"/>
                  </a:lnTo>
                  <a:lnTo>
                    <a:pt x="294" y="50"/>
                  </a:lnTo>
                  <a:lnTo>
                    <a:pt x="326" y="66"/>
                  </a:lnTo>
                  <a:lnTo>
                    <a:pt x="328" y="64"/>
                  </a:lnTo>
                  <a:lnTo>
                    <a:pt x="328" y="62"/>
                  </a:lnTo>
                  <a:lnTo>
                    <a:pt x="328" y="56"/>
                  </a:lnTo>
                  <a:lnTo>
                    <a:pt x="336" y="56"/>
                  </a:lnTo>
                  <a:lnTo>
                    <a:pt x="326" y="52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69" name="Freeform 34"/>
            <p:cNvSpPr>
              <a:spLocks/>
            </p:cNvSpPr>
            <p:nvPr/>
          </p:nvSpPr>
          <p:spPr bwMode="gray">
            <a:xfrm>
              <a:off x="739" y="2478"/>
              <a:ext cx="158" cy="132"/>
            </a:xfrm>
            <a:custGeom>
              <a:avLst/>
              <a:gdLst>
                <a:gd name="T0" fmla="*/ 154 w 158"/>
                <a:gd name="T1" fmla="*/ 46 h 132"/>
                <a:gd name="T2" fmla="*/ 146 w 158"/>
                <a:gd name="T3" fmla="*/ 46 h 132"/>
                <a:gd name="T4" fmla="*/ 136 w 158"/>
                <a:gd name="T5" fmla="*/ 48 h 132"/>
                <a:gd name="T6" fmla="*/ 132 w 158"/>
                <a:gd name="T7" fmla="*/ 54 h 132"/>
                <a:gd name="T8" fmla="*/ 126 w 158"/>
                <a:gd name="T9" fmla="*/ 58 h 132"/>
                <a:gd name="T10" fmla="*/ 120 w 158"/>
                <a:gd name="T11" fmla="*/ 66 h 132"/>
                <a:gd name="T12" fmla="*/ 120 w 158"/>
                <a:gd name="T13" fmla="*/ 74 h 132"/>
                <a:gd name="T14" fmla="*/ 120 w 158"/>
                <a:gd name="T15" fmla="*/ 78 h 132"/>
                <a:gd name="T16" fmla="*/ 116 w 158"/>
                <a:gd name="T17" fmla="*/ 84 h 132"/>
                <a:gd name="T18" fmla="*/ 110 w 158"/>
                <a:gd name="T19" fmla="*/ 92 h 132"/>
                <a:gd name="T20" fmla="*/ 96 w 158"/>
                <a:gd name="T21" fmla="*/ 118 h 132"/>
                <a:gd name="T22" fmla="*/ 92 w 158"/>
                <a:gd name="T23" fmla="*/ 118 h 132"/>
                <a:gd name="T24" fmla="*/ 78 w 158"/>
                <a:gd name="T25" fmla="*/ 118 h 132"/>
                <a:gd name="T26" fmla="*/ 68 w 158"/>
                <a:gd name="T27" fmla="*/ 116 h 132"/>
                <a:gd name="T28" fmla="*/ 60 w 158"/>
                <a:gd name="T29" fmla="*/ 118 h 132"/>
                <a:gd name="T30" fmla="*/ 52 w 158"/>
                <a:gd name="T31" fmla="*/ 120 h 132"/>
                <a:gd name="T32" fmla="*/ 50 w 158"/>
                <a:gd name="T33" fmla="*/ 122 h 132"/>
                <a:gd name="T34" fmla="*/ 44 w 158"/>
                <a:gd name="T35" fmla="*/ 120 h 132"/>
                <a:gd name="T36" fmla="*/ 38 w 158"/>
                <a:gd name="T37" fmla="*/ 120 h 132"/>
                <a:gd name="T38" fmla="*/ 32 w 158"/>
                <a:gd name="T39" fmla="*/ 124 h 132"/>
                <a:gd name="T40" fmla="*/ 30 w 158"/>
                <a:gd name="T41" fmla="*/ 132 h 132"/>
                <a:gd name="T42" fmla="*/ 26 w 158"/>
                <a:gd name="T43" fmla="*/ 132 h 132"/>
                <a:gd name="T44" fmla="*/ 20 w 158"/>
                <a:gd name="T45" fmla="*/ 128 h 132"/>
                <a:gd name="T46" fmla="*/ 18 w 158"/>
                <a:gd name="T47" fmla="*/ 122 h 132"/>
                <a:gd name="T48" fmla="*/ 16 w 158"/>
                <a:gd name="T49" fmla="*/ 120 h 132"/>
                <a:gd name="T50" fmla="*/ 16 w 158"/>
                <a:gd name="T51" fmla="*/ 118 h 132"/>
                <a:gd name="T52" fmla="*/ 16 w 158"/>
                <a:gd name="T53" fmla="*/ 118 h 132"/>
                <a:gd name="T54" fmla="*/ 16 w 158"/>
                <a:gd name="T55" fmla="*/ 114 h 132"/>
                <a:gd name="T56" fmla="*/ 20 w 158"/>
                <a:gd name="T57" fmla="*/ 104 h 132"/>
                <a:gd name="T58" fmla="*/ 24 w 158"/>
                <a:gd name="T59" fmla="*/ 102 h 132"/>
                <a:gd name="T60" fmla="*/ 30 w 158"/>
                <a:gd name="T61" fmla="*/ 98 h 132"/>
                <a:gd name="T62" fmla="*/ 28 w 158"/>
                <a:gd name="T63" fmla="*/ 88 h 132"/>
                <a:gd name="T64" fmla="*/ 30 w 158"/>
                <a:gd name="T65" fmla="*/ 70 h 132"/>
                <a:gd name="T66" fmla="*/ 30 w 158"/>
                <a:gd name="T67" fmla="*/ 50 h 132"/>
                <a:gd name="T68" fmla="*/ 32 w 158"/>
                <a:gd name="T69" fmla="*/ 42 h 132"/>
                <a:gd name="T70" fmla="*/ 38 w 158"/>
                <a:gd name="T71" fmla="*/ 38 h 132"/>
                <a:gd name="T72" fmla="*/ 38 w 158"/>
                <a:gd name="T73" fmla="*/ 34 h 132"/>
                <a:gd name="T74" fmla="*/ 36 w 158"/>
                <a:gd name="T75" fmla="*/ 32 h 132"/>
                <a:gd name="T76" fmla="*/ 28 w 158"/>
                <a:gd name="T77" fmla="*/ 28 h 132"/>
                <a:gd name="T78" fmla="*/ 26 w 158"/>
                <a:gd name="T79" fmla="*/ 28 h 132"/>
                <a:gd name="T80" fmla="*/ 24 w 158"/>
                <a:gd name="T81" fmla="*/ 28 h 132"/>
                <a:gd name="T82" fmla="*/ 10 w 158"/>
                <a:gd name="T83" fmla="*/ 30 h 132"/>
                <a:gd name="T84" fmla="*/ 4 w 158"/>
                <a:gd name="T85" fmla="*/ 24 h 132"/>
                <a:gd name="T86" fmla="*/ 4 w 158"/>
                <a:gd name="T87" fmla="*/ 20 h 132"/>
                <a:gd name="T88" fmla="*/ 0 w 158"/>
                <a:gd name="T89" fmla="*/ 14 h 132"/>
                <a:gd name="T90" fmla="*/ 2 w 158"/>
                <a:gd name="T91" fmla="*/ 12 h 132"/>
                <a:gd name="T92" fmla="*/ 4 w 158"/>
                <a:gd name="T93" fmla="*/ 10 h 132"/>
                <a:gd name="T94" fmla="*/ 18 w 158"/>
                <a:gd name="T95" fmla="*/ 0 h 132"/>
                <a:gd name="T96" fmla="*/ 22 w 158"/>
                <a:gd name="T97" fmla="*/ 0 h 132"/>
                <a:gd name="T98" fmla="*/ 26 w 158"/>
                <a:gd name="T99" fmla="*/ 2 h 132"/>
                <a:gd name="T100" fmla="*/ 58 w 158"/>
                <a:gd name="T101" fmla="*/ 6 h 132"/>
                <a:gd name="T102" fmla="*/ 84 w 158"/>
                <a:gd name="T103" fmla="*/ 8 h 132"/>
                <a:gd name="T104" fmla="*/ 98 w 158"/>
                <a:gd name="T105" fmla="*/ 6 h 132"/>
                <a:gd name="T106" fmla="*/ 102 w 158"/>
                <a:gd name="T107" fmla="*/ 8 h 132"/>
                <a:gd name="T108" fmla="*/ 102 w 158"/>
                <a:gd name="T109" fmla="*/ 12 h 132"/>
                <a:gd name="T110" fmla="*/ 106 w 158"/>
                <a:gd name="T111" fmla="*/ 14 h 132"/>
                <a:gd name="T112" fmla="*/ 112 w 158"/>
                <a:gd name="T113" fmla="*/ 18 h 132"/>
                <a:gd name="T114" fmla="*/ 114 w 158"/>
                <a:gd name="T115" fmla="*/ 18 h 132"/>
                <a:gd name="T116" fmla="*/ 120 w 158"/>
                <a:gd name="T117" fmla="*/ 22 h 132"/>
                <a:gd name="T118" fmla="*/ 126 w 158"/>
                <a:gd name="T119" fmla="*/ 28 h 132"/>
                <a:gd name="T120" fmla="*/ 134 w 158"/>
                <a:gd name="T121" fmla="*/ 36 h 132"/>
                <a:gd name="T122" fmla="*/ 152 w 158"/>
                <a:gd name="T123" fmla="*/ 42 h 132"/>
                <a:gd name="T124" fmla="*/ 154 w 158"/>
                <a:gd name="T125" fmla="*/ 46 h 13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58"/>
                <a:gd name="T190" fmla="*/ 0 h 132"/>
                <a:gd name="T191" fmla="*/ 158 w 158"/>
                <a:gd name="T192" fmla="*/ 132 h 13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58" h="132">
                  <a:moveTo>
                    <a:pt x="154" y="46"/>
                  </a:moveTo>
                  <a:lnTo>
                    <a:pt x="154" y="46"/>
                  </a:lnTo>
                  <a:lnTo>
                    <a:pt x="150" y="46"/>
                  </a:lnTo>
                  <a:lnTo>
                    <a:pt x="146" y="46"/>
                  </a:lnTo>
                  <a:lnTo>
                    <a:pt x="142" y="46"/>
                  </a:lnTo>
                  <a:lnTo>
                    <a:pt x="136" y="48"/>
                  </a:lnTo>
                  <a:lnTo>
                    <a:pt x="132" y="52"/>
                  </a:lnTo>
                  <a:lnTo>
                    <a:pt x="132" y="54"/>
                  </a:lnTo>
                  <a:lnTo>
                    <a:pt x="130" y="54"/>
                  </a:lnTo>
                  <a:lnTo>
                    <a:pt x="126" y="58"/>
                  </a:lnTo>
                  <a:lnTo>
                    <a:pt x="122" y="62"/>
                  </a:lnTo>
                  <a:lnTo>
                    <a:pt x="120" y="66"/>
                  </a:lnTo>
                  <a:lnTo>
                    <a:pt x="118" y="70"/>
                  </a:lnTo>
                  <a:lnTo>
                    <a:pt x="120" y="74"/>
                  </a:lnTo>
                  <a:lnTo>
                    <a:pt x="122" y="78"/>
                  </a:lnTo>
                  <a:lnTo>
                    <a:pt x="120" y="78"/>
                  </a:lnTo>
                  <a:lnTo>
                    <a:pt x="118" y="80"/>
                  </a:lnTo>
                  <a:lnTo>
                    <a:pt x="116" y="84"/>
                  </a:lnTo>
                  <a:lnTo>
                    <a:pt x="112" y="88"/>
                  </a:lnTo>
                  <a:lnTo>
                    <a:pt x="110" y="92"/>
                  </a:lnTo>
                  <a:lnTo>
                    <a:pt x="106" y="96"/>
                  </a:lnTo>
                  <a:lnTo>
                    <a:pt x="96" y="118"/>
                  </a:lnTo>
                  <a:lnTo>
                    <a:pt x="94" y="118"/>
                  </a:lnTo>
                  <a:lnTo>
                    <a:pt x="92" y="118"/>
                  </a:lnTo>
                  <a:lnTo>
                    <a:pt x="86" y="118"/>
                  </a:lnTo>
                  <a:lnTo>
                    <a:pt x="78" y="118"/>
                  </a:lnTo>
                  <a:lnTo>
                    <a:pt x="68" y="116"/>
                  </a:lnTo>
                  <a:lnTo>
                    <a:pt x="64" y="116"/>
                  </a:lnTo>
                  <a:lnTo>
                    <a:pt x="60" y="118"/>
                  </a:lnTo>
                  <a:lnTo>
                    <a:pt x="56" y="118"/>
                  </a:lnTo>
                  <a:lnTo>
                    <a:pt x="52" y="120"/>
                  </a:lnTo>
                  <a:lnTo>
                    <a:pt x="50" y="122"/>
                  </a:lnTo>
                  <a:lnTo>
                    <a:pt x="48" y="120"/>
                  </a:lnTo>
                  <a:lnTo>
                    <a:pt x="44" y="120"/>
                  </a:lnTo>
                  <a:lnTo>
                    <a:pt x="40" y="120"/>
                  </a:lnTo>
                  <a:lnTo>
                    <a:pt x="38" y="120"/>
                  </a:lnTo>
                  <a:lnTo>
                    <a:pt x="34" y="122"/>
                  </a:lnTo>
                  <a:lnTo>
                    <a:pt x="32" y="124"/>
                  </a:lnTo>
                  <a:lnTo>
                    <a:pt x="30" y="128"/>
                  </a:lnTo>
                  <a:lnTo>
                    <a:pt x="30" y="132"/>
                  </a:lnTo>
                  <a:lnTo>
                    <a:pt x="28" y="132"/>
                  </a:lnTo>
                  <a:lnTo>
                    <a:pt x="26" y="132"/>
                  </a:lnTo>
                  <a:lnTo>
                    <a:pt x="24" y="130"/>
                  </a:lnTo>
                  <a:lnTo>
                    <a:pt x="20" y="128"/>
                  </a:lnTo>
                  <a:lnTo>
                    <a:pt x="18" y="126"/>
                  </a:lnTo>
                  <a:lnTo>
                    <a:pt x="18" y="122"/>
                  </a:lnTo>
                  <a:lnTo>
                    <a:pt x="16" y="122"/>
                  </a:lnTo>
                  <a:lnTo>
                    <a:pt x="16" y="120"/>
                  </a:lnTo>
                  <a:lnTo>
                    <a:pt x="16" y="118"/>
                  </a:lnTo>
                  <a:lnTo>
                    <a:pt x="16" y="116"/>
                  </a:lnTo>
                  <a:lnTo>
                    <a:pt x="16" y="114"/>
                  </a:lnTo>
                  <a:lnTo>
                    <a:pt x="18" y="108"/>
                  </a:lnTo>
                  <a:lnTo>
                    <a:pt x="20" y="104"/>
                  </a:lnTo>
                  <a:lnTo>
                    <a:pt x="22" y="102"/>
                  </a:lnTo>
                  <a:lnTo>
                    <a:pt x="24" y="102"/>
                  </a:lnTo>
                  <a:lnTo>
                    <a:pt x="26" y="102"/>
                  </a:lnTo>
                  <a:lnTo>
                    <a:pt x="30" y="98"/>
                  </a:lnTo>
                  <a:lnTo>
                    <a:pt x="24" y="92"/>
                  </a:lnTo>
                  <a:lnTo>
                    <a:pt x="28" y="88"/>
                  </a:lnTo>
                  <a:lnTo>
                    <a:pt x="30" y="80"/>
                  </a:lnTo>
                  <a:lnTo>
                    <a:pt x="30" y="70"/>
                  </a:lnTo>
                  <a:lnTo>
                    <a:pt x="26" y="60"/>
                  </a:lnTo>
                  <a:lnTo>
                    <a:pt x="30" y="50"/>
                  </a:lnTo>
                  <a:lnTo>
                    <a:pt x="32" y="42"/>
                  </a:lnTo>
                  <a:lnTo>
                    <a:pt x="36" y="40"/>
                  </a:lnTo>
                  <a:lnTo>
                    <a:pt x="38" y="38"/>
                  </a:lnTo>
                  <a:lnTo>
                    <a:pt x="38" y="36"/>
                  </a:lnTo>
                  <a:lnTo>
                    <a:pt x="38" y="34"/>
                  </a:lnTo>
                  <a:lnTo>
                    <a:pt x="36" y="32"/>
                  </a:lnTo>
                  <a:lnTo>
                    <a:pt x="28" y="28"/>
                  </a:lnTo>
                  <a:lnTo>
                    <a:pt x="26" y="28"/>
                  </a:lnTo>
                  <a:lnTo>
                    <a:pt x="24" y="28"/>
                  </a:lnTo>
                  <a:lnTo>
                    <a:pt x="26" y="28"/>
                  </a:lnTo>
                  <a:lnTo>
                    <a:pt x="10" y="30"/>
                  </a:lnTo>
                  <a:lnTo>
                    <a:pt x="4" y="28"/>
                  </a:lnTo>
                  <a:lnTo>
                    <a:pt x="4" y="24"/>
                  </a:lnTo>
                  <a:lnTo>
                    <a:pt x="4" y="22"/>
                  </a:lnTo>
                  <a:lnTo>
                    <a:pt x="4" y="20"/>
                  </a:lnTo>
                  <a:lnTo>
                    <a:pt x="2" y="16"/>
                  </a:lnTo>
                  <a:lnTo>
                    <a:pt x="0" y="14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2" y="10"/>
                  </a:lnTo>
                  <a:lnTo>
                    <a:pt x="4" y="10"/>
                  </a:lnTo>
                  <a:lnTo>
                    <a:pt x="8" y="1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4" y="0"/>
                  </a:lnTo>
                  <a:lnTo>
                    <a:pt x="26" y="2"/>
                  </a:lnTo>
                  <a:lnTo>
                    <a:pt x="54" y="6"/>
                  </a:lnTo>
                  <a:lnTo>
                    <a:pt x="58" y="6"/>
                  </a:lnTo>
                  <a:lnTo>
                    <a:pt x="72" y="6"/>
                  </a:lnTo>
                  <a:lnTo>
                    <a:pt x="84" y="8"/>
                  </a:lnTo>
                  <a:lnTo>
                    <a:pt x="98" y="4"/>
                  </a:lnTo>
                  <a:lnTo>
                    <a:pt x="98" y="6"/>
                  </a:lnTo>
                  <a:lnTo>
                    <a:pt x="100" y="6"/>
                  </a:lnTo>
                  <a:lnTo>
                    <a:pt x="102" y="8"/>
                  </a:lnTo>
                  <a:lnTo>
                    <a:pt x="102" y="10"/>
                  </a:lnTo>
                  <a:lnTo>
                    <a:pt x="102" y="12"/>
                  </a:lnTo>
                  <a:lnTo>
                    <a:pt x="104" y="12"/>
                  </a:lnTo>
                  <a:lnTo>
                    <a:pt x="106" y="14"/>
                  </a:lnTo>
                  <a:lnTo>
                    <a:pt x="108" y="16"/>
                  </a:lnTo>
                  <a:lnTo>
                    <a:pt x="112" y="18"/>
                  </a:lnTo>
                  <a:lnTo>
                    <a:pt x="114" y="18"/>
                  </a:lnTo>
                  <a:lnTo>
                    <a:pt x="116" y="20"/>
                  </a:lnTo>
                  <a:lnTo>
                    <a:pt x="120" y="22"/>
                  </a:lnTo>
                  <a:lnTo>
                    <a:pt x="122" y="24"/>
                  </a:lnTo>
                  <a:lnTo>
                    <a:pt x="126" y="28"/>
                  </a:lnTo>
                  <a:lnTo>
                    <a:pt x="126" y="26"/>
                  </a:lnTo>
                  <a:lnTo>
                    <a:pt x="134" y="36"/>
                  </a:lnTo>
                  <a:lnTo>
                    <a:pt x="152" y="42"/>
                  </a:lnTo>
                  <a:lnTo>
                    <a:pt x="158" y="44"/>
                  </a:lnTo>
                  <a:lnTo>
                    <a:pt x="154" y="46"/>
                  </a:lnTo>
                </a:path>
              </a:pathLst>
            </a:custGeom>
            <a:solidFill>
              <a:srgbClr val="FFFF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70" name="Freeform 35"/>
            <p:cNvSpPr>
              <a:spLocks/>
            </p:cNvSpPr>
            <p:nvPr/>
          </p:nvSpPr>
          <p:spPr bwMode="gray">
            <a:xfrm>
              <a:off x="939" y="2440"/>
              <a:ext cx="156" cy="146"/>
            </a:xfrm>
            <a:custGeom>
              <a:avLst/>
              <a:gdLst>
                <a:gd name="T0" fmla="*/ 94 w 156"/>
                <a:gd name="T1" fmla="*/ 14 h 146"/>
                <a:gd name="T2" fmla="*/ 92 w 156"/>
                <a:gd name="T3" fmla="*/ 16 h 146"/>
                <a:gd name="T4" fmla="*/ 92 w 156"/>
                <a:gd name="T5" fmla="*/ 16 h 146"/>
                <a:gd name="T6" fmla="*/ 94 w 156"/>
                <a:gd name="T7" fmla="*/ 18 h 146"/>
                <a:gd name="T8" fmla="*/ 94 w 156"/>
                <a:gd name="T9" fmla="*/ 20 h 146"/>
                <a:gd name="T10" fmla="*/ 76 w 156"/>
                <a:gd name="T11" fmla="*/ 28 h 146"/>
                <a:gd name="T12" fmla="*/ 78 w 156"/>
                <a:gd name="T13" fmla="*/ 32 h 146"/>
                <a:gd name="T14" fmla="*/ 84 w 156"/>
                <a:gd name="T15" fmla="*/ 38 h 146"/>
                <a:gd name="T16" fmla="*/ 94 w 156"/>
                <a:gd name="T17" fmla="*/ 46 h 146"/>
                <a:gd name="T18" fmla="*/ 104 w 156"/>
                <a:gd name="T19" fmla="*/ 52 h 146"/>
                <a:gd name="T20" fmla="*/ 102 w 156"/>
                <a:gd name="T21" fmla="*/ 56 h 146"/>
                <a:gd name="T22" fmla="*/ 104 w 156"/>
                <a:gd name="T23" fmla="*/ 62 h 146"/>
                <a:gd name="T24" fmla="*/ 138 w 156"/>
                <a:gd name="T25" fmla="*/ 90 h 146"/>
                <a:gd name="T26" fmla="*/ 156 w 156"/>
                <a:gd name="T27" fmla="*/ 120 h 146"/>
                <a:gd name="T28" fmla="*/ 144 w 156"/>
                <a:gd name="T29" fmla="*/ 118 h 146"/>
                <a:gd name="T30" fmla="*/ 134 w 156"/>
                <a:gd name="T31" fmla="*/ 122 h 146"/>
                <a:gd name="T32" fmla="*/ 130 w 156"/>
                <a:gd name="T33" fmla="*/ 134 h 146"/>
                <a:gd name="T34" fmla="*/ 124 w 156"/>
                <a:gd name="T35" fmla="*/ 146 h 146"/>
                <a:gd name="T36" fmla="*/ 120 w 156"/>
                <a:gd name="T37" fmla="*/ 134 h 146"/>
                <a:gd name="T38" fmla="*/ 118 w 156"/>
                <a:gd name="T39" fmla="*/ 132 h 146"/>
                <a:gd name="T40" fmla="*/ 116 w 156"/>
                <a:gd name="T41" fmla="*/ 130 h 146"/>
                <a:gd name="T42" fmla="*/ 118 w 156"/>
                <a:gd name="T43" fmla="*/ 128 h 146"/>
                <a:gd name="T44" fmla="*/ 122 w 156"/>
                <a:gd name="T45" fmla="*/ 112 h 146"/>
                <a:gd name="T46" fmla="*/ 110 w 156"/>
                <a:gd name="T47" fmla="*/ 106 h 146"/>
                <a:gd name="T48" fmla="*/ 80 w 156"/>
                <a:gd name="T49" fmla="*/ 84 h 146"/>
                <a:gd name="T50" fmla="*/ 50 w 156"/>
                <a:gd name="T51" fmla="*/ 54 h 146"/>
                <a:gd name="T52" fmla="*/ 50 w 156"/>
                <a:gd name="T53" fmla="*/ 50 h 146"/>
                <a:gd name="T54" fmla="*/ 48 w 156"/>
                <a:gd name="T55" fmla="*/ 44 h 146"/>
                <a:gd name="T56" fmla="*/ 44 w 156"/>
                <a:gd name="T57" fmla="*/ 40 h 146"/>
                <a:gd name="T58" fmla="*/ 18 w 156"/>
                <a:gd name="T59" fmla="*/ 48 h 146"/>
                <a:gd name="T60" fmla="*/ 12 w 156"/>
                <a:gd name="T61" fmla="*/ 48 h 146"/>
                <a:gd name="T62" fmla="*/ 4 w 156"/>
                <a:gd name="T63" fmla="*/ 34 h 146"/>
                <a:gd name="T64" fmla="*/ 2 w 156"/>
                <a:gd name="T65" fmla="*/ 32 h 146"/>
                <a:gd name="T66" fmla="*/ 0 w 156"/>
                <a:gd name="T67" fmla="*/ 22 h 146"/>
                <a:gd name="T68" fmla="*/ 12 w 156"/>
                <a:gd name="T69" fmla="*/ 22 h 146"/>
                <a:gd name="T70" fmla="*/ 16 w 156"/>
                <a:gd name="T71" fmla="*/ 24 h 146"/>
                <a:gd name="T72" fmla="*/ 24 w 156"/>
                <a:gd name="T73" fmla="*/ 12 h 146"/>
                <a:gd name="T74" fmla="*/ 30 w 156"/>
                <a:gd name="T75" fmla="*/ 10 h 146"/>
                <a:gd name="T76" fmla="*/ 30 w 156"/>
                <a:gd name="T77" fmla="*/ 14 h 146"/>
                <a:gd name="T78" fmla="*/ 32 w 156"/>
                <a:gd name="T79" fmla="*/ 16 h 146"/>
                <a:gd name="T80" fmla="*/ 36 w 156"/>
                <a:gd name="T81" fmla="*/ 14 h 146"/>
                <a:gd name="T82" fmla="*/ 40 w 156"/>
                <a:gd name="T83" fmla="*/ 12 h 146"/>
                <a:gd name="T84" fmla="*/ 42 w 156"/>
                <a:gd name="T85" fmla="*/ 10 h 146"/>
                <a:gd name="T86" fmla="*/ 44 w 156"/>
                <a:gd name="T87" fmla="*/ 8 h 146"/>
                <a:gd name="T88" fmla="*/ 44 w 156"/>
                <a:gd name="T89" fmla="*/ 10 h 146"/>
                <a:gd name="T90" fmla="*/ 46 w 156"/>
                <a:gd name="T91" fmla="*/ 12 h 146"/>
                <a:gd name="T92" fmla="*/ 48 w 156"/>
                <a:gd name="T93" fmla="*/ 10 h 146"/>
                <a:gd name="T94" fmla="*/ 48 w 156"/>
                <a:gd name="T95" fmla="*/ 8 h 146"/>
                <a:gd name="T96" fmla="*/ 46 w 156"/>
                <a:gd name="T97" fmla="*/ 4 h 146"/>
                <a:gd name="T98" fmla="*/ 48 w 156"/>
                <a:gd name="T99" fmla="*/ 4 h 146"/>
                <a:gd name="T100" fmla="*/ 50 w 156"/>
                <a:gd name="T101" fmla="*/ 2 h 146"/>
                <a:gd name="T102" fmla="*/ 54 w 156"/>
                <a:gd name="T103" fmla="*/ 0 h 146"/>
                <a:gd name="T104" fmla="*/ 58 w 156"/>
                <a:gd name="T105" fmla="*/ 0 h 146"/>
                <a:gd name="T106" fmla="*/ 62 w 156"/>
                <a:gd name="T107" fmla="*/ 0 h 146"/>
                <a:gd name="T108" fmla="*/ 66 w 156"/>
                <a:gd name="T109" fmla="*/ 0 h 146"/>
                <a:gd name="T110" fmla="*/ 72 w 156"/>
                <a:gd name="T111" fmla="*/ 0 h 146"/>
                <a:gd name="T112" fmla="*/ 74 w 156"/>
                <a:gd name="T113" fmla="*/ 4 h 146"/>
                <a:gd name="T114" fmla="*/ 80 w 156"/>
                <a:gd name="T115" fmla="*/ 8 h 146"/>
                <a:gd name="T116" fmla="*/ 88 w 156"/>
                <a:gd name="T117" fmla="*/ 12 h 146"/>
                <a:gd name="T118" fmla="*/ 94 w 156"/>
                <a:gd name="T119" fmla="*/ 14 h 14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56"/>
                <a:gd name="T181" fmla="*/ 0 h 146"/>
                <a:gd name="T182" fmla="*/ 156 w 156"/>
                <a:gd name="T183" fmla="*/ 146 h 14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56" h="146">
                  <a:moveTo>
                    <a:pt x="94" y="14"/>
                  </a:moveTo>
                  <a:lnTo>
                    <a:pt x="94" y="14"/>
                  </a:lnTo>
                  <a:lnTo>
                    <a:pt x="92" y="16"/>
                  </a:lnTo>
                  <a:lnTo>
                    <a:pt x="94" y="18"/>
                  </a:lnTo>
                  <a:lnTo>
                    <a:pt x="94" y="20"/>
                  </a:lnTo>
                  <a:lnTo>
                    <a:pt x="84" y="24"/>
                  </a:lnTo>
                  <a:lnTo>
                    <a:pt x="76" y="28"/>
                  </a:lnTo>
                  <a:lnTo>
                    <a:pt x="78" y="32"/>
                  </a:lnTo>
                  <a:lnTo>
                    <a:pt x="82" y="34"/>
                  </a:lnTo>
                  <a:lnTo>
                    <a:pt x="84" y="38"/>
                  </a:lnTo>
                  <a:lnTo>
                    <a:pt x="88" y="42"/>
                  </a:lnTo>
                  <a:lnTo>
                    <a:pt x="94" y="46"/>
                  </a:lnTo>
                  <a:lnTo>
                    <a:pt x="98" y="50"/>
                  </a:lnTo>
                  <a:lnTo>
                    <a:pt x="104" y="52"/>
                  </a:lnTo>
                  <a:lnTo>
                    <a:pt x="102" y="56"/>
                  </a:lnTo>
                  <a:lnTo>
                    <a:pt x="104" y="58"/>
                  </a:lnTo>
                  <a:lnTo>
                    <a:pt x="104" y="62"/>
                  </a:lnTo>
                  <a:lnTo>
                    <a:pt x="108" y="64"/>
                  </a:lnTo>
                  <a:lnTo>
                    <a:pt x="138" y="90"/>
                  </a:lnTo>
                  <a:lnTo>
                    <a:pt x="148" y="102"/>
                  </a:lnTo>
                  <a:lnTo>
                    <a:pt x="156" y="120"/>
                  </a:lnTo>
                  <a:lnTo>
                    <a:pt x="152" y="126"/>
                  </a:lnTo>
                  <a:lnTo>
                    <a:pt x="144" y="118"/>
                  </a:lnTo>
                  <a:lnTo>
                    <a:pt x="138" y="118"/>
                  </a:lnTo>
                  <a:lnTo>
                    <a:pt x="134" y="122"/>
                  </a:lnTo>
                  <a:lnTo>
                    <a:pt x="138" y="132"/>
                  </a:lnTo>
                  <a:lnTo>
                    <a:pt x="130" y="134"/>
                  </a:lnTo>
                  <a:lnTo>
                    <a:pt x="130" y="142"/>
                  </a:lnTo>
                  <a:lnTo>
                    <a:pt x="124" y="146"/>
                  </a:lnTo>
                  <a:lnTo>
                    <a:pt x="118" y="142"/>
                  </a:lnTo>
                  <a:lnTo>
                    <a:pt x="120" y="134"/>
                  </a:lnTo>
                  <a:lnTo>
                    <a:pt x="118" y="132"/>
                  </a:lnTo>
                  <a:lnTo>
                    <a:pt x="116" y="130"/>
                  </a:lnTo>
                  <a:lnTo>
                    <a:pt x="116" y="128"/>
                  </a:lnTo>
                  <a:lnTo>
                    <a:pt x="118" y="128"/>
                  </a:lnTo>
                  <a:lnTo>
                    <a:pt x="122" y="128"/>
                  </a:lnTo>
                  <a:lnTo>
                    <a:pt x="122" y="112"/>
                  </a:lnTo>
                  <a:lnTo>
                    <a:pt x="114" y="110"/>
                  </a:lnTo>
                  <a:lnTo>
                    <a:pt x="110" y="106"/>
                  </a:lnTo>
                  <a:lnTo>
                    <a:pt x="88" y="92"/>
                  </a:lnTo>
                  <a:lnTo>
                    <a:pt x="80" y="84"/>
                  </a:lnTo>
                  <a:lnTo>
                    <a:pt x="74" y="74"/>
                  </a:lnTo>
                  <a:lnTo>
                    <a:pt x="50" y="54"/>
                  </a:lnTo>
                  <a:lnTo>
                    <a:pt x="50" y="52"/>
                  </a:lnTo>
                  <a:lnTo>
                    <a:pt x="50" y="50"/>
                  </a:lnTo>
                  <a:lnTo>
                    <a:pt x="50" y="48"/>
                  </a:lnTo>
                  <a:lnTo>
                    <a:pt x="48" y="44"/>
                  </a:lnTo>
                  <a:lnTo>
                    <a:pt x="46" y="42"/>
                  </a:lnTo>
                  <a:lnTo>
                    <a:pt x="44" y="40"/>
                  </a:lnTo>
                  <a:lnTo>
                    <a:pt x="38" y="38"/>
                  </a:lnTo>
                  <a:lnTo>
                    <a:pt x="18" y="48"/>
                  </a:lnTo>
                  <a:lnTo>
                    <a:pt x="12" y="48"/>
                  </a:lnTo>
                  <a:lnTo>
                    <a:pt x="12" y="42"/>
                  </a:lnTo>
                  <a:lnTo>
                    <a:pt x="4" y="34"/>
                  </a:lnTo>
                  <a:lnTo>
                    <a:pt x="2" y="32"/>
                  </a:lnTo>
                  <a:lnTo>
                    <a:pt x="0" y="28"/>
                  </a:lnTo>
                  <a:lnTo>
                    <a:pt x="0" y="22"/>
                  </a:lnTo>
                  <a:lnTo>
                    <a:pt x="10" y="22"/>
                  </a:lnTo>
                  <a:lnTo>
                    <a:pt x="12" y="22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28" y="16"/>
                  </a:lnTo>
                  <a:lnTo>
                    <a:pt x="24" y="12"/>
                  </a:lnTo>
                  <a:lnTo>
                    <a:pt x="30" y="10"/>
                  </a:lnTo>
                  <a:lnTo>
                    <a:pt x="30" y="12"/>
                  </a:lnTo>
                  <a:lnTo>
                    <a:pt x="30" y="14"/>
                  </a:lnTo>
                  <a:lnTo>
                    <a:pt x="32" y="16"/>
                  </a:lnTo>
                  <a:lnTo>
                    <a:pt x="34" y="14"/>
                  </a:lnTo>
                  <a:lnTo>
                    <a:pt x="36" y="14"/>
                  </a:lnTo>
                  <a:lnTo>
                    <a:pt x="40" y="12"/>
                  </a:lnTo>
                  <a:lnTo>
                    <a:pt x="40" y="10"/>
                  </a:lnTo>
                  <a:lnTo>
                    <a:pt x="42" y="10"/>
                  </a:lnTo>
                  <a:lnTo>
                    <a:pt x="46" y="6"/>
                  </a:lnTo>
                  <a:lnTo>
                    <a:pt x="44" y="8"/>
                  </a:lnTo>
                  <a:lnTo>
                    <a:pt x="44" y="10"/>
                  </a:lnTo>
                  <a:lnTo>
                    <a:pt x="46" y="12"/>
                  </a:lnTo>
                  <a:lnTo>
                    <a:pt x="48" y="12"/>
                  </a:lnTo>
                  <a:lnTo>
                    <a:pt x="48" y="10"/>
                  </a:lnTo>
                  <a:lnTo>
                    <a:pt x="48" y="8"/>
                  </a:lnTo>
                  <a:lnTo>
                    <a:pt x="48" y="6"/>
                  </a:lnTo>
                  <a:lnTo>
                    <a:pt x="46" y="4"/>
                  </a:lnTo>
                  <a:lnTo>
                    <a:pt x="48" y="4"/>
                  </a:lnTo>
                  <a:lnTo>
                    <a:pt x="50" y="4"/>
                  </a:lnTo>
                  <a:lnTo>
                    <a:pt x="50" y="2"/>
                  </a:lnTo>
                  <a:lnTo>
                    <a:pt x="52" y="2"/>
                  </a:lnTo>
                  <a:lnTo>
                    <a:pt x="54" y="0"/>
                  </a:lnTo>
                  <a:lnTo>
                    <a:pt x="58" y="0"/>
                  </a:lnTo>
                  <a:lnTo>
                    <a:pt x="62" y="0"/>
                  </a:lnTo>
                  <a:lnTo>
                    <a:pt x="64" y="0"/>
                  </a:lnTo>
                  <a:lnTo>
                    <a:pt x="66" y="0"/>
                  </a:lnTo>
                  <a:lnTo>
                    <a:pt x="70" y="0"/>
                  </a:lnTo>
                  <a:lnTo>
                    <a:pt x="72" y="0"/>
                  </a:lnTo>
                  <a:lnTo>
                    <a:pt x="74" y="4"/>
                  </a:lnTo>
                  <a:lnTo>
                    <a:pt x="76" y="6"/>
                  </a:lnTo>
                  <a:lnTo>
                    <a:pt x="80" y="8"/>
                  </a:lnTo>
                  <a:lnTo>
                    <a:pt x="84" y="10"/>
                  </a:lnTo>
                  <a:lnTo>
                    <a:pt x="88" y="12"/>
                  </a:lnTo>
                  <a:lnTo>
                    <a:pt x="92" y="12"/>
                  </a:lnTo>
                  <a:lnTo>
                    <a:pt x="94" y="14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71" name="Freeform 36"/>
            <p:cNvSpPr>
              <a:spLocks/>
            </p:cNvSpPr>
            <p:nvPr/>
          </p:nvSpPr>
          <p:spPr bwMode="gray">
            <a:xfrm>
              <a:off x="1013" y="2576"/>
              <a:ext cx="42" cy="24"/>
            </a:xfrm>
            <a:custGeom>
              <a:avLst/>
              <a:gdLst>
                <a:gd name="T0" fmla="*/ 6 w 42"/>
                <a:gd name="T1" fmla="*/ 4 h 24"/>
                <a:gd name="T2" fmla="*/ 0 w 42"/>
                <a:gd name="T3" fmla="*/ 6 h 24"/>
                <a:gd name="T4" fmla="*/ 0 w 42"/>
                <a:gd name="T5" fmla="*/ 6 h 24"/>
                <a:gd name="T6" fmla="*/ 0 w 42"/>
                <a:gd name="T7" fmla="*/ 6 h 24"/>
                <a:gd name="T8" fmla="*/ 0 w 42"/>
                <a:gd name="T9" fmla="*/ 8 h 24"/>
                <a:gd name="T10" fmla="*/ 2 w 42"/>
                <a:gd name="T11" fmla="*/ 10 h 24"/>
                <a:gd name="T12" fmla="*/ 22 w 42"/>
                <a:gd name="T13" fmla="*/ 16 h 24"/>
                <a:gd name="T14" fmla="*/ 22 w 42"/>
                <a:gd name="T15" fmla="*/ 16 h 24"/>
                <a:gd name="T16" fmla="*/ 24 w 42"/>
                <a:gd name="T17" fmla="*/ 20 h 24"/>
                <a:gd name="T18" fmla="*/ 26 w 42"/>
                <a:gd name="T19" fmla="*/ 22 h 24"/>
                <a:gd name="T20" fmla="*/ 28 w 42"/>
                <a:gd name="T21" fmla="*/ 24 h 24"/>
                <a:gd name="T22" fmla="*/ 30 w 42"/>
                <a:gd name="T23" fmla="*/ 22 h 24"/>
                <a:gd name="T24" fmla="*/ 34 w 42"/>
                <a:gd name="T25" fmla="*/ 20 h 24"/>
                <a:gd name="T26" fmla="*/ 38 w 42"/>
                <a:gd name="T27" fmla="*/ 18 h 24"/>
                <a:gd name="T28" fmla="*/ 38 w 42"/>
                <a:gd name="T29" fmla="*/ 18 h 24"/>
                <a:gd name="T30" fmla="*/ 38 w 42"/>
                <a:gd name="T31" fmla="*/ 16 h 24"/>
                <a:gd name="T32" fmla="*/ 38 w 42"/>
                <a:gd name="T33" fmla="*/ 14 h 24"/>
                <a:gd name="T34" fmla="*/ 38 w 42"/>
                <a:gd name="T35" fmla="*/ 12 h 24"/>
                <a:gd name="T36" fmla="*/ 36 w 42"/>
                <a:gd name="T37" fmla="*/ 12 h 24"/>
                <a:gd name="T38" fmla="*/ 40 w 42"/>
                <a:gd name="T39" fmla="*/ 4 h 24"/>
                <a:gd name="T40" fmla="*/ 40 w 42"/>
                <a:gd name="T41" fmla="*/ 4 h 24"/>
                <a:gd name="T42" fmla="*/ 42 w 42"/>
                <a:gd name="T43" fmla="*/ 2 h 24"/>
                <a:gd name="T44" fmla="*/ 42 w 42"/>
                <a:gd name="T45" fmla="*/ 2 h 24"/>
                <a:gd name="T46" fmla="*/ 40 w 42"/>
                <a:gd name="T47" fmla="*/ 0 h 24"/>
                <a:gd name="T48" fmla="*/ 38 w 42"/>
                <a:gd name="T49" fmla="*/ 0 h 24"/>
                <a:gd name="T50" fmla="*/ 36 w 42"/>
                <a:gd name="T51" fmla="*/ 0 h 24"/>
                <a:gd name="T52" fmla="*/ 34 w 42"/>
                <a:gd name="T53" fmla="*/ 2 h 24"/>
                <a:gd name="T54" fmla="*/ 32 w 42"/>
                <a:gd name="T55" fmla="*/ 2 h 24"/>
                <a:gd name="T56" fmla="*/ 28 w 42"/>
                <a:gd name="T57" fmla="*/ 4 h 24"/>
                <a:gd name="T58" fmla="*/ 26 w 42"/>
                <a:gd name="T59" fmla="*/ 4 h 24"/>
                <a:gd name="T60" fmla="*/ 22 w 42"/>
                <a:gd name="T61" fmla="*/ 4 h 24"/>
                <a:gd name="T62" fmla="*/ 18 w 42"/>
                <a:gd name="T63" fmla="*/ 4 h 24"/>
                <a:gd name="T64" fmla="*/ 12 w 42"/>
                <a:gd name="T65" fmla="*/ 4 h 24"/>
                <a:gd name="T66" fmla="*/ 8 w 42"/>
                <a:gd name="T67" fmla="*/ 4 h 24"/>
                <a:gd name="T68" fmla="*/ 6 w 42"/>
                <a:gd name="T69" fmla="*/ 4 h 2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2"/>
                <a:gd name="T106" fmla="*/ 0 h 24"/>
                <a:gd name="T107" fmla="*/ 42 w 42"/>
                <a:gd name="T108" fmla="*/ 24 h 2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2" h="24">
                  <a:moveTo>
                    <a:pt x="6" y="4"/>
                  </a:moveTo>
                  <a:lnTo>
                    <a:pt x="0" y="6"/>
                  </a:lnTo>
                  <a:lnTo>
                    <a:pt x="0" y="8"/>
                  </a:lnTo>
                  <a:lnTo>
                    <a:pt x="2" y="10"/>
                  </a:lnTo>
                  <a:lnTo>
                    <a:pt x="22" y="16"/>
                  </a:lnTo>
                  <a:lnTo>
                    <a:pt x="24" y="20"/>
                  </a:lnTo>
                  <a:lnTo>
                    <a:pt x="26" y="22"/>
                  </a:lnTo>
                  <a:lnTo>
                    <a:pt x="28" y="24"/>
                  </a:lnTo>
                  <a:lnTo>
                    <a:pt x="30" y="22"/>
                  </a:lnTo>
                  <a:lnTo>
                    <a:pt x="34" y="20"/>
                  </a:lnTo>
                  <a:lnTo>
                    <a:pt x="38" y="18"/>
                  </a:lnTo>
                  <a:lnTo>
                    <a:pt x="38" y="16"/>
                  </a:lnTo>
                  <a:lnTo>
                    <a:pt x="38" y="14"/>
                  </a:lnTo>
                  <a:lnTo>
                    <a:pt x="38" y="12"/>
                  </a:lnTo>
                  <a:lnTo>
                    <a:pt x="36" y="12"/>
                  </a:lnTo>
                  <a:lnTo>
                    <a:pt x="40" y="4"/>
                  </a:lnTo>
                  <a:lnTo>
                    <a:pt x="42" y="2"/>
                  </a:lnTo>
                  <a:lnTo>
                    <a:pt x="40" y="0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4" y="2"/>
                  </a:lnTo>
                  <a:lnTo>
                    <a:pt x="32" y="2"/>
                  </a:lnTo>
                  <a:lnTo>
                    <a:pt x="28" y="4"/>
                  </a:lnTo>
                  <a:lnTo>
                    <a:pt x="26" y="4"/>
                  </a:lnTo>
                  <a:lnTo>
                    <a:pt x="22" y="4"/>
                  </a:lnTo>
                  <a:lnTo>
                    <a:pt x="18" y="4"/>
                  </a:lnTo>
                  <a:lnTo>
                    <a:pt x="12" y="4"/>
                  </a:lnTo>
                  <a:lnTo>
                    <a:pt x="8" y="4"/>
                  </a:lnTo>
                  <a:lnTo>
                    <a:pt x="6" y="4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72" name="Freeform 37"/>
            <p:cNvSpPr>
              <a:spLocks/>
            </p:cNvSpPr>
            <p:nvPr/>
          </p:nvSpPr>
          <p:spPr bwMode="gray">
            <a:xfrm>
              <a:off x="963" y="2524"/>
              <a:ext cx="20" cy="42"/>
            </a:xfrm>
            <a:custGeom>
              <a:avLst/>
              <a:gdLst>
                <a:gd name="T0" fmla="*/ 14 w 20"/>
                <a:gd name="T1" fmla="*/ 0 h 42"/>
                <a:gd name="T2" fmla="*/ 14 w 20"/>
                <a:gd name="T3" fmla="*/ 2 h 42"/>
                <a:gd name="T4" fmla="*/ 12 w 20"/>
                <a:gd name="T5" fmla="*/ 2 h 42"/>
                <a:gd name="T6" fmla="*/ 10 w 20"/>
                <a:gd name="T7" fmla="*/ 4 h 42"/>
                <a:gd name="T8" fmla="*/ 8 w 20"/>
                <a:gd name="T9" fmla="*/ 6 h 42"/>
                <a:gd name="T10" fmla="*/ 4 w 20"/>
                <a:gd name="T11" fmla="*/ 6 h 42"/>
                <a:gd name="T12" fmla="*/ 2 w 20"/>
                <a:gd name="T13" fmla="*/ 6 h 42"/>
                <a:gd name="T14" fmla="*/ 2 w 20"/>
                <a:gd name="T15" fmla="*/ 4 h 42"/>
                <a:gd name="T16" fmla="*/ 0 w 20"/>
                <a:gd name="T17" fmla="*/ 4 h 42"/>
                <a:gd name="T18" fmla="*/ 0 w 20"/>
                <a:gd name="T19" fmla="*/ 4 h 42"/>
                <a:gd name="T20" fmla="*/ 2 w 20"/>
                <a:gd name="T21" fmla="*/ 8 h 42"/>
                <a:gd name="T22" fmla="*/ 2 w 20"/>
                <a:gd name="T23" fmla="*/ 12 h 42"/>
                <a:gd name="T24" fmla="*/ 2 w 20"/>
                <a:gd name="T25" fmla="*/ 16 h 42"/>
                <a:gd name="T26" fmla="*/ 0 w 20"/>
                <a:gd name="T27" fmla="*/ 20 h 42"/>
                <a:gd name="T28" fmla="*/ 0 w 20"/>
                <a:gd name="T29" fmla="*/ 38 h 42"/>
                <a:gd name="T30" fmla="*/ 0 w 20"/>
                <a:gd name="T31" fmla="*/ 38 h 42"/>
                <a:gd name="T32" fmla="*/ 4 w 20"/>
                <a:gd name="T33" fmla="*/ 40 h 42"/>
                <a:gd name="T34" fmla="*/ 8 w 20"/>
                <a:gd name="T35" fmla="*/ 40 h 42"/>
                <a:gd name="T36" fmla="*/ 12 w 20"/>
                <a:gd name="T37" fmla="*/ 42 h 42"/>
                <a:gd name="T38" fmla="*/ 12 w 20"/>
                <a:gd name="T39" fmla="*/ 38 h 42"/>
                <a:gd name="T40" fmla="*/ 12 w 20"/>
                <a:gd name="T41" fmla="*/ 36 h 42"/>
                <a:gd name="T42" fmla="*/ 14 w 20"/>
                <a:gd name="T43" fmla="*/ 36 h 42"/>
                <a:gd name="T44" fmla="*/ 16 w 20"/>
                <a:gd name="T45" fmla="*/ 34 h 42"/>
                <a:gd name="T46" fmla="*/ 18 w 20"/>
                <a:gd name="T47" fmla="*/ 34 h 42"/>
                <a:gd name="T48" fmla="*/ 18 w 20"/>
                <a:gd name="T49" fmla="*/ 20 h 42"/>
                <a:gd name="T50" fmla="*/ 18 w 20"/>
                <a:gd name="T51" fmla="*/ 18 h 42"/>
                <a:gd name="T52" fmla="*/ 20 w 20"/>
                <a:gd name="T53" fmla="*/ 16 h 42"/>
                <a:gd name="T54" fmla="*/ 20 w 20"/>
                <a:gd name="T55" fmla="*/ 16 h 42"/>
                <a:gd name="T56" fmla="*/ 20 w 20"/>
                <a:gd name="T57" fmla="*/ 14 h 42"/>
                <a:gd name="T58" fmla="*/ 20 w 20"/>
                <a:gd name="T59" fmla="*/ 10 h 42"/>
                <a:gd name="T60" fmla="*/ 20 w 20"/>
                <a:gd name="T61" fmla="*/ 6 h 42"/>
                <a:gd name="T62" fmla="*/ 18 w 20"/>
                <a:gd name="T63" fmla="*/ 4 h 42"/>
                <a:gd name="T64" fmla="*/ 14 w 20"/>
                <a:gd name="T65" fmla="*/ 0 h 4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0"/>
                <a:gd name="T100" fmla="*/ 0 h 42"/>
                <a:gd name="T101" fmla="*/ 20 w 20"/>
                <a:gd name="T102" fmla="*/ 42 h 4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0" h="42">
                  <a:moveTo>
                    <a:pt x="14" y="0"/>
                  </a:moveTo>
                  <a:lnTo>
                    <a:pt x="14" y="2"/>
                  </a:lnTo>
                  <a:lnTo>
                    <a:pt x="12" y="2"/>
                  </a:lnTo>
                  <a:lnTo>
                    <a:pt x="10" y="4"/>
                  </a:lnTo>
                  <a:lnTo>
                    <a:pt x="8" y="6"/>
                  </a:lnTo>
                  <a:lnTo>
                    <a:pt x="4" y="6"/>
                  </a:lnTo>
                  <a:lnTo>
                    <a:pt x="2" y="6"/>
                  </a:lnTo>
                  <a:lnTo>
                    <a:pt x="2" y="4"/>
                  </a:lnTo>
                  <a:lnTo>
                    <a:pt x="0" y="4"/>
                  </a:lnTo>
                  <a:lnTo>
                    <a:pt x="2" y="8"/>
                  </a:lnTo>
                  <a:lnTo>
                    <a:pt x="2" y="12"/>
                  </a:lnTo>
                  <a:lnTo>
                    <a:pt x="2" y="16"/>
                  </a:lnTo>
                  <a:lnTo>
                    <a:pt x="0" y="20"/>
                  </a:lnTo>
                  <a:lnTo>
                    <a:pt x="0" y="38"/>
                  </a:lnTo>
                  <a:lnTo>
                    <a:pt x="4" y="40"/>
                  </a:lnTo>
                  <a:lnTo>
                    <a:pt x="8" y="40"/>
                  </a:lnTo>
                  <a:lnTo>
                    <a:pt x="12" y="42"/>
                  </a:lnTo>
                  <a:lnTo>
                    <a:pt x="12" y="38"/>
                  </a:lnTo>
                  <a:lnTo>
                    <a:pt x="12" y="36"/>
                  </a:lnTo>
                  <a:lnTo>
                    <a:pt x="14" y="36"/>
                  </a:lnTo>
                  <a:lnTo>
                    <a:pt x="16" y="34"/>
                  </a:lnTo>
                  <a:lnTo>
                    <a:pt x="18" y="34"/>
                  </a:lnTo>
                  <a:lnTo>
                    <a:pt x="18" y="20"/>
                  </a:lnTo>
                  <a:lnTo>
                    <a:pt x="18" y="18"/>
                  </a:lnTo>
                  <a:lnTo>
                    <a:pt x="20" y="16"/>
                  </a:lnTo>
                  <a:lnTo>
                    <a:pt x="20" y="14"/>
                  </a:lnTo>
                  <a:lnTo>
                    <a:pt x="20" y="10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14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73" name="Freeform 38"/>
            <p:cNvSpPr>
              <a:spLocks/>
            </p:cNvSpPr>
            <p:nvPr/>
          </p:nvSpPr>
          <p:spPr bwMode="gray">
            <a:xfrm>
              <a:off x="967" y="2492"/>
              <a:ext cx="18" cy="28"/>
            </a:xfrm>
            <a:custGeom>
              <a:avLst/>
              <a:gdLst>
                <a:gd name="T0" fmla="*/ 8 w 18"/>
                <a:gd name="T1" fmla="*/ 4 h 28"/>
                <a:gd name="T2" fmla="*/ 6 w 18"/>
                <a:gd name="T3" fmla="*/ 4 h 28"/>
                <a:gd name="T4" fmla="*/ 6 w 18"/>
                <a:gd name="T5" fmla="*/ 4 h 28"/>
                <a:gd name="T6" fmla="*/ 4 w 18"/>
                <a:gd name="T7" fmla="*/ 4 h 28"/>
                <a:gd name="T8" fmla="*/ 2 w 18"/>
                <a:gd name="T9" fmla="*/ 6 h 28"/>
                <a:gd name="T10" fmla="*/ 0 w 18"/>
                <a:gd name="T11" fmla="*/ 8 h 28"/>
                <a:gd name="T12" fmla="*/ 2 w 18"/>
                <a:gd name="T13" fmla="*/ 10 h 28"/>
                <a:gd name="T14" fmla="*/ 2 w 18"/>
                <a:gd name="T15" fmla="*/ 12 h 28"/>
                <a:gd name="T16" fmla="*/ 2 w 18"/>
                <a:gd name="T17" fmla="*/ 16 h 28"/>
                <a:gd name="T18" fmla="*/ 4 w 18"/>
                <a:gd name="T19" fmla="*/ 20 h 28"/>
                <a:gd name="T20" fmla="*/ 6 w 18"/>
                <a:gd name="T21" fmla="*/ 22 h 28"/>
                <a:gd name="T22" fmla="*/ 12 w 18"/>
                <a:gd name="T23" fmla="*/ 28 h 28"/>
                <a:gd name="T24" fmla="*/ 12 w 18"/>
                <a:gd name="T25" fmla="*/ 28 h 28"/>
                <a:gd name="T26" fmla="*/ 14 w 18"/>
                <a:gd name="T27" fmla="*/ 24 h 28"/>
                <a:gd name="T28" fmla="*/ 14 w 18"/>
                <a:gd name="T29" fmla="*/ 22 h 28"/>
                <a:gd name="T30" fmla="*/ 16 w 18"/>
                <a:gd name="T31" fmla="*/ 18 h 28"/>
                <a:gd name="T32" fmla="*/ 18 w 18"/>
                <a:gd name="T33" fmla="*/ 18 h 28"/>
                <a:gd name="T34" fmla="*/ 18 w 18"/>
                <a:gd name="T35" fmla="*/ 16 h 28"/>
                <a:gd name="T36" fmla="*/ 18 w 18"/>
                <a:gd name="T37" fmla="*/ 14 h 28"/>
                <a:gd name="T38" fmla="*/ 16 w 18"/>
                <a:gd name="T39" fmla="*/ 10 h 28"/>
                <a:gd name="T40" fmla="*/ 16 w 18"/>
                <a:gd name="T41" fmla="*/ 6 h 28"/>
                <a:gd name="T42" fmla="*/ 14 w 18"/>
                <a:gd name="T43" fmla="*/ 4 h 28"/>
                <a:gd name="T44" fmla="*/ 10 w 18"/>
                <a:gd name="T45" fmla="*/ 0 h 28"/>
                <a:gd name="T46" fmla="*/ 8 w 18"/>
                <a:gd name="T47" fmla="*/ 4 h 2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8"/>
                <a:gd name="T73" fmla="*/ 0 h 28"/>
                <a:gd name="T74" fmla="*/ 18 w 18"/>
                <a:gd name="T75" fmla="*/ 28 h 2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8" h="28">
                  <a:moveTo>
                    <a:pt x="8" y="4"/>
                  </a:moveTo>
                  <a:lnTo>
                    <a:pt x="6" y="4"/>
                  </a:lnTo>
                  <a:lnTo>
                    <a:pt x="4" y="4"/>
                  </a:lnTo>
                  <a:lnTo>
                    <a:pt x="2" y="6"/>
                  </a:lnTo>
                  <a:lnTo>
                    <a:pt x="0" y="8"/>
                  </a:lnTo>
                  <a:lnTo>
                    <a:pt x="2" y="10"/>
                  </a:lnTo>
                  <a:lnTo>
                    <a:pt x="2" y="12"/>
                  </a:lnTo>
                  <a:lnTo>
                    <a:pt x="2" y="16"/>
                  </a:lnTo>
                  <a:lnTo>
                    <a:pt x="4" y="20"/>
                  </a:lnTo>
                  <a:lnTo>
                    <a:pt x="6" y="22"/>
                  </a:lnTo>
                  <a:lnTo>
                    <a:pt x="12" y="28"/>
                  </a:lnTo>
                  <a:lnTo>
                    <a:pt x="14" y="24"/>
                  </a:lnTo>
                  <a:lnTo>
                    <a:pt x="14" y="22"/>
                  </a:lnTo>
                  <a:lnTo>
                    <a:pt x="16" y="18"/>
                  </a:lnTo>
                  <a:lnTo>
                    <a:pt x="18" y="18"/>
                  </a:lnTo>
                  <a:lnTo>
                    <a:pt x="18" y="16"/>
                  </a:lnTo>
                  <a:lnTo>
                    <a:pt x="18" y="14"/>
                  </a:lnTo>
                  <a:lnTo>
                    <a:pt x="16" y="10"/>
                  </a:lnTo>
                  <a:lnTo>
                    <a:pt x="16" y="6"/>
                  </a:lnTo>
                  <a:lnTo>
                    <a:pt x="14" y="4"/>
                  </a:lnTo>
                  <a:lnTo>
                    <a:pt x="10" y="0"/>
                  </a:lnTo>
                  <a:lnTo>
                    <a:pt x="8" y="4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74" name="Freeform 39"/>
            <p:cNvSpPr>
              <a:spLocks/>
            </p:cNvSpPr>
            <p:nvPr/>
          </p:nvSpPr>
          <p:spPr bwMode="gray">
            <a:xfrm>
              <a:off x="977" y="2384"/>
              <a:ext cx="102" cy="60"/>
            </a:xfrm>
            <a:custGeom>
              <a:avLst/>
              <a:gdLst>
                <a:gd name="T0" fmla="*/ 34 w 102"/>
                <a:gd name="T1" fmla="*/ 58 h 60"/>
                <a:gd name="T2" fmla="*/ 32 w 102"/>
                <a:gd name="T3" fmla="*/ 56 h 60"/>
                <a:gd name="T4" fmla="*/ 28 w 102"/>
                <a:gd name="T5" fmla="*/ 56 h 60"/>
                <a:gd name="T6" fmla="*/ 20 w 102"/>
                <a:gd name="T7" fmla="*/ 56 h 60"/>
                <a:gd name="T8" fmla="*/ 16 w 102"/>
                <a:gd name="T9" fmla="*/ 56 h 60"/>
                <a:gd name="T10" fmla="*/ 12 w 102"/>
                <a:gd name="T11" fmla="*/ 58 h 60"/>
                <a:gd name="T12" fmla="*/ 10 w 102"/>
                <a:gd name="T13" fmla="*/ 60 h 60"/>
                <a:gd name="T14" fmla="*/ 10 w 102"/>
                <a:gd name="T15" fmla="*/ 56 h 60"/>
                <a:gd name="T16" fmla="*/ 8 w 102"/>
                <a:gd name="T17" fmla="*/ 56 h 60"/>
                <a:gd name="T18" fmla="*/ 8 w 102"/>
                <a:gd name="T19" fmla="*/ 52 h 60"/>
                <a:gd name="T20" fmla="*/ 8 w 102"/>
                <a:gd name="T21" fmla="*/ 38 h 60"/>
                <a:gd name="T22" fmla="*/ 28 w 102"/>
                <a:gd name="T23" fmla="*/ 34 h 60"/>
                <a:gd name="T24" fmla="*/ 28 w 102"/>
                <a:gd name="T25" fmla="*/ 26 h 60"/>
                <a:gd name="T26" fmla="*/ 38 w 102"/>
                <a:gd name="T27" fmla="*/ 12 h 60"/>
                <a:gd name="T28" fmla="*/ 50 w 102"/>
                <a:gd name="T29" fmla="*/ 4 h 60"/>
                <a:gd name="T30" fmla="*/ 52 w 102"/>
                <a:gd name="T31" fmla="*/ 0 h 60"/>
                <a:gd name="T32" fmla="*/ 54 w 102"/>
                <a:gd name="T33" fmla="*/ 0 h 60"/>
                <a:gd name="T34" fmla="*/ 58 w 102"/>
                <a:gd name="T35" fmla="*/ 4 h 60"/>
                <a:gd name="T36" fmla="*/ 60 w 102"/>
                <a:gd name="T37" fmla="*/ 4 h 60"/>
                <a:gd name="T38" fmla="*/ 68 w 102"/>
                <a:gd name="T39" fmla="*/ 4 h 60"/>
                <a:gd name="T40" fmla="*/ 72 w 102"/>
                <a:gd name="T41" fmla="*/ 0 h 60"/>
                <a:gd name="T42" fmla="*/ 80 w 102"/>
                <a:gd name="T43" fmla="*/ 2 h 60"/>
                <a:gd name="T44" fmla="*/ 80 w 102"/>
                <a:gd name="T45" fmla="*/ 4 h 60"/>
                <a:gd name="T46" fmla="*/ 86 w 102"/>
                <a:gd name="T47" fmla="*/ 8 h 60"/>
                <a:gd name="T48" fmla="*/ 92 w 102"/>
                <a:gd name="T49" fmla="*/ 8 h 60"/>
                <a:gd name="T50" fmla="*/ 96 w 102"/>
                <a:gd name="T51" fmla="*/ 8 h 60"/>
                <a:gd name="T52" fmla="*/ 102 w 102"/>
                <a:gd name="T53" fmla="*/ 18 h 60"/>
                <a:gd name="T54" fmla="*/ 98 w 102"/>
                <a:gd name="T55" fmla="*/ 20 h 60"/>
                <a:gd name="T56" fmla="*/ 96 w 102"/>
                <a:gd name="T57" fmla="*/ 28 h 60"/>
                <a:gd name="T58" fmla="*/ 96 w 102"/>
                <a:gd name="T59" fmla="*/ 34 h 60"/>
                <a:gd name="T60" fmla="*/ 92 w 102"/>
                <a:gd name="T61" fmla="*/ 38 h 60"/>
                <a:gd name="T62" fmla="*/ 92 w 102"/>
                <a:gd name="T63" fmla="*/ 44 h 60"/>
                <a:gd name="T64" fmla="*/ 44 w 102"/>
                <a:gd name="T65" fmla="*/ 56 h 60"/>
                <a:gd name="T66" fmla="*/ 36 w 102"/>
                <a:gd name="T67" fmla="*/ 60 h 6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02"/>
                <a:gd name="T103" fmla="*/ 0 h 60"/>
                <a:gd name="T104" fmla="*/ 102 w 102"/>
                <a:gd name="T105" fmla="*/ 60 h 6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02" h="60">
                  <a:moveTo>
                    <a:pt x="36" y="60"/>
                  </a:moveTo>
                  <a:lnTo>
                    <a:pt x="34" y="58"/>
                  </a:lnTo>
                  <a:lnTo>
                    <a:pt x="34" y="56"/>
                  </a:lnTo>
                  <a:lnTo>
                    <a:pt x="32" y="56"/>
                  </a:lnTo>
                  <a:lnTo>
                    <a:pt x="28" y="56"/>
                  </a:lnTo>
                  <a:lnTo>
                    <a:pt x="24" y="56"/>
                  </a:lnTo>
                  <a:lnTo>
                    <a:pt x="20" y="56"/>
                  </a:lnTo>
                  <a:lnTo>
                    <a:pt x="16" y="56"/>
                  </a:lnTo>
                  <a:lnTo>
                    <a:pt x="14" y="58"/>
                  </a:lnTo>
                  <a:lnTo>
                    <a:pt x="12" y="58"/>
                  </a:lnTo>
                  <a:lnTo>
                    <a:pt x="12" y="60"/>
                  </a:lnTo>
                  <a:lnTo>
                    <a:pt x="10" y="60"/>
                  </a:lnTo>
                  <a:lnTo>
                    <a:pt x="10" y="58"/>
                  </a:lnTo>
                  <a:lnTo>
                    <a:pt x="10" y="56"/>
                  </a:lnTo>
                  <a:lnTo>
                    <a:pt x="8" y="56"/>
                  </a:lnTo>
                  <a:lnTo>
                    <a:pt x="6" y="56"/>
                  </a:lnTo>
                  <a:lnTo>
                    <a:pt x="8" y="52"/>
                  </a:lnTo>
                  <a:lnTo>
                    <a:pt x="0" y="38"/>
                  </a:lnTo>
                  <a:lnTo>
                    <a:pt x="8" y="38"/>
                  </a:lnTo>
                  <a:lnTo>
                    <a:pt x="20" y="30"/>
                  </a:lnTo>
                  <a:lnTo>
                    <a:pt x="28" y="34"/>
                  </a:lnTo>
                  <a:lnTo>
                    <a:pt x="30" y="30"/>
                  </a:lnTo>
                  <a:lnTo>
                    <a:pt x="28" y="26"/>
                  </a:lnTo>
                  <a:lnTo>
                    <a:pt x="28" y="16"/>
                  </a:lnTo>
                  <a:lnTo>
                    <a:pt x="38" y="12"/>
                  </a:lnTo>
                  <a:lnTo>
                    <a:pt x="44" y="8"/>
                  </a:lnTo>
                  <a:lnTo>
                    <a:pt x="50" y="4"/>
                  </a:lnTo>
                  <a:lnTo>
                    <a:pt x="52" y="2"/>
                  </a:lnTo>
                  <a:lnTo>
                    <a:pt x="52" y="0"/>
                  </a:lnTo>
                  <a:lnTo>
                    <a:pt x="54" y="0"/>
                  </a:lnTo>
                  <a:lnTo>
                    <a:pt x="56" y="0"/>
                  </a:lnTo>
                  <a:lnTo>
                    <a:pt x="58" y="4"/>
                  </a:lnTo>
                  <a:lnTo>
                    <a:pt x="60" y="4"/>
                  </a:lnTo>
                  <a:lnTo>
                    <a:pt x="64" y="4"/>
                  </a:lnTo>
                  <a:lnTo>
                    <a:pt x="68" y="4"/>
                  </a:lnTo>
                  <a:lnTo>
                    <a:pt x="70" y="4"/>
                  </a:lnTo>
                  <a:lnTo>
                    <a:pt x="72" y="0"/>
                  </a:lnTo>
                  <a:lnTo>
                    <a:pt x="80" y="0"/>
                  </a:lnTo>
                  <a:lnTo>
                    <a:pt x="80" y="2"/>
                  </a:lnTo>
                  <a:lnTo>
                    <a:pt x="80" y="4"/>
                  </a:lnTo>
                  <a:lnTo>
                    <a:pt x="82" y="6"/>
                  </a:lnTo>
                  <a:lnTo>
                    <a:pt x="86" y="8"/>
                  </a:lnTo>
                  <a:lnTo>
                    <a:pt x="88" y="8"/>
                  </a:lnTo>
                  <a:lnTo>
                    <a:pt x="92" y="8"/>
                  </a:lnTo>
                  <a:lnTo>
                    <a:pt x="96" y="8"/>
                  </a:lnTo>
                  <a:lnTo>
                    <a:pt x="102" y="16"/>
                  </a:lnTo>
                  <a:lnTo>
                    <a:pt x="102" y="18"/>
                  </a:lnTo>
                  <a:lnTo>
                    <a:pt x="100" y="18"/>
                  </a:lnTo>
                  <a:lnTo>
                    <a:pt x="98" y="20"/>
                  </a:lnTo>
                  <a:lnTo>
                    <a:pt x="96" y="24"/>
                  </a:lnTo>
                  <a:lnTo>
                    <a:pt x="96" y="28"/>
                  </a:lnTo>
                  <a:lnTo>
                    <a:pt x="96" y="32"/>
                  </a:lnTo>
                  <a:lnTo>
                    <a:pt x="96" y="34"/>
                  </a:lnTo>
                  <a:lnTo>
                    <a:pt x="94" y="36"/>
                  </a:lnTo>
                  <a:lnTo>
                    <a:pt x="92" y="38"/>
                  </a:lnTo>
                  <a:lnTo>
                    <a:pt x="90" y="40"/>
                  </a:lnTo>
                  <a:lnTo>
                    <a:pt x="92" y="44"/>
                  </a:lnTo>
                  <a:lnTo>
                    <a:pt x="68" y="46"/>
                  </a:lnTo>
                  <a:lnTo>
                    <a:pt x="44" y="56"/>
                  </a:lnTo>
                  <a:lnTo>
                    <a:pt x="40" y="58"/>
                  </a:lnTo>
                  <a:lnTo>
                    <a:pt x="36" y="6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75" name="Freeform 40"/>
            <p:cNvSpPr>
              <a:spLocks/>
            </p:cNvSpPr>
            <p:nvPr/>
          </p:nvSpPr>
          <p:spPr bwMode="gray">
            <a:xfrm>
              <a:off x="933" y="2422"/>
              <a:ext cx="54" cy="42"/>
            </a:xfrm>
            <a:custGeom>
              <a:avLst/>
              <a:gdLst>
                <a:gd name="T0" fmla="*/ 30 w 54"/>
                <a:gd name="T1" fmla="*/ 6 h 42"/>
                <a:gd name="T2" fmla="*/ 20 w 54"/>
                <a:gd name="T3" fmla="*/ 8 h 42"/>
                <a:gd name="T4" fmla="*/ 8 w 54"/>
                <a:gd name="T5" fmla="*/ 16 h 42"/>
                <a:gd name="T6" fmla="*/ 0 w 54"/>
                <a:gd name="T7" fmla="*/ 30 h 42"/>
                <a:gd name="T8" fmla="*/ 2 w 54"/>
                <a:gd name="T9" fmla="*/ 30 h 42"/>
                <a:gd name="T10" fmla="*/ 2 w 54"/>
                <a:gd name="T11" fmla="*/ 28 h 42"/>
                <a:gd name="T12" fmla="*/ 4 w 54"/>
                <a:gd name="T13" fmla="*/ 28 h 42"/>
                <a:gd name="T14" fmla="*/ 6 w 54"/>
                <a:gd name="T15" fmla="*/ 28 h 42"/>
                <a:gd name="T16" fmla="*/ 6 w 54"/>
                <a:gd name="T17" fmla="*/ 28 h 42"/>
                <a:gd name="T18" fmla="*/ 8 w 54"/>
                <a:gd name="T19" fmla="*/ 30 h 42"/>
                <a:gd name="T20" fmla="*/ 8 w 54"/>
                <a:gd name="T21" fmla="*/ 34 h 42"/>
                <a:gd name="T22" fmla="*/ 6 w 54"/>
                <a:gd name="T23" fmla="*/ 40 h 42"/>
                <a:gd name="T24" fmla="*/ 8 w 54"/>
                <a:gd name="T25" fmla="*/ 40 h 42"/>
                <a:gd name="T26" fmla="*/ 12 w 54"/>
                <a:gd name="T27" fmla="*/ 40 h 42"/>
                <a:gd name="T28" fmla="*/ 16 w 54"/>
                <a:gd name="T29" fmla="*/ 40 h 42"/>
                <a:gd name="T30" fmla="*/ 20 w 54"/>
                <a:gd name="T31" fmla="*/ 42 h 42"/>
                <a:gd name="T32" fmla="*/ 22 w 54"/>
                <a:gd name="T33" fmla="*/ 42 h 42"/>
                <a:gd name="T34" fmla="*/ 34 w 54"/>
                <a:gd name="T35" fmla="*/ 34 h 42"/>
                <a:gd name="T36" fmla="*/ 30 w 54"/>
                <a:gd name="T37" fmla="*/ 30 h 42"/>
                <a:gd name="T38" fmla="*/ 36 w 54"/>
                <a:gd name="T39" fmla="*/ 28 h 42"/>
                <a:gd name="T40" fmla="*/ 36 w 54"/>
                <a:gd name="T41" fmla="*/ 28 h 42"/>
                <a:gd name="T42" fmla="*/ 36 w 54"/>
                <a:gd name="T43" fmla="*/ 30 h 42"/>
                <a:gd name="T44" fmla="*/ 36 w 54"/>
                <a:gd name="T45" fmla="*/ 32 h 42"/>
                <a:gd name="T46" fmla="*/ 36 w 54"/>
                <a:gd name="T47" fmla="*/ 32 h 42"/>
                <a:gd name="T48" fmla="*/ 38 w 54"/>
                <a:gd name="T49" fmla="*/ 34 h 42"/>
                <a:gd name="T50" fmla="*/ 40 w 54"/>
                <a:gd name="T51" fmla="*/ 32 h 42"/>
                <a:gd name="T52" fmla="*/ 42 w 54"/>
                <a:gd name="T53" fmla="*/ 32 h 42"/>
                <a:gd name="T54" fmla="*/ 44 w 54"/>
                <a:gd name="T55" fmla="*/ 32 h 42"/>
                <a:gd name="T56" fmla="*/ 46 w 54"/>
                <a:gd name="T57" fmla="*/ 30 h 42"/>
                <a:gd name="T58" fmla="*/ 48 w 54"/>
                <a:gd name="T59" fmla="*/ 28 h 42"/>
                <a:gd name="T60" fmla="*/ 52 w 54"/>
                <a:gd name="T61" fmla="*/ 24 h 42"/>
                <a:gd name="T62" fmla="*/ 50 w 54"/>
                <a:gd name="T63" fmla="*/ 26 h 42"/>
                <a:gd name="T64" fmla="*/ 50 w 54"/>
                <a:gd name="T65" fmla="*/ 26 h 42"/>
                <a:gd name="T66" fmla="*/ 50 w 54"/>
                <a:gd name="T67" fmla="*/ 28 h 42"/>
                <a:gd name="T68" fmla="*/ 52 w 54"/>
                <a:gd name="T69" fmla="*/ 30 h 42"/>
                <a:gd name="T70" fmla="*/ 52 w 54"/>
                <a:gd name="T71" fmla="*/ 30 h 42"/>
                <a:gd name="T72" fmla="*/ 54 w 54"/>
                <a:gd name="T73" fmla="*/ 30 h 42"/>
                <a:gd name="T74" fmla="*/ 54 w 54"/>
                <a:gd name="T75" fmla="*/ 26 h 42"/>
                <a:gd name="T76" fmla="*/ 54 w 54"/>
                <a:gd name="T77" fmla="*/ 26 h 42"/>
                <a:gd name="T78" fmla="*/ 54 w 54"/>
                <a:gd name="T79" fmla="*/ 24 h 42"/>
                <a:gd name="T80" fmla="*/ 52 w 54"/>
                <a:gd name="T81" fmla="*/ 24 h 42"/>
                <a:gd name="T82" fmla="*/ 54 w 54"/>
                <a:gd name="T83" fmla="*/ 22 h 42"/>
                <a:gd name="T84" fmla="*/ 54 w 54"/>
                <a:gd name="T85" fmla="*/ 22 h 42"/>
                <a:gd name="T86" fmla="*/ 54 w 54"/>
                <a:gd name="T87" fmla="*/ 20 h 42"/>
                <a:gd name="T88" fmla="*/ 54 w 54"/>
                <a:gd name="T89" fmla="*/ 20 h 42"/>
                <a:gd name="T90" fmla="*/ 54 w 54"/>
                <a:gd name="T91" fmla="*/ 18 h 42"/>
                <a:gd name="T92" fmla="*/ 52 w 54"/>
                <a:gd name="T93" fmla="*/ 18 h 42"/>
                <a:gd name="T94" fmla="*/ 50 w 54"/>
                <a:gd name="T95" fmla="*/ 18 h 42"/>
                <a:gd name="T96" fmla="*/ 50 w 54"/>
                <a:gd name="T97" fmla="*/ 18 h 42"/>
                <a:gd name="T98" fmla="*/ 50 w 54"/>
                <a:gd name="T99" fmla="*/ 18 h 42"/>
                <a:gd name="T100" fmla="*/ 50 w 54"/>
                <a:gd name="T101" fmla="*/ 18 h 42"/>
                <a:gd name="T102" fmla="*/ 52 w 54"/>
                <a:gd name="T103" fmla="*/ 14 h 42"/>
                <a:gd name="T104" fmla="*/ 44 w 54"/>
                <a:gd name="T105" fmla="*/ 0 h 42"/>
                <a:gd name="T106" fmla="*/ 38 w 54"/>
                <a:gd name="T107" fmla="*/ 4 h 42"/>
                <a:gd name="T108" fmla="*/ 30 w 54"/>
                <a:gd name="T109" fmla="*/ 6 h 4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4"/>
                <a:gd name="T166" fmla="*/ 0 h 42"/>
                <a:gd name="T167" fmla="*/ 54 w 54"/>
                <a:gd name="T168" fmla="*/ 42 h 42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4" h="42">
                  <a:moveTo>
                    <a:pt x="30" y="6"/>
                  </a:moveTo>
                  <a:lnTo>
                    <a:pt x="20" y="8"/>
                  </a:lnTo>
                  <a:lnTo>
                    <a:pt x="8" y="16"/>
                  </a:lnTo>
                  <a:lnTo>
                    <a:pt x="0" y="30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4" y="28"/>
                  </a:lnTo>
                  <a:lnTo>
                    <a:pt x="6" y="28"/>
                  </a:lnTo>
                  <a:lnTo>
                    <a:pt x="8" y="30"/>
                  </a:lnTo>
                  <a:lnTo>
                    <a:pt x="8" y="34"/>
                  </a:lnTo>
                  <a:lnTo>
                    <a:pt x="6" y="40"/>
                  </a:lnTo>
                  <a:lnTo>
                    <a:pt x="8" y="40"/>
                  </a:lnTo>
                  <a:lnTo>
                    <a:pt x="12" y="40"/>
                  </a:lnTo>
                  <a:lnTo>
                    <a:pt x="16" y="40"/>
                  </a:lnTo>
                  <a:lnTo>
                    <a:pt x="20" y="42"/>
                  </a:lnTo>
                  <a:lnTo>
                    <a:pt x="22" y="42"/>
                  </a:lnTo>
                  <a:lnTo>
                    <a:pt x="34" y="34"/>
                  </a:lnTo>
                  <a:lnTo>
                    <a:pt x="30" y="30"/>
                  </a:lnTo>
                  <a:lnTo>
                    <a:pt x="36" y="28"/>
                  </a:lnTo>
                  <a:lnTo>
                    <a:pt x="36" y="30"/>
                  </a:lnTo>
                  <a:lnTo>
                    <a:pt x="36" y="32"/>
                  </a:lnTo>
                  <a:lnTo>
                    <a:pt x="38" y="34"/>
                  </a:lnTo>
                  <a:lnTo>
                    <a:pt x="40" y="32"/>
                  </a:lnTo>
                  <a:lnTo>
                    <a:pt x="42" y="32"/>
                  </a:lnTo>
                  <a:lnTo>
                    <a:pt x="44" y="32"/>
                  </a:lnTo>
                  <a:lnTo>
                    <a:pt x="46" y="30"/>
                  </a:lnTo>
                  <a:lnTo>
                    <a:pt x="48" y="28"/>
                  </a:lnTo>
                  <a:lnTo>
                    <a:pt x="52" y="24"/>
                  </a:lnTo>
                  <a:lnTo>
                    <a:pt x="50" y="26"/>
                  </a:lnTo>
                  <a:lnTo>
                    <a:pt x="50" y="28"/>
                  </a:lnTo>
                  <a:lnTo>
                    <a:pt x="52" y="30"/>
                  </a:lnTo>
                  <a:lnTo>
                    <a:pt x="54" y="30"/>
                  </a:lnTo>
                  <a:lnTo>
                    <a:pt x="54" y="26"/>
                  </a:lnTo>
                  <a:lnTo>
                    <a:pt x="54" y="24"/>
                  </a:lnTo>
                  <a:lnTo>
                    <a:pt x="52" y="24"/>
                  </a:lnTo>
                  <a:lnTo>
                    <a:pt x="54" y="22"/>
                  </a:lnTo>
                  <a:lnTo>
                    <a:pt x="54" y="20"/>
                  </a:lnTo>
                  <a:lnTo>
                    <a:pt x="54" y="18"/>
                  </a:lnTo>
                  <a:lnTo>
                    <a:pt x="52" y="18"/>
                  </a:lnTo>
                  <a:lnTo>
                    <a:pt x="50" y="18"/>
                  </a:lnTo>
                  <a:lnTo>
                    <a:pt x="52" y="14"/>
                  </a:lnTo>
                  <a:lnTo>
                    <a:pt x="44" y="0"/>
                  </a:lnTo>
                  <a:lnTo>
                    <a:pt x="38" y="4"/>
                  </a:lnTo>
                  <a:lnTo>
                    <a:pt x="30" y="6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76" name="Freeform 41"/>
            <p:cNvSpPr>
              <a:spLocks/>
            </p:cNvSpPr>
            <p:nvPr/>
          </p:nvSpPr>
          <p:spPr bwMode="gray">
            <a:xfrm>
              <a:off x="801" y="2340"/>
              <a:ext cx="158" cy="182"/>
            </a:xfrm>
            <a:custGeom>
              <a:avLst/>
              <a:gdLst>
                <a:gd name="T0" fmla="*/ 138 w 158"/>
                <a:gd name="T1" fmla="*/ 120 h 182"/>
                <a:gd name="T2" fmla="*/ 140 w 158"/>
                <a:gd name="T3" fmla="*/ 130 h 182"/>
                <a:gd name="T4" fmla="*/ 150 w 158"/>
                <a:gd name="T5" fmla="*/ 144 h 182"/>
                <a:gd name="T6" fmla="*/ 138 w 158"/>
                <a:gd name="T7" fmla="*/ 156 h 182"/>
                <a:gd name="T8" fmla="*/ 122 w 158"/>
                <a:gd name="T9" fmla="*/ 156 h 182"/>
                <a:gd name="T10" fmla="*/ 102 w 158"/>
                <a:gd name="T11" fmla="*/ 158 h 182"/>
                <a:gd name="T12" fmla="*/ 100 w 158"/>
                <a:gd name="T13" fmla="*/ 170 h 182"/>
                <a:gd name="T14" fmla="*/ 90 w 158"/>
                <a:gd name="T15" fmla="*/ 180 h 182"/>
                <a:gd name="T16" fmla="*/ 64 w 158"/>
                <a:gd name="T17" fmla="*/ 164 h 182"/>
                <a:gd name="T18" fmla="*/ 58 w 158"/>
                <a:gd name="T19" fmla="*/ 160 h 182"/>
                <a:gd name="T20" fmla="*/ 52 w 158"/>
                <a:gd name="T21" fmla="*/ 158 h 182"/>
                <a:gd name="T22" fmla="*/ 44 w 158"/>
                <a:gd name="T23" fmla="*/ 152 h 182"/>
                <a:gd name="T24" fmla="*/ 40 w 158"/>
                <a:gd name="T25" fmla="*/ 148 h 182"/>
                <a:gd name="T26" fmla="*/ 36 w 158"/>
                <a:gd name="T27" fmla="*/ 144 h 182"/>
                <a:gd name="T28" fmla="*/ 40 w 158"/>
                <a:gd name="T29" fmla="*/ 94 h 182"/>
                <a:gd name="T30" fmla="*/ 38 w 158"/>
                <a:gd name="T31" fmla="*/ 86 h 182"/>
                <a:gd name="T32" fmla="*/ 32 w 158"/>
                <a:gd name="T33" fmla="*/ 78 h 182"/>
                <a:gd name="T34" fmla="*/ 2 w 158"/>
                <a:gd name="T35" fmla="*/ 60 h 182"/>
                <a:gd name="T36" fmla="*/ 0 w 158"/>
                <a:gd name="T37" fmla="*/ 56 h 182"/>
                <a:gd name="T38" fmla="*/ 4 w 158"/>
                <a:gd name="T39" fmla="*/ 48 h 182"/>
                <a:gd name="T40" fmla="*/ 22 w 158"/>
                <a:gd name="T41" fmla="*/ 36 h 182"/>
                <a:gd name="T42" fmla="*/ 30 w 158"/>
                <a:gd name="T43" fmla="*/ 36 h 182"/>
                <a:gd name="T44" fmla="*/ 44 w 158"/>
                <a:gd name="T45" fmla="*/ 32 h 182"/>
                <a:gd name="T46" fmla="*/ 54 w 158"/>
                <a:gd name="T47" fmla="*/ 28 h 182"/>
                <a:gd name="T48" fmla="*/ 70 w 158"/>
                <a:gd name="T49" fmla="*/ 16 h 182"/>
                <a:gd name="T50" fmla="*/ 80 w 158"/>
                <a:gd name="T51" fmla="*/ 12 h 182"/>
                <a:gd name="T52" fmla="*/ 92 w 158"/>
                <a:gd name="T53" fmla="*/ 4 h 182"/>
                <a:gd name="T54" fmla="*/ 98 w 158"/>
                <a:gd name="T55" fmla="*/ 4 h 182"/>
                <a:gd name="T56" fmla="*/ 106 w 158"/>
                <a:gd name="T57" fmla="*/ 14 h 182"/>
                <a:gd name="T58" fmla="*/ 110 w 158"/>
                <a:gd name="T59" fmla="*/ 18 h 182"/>
                <a:gd name="T60" fmla="*/ 110 w 158"/>
                <a:gd name="T61" fmla="*/ 26 h 182"/>
                <a:gd name="T62" fmla="*/ 118 w 158"/>
                <a:gd name="T63" fmla="*/ 32 h 182"/>
                <a:gd name="T64" fmla="*/ 122 w 158"/>
                <a:gd name="T65" fmla="*/ 40 h 182"/>
                <a:gd name="T66" fmla="*/ 126 w 158"/>
                <a:gd name="T67" fmla="*/ 46 h 182"/>
                <a:gd name="T68" fmla="*/ 134 w 158"/>
                <a:gd name="T69" fmla="*/ 52 h 182"/>
                <a:gd name="T70" fmla="*/ 142 w 158"/>
                <a:gd name="T71" fmla="*/ 56 h 182"/>
                <a:gd name="T72" fmla="*/ 156 w 158"/>
                <a:gd name="T73" fmla="*/ 62 h 182"/>
                <a:gd name="T74" fmla="*/ 158 w 158"/>
                <a:gd name="T75" fmla="*/ 64 h 182"/>
                <a:gd name="T76" fmla="*/ 154 w 158"/>
                <a:gd name="T77" fmla="*/ 78 h 182"/>
                <a:gd name="T78" fmla="*/ 140 w 158"/>
                <a:gd name="T79" fmla="*/ 100 h 182"/>
                <a:gd name="T80" fmla="*/ 134 w 158"/>
                <a:gd name="T81" fmla="*/ 112 h 182"/>
                <a:gd name="T82" fmla="*/ 138 w 158"/>
                <a:gd name="T83" fmla="*/ 110 h 18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58"/>
                <a:gd name="T127" fmla="*/ 0 h 182"/>
                <a:gd name="T128" fmla="*/ 158 w 158"/>
                <a:gd name="T129" fmla="*/ 182 h 18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58" h="182">
                  <a:moveTo>
                    <a:pt x="140" y="116"/>
                  </a:moveTo>
                  <a:lnTo>
                    <a:pt x="138" y="118"/>
                  </a:lnTo>
                  <a:lnTo>
                    <a:pt x="138" y="120"/>
                  </a:lnTo>
                  <a:lnTo>
                    <a:pt x="138" y="124"/>
                  </a:lnTo>
                  <a:lnTo>
                    <a:pt x="138" y="130"/>
                  </a:lnTo>
                  <a:lnTo>
                    <a:pt x="140" y="130"/>
                  </a:lnTo>
                  <a:lnTo>
                    <a:pt x="140" y="134"/>
                  </a:lnTo>
                  <a:lnTo>
                    <a:pt x="142" y="136"/>
                  </a:lnTo>
                  <a:lnTo>
                    <a:pt x="150" y="144"/>
                  </a:lnTo>
                  <a:lnTo>
                    <a:pt x="150" y="150"/>
                  </a:lnTo>
                  <a:lnTo>
                    <a:pt x="140" y="156"/>
                  </a:lnTo>
                  <a:lnTo>
                    <a:pt x="138" y="156"/>
                  </a:lnTo>
                  <a:lnTo>
                    <a:pt x="134" y="156"/>
                  </a:lnTo>
                  <a:lnTo>
                    <a:pt x="128" y="156"/>
                  </a:lnTo>
                  <a:lnTo>
                    <a:pt x="122" y="156"/>
                  </a:lnTo>
                  <a:lnTo>
                    <a:pt x="114" y="154"/>
                  </a:lnTo>
                  <a:lnTo>
                    <a:pt x="110" y="154"/>
                  </a:lnTo>
                  <a:lnTo>
                    <a:pt x="102" y="158"/>
                  </a:lnTo>
                  <a:lnTo>
                    <a:pt x="100" y="166"/>
                  </a:lnTo>
                  <a:lnTo>
                    <a:pt x="100" y="168"/>
                  </a:lnTo>
                  <a:lnTo>
                    <a:pt x="100" y="170"/>
                  </a:lnTo>
                  <a:lnTo>
                    <a:pt x="102" y="174"/>
                  </a:lnTo>
                  <a:lnTo>
                    <a:pt x="96" y="182"/>
                  </a:lnTo>
                  <a:lnTo>
                    <a:pt x="90" y="180"/>
                  </a:lnTo>
                  <a:lnTo>
                    <a:pt x="72" y="174"/>
                  </a:lnTo>
                  <a:lnTo>
                    <a:pt x="64" y="164"/>
                  </a:lnTo>
                  <a:lnTo>
                    <a:pt x="64" y="166"/>
                  </a:lnTo>
                  <a:lnTo>
                    <a:pt x="60" y="162"/>
                  </a:lnTo>
                  <a:lnTo>
                    <a:pt x="58" y="160"/>
                  </a:lnTo>
                  <a:lnTo>
                    <a:pt x="54" y="158"/>
                  </a:lnTo>
                  <a:lnTo>
                    <a:pt x="52" y="158"/>
                  </a:lnTo>
                  <a:lnTo>
                    <a:pt x="50" y="156"/>
                  </a:lnTo>
                  <a:lnTo>
                    <a:pt x="46" y="154"/>
                  </a:lnTo>
                  <a:lnTo>
                    <a:pt x="44" y="152"/>
                  </a:lnTo>
                  <a:lnTo>
                    <a:pt x="42" y="150"/>
                  </a:lnTo>
                  <a:lnTo>
                    <a:pt x="40" y="150"/>
                  </a:lnTo>
                  <a:lnTo>
                    <a:pt x="40" y="148"/>
                  </a:lnTo>
                  <a:lnTo>
                    <a:pt x="40" y="146"/>
                  </a:lnTo>
                  <a:lnTo>
                    <a:pt x="38" y="144"/>
                  </a:lnTo>
                  <a:lnTo>
                    <a:pt x="36" y="144"/>
                  </a:lnTo>
                  <a:lnTo>
                    <a:pt x="40" y="140"/>
                  </a:lnTo>
                  <a:lnTo>
                    <a:pt x="40" y="94"/>
                  </a:lnTo>
                  <a:lnTo>
                    <a:pt x="40" y="92"/>
                  </a:lnTo>
                  <a:lnTo>
                    <a:pt x="38" y="90"/>
                  </a:lnTo>
                  <a:lnTo>
                    <a:pt x="38" y="86"/>
                  </a:lnTo>
                  <a:lnTo>
                    <a:pt x="36" y="82"/>
                  </a:lnTo>
                  <a:lnTo>
                    <a:pt x="34" y="80"/>
                  </a:lnTo>
                  <a:lnTo>
                    <a:pt x="32" y="78"/>
                  </a:lnTo>
                  <a:lnTo>
                    <a:pt x="22" y="72"/>
                  </a:lnTo>
                  <a:lnTo>
                    <a:pt x="22" y="68"/>
                  </a:lnTo>
                  <a:lnTo>
                    <a:pt x="2" y="60"/>
                  </a:lnTo>
                  <a:lnTo>
                    <a:pt x="2" y="58"/>
                  </a:lnTo>
                  <a:lnTo>
                    <a:pt x="0" y="56"/>
                  </a:lnTo>
                  <a:lnTo>
                    <a:pt x="0" y="54"/>
                  </a:lnTo>
                  <a:lnTo>
                    <a:pt x="2" y="50"/>
                  </a:lnTo>
                  <a:lnTo>
                    <a:pt x="4" y="48"/>
                  </a:lnTo>
                  <a:lnTo>
                    <a:pt x="14" y="50"/>
                  </a:lnTo>
                  <a:lnTo>
                    <a:pt x="14" y="38"/>
                  </a:lnTo>
                  <a:lnTo>
                    <a:pt x="22" y="36"/>
                  </a:lnTo>
                  <a:lnTo>
                    <a:pt x="26" y="36"/>
                  </a:lnTo>
                  <a:lnTo>
                    <a:pt x="30" y="36"/>
                  </a:lnTo>
                  <a:lnTo>
                    <a:pt x="36" y="34"/>
                  </a:lnTo>
                  <a:lnTo>
                    <a:pt x="44" y="32"/>
                  </a:lnTo>
                  <a:lnTo>
                    <a:pt x="46" y="30"/>
                  </a:lnTo>
                  <a:lnTo>
                    <a:pt x="50" y="28"/>
                  </a:lnTo>
                  <a:lnTo>
                    <a:pt x="54" y="28"/>
                  </a:lnTo>
                  <a:lnTo>
                    <a:pt x="58" y="26"/>
                  </a:lnTo>
                  <a:lnTo>
                    <a:pt x="64" y="28"/>
                  </a:lnTo>
                  <a:lnTo>
                    <a:pt x="70" y="16"/>
                  </a:lnTo>
                  <a:lnTo>
                    <a:pt x="78" y="14"/>
                  </a:lnTo>
                  <a:lnTo>
                    <a:pt x="78" y="12"/>
                  </a:lnTo>
                  <a:lnTo>
                    <a:pt x="80" y="12"/>
                  </a:lnTo>
                  <a:lnTo>
                    <a:pt x="84" y="8"/>
                  </a:lnTo>
                  <a:lnTo>
                    <a:pt x="88" y="6"/>
                  </a:lnTo>
                  <a:lnTo>
                    <a:pt x="92" y="4"/>
                  </a:lnTo>
                  <a:lnTo>
                    <a:pt x="94" y="0"/>
                  </a:lnTo>
                  <a:lnTo>
                    <a:pt x="96" y="2"/>
                  </a:lnTo>
                  <a:lnTo>
                    <a:pt x="98" y="4"/>
                  </a:lnTo>
                  <a:lnTo>
                    <a:pt x="100" y="8"/>
                  </a:lnTo>
                  <a:lnTo>
                    <a:pt x="104" y="10"/>
                  </a:lnTo>
                  <a:lnTo>
                    <a:pt x="106" y="14"/>
                  </a:lnTo>
                  <a:lnTo>
                    <a:pt x="108" y="16"/>
                  </a:lnTo>
                  <a:lnTo>
                    <a:pt x="110" y="16"/>
                  </a:lnTo>
                  <a:lnTo>
                    <a:pt x="110" y="18"/>
                  </a:lnTo>
                  <a:lnTo>
                    <a:pt x="108" y="20"/>
                  </a:lnTo>
                  <a:lnTo>
                    <a:pt x="108" y="24"/>
                  </a:lnTo>
                  <a:lnTo>
                    <a:pt x="110" y="26"/>
                  </a:lnTo>
                  <a:lnTo>
                    <a:pt x="110" y="30"/>
                  </a:lnTo>
                  <a:lnTo>
                    <a:pt x="114" y="32"/>
                  </a:lnTo>
                  <a:lnTo>
                    <a:pt x="118" y="32"/>
                  </a:lnTo>
                  <a:lnTo>
                    <a:pt x="120" y="34"/>
                  </a:lnTo>
                  <a:lnTo>
                    <a:pt x="122" y="38"/>
                  </a:lnTo>
                  <a:lnTo>
                    <a:pt x="122" y="40"/>
                  </a:lnTo>
                  <a:lnTo>
                    <a:pt x="124" y="44"/>
                  </a:lnTo>
                  <a:lnTo>
                    <a:pt x="126" y="46"/>
                  </a:lnTo>
                  <a:lnTo>
                    <a:pt x="128" y="50"/>
                  </a:lnTo>
                  <a:lnTo>
                    <a:pt x="132" y="52"/>
                  </a:lnTo>
                  <a:lnTo>
                    <a:pt x="134" y="52"/>
                  </a:lnTo>
                  <a:lnTo>
                    <a:pt x="136" y="54"/>
                  </a:lnTo>
                  <a:lnTo>
                    <a:pt x="138" y="54"/>
                  </a:lnTo>
                  <a:lnTo>
                    <a:pt x="142" y="56"/>
                  </a:lnTo>
                  <a:lnTo>
                    <a:pt x="146" y="58"/>
                  </a:lnTo>
                  <a:lnTo>
                    <a:pt x="152" y="60"/>
                  </a:lnTo>
                  <a:lnTo>
                    <a:pt x="156" y="62"/>
                  </a:lnTo>
                  <a:lnTo>
                    <a:pt x="158" y="62"/>
                  </a:lnTo>
                  <a:lnTo>
                    <a:pt x="158" y="64"/>
                  </a:lnTo>
                  <a:lnTo>
                    <a:pt x="156" y="68"/>
                  </a:lnTo>
                  <a:lnTo>
                    <a:pt x="156" y="72"/>
                  </a:lnTo>
                  <a:lnTo>
                    <a:pt x="154" y="78"/>
                  </a:lnTo>
                  <a:lnTo>
                    <a:pt x="152" y="90"/>
                  </a:lnTo>
                  <a:lnTo>
                    <a:pt x="140" y="100"/>
                  </a:lnTo>
                  <a:lnTo>
                    <a:pt x="132" y="112"/>
                  </a:lnTo>
                  <a:lnTo>
                    <a:pt x="134" y="112"/>
                  </a:lnTo>
                  <a:lnTo>
                    <a:pt x="136" y="110"/>
                  </a:lnTo>
                  <a:lnTo>
                    <a:pt x="138" y="110"/>
                  </a:lnTo>
                  <a:lnTo>
                    <a:pt x="140" y="112"/>
                  </a:lnTo>
                  <a:lnTo>
                    <a:pt x="140" y="116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77" name="Freeform 42"/>
            <p:cNvSpPr>
              <a:spLocks/>
            </p:cNvSpPr>
            <p:nvPr/>
          </p:nvSpPr>
          <p:spPr bwMode="gray">
            <a:xfrm>
              <a:off x="737" y="2506"/>
              <a:ext cx="40" cy="90"/>
            </a:xfrm>
            <a:custGeom>
              <a:avLst/>
              <a:gdLst>
                <a:gd name="T0" fmla="*/ 6 w 40"/>
                <a:gd name="T1" fmla="*/ 0 h 90"/>
                <a:gd name="T2" fmla="*/ 6 w 40"/>
                <a:gd name="T3" fmla="*/ 32 h 90"/>
                <a:gd name="T4" fmla="*/ 4 w 40"/>
                <a:gd name="T5" fmla="*/ 40 h 90"/>
                <a:gd name="T6" fmla="*/ 4 w 40"/>
                <a:gd name="T7" fmla="*/ 46 h 90"/>
                <a:gd name="T8" fmla="*/ 2 w 40"/>
                <a:gd name="T9" fmla="*/ 52 h 90"/>
                <a:gd name="T10" fmla="*/ 0 w 40"/>
                <a:gd name="T11" fmla="*/ 54 h 90"/>
                <a:gd name="T12" fmla="*/ 0 w 40"/>
                <a:gd name="T13" fmla="*/ 56 h 90"/>
                <a:gd name="T14" fmla="*/ 0 w 40"/>
                <a:gd name="T15" fmla="*/ 60 h 90"/>
                <a:gd name="T16" fmla="*/ 0 w 40"/>
                <a:gd name="T17" fmla="*/ 64 h 90"/>
                <a:gd name="T18" fmla="*/ 2 w 40"/>
                <a:gd name="T19" fmla="*/ 66 h 90"/>
                <a:gd name="T20" fmla="*/ 4 w 40"/>
                <a:gd name="T21" fmla="*/ 68 h 90"/>
                <a:gd name="T22" fmla="*/ 4 w 40"/>
                <a:gd name="T23" fmla="*/ 68 h 90"/>
                <a:gd name="T24" fmla="*/ 4 w 40"/>
                <a:gd name="T25" fmla="*/ 84 h 90"/>
                <a:gd name="T26" fmla="*/ 10 w 40"/>
                <a:gd name="T27" fmla="*/ 88 h 90"/>
                <a:gd name="T28" fmla="*/ 12 w 40"/>
                <a:gd name="T29" fmla="*/ 88 h 90"/>
                <a:gd name="T30" fmla="*/ 14 w 40"/>
                <a:gd name="T31" fmla="*/ 86 h 90"/>
                <a:gd name="T32" fmla="*/ 14 w 40"/>
                <a:gd name="T33" fmla="*/ 86 h 90"/>
                <a:gd name="T34" fmla="*/ 16 w 40"/>
                <a:gd name="T35" fmla="*/ 86 h 90"/>
                <a:gd name="T36" fmla="*/ 16 w 40"/>
                <a:gd name="T37" fmla="*/ 88 h 90"/>
                <a:gd name="T38" fmla="*/ 18 w 40"/>
                <a:gd name="T39" fmla="*/ 90 h 90"/>
                <a:gd name="T40" fmla="*/ 18 w 40"/>
                <a:gd name="T41" fmla="*/ 88 h 90"/>
                <a:gd name="T42" fmla="*/ 18 w 40"/>
                <a:gd name="T43" fmla="*/ 86 h 90"/>
                <a:gd name="T44" fmla="*/ 20 w 40"/>
                <a:gd name="T45" fmla="*/ 82 h 90"/>
                <a:gd name="T46" fmla="*/ 22 w 40"/>
                <a:gd name="T47" fmla="*/ 78 h 90"/>
                <a:gd name="T48" fmla="*/ 24 w 40"/>
                <a:gd name="T49" fmla="*/ 74 h 90"/>
                <a:gd name="T50" fmla="*/ 28 w 40"/>
                <a:gd name="T51" fmla="*/ 74 h 90"/>
                <a:gd name="T52" fmla="*/ 32 w 40"/>
                <a:gd name="T53" fmla="*/ 70 h 90"/>
                <a:gd name="T54" fmla="*/ 26 w 40"/>
                <a:gd name="T55" fmla="*/ 64 h 90"/>
                <a:gd name="T56" fmla="*/ 30 w 40"/>
                <a:gd name="T57" fmla="*/ 60 h 90"/>
                <a:gd name="T58" fmla="*/ 32 w 40"/>
                <a:gd name="T59" fmla="*/ 52 h 90"/>
                <a:gd name="T60" fmla="*/ 32 w 40"/>
                <a:gd name="T61" fmla="*/ 42 h 90"/>
                <a:gd name="T62" fmla="*/ 28 w 40"/>
                <a:gd name="T63" fmla="*/ 32 h 90"/>
                <a:gd name="T64" fmla="*/ 32 w 40"/>
                <a:gd name="T65" fmla="*/ 22 h 90"/>
                <a:gd name="T66" fmla="*/ 34 w 40"/>
                <a:gd name="T67" fmla="*/ 14 h 90"/>
                <a:gd name="T68" fmla="*/ 34 w 40"/>
                <a:gd name="T69" fmla="*/ 14 h 90"/>
                <a:gd name="T70" fmla="*/ 36 w 40"/>
                <a:gd name="T71" fmla="*/ 12 h 90"/>
                <a:gd name="T72" fmla="*/ 38 w 40"/>
                <a:gd name="T73" fmla="*/ 10 h 90"/>
                <a:gd name="T74" fmla="*/ 40 w 40"/>
                <a:gd name="T75" fmla="*/ 8 h 90"/>
                <a:gd name="T76" fmla="*/ 40 w 40"/>
                <a:gd name="T77" fmla="*/ 6 h 90"/>
                <a:gd name="T78" fmla="*/ 40 w 40"/>
                <a:gd name="T79" fmla="*/ 4 h 90"/>
                <a:gd name="T80" fmla="*/ 34 w 40"/>
                <a:gd name="T81" fmla="*/ 2 h 90"/>
                <a:gd name="T82" fmla="*/ 30 w 40"/>
                <a:gd name="T83" fmla="*/ 0 h 90"/>
                <a:gd name="T84" fmla="*/ 28 w 40"/>
                <a:gd name="T85" fmla="*/ 0 h 90"/>
                <a:gd name="T86" fmla="*/ 12 w 40"/>
                <a:gd name="T87" fmla="*/ 2 h 90"/>
                <a:gd name="T88" fmla="*/ 6 w 40"/>
                <a:gd name="T89" fmla="*/ 0 h 9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40"/>
                <a:gd name="T136" fmla="*/ 0 h 90"/>
                <a:gd name="T137" fmla="*/ 40 w 40"/>
                <a:gd name="T138" fmla="*/ 90 h 9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40" h="90">
                  <a:moveTo>
                    <a:pt x="6" y="0"/>
                  </a:moveTo>
                  <a:lnTo>
                    <a:pt x="6" y="32"/>
                  </a:lnTo>
                  <a:lnTo>
                    <a:pt x="4" y="40"/>
                  </a:lnTo>
                  <a:lnTo>
                    <a:pt x="4" y="46"/>
                  </a:lnTo>
                  <a:lnTo>
                    <a:pt x="2" y="52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2" y="66"/>
                  </a:lnTo>
                  <a:lnTo>
                    <a:pt x="4" y="68"/>
                  </a:lnTo>
                  <a:lnTo>
                    <a:pt x="4" y="84"/>
                  </a:lnTo>
                  <a:lnTo>
                    <a:pt x="10" y="88"/>
                  </a:lnTo>
                  <a:lnTo>
                    <a:pt x="12" y="88"/>
                  </a:lnTo>
                  <a:lnTo>
                    <a:pt x="14" y="86"/>
                  </a:lnTo>
                  <a:lnTo>
                    <a:pt x="16" y="86"/>
                  </a:lnTo>
                  <a:lnTo>
                    <a:pt x="16" y="88"/>
                  </a:lnTo>
                  <a:lnTo>
                    <a:pt x="18" y="90"/>
                  </a:lnTo>
                  <a:lnTo>
                    <a:pt x="18" y="88"/>
                  </a:lnTo>
                  <a:lnTo>
                    <a:pt x="18" y="86"/>
                  </a:lnTo>
                  <a:lnTo>
                    <a:pt x="20" y="82"/>
                  </a:lnTo>
                  <a:lnTo>
                    <a:pt x="22" y="78"/>
                  </a:lnTo>
                  <a:lnTo>
                    <a:pt x="24" y="74"/>
                  </a:lnTo>
                  <a:lnTo>
                    <a:pt x="28" y="74"/>
                  </a:lnTo>
                  <a:lnTo>
                    <a:pt x="32" y="70"/>
                  </a:lnTo>
                  <a:lnTo>
                    <a:pt x="26" y="64"/>
                  </a:lnTo>
                  <a:lnTo>
                    <a:pt x="30" y="60"/>
                  </a:lnTo>
                  <a:lnTo>
                    <a:pt x="32" y="52"/>
                  </a:lnTo>
                  <a:lnTo>
                    <a:pt x="32" y="42"/>
                  </a:lnTo>
                  <a:lnTo>
                    <a:pt x="28" y="32"/>
                  </a:lnTo>
                  <a:lnTo>
                    <a:pt x="32" y="22"/>
                  </a:lnTo>
                  <a:lnTo>
                    <a:pt x="34" y="14"/>
                  </a:lnTo>
                  <a:lnTo>
                    <a:pt x="36" y="12"/>
                  </a:lnTo>
                  <a:lnTo>
                    <a:pt x="38" y="10"/>
                  </a:lnTo>
                  <a:lnTo>
                    <a:pt x="40" y="8"/>
                  </a:lnTo>
                  <a:lnTo>
                    <a:pt x="40" y="6"/>
                  </a:lnTo>
                  <a:lnTo>
                    <a:pt x="40" y="4"/>
                  </a:lnTo>
                  <a:lnTo>
                    <a:pt x="34" y="2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12" y="2"/>
                  </a:lnTo>
                  <a:lnTo>
                    <a:pt x="6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78" name="Freeform 43"/>
            <p:cNvSpPr>
              <a:spLocks/>
            </p:cNvSpPr>
            <p:nvPr/>
          </p:nvSpPr>
          <p:spPr bwMode="gray">
            <a:xfrm>
              <a:off x="927" y="2252"/>
              <a:ext cx="104" cy="178"/>
            </a:xfrm>
            <a:custGeom>
              <a:avLst/>
              <a:gdLst>
                <a:gd name="T0" fmla="*/ 28 w 104"/>
                <a:gd name="T1" fmla="*/ 148 h 178"/>
                <a:gd name="T2" fmla="*/ 16 w 104"/>
                <a:gd name="T3" fmla="*/ 144 h 178"/>
                <a:gd name="T4" fmla="*/ 6 w 104"/>
                <a:gd name="T5" fmla="*/ 116 h 178"/>
                <a:gd name="T6" fmla="*/ 6 w 104"/>
                <a:gd name="T7" fmla="*/ 112 h 178"/>
                <a:gd name="T8" fmla="*/ 2 w 104"/>
                <a:gd name="T9" fmla="*/ 106 h 178"/>
                <a:gd name="T10" fmla="*/ 10 w 104"/>
                <a:gd name="T11" fmla="*/ 88 h 178"/>
                <a:gd name="T12" fmla="*/ 6 w 104"/>
                <a:gd name="T13" fmla="*/ 86 h 178"/>
                <a:gd name="T14" fmla="*/ 12 w 104"/>
                <a:gd name="T15" fmla="*/ 76 h 178"/>
                <a:gd name="T16" fmla="*/ 18 w 104"/>
                <a:gd name="T17" fmla="*/ 74 h 178"/>
                <a:gd name="T18" fmla="*/ 18 w 104"/>
                <a:gd name="T19" fmla="*/ 66 h 178"/>
                <a:gd name="T20" fmla="*/ 16 w 104"/>
                <a:gd name="T21" fmla="*/ 60 h 178"/>
                <a:gd name="T22" fmla="*/ 18 w 104"/>
                <a:gd name="T23" fmla="*/ 58 h 178"/>
                <a:gd name="T24" fmla="*/ 20 w 104"/>
                <a:gd name="T25" fmla="*/ 54 h 178"/>
                <a:gd name="T26" fmla="*/ 20 w 104"/>
                <a:gd name="T27" fmla="*/ 44 h 178"/>
                <a:gd name="T28" fmla="*/ 30 w 104"/>
                <a:gd name="T29" fmla="*/ 32 h 178"/>
                <a:gd name="T30" fmla="*/ 44 w 104"/>
                <a:gd name="T31" fmla="*/ 26 h 178"/>
                <a:gd name="T32" fmla="*/ 62 w 104"/>
                <a:gd name="T33" fmla="*/ 6 h 178"/>
                <a:gd name="T34" fmla="*/ 76 w 104"/>
                <a:gd name="T35" fmla="*/ 20 h 178"/>
                <a:gd name="T36" fmla="*/ 72 w 104"/>
                <a:gd name="T37" fmla="*/ 24 h 178"/>
                <a:gd name="T38" fmla="*/ 72 w 104"/>
                <a:gd name="T39" fmla="*/ 30 h 178"/>
                <a:gd name="T40" fmla="*/ 72 w 104"/>
                <a:gd name="T41" fmla="*/ 40 h 178"/>
                <a:gd name="T42" fmla="*/ 78 w 104"/>
                <a:gd name="T43" fmla="*/ 40 h 178"/>
                <a:gd name="T44" fmla="*/ 82 w 104"/>
                <a:gd name="T45" fmla="*/ 42 h 178"/>
                <a:gd name="T46" fmla="*/ 74 w 104"/>
                <a:gd name="T47" fmla="*/ 42 h 178"/>
                <a:gd name="T48" fmla="*/ 78 w 104"/>
                <a:gd name="T49" fmla="*/ 50 h 178"/>
                <a:gd name="T50" fmla="*/ 76 w 104"/>
                <a:gd name="T51" fmla="*/ 56 h 178"/>
                <a:gd name="T52" fmla="*/ 72 w 104"/>
                <a:gd name="T53" fmla="*/ 60 h 178"/>
                <a:gd name="T54" fmla="*/ 72 w 104"/>
                <a:gd name="T55" fmla="*/ 66 h 178"/>
                <a:gd name="T56" fmla="*/ 72 w 104"/>
                <a:gd name="T57" fmla="*/ 70 h 178"/>
                <a:gd name="T58" fmla="*/ 66 w 104"/>
                <a:gd name="T59" fmla="*/ 78 h 178"/>
                <a:gd name="T60" fmla="*/ 64 w 104"/>
                <a:gd name="T61" fmla="*/ 88 h 178"/>
                <a:gd name="T62" fmla="*/ 64 w 104"/>
                <a:gd name="T63" fmla="*/ 94 h 178"/>
                <a:gd name="T64" fmla="*/ 80 w 104"/>
                <a:gd name="T65" fmla="*/ 94 h 178"/>
                <a:gd name="T66" fmla="*/ 96 w 104"/>
                <a:gd name="T67" fmla="*/ 110 h 178"/>
                <a:gd name="T68" fmla="*/ 102 w 104"/>
                <a:gd name="T69" fmla="*/ 132 h 178"/>
                <a:gd name="T70" fmla="*/ 96 w 104"/>
                <a:gd name="T71" fmla="*/ 138 h 178"/>
                <a:gd name="T72" fmla="*/ 78 w 104"/>
                <a:gd name="T73" fmla="*/ 158 h 178"/>
                <a:gd name="T74" fmla="*/ 80 w 104"/>
                <a:gd name="T75" fmla="*/ 160 h 178"/>
                <a:gd name="T76" fmla="*/ 78 w 104"/>
                <a:gd name="T77" fmla="*/ 164 h 178"/>
                <a:gd name="T78" fmla="*/ 58 w 104"/>
                <a:gd name="T79" fmla="*/ 170 h 178"/>
                <a:gd name="T80" fmla="*/ 26 w 104"/>
                <a:gd name="T81" fmla="*/ 178 h 178"/>
                <a:gd name="T82" fmla="*/ 28 w 104"/>
                <a:gd name="T83" fmla="*/ 168 h 178"/>
                <a:gd name="T84" fmla="*/ 32 w 104"/>
                <a:gd name="T85" fmla="*/ 150 h 17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04"/>
                <a:gd name="T130" fmla="*/ 0 h 178"/>
                <a:gd name="T131" fmla="*/ 104 w 104"/>
                <a:gd name="T132" fmla="*/ 178 h 17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04" h="178">
                  <a:moveTo>
                    <a:pt x="32" y="150"/>
                  </a:moveTo>
                  <a:lnTo>
                    <a:pt x="30" y="150"/>
                  </a:lnTo>
                  <a:lnTo>
                    <a:pt x="28" y="148"/>
                  </a:lnTo>
                  <a:lnTo>
                    <a:pt x="24" y="148"/>
                  </a:lnTo>
                  <a:lnTo>
                    <a:pt x="20" y="146"/>
                  </a:lnTo>
                  <a:lnTo>
                    <a:pt x="16" y="144"/>
                  </a:lnTo>
                  <a:lnTo>
                    <a:pt x="12" y="144"/>
                  </a:lnTo>
                  <a:lnTo>
                    <a:pt x="12" y="142"/>
                  </a:lnTo>
                  <a:lnTo>
                    <a:pt x="6" y="116"/>
                  </a:lnTo>
                  <a:lnTo>
                    <a:pt x="8" y="114"/>
                  </a:lnTo>
                  <a:lnTo>
                    <a:pt x="6" y="112"/>
                  </a:lnTo>
                  <a:lnTo>
                    <a:pt x="4" y="108"/>
                  </a:lnTo>
                  <a:lnTo>
                    <a:pt x="2" y="106"/>
                  </a:lnTo>
                  <a:lnTo>
                    <a:pt x="0" y="102"/>
                  </a:lnTo>
                  <a:lnTo>
                    <a:pt x="0" y="98"/>
                  </a:lnTo>
                  <a:lnTo>
                    <a:pt x="10" y="88"/>
                  </a:lnTo>
                  <a:lnTo>
                    <a:pt x="8" y="88"/>
                  </a:lnTo>
                  <a:lnTo>
                    <a:pt x="8" y="86"/>
                  </a:lnTo>
                  <a:lnTo>
                    <a:pt x="6" y="86"/>
                  </a:lnTo>
                  <a:lnTo>
                    <a:pt x="6" y="84"/>
                  </a:lnTo>
                  <a:lnTo>
                    <a:pt x="12" y="76"/>
                  </a:lnTo>
                  <a:lnTo>
                    <a:pt x="16" y="76"/>
                  </a:lnTo>
                  <a:lnTo>
                    <a:pt x="18" y="76"/>
                  </a:lnTo>
                  <a:lnTo>
                    <a:pt x="18" y="74"/>
                  </a:lnTo>
                  <a:lnTo>
                    <a:pt x="18" y="70"/>
                  </a:lnTo>
                  <a:lnTo>
                    <a:pt x="18" y="66"/>
                  </a:lnTo>
                  <a:lnTo>
                    <a:pt x="18" y="62"/>
                  </a:lnTo>
                  <a:lnTo>
                    <a:pt x="16" y="62"/>
                  </a:lnTo>
                  <a:lnTo>
                    <a:pt x="16" y="60"/>
                  </a:lnTo>
                  <a:lnTo>
                    <a:pt x="16" y="58"/>
                  </a:lnTo>
                  <a:lnTo>
                    <a:pt x="18" y="58"/>
                  </a:lnTo>
                  <a:lnTo>
                    <a:pt x="18" y="56"/>
                  </a:lnTo>
                  <a:lnTo>
                    <a:pt x="20" y="56"/>
                  </a:lnTo>
                  <a:lnTo>
                    <a:pt x="20" y="54"/>
                  </a:lnTo>
                  <a:lnTo>
                    <a:pt x="22" y="52"/>
                  </a:lnTo>
                  <a:lnTo>
                    <a:pt x="22" y="48"/>
                  </a:lnTo>
                  <a:lnTo>
                    <a:pt x="20" y="44"/>
                  </a:lnTo>
                  <a:lnTo>
                    <a:pt x="18" y="38"/>
                  </a:lnTo>
                  <a:lnTo>
                    <a:pt x="24" y="34"/>
                  </a:lnTo>
                  <a:lnTo>
                    <a:pt x="30" y="32"/>
                  </a:lnTo>
                  <a:lnTo>
                    <a:pt x="36" y="28"/>
                  </a:lnTo>
                  <a:lnTo>
                    <a:pt x="40" y="32"/>
                  </a:lnTo>
                  <a:lnTo>
                    <a:pt x="44" y="26"/>
                  </a:lnTo>
                  <a:lnTo>
                    <a:pt x="44" y="4"/>
                  </a:lnTo>
                  <a:lnTo>
                    <a:pt x="64" y="0"/>
                  </a:lnTo>
                  <a:lnTo>
                    <a:pt x="62" y="6"/>
                  </a:lnTo>
                  <a:lnTo>
                    <a:pt x="66" y="12"/>
                  </a:lnTo>
                  <a:lnTo>
                    <a:pt x="74" y="14"/>
                  </a:lnTo>
                  <a:lnTo>
                    <a:pt x="76" y="20"/>
                  </a:lnTo>
                  <a:lnTo>
                    <a:pt x="74" y="22"/>
                  </a:lnTo>
                  <a:lnTo>
                    <a:pt x="72" y="24"/>
                  </a:lnTo>
                  <a:lnTo>
                    <a:pt x="72" y="26"/>
                  </a:lnTo>
                  <a:lnTo>
                    <a:pt x="72" y="28"/>
                  </a:lnTo>
                  <a:lnTo>
                    <a:pt x="72" y="30"/>
                  </a:lnTo>
                  <a:lnTo>
                    <a:pt x="72" y="32"/>
                  </a:lnTo>
                  <a:lnTo>
                    <a:pt x="72" y="36"/>
                  </a:lnTo>
                  <a:lnTo>
                    <a:pt x="72" y="40"/>
                  </a:lnTo>
                  <a:lnTo>
                    <a:pt x="74" y="40"/>
                  </a:lnTo>
                  <a:lnTo>
                    <a:pt x="76" y="40"/>
                  </a:lnTo>
                  <a:lnTo>
                    <a:pt x="78" y="40"/>
                  </a:lnTo>
                  <a:lnTo>
                    <a:pt x="82" y="42"/>
                  </a:lnTo>
                  <a:lnTo>
                    <a:pt x="84" y="42"/>
                  </a:lnTo>
                  <a:lnTo>
                    <a:pt x="82" y="42"/>
                  </a:lnTo>
                  <a:lnTo>
                    <a:pt x="80" y="42"/>
                  </a:lnTo>
                  <a:lnTo>
                    <a:pt x="78" y="42"/>
                  </a:lnTo>
                  <a:lnTo>
                    <a:pt x="74" y="42"/>
                  </a:lnTo>
                  <a:lnTo>
                    <a:pt x="74" y="44"/>
                  </a:lnTo>
                  <a:lnTo>
                    <a:pt x="78" y="50"/>
                  </a:lnTo>
                  <a:lnTo>
                    <a:pt x="78" y="52"/>
                  </a:lnTo>
                  <a:lnTo>
                    <a:pt x="78" y="54"/>
                  </a:lnTo>
                  <a:lnTo>
                    <a:pt x="76" y="56"/>
                  </a:lnTo>
                  <a:lnTo>
                    <a:pt x="74" y="58"/>
                  </a:lnTo>
                  <a:lnTo>
                    <a:pt x="72" y="58"/>
                  </a:lnTo>
                  <a:lnTo>
                    <a:pt x="72" y="60"/>
                  </a:lnTo>
                  <a:lnTo>
                    <a:pt x="72" y="62"/>
                  </a:lnTo>
                  <a:lnTo>
                    <a:pt x="72" y="66"/>
                  </a:lnTo>
                  <a:lnTo>
                    <a:pt x="76" y="68"/>
                  </a:lnTo>
                  <a:lnTo>
                    <a:pt x="74" y="68"/>
                  </a:lnTo>
                  <a:lnTo>
                    <a:pt x="72" y="70"/>
                  </a:lnTo>
                  <a:lnTo>
                    <a:pt x="70" y="72"/>
                  </a:lnTo>
                  <a:lnTo>
                    <a:pt x="66" y="76"/>
                  </a:lnTo>
                  <a:lnTo>
                    <a:pt x="66" y="78"/>
                  </a:lnTo>
                  <a:lnTo>
                    <a:pt x="66" y="86"/>
                  </a:lnTo>
                  <a:lnTo>
                    <a:pt x="64" y="88"/>
                  </a:lnTo>
                  <a:lnTo>
                    <a:pt x="64" y="90"/>
                  </a:lnTo>
                  <a:lnTo>
                    <a:pt x="62" y="92"/>
                  </a:lnTo>
                  <a:lnTo>
                    <a:pt x="64" y="94"/>
                  </a:lnTo>
                  <a:lnTo>
                    <a:pt x="66" y="96"/>
                  </a:lnTo>
                  <a:lnTo>
                    <a:pt x="74" y="94"/>
                  </a:lnTo>
                  <a:lnTo>
                    <a:pt x="80" y="94"/>
                  </a:lnTo>
                  <a:lnTo>
                    <a:pt x="88" y="98"/>
                  </a:lnTo>
                  <a:lnTo>
                    <a:pt x="88" y="108"/>
                  </a:lnTo>
                  <a:lnTo>
                    <a:pt x="96" y="110"/>
                  </a:lnTo>
                  <a:lnTo>
                    <a:pt x="100" y="116"/>
                  </a:lnTo>
                  <a:lnTo>
                    <a:pt x="104" y="132"/>
                  </a:lnTo>
                  <a:lnTo>
                    <a:pt x="102" y="132"/>
                  </a:lnTo>
                  <a:lnTo>
                    <a:pt x="102" y="134"/>
                  </a:lnTo>
                  <a:lnTo>
                    <a:pt x="100" y="138"/>
                  </a:lnTo>
                  <a:lnTo>
                    <a:pt x="96" y="138"/>
                  </a:lnTo>
                  <a:lnTo>
                    <a:pt x="88" y="144"/>
                  </a:lnTo>
                  <a:lnTo>
                    <a:pt x="78" y="148"/>
                  </a:lnTo>
                  <a:lnTo>
                    <a:pt x="78" y="158"/>
                  </a:lnTo>
                  <a:lnTo>
                    <a:pt x="80" y="158"/>
                  </a:lnTo>
                  <a:lnTo>
                    <a:pt x="80" y="160"/>
                  </a:lnTo>
                  <a:lnTo>
                    <a:pt x="80" y="162"/>
                  </a:lnTo>
                  <a:lnTo>
                    <a:pt x="80" y="164"/>
                  </a:lnTo>
                  <a:lnTo>
                    <a:pt x="78" y="164"/>
                  </a:lnTo>
                  <a:lnTo>
                    <a:pt x="76" y="164"/>
                  </a:lnTo>
                  <a:lnTo>
                    <a:pt x="70" y="162"/>
                  </a:lnTo>
                  <a:lnTo>
                    <a:pt x="58" y="170"/>
                  </a:lnTo>
                  <a:lnTo>
                    <a:pt x="48" y="172"/>
                  </a:lnTo>
                  <a:lnTo>
                    <a:pt x="36" y="176"/>
                  </a:lnTo>
                  <a:lnTo>
                    <a:pt x="26" y="178"/>
                  </a:lnTo>
                  <a:lnTo>
                    <a:pt x="26" y="176"/>
                  </a:lnTo>
                  <a:lnTo>
                    <a:pt x="26" y="174"/>
                  </a:lnTo>
                  <a:lnTo>
                    <a:pt x="28" y="168"/>
                  </a:lnTo>
                  <a:lnTo>
                    <a:pt x="30" y="162"/>
                  </a:lnTo>
                  <a:lnTo>
                    <a:pt x="30" y="156"/>
                  </a:lnTo>
                  <a:lnTo>
                    <a:pt x="32" y="15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79" name="Freeform 44"/>
            <p:cNvSpPr>
              <a:spLocks/>
            </p:cNvSpPr>
            <p:nvPr/>
          </p:nvSpPr>
          <p:spPr bwMode="gray">
            <a:xfrm>
              <a:off x="903" y="2288"/>
              <a:ext cx="46" cy="62"/>
            </a:xfrm>
            <a:custGeom>
              <a:avLst/>
              <a:gdLst>
                <a:gd name="T0" fmla="*/ 24 w 46"/>
                <a:gd name="T1" fmla="*/ 62 h 62"/>
                <a:gd name="T2" fmla="*/ 22 w 46"/>
                <a:gd name="T3" fmla="*/ 60 h 62"/>
                <a:gd name="T4" fmla="*/ 20 w 46"/>
                <a:gd name="T5" fmla="*/ 60 h 62"/>
                <a:gd name="T6" fmla="*/ 16 w 46"/>
                <a:gd name="T7" fmla="*/ 58 h 62"/>
                <a:gd name="T8" fmla="*/ 14 w 46"/>
                <a:gd name="T9" fmla="*/ 56 h 62"/>
                <a:gd name="T10" fmla="*/ 14 w 46"/>
                <a:gd name="T11" fmla="*/ 54 h 62"/>
                <a:gd name="T12" fmla="*/ 0 w 46"/>
                <a:gd name="T13" fmla="*/ 46 h 62"/>
                <a:gd name="T14" fmla="*/ 6 w 46"/>
                <a:gd name="T15" fmla="*/ 40 h 62"/>
                <a:gd name="T16" fmla="*/ 6 w 46"/>
                <a:gd name="T17" fmla="*/ 38 h 62"/>
                <a:gd name="T18" fmla="*/ 8 w 46"/>
                <a:gd name="T19" fmla="*/ 36 h 62"/>
                <a:gd name="T20" fmla="*/ 8 w 46"/>
                <a:gd name="T21" fmla="*/ 34 h 62"/>
                <a:gd name="T22" fmla="*/ 10 w 46"/>
                <a:gd name="T23" fmla="*/ 30 h 62"/>
                <a:gd name="T24" fmla="*/ 12 w 46"/>
                <a:gd name="T25" fmla="*/ 28 h 62"/>
                <a:gd name="T26" fmla="*/ 12 w 46"/>
                <a:gd name="T27" fmla="*/ 24 h 62"/>
                <a:gd name="T28" fmla="*/ 12 w 46"/>
                <a:gd name="T29" fmla="*/ 22 h 62"/>
                <a:gd name="T30" fmla="*/ 14 w 46"/>
                <a:gd name="T31" fmla="*/ 20 h 62"/>
                <a:gd name="T32" fmla="*/ 16 w 46"/>
                <a:gd name="T33" fmla="*/ 16 h 62"/>
                <a:gd name="T34" fmla="*/ 20 w 46"/>
                <a:gd name="T35" fmla="*/ 10 h 62"/>
                <a:gd name="T36" fmla="*/ 22 w 46"/>
                <a:gd name="T37" fmla="*/ 6 h 62"/>
                <a:gd name="T38" fmla="*/ 28 w 46"/>
                <a:gd name="T39" fmla="*/ 2 h 62"/>
                <a:gd name="T40" fmla="*/ 32 w 46"/>
                <a:gd name="T41" fmla="*/ 0 h 62"/>
                <a:gd name="T42" fmla="*/ 34 w 46"/>
                <a:gd name="T43" fmla="*/ 0 h 62"/>
                <a:gd name="T44" fmla="*/ 36 w 46"/>
                <a:gd name="T45" fmla="*/ 0 h 62"/>
                <a:gd name="T46" fmla="*/ 40 w 46"/>
                <a:gd name="T47" fmla="*/ 0 h 62"/>
                <a:gd name="T48" fmla="*/ 42 w 46"/>
                <a:gd name="T49" fmla="*/ 2 h 62"/>
                <a:gd name="T50" fmla="*/ 42 w 46"/>
                <a:gd name="T51" fmla="*/ 2 h 62"/>
                <a:gd name="T52" fmla="*/ 44 w 46"/>
                <a:gd name="T53" fmla="*/ 6 h 62"/>
                <a:gd name="T54" fmla="*/ 44 w 46"/>
                <a:gd name="T55" fmla="*/ 8 h 62"/>
                <a:gd name="T56" fmla="*/ 46 w 46"/>
                <a:gd name="T57" fmla="*/ 12 h 62"/>
                <a:gd name="T58" fmla="*/ 44 w 46"/>
                <a:gd name="T59" fmla="*/ 18 h 62"/>
                <a:gd name="T60" fmla="*/ 42 w 46"/>
                <a:gd name="T61" fmla="*/ 22 h 62"/>
                <a:gd name="T62" fmla="*/ 42 w 46"/>
                <a:gd name="T63" fmla="*/ 22 h 62"/>
                <a:gd name="T64" fmla="*/ 40 w 46"/>
                <a:gd name="T65" fmla="*/ 22 h 62"/>
                <a:gd name="T66" fmla="*/ 40 w 46"/>
                <a:gd name="T67" fmla="*/ 24 h 62"/>
                <a:gd name="T68" fmla="*/ 40 w 46"/>
                <a:gd name="T69" fmla="*/ 24 h 62"/>
                <a:gd name="T70" fmla="*/ 42 w 46"/>
                <a:gd name="T71" fmla="*/ 26 h 62"/>
                <a:gd name="T72" fmla="*/ 42 w 46"/>
                <a:gd name="T73" fmla="*/ 28 h 62"/>
                <a:gd name="T74" fmla="*/ 42 w 46"/>
                <a:gd name="T75" fmla="*/ 30 h 62"/>
                <a:gd name="T76" fmla="*/ 42 w 46"/>
                <a:gd name="T77" fmla="*/ 34 h 62"/>
                <a:gd name="T78" fmla="*/ 42 w 46"/>
                <a:gd name="T79" fmla="*/ 38 h 62"/>
                <a:gd name="T80" fmla="*/ 42 w 46"/>
                <a:gd name="T81" fmla="*/ 40 h 62"/>
                <a:gd name="T82" fmla="*/ 36 w 46"/>
                <a:gd name="T83" fmla="*/ 40 h 62"/>
                <a:gd name="T84" fmla="*/ 32 w 46"/>
                <a:gd name="T85" fmla="*/ 46 h 62"/>
                <a:gd name="T86" fmla="*/ 32 w 46"/>
                <a:gd name="T87" fmla="*/ 46 h 62"/>
                <a:gd name="T88" fmla="*/ 30 w 46"/>
                <a:gd name="T89" fmla="*/ 48 h 62"/>
                <a:gd name="T90" fmla="*/ 30 w 46"/>
                <a:gd name="T91" fmla="*/ 50 h 62"/>
                <a:gd name="T92" fmla="*/ 34 w 46"/>
                <a:gd name="T93" fmla="*/ 52 h 62"/>
                <a:gd name="T94" fmla="*/ 24 w 46"/>
                <a:gd name="T95" fmla="*/ 62 h 6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6"/>
                <a:gd name="T145" fmla="*/ 0 h 62"/>
                <a:gd name="T146" fmla="*/ 46 w 46"/>
                <a:gd name="T147" fmla="*/ 62 h 6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6" h="62">
                  <a:moveTo>
                    <a:pt x="24" y="62"/>
                  </a:moveTo>
                  <a:lnTo>
                    <a:pt x="22" y="60"/>
                  </a:lnTo>
                  <a:lnTo>
                    <a:pt x="20" y="60"/>
                  </a:lnTo>
                  <a:lnTo>
                    <a:pt x="16" y="58"/>
                  </a:lnTo>
                  <a:lnTo>
                    <a:pt x="14" y="56"/>
                  </a:lnTo>
                  <a:lnTo>
                    <a:pt x="14" y="54"/>
                  </a:lnTo>
                  <a:lnTo>
                    <a:pt x="0" y="46"/>
                  </a:lnTo>
                  <a:lnTo>
                    <a:pt x="6" y="40"/>
                  </a:lnTo>
                  <a:lnTo>
                    <a:pt x="6" y="38"/>
                  </a:lnTo>
                  <a:lnTo>
                    <a:pt x="8" y="36"/>
                  </a:lnTo>
                  <a:lnTo>
                    <a:pt x="8" y="34"/>
                  </a:lnTo>
                  <a:lnTo>
                    <a:pt x="10" y="30"/>
                  </a:lnTo>
                  <a:lnTo>
                    <a:pt x="12" y="28"/>
                  </a:lnTo>
                  <a:lnTo>
                    <a:pt x="12" y="24"/>
                  </a:lnTo>
                  <a:lnTo>
                    <a:pt x="12" y="22"/>
                  </a:lnTo>
                  <a:lnTo>
                    <a:pt x="14" y="20"/>
                  </a:lnTo>
                  <a:lnTo>
                    <a:pt x="16" y="16"/>
                  </a:lnTo>
                  <a:lnTo>
                    <a:pt x="20" y="10"/>
                  </a:lnTo>
                  <a:lnTo>
                    <a:pt x="22" y="6"/>
                  </a:lnTo>
                  <a:lnTo>
                    <a:pt x="28" y="2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36" y="0"/>
                  </a:lnTo>
                  <a:lnTo>
                    <a:pt x="40" y="0"/>
                  </a:lnTo>
                  <a:lnTo>
                    <a:pt x="42" y="2"/>
                  </a:lnTo>
                  <a:lnTo>
                    <a:pt x="44" y="6"/>
                  </a:lnTo>
                  <a:lnTo>
                    <a:pt x="44" y="8"/>
                  </a:lnTo>
                  <a:lnTo>
                    <a:pt x="46" y="12"/>
                  </a:lnTo>
                  <a:lnTo>
                    <a:pt x="44" y="18"/>
                  </a:lnTo>
                  <a:lnTo>
                    <a:pt x="42" y="22"/>
                  </a:lnTo>
                  <a:lnTo>
                    <a:pt x="40" y="22"/>
                  </a:lnTo>
                  <a:lnTo>
                    <a:pt x="40" y="24"/>
                  </a:lnTo>
                  <a:lnTo>
                    <a:pt x="42" y="26"/>
                  </a:lnTo>
                  <a:lnTo>
                    <a:pt x="42" y="28"/>
                  </a:lnTo>
                  <a:lnTo>
                    <a:pt x="42" y="30"/>
                  </a:lnTo>
                  <a:lnTo>
                    <a:pt x="42" y="34"/>
                  </a:lnTo>
                  <a:lnTo>
                    <a:pt x="42" y="38"/>
                  </a:lnTo>
                  <a:lnTo>
                    <a:pt x="42" y="40"/>
                  </a:lnTo>
                  <a:lnTo>
                    <a:pt x="36" y="40"/>
                  </a:lnTo>
                  <a:lnTo>
                    <a:pt x="32" y="46"/>
                  </a:lnTo>
                  <a:lnTo>
                    <a:pt x="30" y="48"/>
                  </a:lnTo>
                  <a:lnTo>
                    <a:pt x="30" y="50"/>
                  </a:lnTo>
                  <a:lnTo>
                    <a:pt x="34" y="52"/>
                  </a:lnTo>
                  <a:lnTo>
                    <a:pt x="24" y="62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80" name="Freeform 45"/>
            <p:cNvSpPr>
              <a:spLocks/>
            </p:cNvSpPr>
            <p:nvPr/>
          </p:nvSpPr>
          <p:spPr bwMode="gray">
            <a:xfrm>
              <a:off x="895" y="2334"/>
              <a:ext cx="40" cy="46"/>
            </a:xfrm>
            <a:custGeom>
              <a:avLst/>
              <a:gdLst>
                <a:gd name="T0" fmla="*/ 8 w 40"/>
                <a:gd name="T1" fmla="*/ 0 h 46"/>
                <a:gd name="T2" fmla="*/ 22 w 40"/>
                <a:gd name="T3" fmla="*/ 8 h 46"/>
                <a:gd name="T4" fmla="*/ 22 w 40"/>
                <a:gd name="T5" fmla="*/ 10 h 46"/>
                <a:gd name="T6" fmla="*/ 24 w 40"/>
                <a:gd name="T7" fmla="*/ 12 h 46"/>
                <a:gd name="T8" fmla="*/ 28 w 40"/>
                <a:gd name="T9" fmla="*/ 14 h 46"/>
                <a:gd name="T10" fmla="*/ 30 w 40"/>
                <a:gd name="T11" fmla="*/ 14 h 46"/>
                <a:gd name="T12" fmla="*/ 32 w 40"/>
                <a:gd name="T13" fmla="*/ 16 h 46"/>
                <a:gd name="T14" fmla="*/ 32 w 40"/>
                <a:gd name="T15" fmla="*/ 18 h 46"/>
                <a:gd name="T16" fmla="*/ 32 w 40"/>
                <a:gd name="T17" fmla="*/ 22 h 46"/>
                <a:gd name="T18" fmla="*/ 34 w 40"/>
                <a:gd name="T19" fmla="*/ 24 h 46"/>
                <a:gd name="T20" fmla="*/ 36 w 40"/>
                <a:gd name="T21" fmla="*/ 28 h 46"/>
                <a:gd name="T22" fmla="*/ 38 w 40"/>
                <a:gd name="T23" fmla="*/ 30 h 46"/>
                <a:gd name="T24" fmla="*/ 38 w 40"/>
                <a:gd name="T25" fmla="*/ 30 h 46"/>
                <a:gd name="T26" fmla="*/ 40 w 40"/>
                <a:gd name="T27" fmla="*/ 32 h 46"/>
                <a:gd name="T28" fmla="*/ 38 w 40"/>
                <a:gd name="T29" fmla="*/ 34 h 46"/>
                <a:gd name="T30" fmla="*/ 38 w 40"/>
                <a:gd name="T31" fmla="*/ 34 h 46"/>
                <a:gd name="T32" fmla="*/ 36 w 40"/>
                <a:gd name="T33" fmla="*/ 36 h 46"/>
                <a:gd name="T34" fmla="*/ 36 w 40"/>
                <a:gd name="T35" fmla="*/ 36 h 46"/>
                <a:gd name="T36" fmla="*/ 32 w 40"/>
                <a:gd name="T37" fmla="*/ 38 h 46"/>
                <a:gd name="T38" fmla="*/ 30 w 40"/>
                <a:gd name="T39" fmla="*/ 40 h 46"/>
                <a:gd name="T40" fmla="*/ 30 w 40"/>
                <a:gd name="T41" fmla="*/ 42 h 46"/>
                <a:gd name="T42" fmla="*/ 28 w 40"/>
                <a:gd name="T43" fmla="*/ 44 h 46"/>
                <a:gd name="T44" fmla="*/ 28 w 40"/>
                <a:gd name="T45" fmla="*/ 46 h 46"/>
                <a:gd name="T46" fmla="*/ 26 w 40"/>
                <a:gd name="T47" fmla="*/ 42 h 46"/>
                <a:gd name="T48" fmla="*/ 24 w 40"/>
                <a:gd name="T49" fmla="*/ 38 h 46"/>
                <a:gd name="T50" fmla="*/ 22 w 40"/>
                <a:gd name="T51" fmla="*/ 38 h 46"/>
                <a:gd name="T52" fmla="*/ 20 w 40"/>
                <a:gd name="T53" fmla="*/ 38 h 46"/>
                <a:gd name="T54" fmla="*/ 20 w 40"/>
                <a:gd name="T55" fmla="*/ 36 h 46"/>
                <a:gd name="T56" fmla="*/ 18 w 40"/>
                <a:gd name="T57" fmla="*/ 36 h 46"/>
                <a:gd name="T58" fmla="*/ 16 w 40"/>
                <a:gd name="T59" fmla="*/ 32 h 46"/>
                <a:gd name="T60" fmla="*/ 14 w 40"/>
                <a:gd name="T61" fmla="*/ 28 h 46"/>
                <a:gd name="T62" fmla="*/ 14 w 40"/>
                <a:gd name="T63" fmla="*/ 26 h 46"/>
                <a:gd name="T64" fmla="*/ 16 w 40"/>
                <a:gd name="T65" fmla="*/ 24 h 46"/>
                <a:gd name="T66" fmla="*/ 16 w 40"/>
                <a:gd name="T67" fmla="*/ 22 h 46"/>
                <a:gd name="T68" fmla="*/ 0 w 40"/>
                <a:gd name="T69" fmla="*/ 6 h 46"/>
                <a:gd name="T70" fmla="*/ 2 w 40"/>
                <a:gd name="T71" fmla="*/ 6 h 46"/>
                <a:gd name="T72" fmla="*/ 4 w 40"/>
                <a:gd name="T73" fmla="*/ 4 h 46"/>
                <a:gd name="T74" fmla="*/ 6 w 40"/>
                <a:gd name="T75" fmla="*/ 2 h 46"/>
                <a:gd name="T76" fmla="*/ 8 w 40"/>
                <a:gd name="T77" fmla="*/ 0 h 4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40"/>
                <a:gd name="T118" fmla="*/ 0 h 46"/>
                <a:gd name="T119" fmla="*/ 40 w 40"/>
                <a:gd name="T120" fmla="*/ 46 h 4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40" h="46">
                  <a:moveTo>
                    <a:pt x="8" y="0"/>
                  </a:moveTo>
                  <a:lnTo>
                    <a:pt x="22" y="8"/>
                  </a:lnTo>
                  <a:lnTo>
                    <a:pt x="22" y="10"/>
                  </a:lnTo>
                  <a:lnTo>
                    <a:pt x="24" y="12"/>
                  </a:lnTo>
                  <a:lnTo>
                    <a:pt x="28" y="14"/>
                  </a:lnTo>
                  <a:lnTo>
                    <a:pt x="30" y="14"/>
                  </a:lnTo>
                  <a:lnTo>
                    <a:pt x="32" y="16"/>
                  </a:lnTo>
                  <a:lnTo>
                    <a:pt x="32" y="18"/>
                  </a:lnTo>
                  <a:lnTo>
                    <a:pt x="32" y="22"/>
                  </a:lnTo>
                  <a:lnTo>
                    <a:pt x="34" y="24"/>
                  </a:lnTo>
                  <a:lnTo>
                    <a:pt x="36" y="28"/>
                  </a:lnTo>
                  <a:lnTo>
                    <a:pt x="38" y="30"/>
                  </a:lnTo>
                  <a:lnTo>
                    <a:pt x="40" y="32"/>
                  </a:lnTo>
                  <a:lnTo>
                    <a:pt x="38" y="34"/>
                  </a:lnTo>
                  <a:lnTo>
                    <a:pt x="36" y="36"/>
                  </a:lnTo>
                  <a:lnTo>
                    <a:pt x="32" y="38"/>
                  </a:lnTo>
                  <a:lnTo>
                    <a:pt x="30" y="40"/>
                  </a:lnTo>
                  <a:lnTo>
                    <a:pt x="30" y="42"/>
                  </a:lnTo>
                  <a:lnTo>
                    <a:pt x="28" y="44"/>
                  </a:lnTo>
                  <a:lnTo>
                    <a:pt x="28" y="46"/>
                  </a:lnTo>
                  <a:lnTo>
                    <a:pt x="26" y="42"/>
                  </a:lnTo>
                  <a:lnTo>
                    <a:pt x="24" y="38"/>
                  </a:lnTo>
                  <a:lnTo>
                    <a:pt x="22" y="38"/>
                  </a:lnTo>
                  <a:lnTo>
                    <a:pt x="20" y="38"/>
                  </a:lnTo>
                  <a:lnTo>
                    <a:pt x="20" y="36"/>
                  </a:lnTo>
                  <a:lnTo>
                    <a:pt x="18" y="36"/>
                  </a:lnTo>
                  <a:lnTo>
                    <a:pt x="16" y="32"/>
                  </a:lnTo>
                  <a:lnTo>
                    <a:pt x="14" y="28"/>
                  </a:lnTo>
                  <a:lnTo>
                    <a:pt x="14" y="26"/>
                  </a:lnTo>
                  <a:lnTo>
                    <a:pt x="16" y="24"/>
                  </a:lnTo>
                  <a:lnTo>
                    <a:pt x="16" y="22"/>
                  </a:lnTo>
                  <a:lnTo>
                    <a:pt x="0" y="6"/>
                  </a:lnTo>
                  <a:lnTo>
                    <a:pt x="2" y="6"/>
                  </a:lnTo>
                  <a:lnTo>
                    <a:pt x="4" y="4"/>
                  </a:lnTo>
                  <a:lnTo>
                    <a:pt x="6" y="2"/>
                  </a:lnTo>
                  <a:lnTo>
                    <a:pt x="8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81" name="Freeform 46"/>
            <p:cNvSpPr>
              <a:spLocks/>
            </p:cNvSpPr>
            <p:nvPr/>
          </p:nvSpPr>
          <p:spPr bwMode="gray">
            <a:xfrm>
              <a:off x="923" y="2368"/>
              <a:ext cx="16" cy="26"/>
            </a:xfrm>
            <a:custGeom>
              <a:avLst/>
              <a:gdLst>
                <a:gd name="T0" fmla="*/ 10 w 16"/>
                <a:gd name="T1" fmla="*/ 0 h 26"/>
                <a:gd name="T2" fmla="*/ 10 w 16"/>
                <a:gd name="T3" fmla="*/ 0 h 26"/>
                <a:gd name="T4" fmla="*/ 8 w 16"/>
                <a:gd name="T5" fmla="*/ 0 h 26"/>
                <a:gd name="T6" fmla="*/ 6 w 16"/>
                <a:gd name="T7" fmla="*/ 2 h 26"/>
                <a:gd name="T8" fmla="*/ 4 w 16"/>
                <a:gd name="T9" fmla="*/ 4 h 26"/>
                <a:gd name="T10" fmla="*/ 2 w 16"/>
                <a:gd name="T11" fmla="*/ 6 h 26"/>
                <a:gd name="T12" fmla="*/ 0 w 16"/>
                <a:gd name="T13" fmla="*/ 12 h 26"/>
                <a:gd name="T14" fmla="*/ 0 w 16"/>
                <a:gd name="T15" fmla="*/ 12 h 26"/>
                <a:gd name="T16" fmla="*/ 2 w 16"/>
                <a:gd name="T17" fmla="*/ 14 h 26"/>
                <a:gd name="T18" fmla="*/ 2 w 16"/>
                <a:gd name="T19" fmla="*/ 16 h 26"/>
                <a:gd name="T20" fmla="*/ 6 w 16"/>
                <a:gd name="T21" fmla="*/ 20 h 26"/>
                <a:gd name="T22" fmla="*/ 10 w 16"/>
                <a:gd name="T23" fmla="*/ 24 h 26"/>
                <a:gd name="T24" fmla="*/ 16 w 16"/>
                <a:gd name="T25" fmla="*/ 26 h 26"/>
                <a:gd name="T26" fmla="*/ 10 w 16"/>
                <a:gd name="T27" fmla="*/ 0 h 2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6"/>
                <a:gd name="T43" fmla="*/ 0 h 26"/>
                <a:gd name="T44" fmla="*/ 16 w 16"/>
                <a:gd name="T45" fmla="*/ 26 h 2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6" h="26">
                  <a:moveTo>
                    <a:pt x="10" y="0"/>
                  </a:moveTo>
                  <a:lnTo>
                    <a:pt x="10" y="0"/>
                  </a:lnTo>
                  <a:lnTo>
                    <a:pt x="8" y="0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0" y="12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6" y="20"/>
                  </a:lnTo>
                  <a:lnTo>
                    <a:pt x="10" y="24"/>
                  </a:lnTo>
                  <a:lnTo>
                    <a:pt x="16" y="26"/>
                  </a:lnTo>
                  <a:lnTo>
                    <a:pt x="10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82" name="Freeform 47"/>
            <p:cNvSpPr>
              <a:spLocks/>
            </p:cNvSpPr>
            <p:nvPr/>
          </p:nvSpPr>
          <p:spPr bwMode="gray">
            <a:xfrm>
              <a:off x="719" y="2246"/>
              <a:ext cx="70" cy="84"/>
            </a:xfrm>
            <a:custGeom>
              <a:avLst/>
              <a:gdLst>
                <a:gd name="T0" fmla="*/ 58 w 70"/>
                <a:gd name="T1" fmla="*/ 30 h 84"/>
                <a:gd name="T2" fmla="*/ 54 w 70"/>
                <a:gd name="T3" fmla="*/ 26 h 84"/>
                <a:gd name="T4" fmla="*/ 54 w 70"/>
                <a:gd name="T5" fmla="*/ 20 h 84"/>
                <a:gd name="T6" fmla="*/ 52 w 70"/>
                <a:gd name="T7" fmla="*/ 18 h 84"/>
                <a:gd name="T8" fmla="*/ 50 w 70"/>
                <a:gd name="T9" fmla="*/ 20 h 84"/>
                <a:gd name="T10" fmla="*/ 46 w 70"/>
                <a:gd name="T11" fmla="*/ 22 h 84"/>
                <a:gd name="T12" fmla="*/ 42 w 70"/>
                <a:gd name="T13" fmla="*/ 18 h 84"/>
                <a:gd name="T14" fmla="*/ 38 w 70"/>
                <a:gd name="T15" fmla="*/ 14 h 84"/>
                <a:gd name="T16" fmla="*/ 40 w 70"/>
                <a:gd name="T17" fmla="*/ 8 h 84"/>
                <a:gd name="T18" fmla="*/ 38 w 70"/>
                <a:gd name="T19" fmla="*/ 0 h 84"/>
                <a:gd name="T20" fmla="*/ 30 w 70"/>
                <a:gd name="T21" fmla="*/ 14 h 84"/>
                <a:gd name="T22" fmla="*/ 32 w 70"/>
                <a:gd name="T23" fmla="*/ 16 h 84"/>
                <a:gd name="T24" fmla="*/ 28 w 70"/>
                <a:gd name="T25" fmla="*/ 22 h 84"/>
                <a:gd name="T26" fmla="*/ 20 w 70"/>
                <a:gd name="T27" fmla="*/ 26 h 84"/>
                <a:gd name="T28" fmla="*/ 2 w 70"/>
                <a:gd name="T29" fmla="*/ 24 h 84"/>
                <a:gd name="T30" fmla="*/ 0 w 70"/>
                <a:gd name="T31" fmla="*/ 26 h 84"/>
                <a:gd name="T32" fmla="*/ 0 w 70"/>
                <a:gd name="T33" fmla="*/ 32 h 84"/>
                <a:gd name="T34" fmla="*/ 4 w 70"/>
                <a:gd name="T35" fmla="*/ 36 h 84"/>
                <a:gd name="T36" fmla="*/ 6 w 70"/>
                <a:gd name="T37" fmla="*/ 36 h 84"/>
                <a:gd name="T38" fmla="*/ 12 w 70"/>
                <a:gd name="T39" fmla="*/ 42 h 84"/>
                <a:gd name="T40" fmla="*/ 16 w 70"/>
                <a:gd name="T41" fmla="*/ 54 h 84"/>
                <a:gd name="T42" fmla="*/ 16 w 70"/>
                <a:gd name="T43" fmla="*/ 58 h 84"/>
                <a:gd name="T44" fmla="*/ 16 w 70"/>
                <a:gd name="T45" fmla="*/ 66 h 84"/>
                <a:gd name="T46" fmla="*/ 16 w 70"/>
                <a:gd name="T47" fmla="*/ 72 h 84"/>
                <a:gd name="T48" fmla="*/ 14 w 70"/>
                <a:gd name="T49" fmla="*/ 74 h 84"/>
                <a:gd name="T50" fmla="*/ 14 w 70"/>
                <a:gd name="T51" fmla="*/ 78 h 84"/>
                <a:gd name="T52" fmla="*/ 16 w 70"/>
                <a:gd name="T53" fmla="*/ 82 h 84"/>
                <a:gd name="T54" fmla="*/ 26 w 70"/>
                <a:gd name="T55" fmla="*/ 84 h 84"/>
                <a:gd name="T56" fmla="*/ 42 w 70"/>
                <a:gd name="T57" fmla="*/ 78 h 84"/>
                <a:gd name="T58" fmla="*/ 62 w 70"/>
                <a:gd name="T59" fmla="*/ 66 h 84"/>
                <a:gd name="T60" fmla="*/ 68 w 70"/>
                <a:gd name="T61" fmla="*/ 56 h 84"/>
                <a:gd name="T62" fmla="*/ 70 w 70"/>
                <a:gd name="T63" fmla="*/ 50 h 84"/>
                <a:gd name="T64" fmla="*/ 68 w 70"/>
                <a:gd name="T65" fmla="*/ 46 h 84"/>
                <a:gd name="T66" fmla="*/ 64 w 70"/>
                <a:gd name="T67" fmla="*/ 38 h 84"/>
                <a:gd name="T68" fmla="*/ 62 w 70"/>
                <a:gd name="T69" fmla="*/ 32 h 8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70"/>
                <a:gd name="T106" fmla="*/ 0 h 84"/>
                <a:gd name="T107" fmla="*/ 70 w 70"/>
                <a:gd name="T108" fmla="*/ 84 h 8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70" h="84">
                  <a:moveTo>
                    <a:pt x="62" y="30"/>
                  </a:moveTo>
                  <a:lnTo>
                    <a:pt x="58" y="30"/>
                  </a:lnTo>
                  <a:lnTo>
                    <a:pt x="56" y="28"/>
                  </a:lnTo>
                  <a:lnTo>
                    <a:pt x="54" y="26"/>
                  </a:lnTo>
                  <a:lnTo>
                    <a:pt x="54" y="24"/>
                  </a:lnTo>
                  <a:lnTo>
                    <a:pt x="54" y="20"/>
                  </a:lnTo>
                  <a:lnTo>
                    <a:pt x="52" y="18"/>
                  </a:lnTo>
                  <a:lnTo>
                    <a:pt x="50" y="20"/>
                  </a:lnTo>
                  <a:lnTo>
                    <a:pt x="48" y="22"/>
                  </a:lnTo>
                  <a:lnTo>
                    <a:pt x="46" y="22"/>
                  </a:lnTo>
                  <a:lnTo>
                    <a:pt x="44" y="20"/>
                  </a:lnTo>
                  <a:lnTo>
                    <a:pt x="42" y="18"/>
                  </a:lnTo>
                  <a:lnTo>
                    <a:pt x="40" y="18"/>
                  </a:lnTo>
                  <a:lnTo>
                    <a:pt x="38" y="14"/>
                  </a:lnTo>
                  <a:lnTo>
                    <a:pt x="38" y="12"/>
                  </a:lnTo>
                  <a:lnTo>
                    <a:pt x="40" y="8"/>
                  </a:lnTo>
                  <a:lnTo>
                    <a:pt x="50" y="2"/>
                  </a:lnTo>
                  <a:lnTo>
                    <a:pt x="38" y="0"/>
                  </a:lnTo>
                  <a:lnTo>
                    <a:pt x="30" y="6"/>
                  </a:lnTo>
                  <a:lnTo>
                    <a:pt x="30" y="14"/>
                  </a:lnTo>
                  <a:lnTo>
                    <a:pt x="32" y="14"/>
                  </a:lnTo>
                  <a:lnTo>
                    <a:pt x="32" y="16"/>
                  </a:lnTo>
                  <a:lnTo>
                    <a:pt x="30" y="18"/>
                  </a:lnTo>
                  <a:lnTo>
                    <a:pt x="28" y="22"/>
                  </a:lnTo>
                  <a:lnTo>
                    <a:pt x="24" y="24"/>
                  </a:lnTo>
                  <a:lnTo>
                    <a:pt x="20" y="26"/>
                  </a:lnTo>
                  <a:lnTo>
                    <a:pt x="8" y="22"/>
                  </a:lnTo>
                  <a:lnTo>
                    <a:pt x="2" y="24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2" y="36"/>
                  </a:lnTo>
                  <a:lnTo>
                    <a:pt x="4" y="36"/>
                  </a:lnTo>
                  <a:lnTo>
                    <a:pt x="6" y="36"/>
                  </a:lnTo>
                  <a:lnTo>
                    <a:pt x="10" y="38"/>
                  </a:lnTo>
                  <a:lnTo>
                    <a:pt x="12" y="42"/>
                  </a:lnTo>
                  <a:lnTo>
                    <a:pt x="14" y="46"/>
                  </a:lnTo>
                  <a:lnTo>
                    <a:pt x="16" y="54"/>
                  </a:lnTo>
                  <a:lnTo>
                    <a:pt x="16" y="58"/>
                  </a:lnTo>
                  <a:lnTo>
                    <a:pt x="16" y="62"/>
                  </a:lnTo>
                  <a:lnTo>
                    <a:pt x="16" y="66"/>
                  </a:lnTo>
                  <a:lnTo>
                    <a:pt x="16" y="70"/>
                  </a:lnTo>
                  <a:lnTo>
                    <a:pt x="16" y="72"/>
                  </a:lnTo>
                  <a:lnTo>
                    <a:pt x="14" y="74"/>
                  </a:lnTo>
                  <a:lnTo>
                    <a:pt x="14" y="76"/>
                  </a:lnTo>
                  <a:lnTo>
                    <a:pt x="14" y="78"/>
                  </a:lnTo>
                  <a:lnTo>
                    <a:pt x="14" y="80"/>
                  </a:lnTo>
                  <a:lnTo>
                    <a:pt x="16" y="82"/>
                  </a:lnTo>
                  <a:lnTo>
                    <a:pt x="20" y="84"/>
                  </a:lnTo>
                  <a:lnTo>
                    <a:pt x="26" y="84"/>
                  </a:lnTo>
                  <a:lnTo>
                    <a:pt x="30" y="82"/>
                  </a:lnTo>
                  <a:lnTo>
                    <a:pt x="42" y="78"/>
                  </a:lnTo>
                  <a:lnTo>
                    <a:pt x="54" y="72"/>
                  </a:lnTo>
                  <a:lnTo>
                    <a:pt x="62" y="66"/>
                  </a:lnTo>
                  <a:lnTo>
                    <a:pt x="66" y="62"/>
                  </a:lnTo>
                  <a:lnTo>
                    <a:pt x="68" y="56"/>
                  </a:lnTo>
                  <a:lnTo>
                    <a:pt x="70" y="52"/>
                  </a:lnTo>
                  <a:lnTo>
                    <a:pt x="70" y="50"/>
                  </a:lnTo>
                  <a:lnTo>
                    <a:pt x="68" y="48"/>
                  </a:lnTo>
                  <a:lnTo>
                    <a:pt x="68" y="46"/>
                  </a:lnTo>
                  <a:lnTo>
                    <a:pt x="66" y="42"/>
                  </a:lnTo>
                  <a:lnTo>
                    <a:pt x="64" y="38"/>
                  </a:lnTo>
                  <a:lnTo>
                    <a:pt x="64" y="34"/>
                  </a:lnTo>
                  <a:lnTo>
                    <a:pt x="62" y="32"/>
                  </a:lnTo>
                  <a:lnTo>
                    <a:pt x="62" y="3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83" name="Freeform 48"/>
            <p:cNvSpPr>
              <a:spLocks/>
            </p:cNvSpPr>
            <p:nvPr/>
          </p:nvSpPr>
          <p:spPr bwMode="gray">
            <a:xfrm>
              <a:off x="779" y="2164"/>
              <a:ext cx="108" cy="200"/>
            </a:xfrm>
            <a:custGeom>
              <a:avLst/>
              <a:gdLst>
                <a:gd name="T0" fmla="*/ 38 w 108"/>
                <a:gd name="T1" fmla="*/ 2 h 200"/>
                <a:gd name="T2" fmla="*/ 32 w 108"/>
                <a:gd name="T3" fmla="*/ 0 h 200"/>
                <a:gd name="T4" fmla="*/ 24 w 108"/>
                <a:gd name="T5" fmla="*/ 2 h 200"/>
                <a:gd name="T6" fmla="*/ 14 w 108"/>
                <a:gd name="T7" fmla="*/ 16 h 200"/>
                <a:gd name="T8" fmla="*/ 16 w 108"/>
                <a:gd name="T9" fmla="*/ 22 h 200"/>
                <a:gd name="T10" fmla="*/ 14 w 108"/>
                <a:gd name="T11" fmla="*/ 32 h 200"/>
                <a:gd name="T12" fmla="*/ 10 w 108"/>
                <a:gd name="T13" fmla="*/ 36 h 200"/>
                <a:gd name="T14" fmla="*/ 6 w 108"/>
                <a:gd name="T15" fmla="*/ 44 h 200"/>
                <a:gd name="T16" fmla="*/ 4 w 108"/>
                <a:gd name="T17" fmla="*/ 52 h 200"/>
                <a:gd name="T18" fmla="*/ 14 w 108"/>
                <a:gd name="T19" fmla="*/ 54 h 200"/>
                <a:gd name="T20" fmla="*/ 12 w 108"/>
                <a:gd name="T21" fmla="*/ 58 h 200"/>
                <a:gd name="T22" fmla="*/ 12 w 108"/>
                <a:gd name="T23" fmla="*/ 64 h 200"/>
                <a:gd name="T24" fmla="*/ 14 w 108"/>
                <a:gd name="T25" fmla="*/ 70 h 200"/>
                <a:gd name="T26" fmla="*/ 24 w 108"/>
                <a:gd name="T27" fmla="*/ 76 h 200"/>
                <a:gd name="T28" fmla="*/ 24 w 108"/>
                <a:gd name="T29" fmla="*/ 82 h 200"/>
                <a:gd name="T30" fmla="*/ 22 w 108"/>
                <a:gd name="T31" fmla="*/ 86 h 200"/>
                <a:gd name="T32" fmla="*/ 18 w 108"/>
                <a:gd name="T33" fmla="*/ 94 h 200"/>
                <a:gd name="T34" fmla="*/ 20 w 108"/>
                <a:gd name="T35" fmla="*/ 98 h 200"/>
                <a:gd name="T36" fmla="*/ 32 w 108"/>
                <a:gd name="T37" fmla="*/ 92 h 200"/>
                <a:gd name="T38" fmla="*/ 36 w 108"/>
                <a:gd name="T39" fmla="*/ 102 h 200"/>
                <a:gd name="T40" fmla="*/ 40 w 108"/>
                <a:gd name="T41" fmla="*/ 114 h 200"/>
                <a:gd name="T42" fmla="*/ 22 w 108"/>
                <a:gd name="T43" fmla="*/ 128 h 200"/>
                <a:gd name="T44" fmla="*/ 28 w 108"/>
                <a:gd name="T45" fmla="*/ 140 h 200"/>
                <a:gd name="T46" fmla="*/ 20 w 108"/>
                <a:gd name="T47" fmla="*/ 154 h 200"/>
                <a:gd name="T48" fmla="*/ 18 w 108"/>
                <a:gd name="T49" fmla="*/ 156 h 200"/>
                <a:gd name="T50" fmla="*/ 18 w 108"/>
                <a:gd name="T51" fmla="*/ 160 h 200"/>
                <a:gd name="T52" fmla="*/ 38 w 108"/>
                <a:gd name="T53" fmla="*/ 164 h 200"/>
                <a:gd name="T54" fmla="*/ 52 w 108"/>
                <a:gd name="T55" fmla="*/ 158 h 200"/>
                <a:gd name="T56" fmla="*/ 52 w 108"/>
                <a:gd name="T57" fmla="*/ 162 h 200"/>
                <a:gd name="T58" fmla="*/ 44 w 108"/>
                <a:gd name="T59" fmla="*/ 166 h 200"/>
                <a:gd name="T60" fmla="*/ 0 w 108"/>
                <a:gd name="T61" fmla="*/ 196 h 200"/>
                <a:gd name="T62" fmla="*/ 28 w 108"/>
                <a:gd name="T63" fmla="*/ 190 h 200"/>
                <a:gd name="T64" fmla="*/ 58 w 108"/>
                <a:gd name="T65" fmla="*/ 188 h 200"/>
                <a:gd name="T66" fmla="*/ 108 w 108"/>
                <a:gd name="T67" fmla="*/ 174 h 200"/>
                <a:gd name="T68" fmla="*/ 98 w 108"/>
                <a:gd name="T69" fmla="*/ 164 h 200"/>
                <a:gd name="T70" fmla="*/ 102 w 108"/>
                <a:gd name="T71" fmla="*/ 158 h 200"/>
                <a:gd name="T72" fmla="*/ 102 w 108"/>
                <a:gd name="T73" fmla="*/ 150 h 200"/>
                <a:gd name="T74" fmla="*/ 100 w 108"/>
                <a:gd name="T75" fmla="*/ 146 h 200"/>
                <a:gd name="T76" fmla="*/ 94 w 108"/>
                <a:gd name="T77" fmla="*/ 140 h 200"/>
                <a:gd name="T78" fmla="*/ 88 w 108"/>
                <a:gd name="T79" fmla="*/ 136 h 200"/>
                <a:gd name="T80" fmla="*/ 84 w 108"/>
                <a:gd name="T81" fmla="*/ 120 h 200"/>
                <a:gd name="T82" fmla="*/ 66 w 108"/>
                <a:gd name="T83" fmla="*/ 100 h 200"/>
                <a:gd name="T84" fmla="*/ 64 w 108"/>
                <a:gd name="T85" fmla="*/ 84 h 200"/>
                <a:gd name="T86" fmla="*/ 56 w 108"/>
                <a:gd name="T87" fmla="*/ 68 h 200"/>
                <a:gd name="T88" fmla="*/ 56 w 108"/>
                <a:gd name="T89" fmla="*/ 44 h 200"/>
                <a:gd name="T90" fmla="*/ 56 w 108"/>
                <a:gd name="T91" fmla="*/ 42 h 200"/>
                <a:gd name="T92" fmla="*/ 52 w 108"/>
                <a:gd name="T93" fmla="*/ 36 h 200"/>
                <a:gd name="T94" fmla="*/ 48 w 108"/>
                <a:gd name="T95" fmla="*/ 34 h 200"/>
                <a:gd name="T96" fmla="*/ 44 w 108"/>
                <a:gd name="T97" fmla="*/ 32 h 200"/>
                <a:gd name="T98" fmla="*/ 36 w 108"/>
                <a:gd name="T99" fmla="*/ 28 h 200"/>
                <a:gd name="T100" fmla="*/ 34 w 108"/>
                <a:gd name="T101" fmla="*/ 26 h 200"/>
                <a:gd name="T102" fmla="*/ 34 w 108"/>
                <a:gd name="T103" fmla="*/ 20 h 200"/>
                <a:gd name="T104" fmla="*/ 38 w 108"/>
                <a:gd name="T105" fmla="*/ 14 h 200"/>
                <a:gd name="T106" fmla="*/ 40 w 108"/>
                <a:gd name="T107" fmla="*/ 8 h 200"/>
                <a:gd name="T108" fmla="*/ 40 w 108"/>
                <a:gd name="T109" fmla="*/ 4 h 20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08"/>
                <a:gd name="T166" fmla="*/ 0 h 200"/>
                <a:gd name="T167" fmla="*/ 108 w 108"/>
                <a:gd name="T168" fmla="*/ 200 h 200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08" h="200">
                  <a:moveTo>
                    <a:pt x="40" y="2"/>
                  </a:moveTo>
                  <a:lnTo>
                    <a:pt x="38" y="2"/>
                  </a:lnTo>
                  <a:lnTo>
                    <a:pt x="36" y="2"/>
                  </a:lnTo>
                  <a:lnTo>
                    <a:pt x="32" y="0"/>
                  </a:lnTo>
                  <a:lnTo>
                    <a:pt x="28" y="0"/>
                  </a:lnTo>
                  <a:lnTo>
                    <a:pt x="24" y="2"/>
                  </a:lnTo>
                  <a:lnTo>
                    <a:pt x="14" y="16"/>
                  </a:lnTo>
                  <a:lnTo>
                    <a:pt x="16" y="18"/>
                  </a:lnTo>
                  <a:lnTo>
                    <a:pt x="16" y="22"/>
                  </a:lnTo>
                  <a:lnTo>
                    <a:pt x="16" y="26"/>
                  </a:lnTo>
                  <a:lnTo>
                    <a:pt x="14" y="32"/>
                  </a:lnTo>
                  <a:lnTo>
                    <a:pt x="10" y="36"/>
                  </a:lnTo>
                  <a:lnTo>
                    <a:pt x="8" y="38"/>
                  </a:lnTo>
                  <a:lnTo>
                    <a:pt x="6" y="44"/>
                  </a:lnTo>
                  <a:lnTo>
                    <a:pt x="4" y="48"/>
                  </a:lnTo>
                  <a:lnTo>
                    <a:pt x="4" y="52"/>
                  </a:lnTo>
                  <a:lnTo>
                    <a:pt x="6" y="56"/>
                  </a:lnTo>
                  <a:lnTo>
                    <a:pt x="14" y="54"/>
                  </a:lnTo>
                  <a:lnTo>
                    <a:pt x="14" y="56"/>
                  </a:lnTo>
                  <a:lnTo>
                    <a:pt x="12" y="58"/>
                  </a:lnTo>
                  <a:lnTo>
                    <a:pt x="12" y="60"/>
                  </a:lnTo>
                  <a:lnTo>
                    <a:pt x="12" y="64"/>
                  </a:lnTo>
                  <a:lnTo>
                    <a:pt x="12" y="66"/>
                  </a:lnTo>
                  <a:lnTo>
                    <a:pt x="14" y="70"/>
                  </a:lnTo>
                  <a:lnTo>
                    <a:pt x="16" y="72"/>
                  </a:lnTo>
                  <a:lnTo>
                    <a:pt x="24" y="76"/>
                  </a:lnTo>
                  <a:lnTo>
                    <a:pt x="24" y="80"/>
                  </a:lnTo>
                  <a:lnTo>
                    <a:pt x="24" y="82"/>
                  </a:lnTo>
                  <a:lnTo>
                    <a:pt x="22" y="84"/>
                  </a:lnTo>
                  <a:lnTo>
                    <a:pt x="22" y="86"/>
                  </a:lnTo>
                  <a:lnTo>
                    <a:pt x="20" y="90"/>
                  </a:lnTo>
                  <a:lnTo>
                    <a:pt x="18" y="94"/>
                  </a:lnTo>
                  <a:lnTo>
                    <a:pt x="18" y="96"/>
                  </a:lnTo>
                  <a:lnTo>
                    <a:pt x="20" y="98"/>
                  </a:lnTo>
                  <a:lnTo>
                    <a:pt x="22" y="100"/>
                  </a:lnTo>
                  <a:lnTo>
                    <a:pt x="32" y="92"/>
                  </a:lnTo>
                  <a:lnTo>
                    <a:pt x="44" y="94"/>
                  </a:lnTo>
                  <a:lnTo>
                    <a:pt x="36" y="102"/>
                  </a:lnTo>
                  <a:lnTo>
                    <a:pt x="34" y="114"/>
                  </a:lnTo>
                  <a:lnTo>
                    <a:pt x="40" y="114"/>
                  </a:lnTo>
                  <a:lnTo>
                    <a:pt x="40" y="128"/>
                  </a:lnTo>
                  <a:lnTo>
                    <a:pt x="22" y="128"/>
                  </a:lnTo>
                  <a:lnTo>
                    <a:pt x="22" y="138"/>
                  </a:lnTo>
                  <a:lnTo>
                    <a:pt x="28" y="140"/>
                  </a:lnTo>
                  <a:lnTo>
                    <a:pt x="20" y="152"/>
                  </a:lnTo>
                  <a:lnTo>
                    <a:pt x="20" y="154"/>
                  </a:lnTo>
                  <a:lnTo>
                    <a:pt x="18" y="154"/>
                  </a:lnTo>
                  <a:lnTo>
                    <a:pt x="18" y="156"/>
                  </a:lnTo>
                  <a:lnTo>
                    <a:pt x="18" y="158"/>
                  </a:lnTo>
                  <a:lnTo>
                    <a:pt x="18" y="160"/>
                  </a:lnTo>
                  <a:lnTo>
                    <a:pt x="20" y="160"/>
                  </a:lnTo>
                  <a:lnTo>
                    <a:pt x="38" y="164"/>
                  </a:lnTo>
                  <a:lnTo>
                    <a:pt x="48" y="160"/>
                  </a:lnTo>
                  <a:lnTo>
                    <a:pt x="52" y="158"/>
                  </a:lnTo>
                  <a:lnTo>
                    <a:pt x="52" y="160"/>
                  </a:lnTo>
                  <a:lnTo>
                    <a:pt x="52" y="162"/>
                  </a:lnTo>
                  <a:lnTo>
                    <a:pt x="48" y="164"/>
                  </a:lnTo>
                  <a:lnTo>
                    <a:pt x="44" y="166"/>
                  </a:lnTo>
                  <a:lnTo>
                    <a:pt x="20" y="176"/>
                  </a:lnTo>
                  <a:lnTo>
                    <a:pt x="0" y="196"/>
                  </a:lnTo>
                  <a:lnTo>
                    <a:pt x="10" y="200"/>
                  </a:lnTo>
                  <a:lnTo>
                    <a:pt x="28" y="190"/>
                  </a:lnTo>
                  <a:lnTo>
                    <a:pt x="36" y="188"/>
                  </a:lnTo>
                  <a:lnTo>
                    <a:pt x="58" y="188"/>
                  </a:lnTo>
                  <a:lnTo>
                    <a:pt x="84" y="182"/>
                  </a:lnTo>
                  <a:lnTo>
                    <a:pt x="108" y="174"/>
                  </a:lnTo>
                  <a:lnTo>
                    <a:pt x="96" y="164"/>
                  </a:lnTo>
                  <a:lnTo>
                    <a:pt x="98" y="164"/>
                  </a:lnTo>
                  <a:lnTo>
                    <a:pt x="100" y="162"/>
                  </a:lnTo>
                  <a:lnTo>
                    <a:pt x="102" y="158"/>
                  </a:lnTo>
                  <a:lnTo>
                    <a:pt x="102" y="154"/>
                  </a:lnTo>
                  <a:lnTo>
                    <a:pt x="102" y="150"/>
                  </a:lnTo>
                  <a:lnTo>
                    <a:pt x="102" y="148"/>
                  </a:lnTo>
                  <a:lnTo>
                    <a:pt x="100" y="146"/>
                  </a:lnTo>
                  <a:lnTo>
                    <a:pt x="98" y="142"/>
                  </a:lnTo>
                  <a:lnTo>
                    <a:pt x="94" y="140"/>
                  </a:lnTo>
                  <a:lnTo>
                    <a:pt x="90" y="138"/>
                  </a:lnTo>
                  <a:lnTo>
                    <a:pt x="88" y="136"/>
                  </a:lnTo>
                  <a:lnTo>
                    <a:pt x="86" y="132"/>
                  </a:lnTo>
                  <a:lnTo>
                    <a:pt x="84" y="120"/>
                  </a:lnTo>
                  <a:lnTo>
                    <a:pt x="78" y="108"/>
                  </a:lnTo>
                  <a:lnTo>
                    <a:pt x="66" y="100"/>
                  </a:lnTo>
                  <a:lnTo>
                    <a:pt x="66" y="94"/>
                  </a:lnTo>
                  <a:lnTo>
                    <a:pt x="64" y="84"/>
                  </a:lnTo>
                  <a:lnTo>
                    <a:pt x="60" y="72"/>
                  </a:lnTo>
                  <a:lnTo>
                    <a:pt x="56" y="68"/>
                  </a:lnTo>
                  <a:lnTo>
                    <a:pt x="48" y="62"/>
                  </a:lnTo>
                  <a:lnTo>
                    <a:pt x="56" y="44"/>
                  </a:lnTo>
                  <a:lnTo>
                    <a:pt x="56" y="42"/>
                  </a:lnTo>
                  <a:lnTo>
                    <a:pt x="54" y="38"/>
                  </a:lnTo>
                  <a:lnTo>
                    <a:pt x="52" y="36"/>
                  </a:lnTo>
                  <a:lnTo>
                    <a:pt x="52" y="34"/>
                  </a:lnTo>
                  <a:lnTo>
                    <a:pt x="48" y="34"/>
                  </a:lnTo>
                  <a:lnTo>
                    <a:pt x="46" y="32"/>
                  </a:lnTo>
                  <a:lnTo>
                    <a:pt x="44" y="32"/>
                  </a:lnTo>
                  <a:lnTo>
                    <a:pt x="44" y="30"/>
                  </a:lnTo>
                  <a:lnTo>
                    <a:pt x="36" y="28"/>
                  </a:lnTo>
                  <a:lnTo>
                    <a:pt x="34" y="28"/>
                  </a:lnTo>
                  <a:lnTo>
                    <a:pt x="34" y="26"/>
                  </a:lnTo>
                  <a:lnTo>
                    <a:pt x="34" y="22"/>
                  </a:lnTo>
                  <a:lnTo>
                    <a:pt x="34" y="20"/>
                  </a:lnTo>
                  <a:lnTo>
                    <a:pt x="36" y="16"/>
                  </a:lnTo>
                  <a:lnTo>
                    <a:pt x="38" y="14"/>
                  </a:lnTo>
                  <a:lnTo>
                    <a:pt x="40" y="12"/>
                  </a:lnTo>
                  <a:lnTo>
                    <a:pt x="40" y="8"/>
                  </a:lnTo>
                  <a:lnTo>
                    <a:pt x="42" y="6"/>
                  </a:lnTo>
                  <a:lnTo>
                    <a:pt x="40" y="4"/>
                  </a:lnTo>
                  <a:lnTo>
                    <a:pt x="40" y="2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84" name="Freeform 49"/>
            <p:cNvSpPr>
              <a:spLocks/>
            </p:cNvSpPr>
            <p:nvPr/>
          </p:nvSpPr>
          <p:spPr bwMode="gray">
            <a:xfrm>
              <a:off x="757" y="2246"/>
              <a:ext cx="36" cy="32"/>
            </a:xfrm>
            <a:custGeom>
              <a:avLst/>
              <a:gdLst>
                <a:gd name="T0" fmla="*/ 16 w 36"/>
                <a:gd name="T1" fmla="*/ 0 h 32"/>
                <a:gd name="T2" fmla="*/ 16 w 36"/>
                <a:gd name="T3" fmla="*/ 0 h 32"/>
                <a:gd name="T4" fmla="*/ 18 w 36"/>
                <a:gd name="T5" fmla="*/ 0 h 32"/>
                <a:gd name="T6" fmla="*/ 20 w 36"/>
                <a:gd name="T7" fmla="*/ 0 h 32"/>
                <a:gd name="T8" fmla="*/ 24 w 36"/>
                <a:gd name="T9" fmla="*/ 0 h 32"/>
                <a:gd name="T10" fmla="*/ 28 w 36"/>
                <a:gd name="T11" fmla="*/ 0 h 32"/>
                <a:gd name="T12" fmla="*/ 30 w 36"/>
                <a:gd name="T13" fmla="*/ 2 h 32"/>
                <a:gd name="T14" fmla="*/ 32 w 36"/>
                <a:gd name="T15" fmla="*/ 6 h 32"/>
                <a:gd name="T16" fmla="*/ 32 w 36"/>
                <a:gd name="T17" fmla="*/ 6 h 32"/>
                <a:gd name="T18" fmla="*/ 34 w 36"/>
                <a:gd name="T19" fmla="*/ 8 h 32"/>
                <a:gd name="T20" fmla="*/ 36 w 36"/>
                <a:gd name="T21" fmla="*/ 12 h 32"/>
                <a:gd name="T22" fmla="*/ 36 w 36"/>
                <a:gd name="T23" fmla="*/ 16 h 32"/>
                <a:gd name="T24" fmla="*/ 36 w 36"/>
                <a:gd name="T25" fmla="*/ 22 h 32"/>
                <a:gd name="T26" fmla="*/ 32 w 36"/>
                <a:gd name="T27" fmla="*/ 28 h 32"/>
                <a:gd name="T28" fmla="*/ 32 w 36"/>
                <a:gd name="T29" fmla="*/ 28 h 32"/>
                <a:gd name="T30" fmla="*/ 30 w 36"/>
                <a:gd name="T31" fmla="*/ 30 h 32"/>
                <a:gd name="T32" fmla="*/ 28 w 36"/>
                <a:gd name="T33" fmla="*/ 32 h 32"/>
                <a:gd name="T34" fmla="*/ 26 w 36"/>
                <a:gd name="T35" fmla="*/ 30 h 32"/>
                <a:gd name="T36" fmla="*/ 24 w 36"/>
                <a:gd name="T37" fmla="*/ 30 h 32"/>
                <a:gd name="T38" fmla="*/ 20 w 36"/>
                <a:gd name="T39" fmla="*/ 30 h 32"/>
                <a:gd name="T40" fmla="*/ 18 w 36"/>
                <a:gd name="T41" fmla="*/ 28 h 32"/>
                <a:gd name="T42" fmla="*/ 16 w 36"/>
                <a:gd name="T43" fmla="*/ 26 h 32"/>
                <a:gd name="T44" fmla="*/ 16 w 36"/>
                <a:gd name="T45" fmla="*/ 24 h 32"/>
                <a:gd name="T46" fmla="*/ 16 w 36"/>
                <a:gd name="T47" fmla="*/ 20 h 32"/>
                <a:gd name="T48" fmla="*/ 14 w 36"/>
                <a:gd name="T49" fmla="*/ 18 h 32"/>
                <a:gd name="T50" fmla="*/ 14 w 36"/>
                <a:gd name="T51" fmla="*/ 18 h 32"/>
                <a:gd name="T52" fmla="*/ 14 w 36"/>
                <a:gd name="T53" fmla="*/ 18 h 32"/>
                <a:gd name="T54" fmla="*/ 12 w 36"/>
                <a:gd name="T55" fmla="*/ 20 h 32"/>
                <a:gd name="T56" fmla="*/ 10 w 36"/>
                <a:gd name="T57" fmla="*/ 22 h 32"/>
                <a:gd name="T58" fmla="*/ 8 w 36"/>
                <a:gd name="T59" fmla="*/ 22 h 32"/>
                <a:gd name="T60" fmla="*/ 6 w 36"/>
                <a:gd name="T61" fmla="*/ 20 h 32"/>
                <a:gd name="T62" fmla="*/ 4 w 36"/>
                <a:gd name="T63" fmla="*/ 18 h 32"/>
                <a:gd name="T64" fmla="*/ 2 w 36"/>
                <a:gd name="T65" fmla="*/ 18 h 32"/>
                <a:gd name="T66" fmla="*/ 0 w 36"/>
                <a:gd name="T67" fmla="*/ 14 h 32"/>
                <a:gd name="T68" fmla="*/ 0 w 36"/>
                <a:gd name="T69" fmla="*/ 12 h 32"/>
                <a:gd name="T70" fmla="*/ 2 w 36"/>
                <a:gd name="T71" fmla="*/ 8 h 32"/>
                <a:gd name="T72" fmla="*/ 16 w 36"/>
                <a:gd name="T73" fmla="*/ 0 h 3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6"/>
                <a:gd name="T112" fmla="*/ 0 h 32"/>
                <a:gd name="T113" fmla="*/ 36 w 36"/>
                <a:gd name="T114" fmla="*/ 32 h 3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6" h="32">
                  <a:moveTo>
                    <a:pt x="16" y="0"/>
                  </a:moveTo>
                  <a:lnTo>
                    <a:pt x="16" y="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8" y="0"/>
                  </a:lnTo>
                  <a:lnTo>
                    <a:pt x="30" y="2"/>
                  </a:lnTo>
                  <a:lnTo>
                    <a:pt x="32" y="6"/>
                  </a:lnTo>
                  <a:lnTo>
                    <a:pt x="34" y="8"/>
                  </a:lnTo>
                  <a:lnTo>
                    <a:pt x="36" y="12"/>
                  </a:lnTo>
                  <a:lnTo>
                    <a:pt x="36" y="16"/>
                  </a:lnTo>
                  <a:lnTo>
                    <a:pt x="36" y="22"/>
                  </a:lnTo>
                  <a:lnTo>
                    <a:pt x="32" y="28"/>
                  </a:lnTo>
                  <a:lnTo>
                    <a:pt x="30" y="30"/>
                  </a:lnTo>
                  <a:lnTo>
                    <a:pt x="28" y="32"/>
                  </a:lnTo>
                  <a:lnTo>
                    <a:pt x="26" y="30"/>
                  </a:lnTo>
                  <a:lnTo>
                    <a:pt x="24" y="30"/>
                  </a:lnTo>
                  <a:lnTo>
                    <a:pt x="20" y="30"/>
                  </a:lnTo>
                  <a:lnTo>
                    <a:pt x="18" y="28"/>
                  </a:lnTo>
                  <a:lnTo>
                    <a:pt x="16" y="26"/>
                  </a:lnTo>
                  <a:lnTo>
                    <a:pt x="16" y="24"/>
                  </a:lnTo>
                  <a:lnTo>
                    <a:pt x="16" y="20"/>
                  </a:lnTo>
                  <a:lnTo>
                    <a:pt x="14" y="18"/>
                  </a:lnTo>
                  <a:lnTo>
                    <a:pt x="12" y="20"/>
                  </a:lnTo>
                  <a:lnTo>
                    <a:pt x="10" y="22"/>
                  </a:lnTo>
                  <a:lnTo>
                    <a:pt x="8" y="22"/>
                  </a:lnTo>
                  <a:lnTo>
                    <a:pt x="6" y="20"/>
                  </a:lnTo>
                  <a:lnTo>
                    <a:pt x="4" y="18"/>
                  </a:lnTo>
                  <a:lnTo>
                    <a:pt x="2" y="18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2" y="8"/>
                  </a:lnTo>
                  <a:lnTo>
                    <a:pt x="16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85" name="Freeform 50"/>
            <p:cNvSpPr>
              <a:spLocks/>
            </p:cNvSpPr>
            <p:nvPr/>
          </p:nvSpPr>
          <p:spPr bwMode="gray">
            <a:xfrm>
              <a:off x="961" y="2194"/>
              <a:ext cx="36" cy="62"/>
            </a:xfrm>
            <a:custGeom>
              <a:avLst/>
              <a:gdLst>
                <a:gd name="T0" fmla="*/ 30 w 36"/>
                <a:gd name="T1" fmla="*/ 58 h 62"/>
                <a:gd name="T2" fmla="*/ 30 w 36"/>
                <a:gd name="T3" fmla="*/ 46 h 62"/>
                <a:gd name="T4" fmla="*/ 30 w 36"/>
                <a:gd name="T5" fmla="*/ 44 h 62"/>
                <a:gd name="T6" fmla="*/ 30 w 36"/>
                <a:gd name="T7" fmla="*/ 42 h 62"/>
                <a:gd name="T8" fmla="*/ 28 w 36"/>
                <a:gd name="T9" fmla="*/ 38 h 62"/>
                <a:gd name="T10" fmla="*/ 30 w 36"/>
                <a:gd name="T11" fmla="*/ 36 h 62"/>
                <a:gd name="T12" fmla="*/ 30 w 36"/>
                <a:gd name="T13" fmla="*/ 32 h 62"/>
                <a:gd name="T14" fmla="*/ 32 w 36"/>
                <a:gd name="T15" fmla="*/ 30 h 62"/>
                <a:gd name="T16" fmla="*/ 36 w 36"/>
                <a:gd name="T17" fmla="*/ 28 h 62"/>
                <a:gd name="T18" fmla="*/ 36 w 36"/>
                <a:gd name="T19" fmla="*/ 28 h 62"/>
                <a:gd name="T20" fmla="*/ 36 w 36"/>
                <a:gd name="T21" fmla="*/ 24 h 62"/>
                <a:gd name="T22" fmla="*/ 34 w 36"/>
                <a:gd name="T23" fmla="*/ 22 h 62"/>
                <a:gd name="T24" fmla="*/ 34 w 36"/>
                <a:gd name="T25" fmla="*/ 18 h 62"/>
                <a:gd name="T26" fmla="*/ 32 w 36"/>
                <a:gd name="T27" fmla="*/ 16 h 62"/>
                <a:gd name="T28" fmla="*/ 32 w 36"/>
                <a:gd name="T29" fmla="*/ 16 h 62"/>
                <a:gd name="T30" fmla="*/ 30 w 36"/>
                <a:gd name="T31" fmla="*/ 12 h 62"/>
                <a:gd name="T32" fmla="*/ 30 w 36"/>
                <a:gd name="T33" fmla="*/ 8 h 62"/>
                <a:gd name="T34" fmla="*/ 30 w 36"/>
                <a:gd name="T35" fmla="*/ 4 h 62"/>
                <a:gd name="T36" fmla="*/ 28 w 36"/>
                <a:gd name="T37" fmla="*/ 0 h 62"/>
                <a:gd name="T38" fmla="*/ 28 w 36"/>
                <a:gd name="T39" fmla="*/ 0 h 62"/>
                <a:gd name="T40" fmla="*/ 24 w 36"/>
                <a:gd name="T41" fmla="*/ 0 h 62"/>
                <a:gd name="T42" fmla="*/ 2 w 36"/>
                <a:gd name="T43" fmla="*/ 20 h 62"/>
                <a:gd name="T44" fmla="*/ 2 w 36"/>
                <a:gd name="T45" fmla="*/ 22 h 62"/>
                <a:gd name="T46" fmla="*/ 0 w 36"/>
                <a:gd name="T47" fmla="*/ 26 h 62"/>
                <a:gd name="T48" fmla="*/ 0 w 36"/>
                <a:gd name="T49" fmla="*/ 32 h 62"/>
                <a:gd name="T50" fmla="*/ 0 w 36"/>
                <a:gd name="T51" fmla="*/ 36 h 62"/>
                <a:gd name="T52" fmla="*/ 2 w 36"/>
                <a:gd name="T53" fmla="*/ 40 h 62"/>
                <a:gd name="T54" fmla="*/ 2 w 36"/>
                <a:gd name="T55" fmla="*/ 44 h 62"/>
                <a:gd name="T56" fmla="*/ 2 w 36"/>
                <a:gd name="T57" fmla="*/ 46 h 62"/>
                <a:gd name="T58" fmla="*/ 10 w 36"/>
                <a:gd name="T59" fmla="*/ 54 h 62"/>
                <a:gd name="T60" fmla="*/ 10 w 36"/>
                <a:gd name="T61" fmla="*/ 62 h 62"/>
                <a:gd name="T62" fmla="*/ 30 w 36"/>
                <a:gd name="T63" fmla="*/ 58 h 6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6"/>
                <a:gd name="T97" fmla="*/ 0 h 62"/>
                <a:gd name="T98" fmla="*/ 36 w 36"/>
                <a:gd name="T99" fmla="*/ 62 h 6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6" h="62">
                  <a:moveTo>
                    <a:pt x="30" y="58"/>
                  </a:moveTo>
                  <a:lnTo>
                    <a:pt x="30" y="46"/>
                  </a:lnTo>
                  <a:lnTo>
                    <a:pt x="30" y="44"/>
                  </a:lnTo>
                  <a:lnTo>
                    <a:pt x="30" y="42"/>
                  </a:lnTo>
                  <a:lnTo>
                    <a:pt x="28" y="38"/>
                  </a:lnTo>
                  <a:lnTo>
                    <a:pt x="30" y="36"/>
                  </a:lnTo>
                  <a:lnTo>
                    <a:pt x="30" y="32"/>
                  </a:lnTo>
                  <a:lnTo>
                    <a:pt x="32" y="30"/>
                  </a:lnTo>
                  <a:lnTo>
                    <a:pt x="36" y="28"/>
                  </a:lnTo>
                  <a:lnTo>
                    <a:pt x="36" y="24"/>
                  </a:lnTo>
                  <a:lnTo>
                    <a:pt x="34" y="22"/>
                  </a:lnTo>
                  <a:lnTo>
                    <a:pt x="34" y="18"/>
                  </a:lnTo>
                  <a:lnTo>
                    <a:pt x="32" y="16"/>
                  </a:lnTo>
                  <a:lnTo>
                    <a:pt x="30" y="12"/>
                  </a:lnTo>
                  <a:lnTo>
                    <a:pt x="30" y="8"/>
                  </a:lnTo>
                  <a:lnTo>
                    <a:pt x="30" y="4"/>
                  </a:lnTo>
                  <a:lnTo>
                    <a:pt x="28" y="0"/>
                  </a:lnTo>
                  <a:lnTo>
                    <a:pt x="24" y="0"/>
                  </a:lnTo>
                  <a:lnTo>
                    <a:pt x="2" y="20"/>
                  </a:lnTo>
                  <a:lnTo>
                    <a:pt x="2" y="22"/>
                  </a:lnTo>
                  <a:lnTo>
                    <a:pt x="0" y="26"/>
                  </a:lnTo>
                  <a:lnTo>
                    <a:pt x="0" y="32"/>
                  </a:lnTo>
                  <a:lnTo>
                    <a:pt x="0" y="36"/>
                  </a:lnTo>
                  <a:lnTo>
                    <a:pt x="2" y="40"/>
                  </a:lnTo>
                  <a:lnTo>
                    <a:pt x="2" y="44"/>
                  </a:lnTo>
                  <a:lnTo>
                    <a:pt x="2" y="46"/>
                  </a:lnTo>
                  <a:lnTo>
                    <a:pt x="10" y="54"/>
                  </a:lnTo>
                  <a:lnTo>
                    <a:pt x="10" y="62"/>
                  </a:lnTo>
                  <a:lnTo>
                    <a:pt x="30" y="58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86" name="Freeform 51"/>
            <p:cNvSpPr>
              <a:spLocks/>
            </p:cNvSpPr>
            <p:nvPr/>
          </p:nvSpPr>
          <p:spPr bwMode="gray">
            <a:xfrm>
              <a:off x="1011" y="1856"/>
              <a:ext cx="168" cy="390"/>
            </a:xfrm>
            <a:custGeom>
              <a:avLst/>
              <a:gdLst>
                <a:gd name="T0" fmla="*/ 0 w 168"/>
                <a:gd name="T1" fmla="*/ 286 h 390"/>
                <a:gd name="T2" fmla="*/ 0 w 168"/>
                <a:gd name="T3" fmla="*/ 300 h 390"/>
                <a:gd name="T4" fmla="*/ 0 w 168"/>
                <a:gd name="T5" fmla="*/ 312 h 390"/>
                <a:gd name="T6" fmla="*/ 0 w 168"/>
                <a:gd name="T7" fmla="*/ 322 h 390"/>
                <a:gd name="T8" fmla="*/ 16 w 168"/>
                <a:gd name="T9" fmla="*/ 388 h 390"/>
                <a:gd name="T10" fmla="*/ 38 w 168"/>
                <a:gd name="T11" fmla="*/ 382 h 390"/>
                <a:gd name="T12" fmla="*/ 50 w 168"/>
                <a:gd name="T13" fmla="*/ 372 h 390"/>
                <a:gd name="T14" fmla="*/ 60 w 168"/>
                <a:gd name="T15" fmla="*/ 360 h 390"/>
                <a:gd name="T16" fmla="*/ 66 w 168"/>
                <a:gd name="T17" fmla="*/ 328 h 390"/>
                <a:gd name="T18" fmla="*/ 88 w 168"/>
                <a:gd name="T19" fmla="*/ 296 h 390"/>
                <a:gd name="T20" fmla="*/ 94 w 168"/>
                <a:gd name="T21" fmla="*/ 282 h 390"/>
                <a:gd name="T22" fmla="*/ 92 w 168"/>
                <a:gd name="T23" fmla="*/ 272 h 390"/>
                <a:gd name="T24" fmla="*/ 82 w 168"/>
                <a:gd name="T25" fmla="*/ 264 h 390"/>
                <a:gd name="T26" fmla="*/ 76 w 168"/>
                <a:gd name="T27" fmla="*/ 262 h 390"/>
                <a:gd name="T28" fmla="*/ 78 w 168"/>
                <a:gd name="T29" fmla="*/ 230 h 390"/>
                <a:gd name="T30" fmla="*/ 78 w 168"/>
                <a:gd name="T31" fmla="*/ 232 h 390"/>
                <a:gd name="T32" fmla="*/ 80 w 168"/>
                <a:gd name="T33" fmla="*/ 218 h 390"/>
                <a:gd name="T34" fmla="*/ 86 w 168"/>
                <a:gd name="T35" fmla="*/ 204 h 390"/>
                <a:gd name="T36" fmla="*/ 94 w 168"/>
                <a:gd name="T37" fmla="*/ 194 h 390"/>
                <a:gd name="T38" fmla="*/ 106 w 168"/>
                <a:gd name="T39" fmla="*/ 184 h 390"/>
                <a:gd name="T40" fmla="*/ 116 w 168"/>
                <a:gd name="T41" fmla="*/ 176 h 390"/>
                <a:gd name="T42" fmla="*/ 122 w 168"/>
                <a:gd name="T43" fmla="*/ 158 h 390"/>
                <a:gd name="T44" fmla="*/ 122 w 168"/>
                <a:gd name="T45" fmla="*/ 140 h 390"/>
                <a:gd name="T46" fmla="*/ 156 w 168"/>
                <a:gd name="T47" fmla="*/ 118 h 390"/>
                <a:gd name="T48" fmla="*/ 168 w 168"/>
                <a:gd name="T49" fmla="*/ 118 h 390"/>
                <a:gd name="T50" fmla="*/ 162 w 168"/>
                <a:gd name="T51" fmla="*/ 106 h 390"/>
                <a:gd name="T52" fmla="*/ 152 w 168"/>
                <a:gd name="T53" fmla="*/ 80 h 390"/>
                <a:gd name="T54" fmla="*/ 152 w 168"/>
                <a:gd name="T55" fmla="*/ 72 h 390"/>
                <a:gd name="T56" fmla="*/ 156 w 168"/>
                <a:gd name="T57" fmla="*/ 68 h 390"/>
                <a:gd name="T58" fmla="*/ 156 w 168"/>
                <a:gd name="T59" fmla="*/ 56 h 390"/>
                <a:gd name="T60" fmla="*/ 140 w 168"/>
                <a:gd name="T61" fmla="*/ 38 h 390"/>
                <a:gd name="T62" fmla="*/ 130 w 168"/>
                <a:gd name="T63" fmla="*/ 24 h 390"/>
                <a:gd name="T64" fmla="*/ 122 w 168"/>
                <a:gd name="T65" fmla="*/ 20 h 390"/>
                <a:gd name="T66" fmla="*/ 114 w 168"/>
                <a:gd name="T67" fmla="*/ 4 h 390"/>
                <a:gd name="T68" fmla="*/ 102 w 168"/>
                <a:gd name="T69" fmla="*/ 14 h 390"/>
                <a:gd name="T70" fmla="*/ 92 w 168"/>
                <a:gd name="T71" fmla="*/ 24 h 390"/>
                <a:gd name="T72" fmla="*/ 86 w 168"/>
                <a:gd name="T73" fmla="*/ 32 h 390"/>
                <a:gd name="T74" fmla="*/ 80 w 168"/>
                <a:gd name="T75" fmla="*/ 44 h 390"/>
                <a:gd name="T76" fmla="*/ 76 w 168"/>
                <a:gd name="T77" fmla="*/ 56 h 390"/>
                <a:gd name="T78" fmla="*/ 70 w 168"/>
                <a:gd name="T79" fmla="*/ 82 h 390"/>
                <a:gd name="T80" fmla="*/ 64 w 168"/>
                <a:gd name="T81" fmla="*/ 92 h 390"/>
                <a:gd name="T82" fmla="*/ 54 w 168"/>
                <a:gd name="T83" fmla="*/ 104 h 390"/>
                <a:gd name="T84" fmla="*/ 46 w 168"/>
                <a:gd name="T85" fmla="*/ 122 h 390"/>
                <a:gd name="T86" fmla="*/ 12 w 168"/>
                <a:gd name="T87" fmla="*/ 178 h 390"/>
                <a:gd name="T88" fmla="*/ 14 w 168"/>
                <a:gd name="T89" fmla="*/ 260 h 390"/>
                <a:gd name="T90" fmla="*/ 14 w 168"/>
                <a:gd name="T91" fmla="*/ 266 h 390"/>
                <a:gd name="T92" fmla="*/ 8 w 168"/>
                <a:gd name="T93" fmla="*/ 278 h 39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68"/>
                <a:gd name="T142" fmla="*/ 0 h 390"/>
                <a:gd name="T143" fmla="*/ 168 w 168"/>
                <a:gd name="T144" fmla="*/ 390 h 39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68" h="390">
                  <a:moveTo>
                    <a:pt x="0" y="280"/>
                  </a:moveTo>
                  <a:lnTo>
                    <a:pt x="0" y="282"/>
                  </a:lnTo>
                  <a:lnTo>
                    <a:pt x="0" y="286"/>
                  </a:lnTo>
                  <a:lnTo>
                    <a:pt x="0" y="292"/>
                  </a:lnTo>
                  <a:lnTo>
                    <a:pt x="0" y="296"/>
                  </a:lnTo>
                  <a:lnTo>
                    <a:pt x="0" y="300"/>
                  </a:lnTo>
                  <a:lnTo>
                    <a:pt x="0" y="302"/>
                  </a:lnTo>
                  <a:lnTo>
                    <a:pt x="0" y="308"/>
                  </a:lnTo>
                  <a:lnTo>
                    <a:pt x="0" y="312"/>
                  </a:lnTo>
                  <a:lnTo>
                    <a:pt x="0" y="318"/>
                  </a:lnTo>
                  <a:lnTo>
                    <a:pt x="0" y="322"/>
                  </a:lnTo>
                  <a:lnTo>
                    <a:pt x="0" y="350"/>
                  </a:lnTo>
                  <a:lnTo>
                    <a:pt x="12" y="368"/>
                  </a:lnTo>
                  <a:lnTo>
                    <a:pt x="16" y="388"/>
                  </a:lnTo>
                  <a:lnTo>
                    <a:pt x="24" y="390"/>
                  </a:lnTo>
                  <a:lnTo>
                    <a:pt x="36" y="386"/>
                  </a:lnTo>
                  <a:lnTo>
                    <a:pt x="38" y="382"/>
                  </a:lnTo>
                  <a:lnTo>
                    <a:pt x="42" y="378"/>
                  </a:lnTo>
                  <a:lnTo>
                    <a:pt x="46" y="374"/>
                  </a:lnTo>
                  <a:lnTo>
                    <a:pt x="50" y="372"/>
                  </a:lnTo>
                  <a:lnTo>
                    <a:pt x="54" y="372"/>
                  </a:lnTo>
                  <a:lnTo>
                    <a:pt x="54" y="370"/>
                  </a:lnTo>
                  <a:lnTo>
                    <a:pt x="60" y="360"/>
                  </a:lnTo>
                  <a:lnTo>
                    <a:pt x="64" y="346"/>
                  </a:lnTo>
                  <a:lnTo>
                    <a:pt x="66" y="334"/>
                  </a:lnTo>
                  <a:lnTo>
                    <a:pt x="66" y="328"/>
                  </a:lnTo>
                  <a:lnTo>
                    <a:pt x="66" y="320"/>
                  </a:lnTo>
                  <a:lnTo>
                    <a:pt x="84" y="300"/>
                  </a:lnTo>
                  <a:lnTo>
                    <a:pt x="88" y="296"/>
                  </a:lnTo>
                  <a:lnTo>
                    <a:pt x="92" y="290"/>
                  </a:lnTo>
                  <a:lnTo>
                    <a:pt x="92" y="286"/>
                  </a:lnTo>
                  <a:lnTo>
                    <a:pt x="94" y="282"/>
                  </a:lnTo>
                  <a:lnTo>
                    <a:pt x="94" y="278"/>
                  </a:lnTo>
                  <a:lnTo>
                    <a:pt x="92" y="278"/>
                  </a:lnTo>
                  <a:lnTo>
                    <a:pt x="92" y="272"/>
                  </a:lnTo>
                  <a:lnTo>
                    <a:pt x="90" y="268"/>
                  </a:lnTo>
                  <a:lnTo>
                    <a:pt x="86" y="266"/>
                  </a:lnTo>
                  <a:lnTo>
                    <a:pt x="82" y="264"/>
                  </a:lnTo>
                  <a:lnTo>
                    <a:pt x="80" y="264"/>
                  </a:lnTo>
                  <a:lnTo>
                    <a:pt x="78" y="262"/>
                  </a:lnTo>
                  <a:lnTo>
                    <a:pt x="76" y="262"/>
                  </a:lnTo>
                  <a:lnTo>
                    <a:pt x="78" y="228"/>
                  </a:lnTo>
                  <a:lnTo>
                    <a:pt x="78" y="230"/>
                  </a:lnTo>
                  <a:lnTo>
                    <a:pt x="78" y="232"/>
                  </a:lnTo>
                  <a:lnTo>
                    <a:pt x="78" y="230"/>
                  </a:lnTo>
                  <a:lnTo>
                    <a:pt x="80" y="226"/>
                  </a:lnTo>
                  <a:lnTo>
                    <a:pt x="80" y="218"/>
                  </a:lnTo>
                  <a:lnTo>
                    <a:pt x="82" y="212"/>
                  </a:lnTo>
                  <a:lnTo>
                    <a:pt x="84" y="208"/>
                  </a:lnTo>
                  <a:lnTo>
                    <a:pt x="86" y="204"/>
                  </a:lnTo>
                  <a:lnTo>
                    <a:pt x="88" y="200"/>
                  </a:lnTo>
                  <a:lnTo>
                    <a:pt x="90" y="196"/>
                  </a:lnTo>
                  <a:lnTo>
                    <a:pt x="94" y="194"/>
                  </a:lnTo>
                  <a:lnTo>
                    <a:pt x="98" y="190"/>
                  </a:lnTo>
                  <a:lnTo>
                    <a:pt x="104" y="188"/>
                  </a:lnTo>
                  <a:lnTo>
                    <a:pt x="106" y="184"/>
                  </a:lnTo>
                  <a:lnTo>
                    <a:pt x="110" y="184"/>
                  </a:lnTo>
                  <a:lnTo>
                    <a:pt x="110" y="182"/>
                  </a:lnTo>
                  <a:lnTo>
                    <a:pt x="116" y="176"/>
                  </a:lnTo>
                  <a:lnTo>
                    <a:pt x="120" y="170"/>
                  </a:lnTo>
                  <a:lnTo>
                    <a:pt x="122" y="164"/>
                  </a:lnTo>
                  <a:lnTo>
                    <a:pt x="122" y="158"/>
                  </a:lnTo>
                  <a:lnTo>
                    <a:pt x="122" y="156"/>
                  </a:lnTo>
                  <a:lnTo>
                    <a:pt x="122" y="154"/>
                  </a:lnTo>
                  <a:lnTo>
                    <a:pt x="122" y="140"/>
                  </a:lnTo>
                  <a:lnTo>
                    <a:pt x="134" y="130"/>
                  </a:lnTo>
                  <a:lnTo>
                    <a:pt x="144" y="120"/>
                  </a:lnTo>
                  <a:lnTo>
                    <a:pt x="156" y="118"/>
                  </a:lnTo>
                  <a:lnTo>
                    <a:pt x="166" y="120"/>
                  </a:lnTo>
                  <a:lnTo>
                    <a:pt x="168" y="118"/>
                  </a:lnTo>
                  <a:lnTo>
                    <a:pt x="168" y="116"/>
                  </a:lnTo>
                  <a:lnTo>
                    <a:pt x="166" y="114"/>
                  </a:lnTo>
                  <a:lnTo>
                    <a:pt x="162" y="106"/>
                  </a:lnTo>
                  <a:lnTo>
                    <a:pt x="158" y="96"/>
                  </a:lnTo>
                  <a:lnTo>
                    <a:pt x="154" y="86"/>
                  </a:lnTo>
                  <a:lnTo>
                    <a:pt x="152" y="80"/>
                  </a:lnTo>
                  <a:lnTo>
                    <a:pt x="152" y="78"/>
                  </a:lnTo>
                  <a:lnTo>
                    <a:pt x="152" y="76"/>
                  </a:lnTo>
                  <a:lnTo>
                    <a:pt x="152" y="72"/>
                  </a:lnTo>
                  <a:lnTo>
                    <a:pt x="154" y="70"/>
                  </a:lnTo>
                  <a:lnTo>
                    <a:pt x="156" y="68"/>
                  </a:lnTo>
                  <a:lnTo>
                    <a:pt x="158" y="64"/>
                  </a:lnTo>
                  <a:lnTo>
                    <a:pt x="158" y="60"/>
                  </a:lnTo>
                  <a:lnTo>
                    <a:pt x="156" y="56"/>
                  </a:lnTo>
                  <a:lnTo>
                    <a:pt x="152" y="50"/>
                  </a:lnTo>
                  <a:lnTo>
                    <a:pt x="142" y="42"/>
                  </a:lnTo>
                  <a:lnTo>
                    <a:pt x="140" y="38"/>
                  </a:lnTo>
                  <a:lnTo>
                    <a:pt x="136" y="32"/>
                  </a:lnTo>
                  <a:lnTo>
                    <a:pt x="132" y="28"/>
                  </a:lnTo>
                  <a:lnTo>
                    <a:pt x="130" y="24"/>
                  </a:lnTo>
                  <a:lnTo>
                    <a:pt x="126" y="22"/>
                  </a:lnTo>
                  <a:lnTo>
                    <a:pt x="124" y="20"/>
                  </a:lnTo>
                  <a:lnTo>
                    <a:pt x="122" y="20"/>
                  </a:lnTo>
                  <a:lnTo>
                    <a:pt x="118" y="0"/>
                  </a:lnTo>
                  <a:lnTo>
                    <a:pt x="116" y="2"/>
                  </a:lnTo>
                  <a:lnTo>
                    <a:pt x="114" y="4"/>
                  </a:lnTo>
                  <a:lnTo>
                    <a:pt x="110" y="6"/>
                  </a:lnTo>
                  <a:lnTo>
                    <a:pt x="106" y="10"/>
                  </a:lnTo>
                  <a:lnTo>
                    <a:pt x="102" y="14"/>
                  </a:lnTo>
                  <a:lnTo>
                    <a:pt x="98" y="18"/>
                  </a:lnTo>
                  <a:lnTo>
                    <a:pt x="94" y="22"/>
                  </a:lnTo>
                  <a:lnTo>
                    <a:pt x="92" y="24"/>
                  </a:lnTo>
                  <a:lnTo>
                    <a:pt x="90" y="26"/>
                  </a:lnTo>
                  <a:lnTo>
                    <a:pt x="88" y="28"/>
                  </a:lnTo>
                  <a:lnTo>
                    <a:pt x="86" y="32"/>
                  </a:lnTo>
                  <a:lnTo>
                    <a:pt x="84" y="36"/>
                  </a:lnTo>
                  <a:lnTo>
                    <a:pt x="82" y="40"/>
                  </a:lnTo>
                  <a:lnTo>
                    <a:pt x="80" y="44"/>
                  </a:lnTo>
                  <a:lnTo>
                    <a:pt x="78" y="48"/>
                  </a:lnTo>
                  <a:lnTo>
                    <a:pt x="78" y="52"/>
                  </a:lnTo>
                  <a:lnTo>
                    <a:pt x="76" y="56"/>
                  </a:lnTo>
                  <a:lnTo>
                    <a:pt x="72" y="60"/>
                  </a:lnTo>
                  <a:lnTo>
                    <a:pt x="72" y="82"/>
                  </a:lnTo>
                  <a:lnTo>
                    <a:pt x="70" y="82"/>
                  </a:lnTo>
                  <a:lnTo>
                    <a:pt x="70" y="84"/>
                  </a:lnTo>
                  <a:lnTo>
                    <a:pt x="66" y="88"/>
                  </a:lnTo>
                  <a:lnTo>
                    <a:pt x="64" y="92"/>
                  </a:lnTo>
                  <a:lnTo>
                    <a:pt x="60" y="96"/>
                  </a:lnTo>
                  <a:lnTo>
                    <a:pt x="56" y="100"/>
                  </a:lnTo>
                  <a:lnTo>
                    <a:pt x="54" y="104"/>
                  </a:lnTo>
                  <a:lnTo>
                    <a:pt x="50" y="106"/>
                  </a:lnTo>
                  <a:lnTo>
                    <a:pt x="48" y="106"/>
                  </a:lnTo>
                  <a:lnTo>
                    <a:pt x="46" y="122"/>
                  </a:lnTo>
                  <a:lnTo>
                    <a:pt x="36" y="140"/>
                  </a:lnTo>
                  <a:lnTo>
                    <a:pt x="34" y="164"/>
                  </a:lnTo>
                  <a:lnTo>
                    <a:pt x="12" y="178"/>
                  </a:lnTo>
                  <a:lnTo>
                    <a:pt x="16" y="184"/>
                  </a:lnTo>
                  <a:lnTo>
                    <a:pt x="16" y="234"/>
                  </a:lnTo>
                  <a:lnTo>
                    <a:pt x="14" y="260"/>
                  </a:lnTo>
                  <a:lnTo>
                    <a:pt x="14" y="262"/>
                  </a:lnTo>
                  <a:lnTo>
                    <a:pt x="14" y="264"/>
                  </a:lnTo>
                  <a:lnTo>
                    <a:pt x="14" y="266"/>
                  </a:lnTo>
                  <a:lnTo>
                    <a:pt x="12" y="270"/>
                  </a:lnTo>
                  <a:lnTo>
                    <a:pt x="12" y="274"/>
                  </a:lnTo>
                  <a:lnTo>
                    <a:pt x="8" y="278"/>
                  </a:lnTo>
                  <a:lnTo>
                    <a:pt x="4" y="280"/>
                  </a:lnTo>
                  <a:lnTo>
                    <a:pt x="0" y="28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87" name="Freeform 52"/>
            <p:cNvSpPr>
              <a:spLocks/>
            </p:cNvSpPr>
            <p:nvPr/>
          </p:nvSpPr>
          <p:spPr bwMode="gray">
            <a:xfrm>
              <a:off x="1129" y="1828"/>
              <a:ext cx="124" cy="310"/>
            </a:xfrm>
            <a:custGeom>
              <a:avLst/>
              <a:gdLst>
                <a:gd name="T0" fmla="*/ 102 w 124"/>
                <a:gd name="T1" fmla="*/ 62 h 310"/>
                <a:gd name="T2" fmla="*/ 122 w 124"/>
                <a:gd name="T3" fmla="*/ 112 h 310"/>
                <a:gd name="T4" fmla="*/ 112 w 124"/>
                <a:gd name="T5" fmla="*/ 128 h 310"/>
                <a:gd name="T6" fmla="*/ 114 w 124"/>
                <a:gd name="T7" fmla="*/ 134 h 310"/>
                <a:gd name="T8" fmla="*/ 118 w 124"/>
                <a:gd name="T9" fmla="*/ 144 h 310"/>
                <a:gd name="T10" fmla="*/ 118 w 124"/>
                <a:gd name="T11" fmla="*/ 152 h 310"/>
                <a:gd name="T12" fmla="*/ 114 w 124"/>
                <a:gd name="T13" fmla="*/ 182 h 310"/>
                <a:gd name="T14" fmla="*/ 114 w 124"/>
                <a:gd name="T15" fmla="*/ 212 h 310"/>
                <a:gd name="T16" fmla="*/ 122 w 124"/>
                <a:gd name="T17" fmla="*/ 222 h 310"/>
                <a:gd name="T18" fmla="*/ 124 w 124"/>
                <a:gd name="T19" fmla="*/ 254 h 310"/>
                <a:gd name="T20" fmla="*/ 124 w 124"/>
                <a:gd name="T21" fmla="*/ 260 h 310"/>
                <a:gd name="T22" fmla="*/ 90 w 124"/>
                <a:gd name="T23" fmla="*/ 292 h 310"/>
                <a:gd name="T24" fmla="*/ 92 w 124"/>
                <a:gd name="T25" fmla="*/ 294 h 310"/>
                <a:gd name="T26" fmla="*/ 88 w 124"/>
                <a:gd name="T27" fmla="*/ 294 h 310"/>
                <a:gd name="T28" fmla="*/ 80 w 124"/>
                <a:gd name="T29" fmla="*/ 292 h 310"/>
                <a:gd name="T30" fmla="*/ 72 w 124"/>
                <a:gd name="T31" fmla="*/ 296 h 310"/>
                <a:gd name="T32" fmla="*/ 54 w 124"/>
                <a:gd name="T33" fmla="*/ 302 h 310"/>
                <a:gd name="T34" fmla="*/ 48 w 124"/>
                <a:gd name="T35" fmla="*/ 304 h 310"/>
                <a:gd name="T36" fmla="*/ 38 w 124"/>
                <a:gd name="T37" fmla="*/ 306 h 310"/>
                <a:gd name="T38" fmla="*/ 24 w 124"/>
                <a:gd name="T39" fmla="*/ 306 h 310"/>
                <a:gd name="T40" fmla="*/ 20 w 124"/>
                <a:gd name="T41" fmla="*/ 304 h 310"/>
                <a:gd name="T42" fmla="*/ 12 w 124"/>
                <a:gd name="T43" fmla="*/ 298 h 310"/>
                <a:gd name="T44" fmla="*/ 6 w 124"/>
                <a:gd name="T45" fmla="*/ 292 h 310"/>
                <a:gd name="T46" fmla="*/ 4 w 124"/>
                <a:gd name="T47" fmla="*/ 286 h 310"/>
                <a:gd name="T48" fmla="*/ 4 w 124"/>
                <a:gd name="T49" fmla="*/ 278 h 310"/>
                <a:gd name="T50" fmla="*/ 4 w 124"/>
                <a:gd name="T51" fmla="*/ 268 h 310"/>
                <a:gd name="T52" fmla="*/ 4 w 124"/>
                <a:gd name="T53" fmla="*/ 230 h 310"/>
                <a:gd name="T54" fmla="*/ 6 w 124"/>
                <a:gd name="T55" fmla="*/ 224 h 310"/>
                <a:gd name="T56" fmla="*/ 12 w 124"/>
                <a:gd name="T57" fmla="*/ 212 h 310"/>
                <a:gd name="T58" fmla="*/ 42 w 124"/>
                <a:gd name="T59" fmla="*/ 186 h 310"/>
                <a:gd name="T60" fmla="*/ 50 w 124"/>
                <a:gd name="T61" fmla="*/ 178 h 310"/>
                <a:gd name="T62" fmla="*/ 56 w 124"/>
                <a:gd name="T63" fmla="*/ 158 h 310"/>
                <a:gd name="T64" fmla="*/ 48 w 124"/>
                <a:gd name="T65" fmla="*/ 148 h 310"/>
                <a:gd name="T66" fmla="*/ 50 w 124"/>
                <a:gd name="T67" fmla="*/ 146 h 310"/>
                <a:gd name="T68" fmla="*/ 48 w 124"/>
                <a:gd name="T69" fmla="*/ 142 h 310"/>
                <a:gd name="T70" fmla="*/ 38 w 124"/>
                <a:gd name="T71" fmla="*/ 122 h 310"/>
                <a:gd name="T72" fmla="*/ 34 w 124"/>
                <a:gd name="T73" fmla="*/ 100 h 310"/>
                <a:gd name="T74" fmla="*/ 36 w 124"/>
                <a:gd name="T75" fmla="*/ 98 h 310"/>
                <a:gd name="T76" fmla="*/ 40 w 124"/>
                <a:gd name="T77" fmla="*/ 94 h 310"/>
                <a:gd name="T78" fmla="*/ 38 w 124"/>
                <a:gd name="T79" fmla="*/ 86 h 310"/>
                <a:gd name="T80" fmla="*/ 32 w 124"/>
                <a:gd name="T81" fmla="*/ 76 h 310"/>
                <a:gd name="T82" fmla="*/ 22 w 124"/>
                <a:gd name="T83" fmla="*/ 68 h 310"/>
                <a:gd name="T84" fmla="*/ 18 w 124"/>
                <a:gd name="T85" fmla="*/ 62 h 310"/>
                <a:gd name="T86" fmla="*/ 10 w 124"/>
                <a:gd name="T87" fmla="*/ 52 h 310"/>
                <a:gd name="T88" fmla="*/ 0 w 124"/>
                <a:gd name="T89" fmla="*/ 28 h 310"/>
                <a:gd name="T90" fmla="*/ 10 w 124"/>
                <a:gd name="T91" fmla="*/ 20 h 310"/>
                <a:gd name="T92" fmla="*/ 28 w 124"/>
                <a:gd name="T93" fmla="*/ 16 h 310"/>
                <a:gd name="T94" fmla="*/ 40 w 124"/>
                <a:gd name="T95" fmla="*/ 24 h 310"/>
                <a:gd name="T96" fmla="*/ 58 w 124"/>
                <a:gd name="T97" fmla="*/ 22 h 310"/>
                <a:gd name="T98" fmla="*/ 72 w 124"/>
                <a:gd name="T99" fmla="*/ 14 h 310"/>
                <a:gd name="T100" fmla="*/ 72 w 124"/>
                <a:gd name="T101" fmla="*/ 12 h 310"/>
                <a:gd name="T102" fmla="*/ 76 w 124"/>
                <a:gd name="T103" fmla="*/ 6 h 310"/>
                <a:gd name="T104" fmla="*/ 82 w 124"/>
                <a:gd name="T105" fmla="*/ 2 h 310"/>
                <a:gd name="T106" fmla="*/ 92 w 124"/>
                <a:gd name="T107" fmla="*/ 2 h 310"/>
                <a:gd name="T108" fmla="*/ 120 w 124"/>
                <a:gd name="T109" fmla="*/ 20 h 310"/>
                <a:gd name="T110" fmla="*/ 116 w 124"/>
                <a:gd name="T111" fmla="*/ 26 h 310"/>
                <a:gd name="T112" fmla="*/ 102 w 124"/>
                <a:gd name="T113" fmla="*/ 46 h 31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24"/>
                <a:gd name="T172" fmla="*/ 0 h 310"/>
                <a:gd name="T173" fmla="*/ 124 w 124"/>
                <a:gd name="T174" fmla="*/ 310 h 31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24" h="310">
                  <a:moveTo>
                    <a:pt x="102" y="46"/>
                  </a:moveTo>
                  <a:lnTo>
                    <a:pt x="102" y="62"/>
                  </a:lnTo>
                  <a:lnTo>
                    <a:pt x="122" y="82"/>
                  </a:lnTo>
                  <a:lnTo>
                    <a:pt x="122" y="112"/>
                  </a:lnTo>
                  <a:lnTo>
                    <a:pt x="110" y="126"/>
                  </a:lnTo>
                  <a:lnTo>
                    <a:pt x="112" y="128"/>
                  </a:lnTo>
                  <a:lnTo>
                    <a:pt x="112" y="130"/>
                  </a:lnTo>
                  <a:lnTo>
                    <a:pt x="114" y="134"/>
                  </a:lnTo>
                  <a:lnTo>
                    <a:pt x="116" y="140"/>
                  </a:lnTo>
                  <a:lnTo>
                    <a:pt x="118" y="144"/>
                  </a:lnTo>
                  <a:lnTo>
                    <a:pt x="118" y="146"/>
                  </a:lnTo>
                  <a:lnTo>
                    <a:pt x="118" y="152"/>
                  </a:lnTo>
                  <a:lnTo>
                    <a:pt x="116" y="164"/>
                  </a:lnTo>
                  <a:lnTo>
                    <a:pt x="114" y="182"/>
                  </a:lnTo>
                  <a:lnTo>
                    <a:pt x="114" y="200"/>
                  </a:lnTo>
                  <a:lnTo>
                    <a:pt x="114" y="212"/>
                  </a:lnTo>
                  <a:lnTo>
                    <a:pt x="118" y="218"/>
                  </a:lnTo>
                  <a:lnTo>
                    <a:pt x="122" y="222"/>
                  </a:lnTo>
                  <a:lnTo>
                    <a:pt x="124" y="234"/>
                  </a:lnTo>
                  <a:lnTo>
                    <a:pt x="124" y="254"/>
                  </a:lnTo>
                  <a:lnTo>
                    <a:pt x="124" y="258"/>
                  </a:lnTo>
                  <a:lnTo>
                    <a:pt x="124" y="260"/>
                  </a:lnTo>
                  <a:lnTo>
                    <a:pt x="122" y="260"/>
                  </a:lnTo>
                  <a:lnTo>
                    <a:pt x="90" y="292"/>
                  </a:lnTo>
                  <a:lnTo>
                    <a:pt x="90" y="294"/>
                  </a:lnTo>
                  <a:lnTo>
                    <a:pt x="92" y="294"/>
                  </a:lnTo>
                  <a:lnTo>
                    <a:pt x="90" y="294"/>
                  </a:lnTo>
                  <a:lnTo>
                    <a:pt x="88" y="294"/>
                  </a:lnTo>
                  <a:lnTo>
                    <a:pt x="84" y="292"/>
                  </a:lnTo>
                  <a:lnTo>
                    <a:pt x="80" y="292"/>
                  </a:lnTo>
                  <a:lnTo>
                    <a:pt x="76" y="294"/>
                  </a:lnTo>
                  <a:lnTo>
                    <a:pt x="72" y="296"/>
                  </a:lnTo>
                  <a:lnTo>
                    <a:pt x="68" y="298"/>
                  </a:lnTo>
                  <a:lnTo>
                    <a:pt x="54" y="302"/>
                  </a:lnTo>
                  <a:lnTo>
                    <a:pt x="52" y="302"/>
                  </a:lnTo>
                  <a:lnTo>
                    <a:pt x="48" y="304"/>
                  </a:lnTo>
                  <a:lnTo>
                    <a:pt x="44" y="304"/>
                  </a:lnTo>
                  <a:lnTo>
                    <a:pt x="38" y="306"/>
                  </a:lnTo>
                  <a:lnTo>
                    <a:pt x="34" y="310"/>
                  </a:lnTo>
                  <a:lnTo>
                    <a:pt x="24" y="306"/>
                  </a:lnTo>
                  <a:lnTo>
                    <a:pt x="22" y="304"/>
                  </a:lnTo>
                  <a:lnTo>
                    <a:pt x="20" y="304"/>
                  </a:lnTo>
                  <a:lnTo>
                    <a:pt x="16" y="300"/>
                  </a:lnTo>
                  <a:lnTo>
                    <a:pt x="12" y="298"/>
                  </a:lnTo>
                  <a:lnTo>
                    <a:pt x="8" y="294"/>
                  </a:lnTo>
                  <a:lnTo>
                    <a:pt x="6" y="292"/>
                  </a:lnTo>
                  <a:lnTo>
                    <a:pt x="4" y="288"/>
                  </a:lnTo>
                  <a:lnTo>
                    <a:pt x="4" y="286"/>
                  </a:lnTo>
                  <a:lnTo>
                    <a:pt x="4" y="284"/>
                  </a:lnTo>
                  <a:lnTo>
                    <a:pt x="4" y="278"/>
                  </a:lnTo>
                  <a:lnTo>
                    <a:pt x="4" y="272"/>
                  </a:lnTo>
                  <a:lnTo>
                    <a:pt x="4" y="268"/>
                  </a:lnTo>
                  <a:lnTo>
                    <a:pt x="4" y="262"/>
                  </a:lnTo>
                  <a:lnTo>
                    <a:pt x="4" y="230"/>
                  </a:lnTo>
                  <a:lnTo>
                    <a:pt x="4" y="228"/>
                  </a:lnTo>
                  <a:lnTo>
                    <a:pt x="6" y="224"/>
                  </a:lnTo>
                  <a:lnTo>
                    <a:pt x="8" y="218"/>
                  </a:lnTo>
                  <a:lnTo>
                    <a:pt x="12" y="212"/>
                  </a:lnTo>
                  <a:lnTo>
                    <a:pt x="20" y="206"/>
                  </a:lnTo>
                  <a:lnTo>
                    <a:pt x="42" y="186"/>
                  </a:lnTo>
                  <a:lnTo>
                    <a:pt x="46" y="184"/>
                  </a:lnTo>
                  <a:lnTo>
                    <a:pt x="50" y="178"/>
                  </a:lnTo>
                  <a:lnTo>
                    <a:pt x="56" y="170"/>
                  </a:lnTo>
                  <a:lnTo>
                    <a:pt x="56" y="158"/>
                  </a:lnTo>
                  <a:lnTo>
                    <a:pt x="48" y="148"/>
                  </a:lnTo>
                  <a:lnTo>
                    <a:pt x="50" y="146"/>
                  </a:lnTo>
                  <a:lnTo>
                    <a:pt x="50" y="144"/>
                  </a:lnTo>
                  <a:lnTo>
                    <a:pt x="48" y="142"/>
                  </a:lnTo>
                  <a:lnTo>
                    <a:pt x="42" y="132"/>
                  </a:lnTo>
                  <a:lnTo>
                    <a:pt x="38" y="122"/>
                  </a:lnTo>
                  <a:lnTo>
                    <a:pt x="34" y="110"/>
                  </a:lnTo>
                  <a:lnTo>
                    <a:pt x="34" y="100"/>
                  </a:lnTo>
                  <a:lnTo>
                    <a:pt x="36" y="98"/>
                  </a:lnTo>
                  <a:lnTo>
                    <a:pt x="38" y="96"/>
                  </a:lnTo>
                  <a:lnTo>
                    <a:pt x="40" y="94"/>
                  </a:lnTo>
                  <a:lnTo>
                    <a:pt x="40" y="90"/>
                  </a:lnTo>
                  <a:lnTo>
                    <a:pt x="38" y="86"/>
                  </a:lnTo>
                  <a:lnTo>
                    <a:pt x="36" y="82"/>
                  </a:lnTo>
                  <a:lnTo>
                    <a:pt x="32" y="76"/>
                  </a:lnTo>
                  <a:lnTo>
                    <a:pt x="24" y="70"/>
                  </a:lnTo>
                  <a:lnTo>
                    <a:pt x="22" y="68"/>
                  </a:lnTo>
                  <a:lnTo>
                    <a:pt x="22" y="66"/>
                  </a:lnTo>
                  <a:lnTo>
                    <a:pt x="18" y="62"/>
                  </a:lnTo>
                  <a:lnTo>
                    <a:pt x="16" y="56"/>
                  </a:lnTo>
                  <a:lnTo>
                    <a:pt x="10" y="52"/>
                  </a:lnTo>
                  <a:lnTo>
                    <a:pt x="4" y="48"/>
                  </a:lnTo>
                  <a:lnTo>
                    <a:pt x="0" y="28"/>
                  </a:lnTo>
                  <a:lnTo>
                    <a:pt x="2" y="26"/>
                  </a:lnTo>
                  <a:lnTo>
                    <a:pt x="10" y="20"/>
                  </a:lnTo>
                  <a:lnTo>
                    <a:pt x="18" y="16"/>
                  </a:lnTo>
                  <a:lnTo>
                    <a:pt x="28" y="16"/>
                  </a:lnTo>
                  <a:lnTo>
                    <a:pt x="38" y="22"/>
                  </a:lnTo>
                  <a:lnTo>
                    <a:pt x="40" y="24"/>
                  </a:lnTo>
                  <a:lnTo>
                    <a:pt x="48" y="24"/>
                  </a:lnTo>
                  <a:lnTo>
                    <a:pt x="58" y="22"/>
                  </a:lnTo>
                  <a:lnTo>
                    <a:pt x="66" y="20"/>
                  </a:lnTo>
                  <a:lnTo>
                    <a:pt x="72" y="14"/>
                  </a:lnTo>
                  <a:lnTo>
                    <a:pt x="72" y="12"/>
                  </a:lnTo>
                  <a:lnTo>
                    <a:pt x="74" y="8"/>
                  </a:lnTo>
                  <a:lnTo>
                    <a:pt x="76" y="6"/>
                  </a:lnTo>
                  <a:lnTo>
                    <a:pt x="78" y="2"/>
                  </a:lnTo>
                  <a:lnTo>
                    <a:pt x="82" y="2"/>
                  </a:lnTo>
                  <a:lnTo>
                    <a:pt x="86" y="0"/>
                  </a:lnTo>
                  <a:lnTo>
                    <a:pt x="92" y="2"/>
                  </a:lnTo>
                  <a:lnTo>
                    <a:pt x="122" y="18"/>
                  </a:lnTo>
                  <a:lnTo>
                    <a:pt x="120" y="20"/>
                  </a:lnTo>
                  <a:lnTo>
                    <a:pt x="120" y="22"/>
                  </a:lnTo>
                  <a:lnTo>
                    <a:pt x="116" y="26"/>
                  </a:lnTo>
                  <a:lnTo>
                    <a:pt x="110" y="28"/>
                  </a:lnTo>
                  <a:lnTo>
                    <a:pt x="102" y="46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88" name="Freeform 53"/>
            <p:cNvSpPr>
              <a:spLocks/>
            </p:cNvSpPr>
            <p:nvPr/>
          </p:nvSpPr>
          <p:spPr bwMode="gray">
            <a:xfrm>
              <a:off x="989" y="2266"/>
              <a:ext cx="54" cy="84"/>
            </a:xfrm>
            <a:custGeom>
              <a:avLst/>
              <a:gdLst>
                <a:gd name="T0" fmla="*/ 18 w 54"/>
                <a:gd name="T1" fmla="*/ 80 h 84"/>
                <a:gd name="T2" fmla="*/ 4 w 54"/>
                <a:gd name="T3" fmla="*/ 82 h 84"/>
                <a:gd name="T4" fmla="*/ 0 w 54"/>
                <a:gd name="T5" fmla="*/ 78 h 84"/>
                <a:gd name="T6" fmla="*/ 2 w 54"/>
                <a:gd name="T7" fmla="*/ 74 h 84"/>
                <a:gd name="T8" fmla="*/ 4 w 54"/>
                <a:gd name="T9" fmla="*/ 72 h 84"/>
                <a:gd name="T10" fmla="*/ 4 w 54"/>
                <a:gd name="T11" fmla="*/ 62 h 84"/>
                <a:gd name="T12" fmla="*/ 10 w 54"/>
                <a:gd name="T13" fmla="*/ 56 h 84"/>
                <a:gd name="T14" fmla="*/ 14 w 54"/>
                <a:gd name="T15" fmla="*/ 54 h 84"/>
                <a:gd name="T16" fmla="*/ 10 w 54"/>
                <a:gd name="T17" fmla="*/ 48 h 84"/>
                <a:gd name="T18" fmla="*/ 10 w 54"/>
                <a:gd name="T19" fmla="*/ 46 h 84"/>
                <a:gd name="T20" fmla="*/ 12 w 54"/>
                <a:gd name="T21" fmla="*/ 44 h 84"/>
                <a:gd name="T22" fmla="*/ 16 w 54"/>
                <a:gd name="T23" fmla="*/ 40 h 84"/>
                <a:gd name="T24" fmla="*/ 16 w 54"/>
                <a:gd name="T25" fmla="*/ 36 h 84"/>
                <a:gd name="T26" fmla="*/ 12 w 54"/>
                <a:gd name="T27" fmla="*/ 30 h 84"/>
                <a:gd name="T28" fmla="*/ 16 w 54"/>
                <a:gd name="T29" fmla="*/ 28 h 84"/>
                <a:gd name="T30" fmla="*/ 20 w 54"/>
                <a:gd name="T31" fmla="*/ 28 h 84"/>
                <a:gd name="T32" fmla="*/ 20 w 54"/>
                <a:gd name="T33" fmla="*/ 28 h 84"/>
                <a:gd name="T34" fmla="*/ 14 w 54"/>
                <a:gd name="T35" fmla="*/ 26 h 84"/>
                <a:gd name="T36" fmla="*/ 10 w 54"/>
                <a:gd name="T37" fmla="*/ 26 h 84"/>
                <a:gd name="T38" fmla="*/ 10 w 54"/>
                <a:gd name="T39" fmla="*/ 20 h 84"/>
                <a:gd name="T40" fmla="*/ 10 w 54"/>
                <a:gd name="T41" fmla="*/ 14 h 84"/>
                <a:gd name="T42" fmla="*/ 14 w 54"/>
                <a:gd name="T43" fmla="*/ 14 h 84"/>
                <a:gd name="T44" fmla="*/ 20 w 54"/>
                <a:gd name="T45" fmla="*/ 10 h 84"/>
                <a:gd name="T46" fmla="*/ 38 w 54"/>
                <a:gd name="T47" fmla="*/ 2 h 84"/>
                <a:gd name="T48" fmla="*/ 46 w 54"/>
                <a:gd name="T49" fmla="*/ 12 h 84"/>
                <a:gd name="T50" fmla="*/ 46 w 54"/>
                <a:gd name="T51" fmla="*/ 20 h 84"/>
                <a:gd name="T52" fmla="*/ 46 w 54"/>
                <a:gd name="T53" fmla="*/ 28 h 84"/>
                <a:gd name="T54" fmla="*/ 46 w 54"/>
                <a:gd name="T55" fmla="*/ 30 h 84"/>
                <a:gd name="T56" fmla="*/ 46 w 54"/>
                <a:gd name="T57" fmla="*/ 34 h 84"/>
                <a:gd name="T58" fmla="*/ 42 w 54"/>
                <a:gd name="T59" fmla="*/ 36 h 84"/>
                <a:gd name="T60" fmla="*/ 46 w 54"/>
                <a:gd name="T61" fmla="*/ 40 h 84"/>
                <a:gd name="T62" fmla="*/ 50 w 54"/>
                <a:gd name="T63" fmla="*/ 42 h 84"/>
                <a:gd name="T64" fmla="*/ 52 w 54"/>
                <a:gd name="T65" fmla="*/ 46 h 84"/>
                <a:gd name="T66" fmla="*/ 54 w 54"/>
                <a:gd name="T67" fmla="*/ 50 h 84"/>
                <a:gd name="T68" fmla="*/ 52 w 54"/>
                <a:gd name="T69" fmla="*/ 52 h 84"/>
                <a:gd name="T70" fmla="*/ 48 w 54"/>
                <a:gd name="T71" fmla="*/ 56 h 84"/>
                <a:gd name="T72" fmla="*/ 48 w 54"/>
                <a:gd name="T73" fmla="*/ 58 h 84"/>
                <a:gd name="T74" fmla="*/ 50 w 54"/>
                <a:gd name="T75" fmla="*/ 60 h 84"/>
                <a:gd name="T76" fmla="*/ 50 w 54"/>
                <a:gd name="T77" fmla="*/ 64 h 84"/>
                <a:gd name="T78" fmla="*/ 48 w 54"/>
                <a:gd name="T79" fmla="*/ 68 h 84"/>
                <a:gd name="T80" fmla="*/ 48 w 54"/>
                <a:gd name="T81" fmla="*/ 70 h 84"/>
                <a:gd name="T82" fmla="*/ 50 w 54"/>
                <a:gd name="T83" fmla="*/ 74 h 84"/>
                <a:gd name="T84" fmla="*/ 50 w 54"/>
                <a:gd name="T85" fmla="*/ 78 h 84"/>
                <a:gd name="T86" fmla="*/ 48 w 54"/>
                <a:gd name="T87" fmla="*/ 80 h 84"/>
                <a:gd name="T88" fmla="*/ 44 w 54"/>
                <a:gd name="T89" fmla="*/ 76 h 84"/>
                <a:gd name="T90" fmla="*/ 46 w 54"/>
                <a:gd name="T91" fmla="*/ 80 h 84"/>
                <a:gd name="T92" fmla="*/ 42 w 54"/>
                <a:gd name="T93" fmla="*/ 80 h 84"/>
                <a:gd name="T94" fmla="*/ 38 w 54"/>
                <a:gd name="T95" fmla="*/ 82 h 84"/>
                <a:gd name="T96" fmla="*/ 34 w 54"/>
                <a:gd name="T97" fmla="*/ 82 h 84"/>
                <a:gd name="T98" fmla="*/ 32 w 54"/>
                <a:gd name="T99" fmla="*/ 84 h 84"/>
                <a:gd name="T100" fmla="*/ 28 w 54"/>
                <a:gd name="T101" fmla="*/ 84 h 84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54"/>
                <a:gd name="T154" fmla="*/ 0 h 84"/>
                <a:gd name="T155" fmla="*/ 54 w 54"/>
                <a:gd name="T156" fmla="*/ 84 h 84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54" h="84">
                  <a:moveTo>
                    <a:pt x="26" y="84"/>
                  </a:moveTo>
                  <a:lnTo>
                    <a:pt x="18" y="80"/>
                  </a:lnTo>
                  <a:lnTo>
                    <a:pt x="12" y="80"/>
                  </a:lnTo>
                  <a:lnTo>
                    <a:pt x="4" y="82"/>
                  </a:lnTo>
                  <a:lnTo>
                    <a:pt x="2" y="80"/>
                  </a:lnTo>
                  <a:lnTo>
                    <a:pt x="0" y="78"/>
                  </a:lnTo>
                  <a:lnTo>
                    <a:pt x="2" y="76"/>
                  </a:lnTo>
                  <a:lnTo>
                    <a:pt x="2" y="74"/>
                  </a:lnTo>
                  <a:lnTo>
                    <a:pt x="4" y="72"/>
                  </a:lnTo>
                  <a:lnTo>
                    <a:pt x="4" y="64"/>
                  </a:lnTo>
                  <a:lnTo>
                    <a:pt x="4" y="62"/>
                  </a:lnTo>
                  <a:lnTo>
                    <a:pt x="8" y="58"/>
                  </a:lnTo>
                  <a:lnTo>
                    <a:pt x="10" y="56"/>
                  </a:lnTo>
                  <a:lnTo>
                    <a:pt x="12" y="54"/>
                  </a:lnTo>
                  <a:lnTo>
                    <a:pt x="14" y="54"/>
                  </a:lnTo>
                  <a:lnTo>
                    <a:pt x="10" y="52"/>
                  </a:lnTo>
                  <a:lnTo>
                    <a:pt x="10" y="48"/>
                  </a:lnTo>
                  <a:lnTo>
                    <a:pt x="10" y="46"/>
                  </a:lnTo>
                  <a:lnTo>
                    <a:pt x="10" y="44"/>
                  </a:lnTo>
                  <a:lnTo>
                    <a:pt x="12" y="44"/>
                  </a:lnTo>
                  <a:lnTo>
                    <a:pt x="14" y="42"/>
                  </a:lnTo>
                  <a:lnTo>
                    <a:pt x="16" y="40"/>
                  </a:lnTo>
                  <a:lnTo>
                    <a:pt x="16" y="38"/>
                  </a:lnTo>
                  <a:lnTo>
                    <a:pt x="16" y="36"/>
                  </a:lnTo>
                  <a:lnTo>
                    <a:pt x="12" y="30"/>
                  </a:lnTo>
                  <a:lnTo>
                    <a:pt x="12" y="28"/>
                  </a:lnTo>
                  <a:lnTo>
                    <a:pt x="16" y="28"/>
                  </a:lnTo>
                  <a:lnTo>
                    <a:pt x="18" y="28"/>
                  </a:lnTo>
                  <a:lnTo>
                    <a:pt x="20" y="28"/>
                  </a:lnTo>
                  <a:lnTo>
                    <a:pt x="22" y="28"/>
                  </a:lnTo>
                  <a:lnTo>
                    <a:pt x="20" y="28"/>
                  </a:lnTo>
                  <a:lnTo>
                    <a:pt x="16" y="26"/>
                  </a:lnTo>
                  <a:lnTo>
                    <a:pt x="14" y="26"/>
                  </a:lnTo>
                  <a:lnTo>
                    <a:pt x="12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0" y="20"/>
                  </a:lnTo>
                  <a:lnTo>
                    <a:pt x="10" y="14"/>
                  </a:lnTo>
                  <a:lnTo>
                    <a:pt x="12" y="16"/>
                  </a:lnTo>
                  <a:lnTo>
                    <a:pt x="14" y="14"/>
                  </a:lnTo>
                  <a:lnTo>
                    <a:pt x="16" y="14"/>
                  </a:lnTo>
                  <a:lnTo>
                    <a:pt x="20" y="10"/>
                  </a:lnTo>
                  <a:lnTo>
                    <a:pt x="32" y="0"/>
                  </a:lnTo>
                  <a:lnTo>
                    <a:pt x="38" y="2"/>
                  </a:lnTo>
                  <a:lnTo>
                    <a:pt x="46" y="12"/>
                  </a:lnTo>
                  <a:lnTo>
                    <a:pt x="46" y="16"/>
                  </a:lnTo>
                  <a:lnTo>
                    <a:pt x="46" y="20"/>
                  </a:lnTo>
                  <a:lnTo>
                    <a:pt x="46" y="24"/>
                  </a:lnTo>
                  <a:lnTo>
                    <a:pt x="46" y="28"/>
                  </a:lnTo>
                  <a:lnTo>
                    <a:pt x="46" y="30"/>
                  </a:lnTo>
                  <a:lnTo>
                    <a:pt x="46" y="32"/>
                  </a:lnTo>
                  <a:lnTo>
                    <a:pt x="46" y="34"/>
                  </a:lnTo>
                  <a:lnTo>
                    <a:pt x="42" y="34"/>
                  </a:lnTo>
                  <a:lnTo>
                    <a:pt x="42" y="36"/>
                  </a:lnTo>
                  <a:lnTo>
                    <a:pt x="44" y="36"/>
                  </a:lnTo>
                  <a:lnTo>
                    <a:pt x="46" y="40"/>
                  </a:lnTo>
                  <a:lnTo>
                    <a:pt x="48" y="42"/>
                  </a:lnTo>
                  <a:lnTo>
                    <a:pt x="50" y="42"/>
                  </a:lnTo>
                  <a:lnTo>
                    <a:pt x="50" y="44"/>
                  </a:lnTo>
                  <a:lnTo>
                    <a:pt x="52" y="46"/>
                  </a:lnTo>
                  <a:lnTo>
                    <a:pt x="54" y="48"/>
                  </a:lnTo>
                  <a:lnTo>
                    <a:pt x="54" y="50"/>
                  </a:lnTo>
                  <a:lnTo>
                    <a:pt x="52" y="52"/>
                  </a:lnTo>
                  <a:lnTo>
                    <a:pt x="50" y="54"/>
                  </a:lnTo>
                  <a:lnTo>
                    <a:pt x="48" y="56"/>
                  </a:lnTo>
                  <a:lnTo>
                    <a:pt x="48" y="58"/>
                  </a:lnTo>
                  <a:lnTo>
                    <a:pt x="50" y="60"/>
                  </a:lnTo>
                  <a:lnTo>
                    <a:pt x="50" y="62"/>
                  </a:lnTo>
                  <a:lnTo>
                    <a:pt x="50" y="64"/>
                  </a:lnTo>
                  <a:lnTo>
                    <a:pt x="48" y="66"/>
                  </a:lnTo>
                  <a:lnTo>
                    <a:pt x="48" y="68"/>
                  </a:lnTo>
                  <a:lnTo>
                    <a:pt x="50" y="70"/>
                  </a:lnTo>
                  <a:lnTo>
                    <a:pt x="48" y="70"/>
                  </a:lnTo>
                  <a:lnTo>
                    <a:pt x="48" y="72"/>
                  </a:lnTo>
                  <a:lnTo>
                    <a:pt x="50" y="74"/>
                  </a:lnTo>
                  <a:lnTo>
                    <a:pt x="50" y="76"/>
                  </a:lnTo>
                  <a:lnTo>
                    <a:pt x="50" y="78"/>
                  </a:lnTo>
                  <a:lnTo>
                    <a:pt x="48" y="80"/>
                  </a:lnTo>
                  <a:lnTo>
                    <a:pt x="46" y="76"/>
                  </a:lnTo>
                  <a:lnTo>
                    <a:pt x="44" y="76"/>
                  </a:lnTo>
                  <a:lnTo>
                    <a:pt x="46" y="80"/>
                  </a:lnTo>
                  <a:lnTo>
                    <a:pt x="44" y="80"/>
                  </a:lnTo>
                  <a:lnTo>
                    <a:pt x="42" y="80"/>
                  </a:lnTo>
                  <a:lnTo>
                    <a:pt x="40" y="82"/>
                  </a:lnTo>
                  <a:lnTo>
                    <a:pt x="38" y="82"/>
                  </a:lnTo>
                  <a:lnTo>
                    <a:pt x="34" y="82"/>
                  </a:lnTo>
                  <a:lnTo>
                    <a:pt x="32" y="82"/>
                  </a:lnTo>
                  <a:lnTo>
                    <a:pt x="32" y="84"/>
                  </a:lnTo>
                  <a:lnTo>
                    <a:pt x="30" y="84"/>
                  </a:lnTo>
                  <a:lnTo>
                    <a:pt x="28" y="84"/>
                  </a:lnTo>
                  <a:lnTo>
                    <a:pt x="26" y="84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89" name="Freeform 54"/>
            <p:cNvSpPr>
              <a:spLocks/>
            </p:cNvSpPr>
            <p:nvPr/>
          </p:nvSpPr>
          <p:spPr bwMode="gray">
            <a:xfrm>
              <a:off x="1191" y="2508"/>
              <a:ext cx="224" cy="110"/>
            </a:xfrm>
            <a:custGeom>
              <a:avLst/>
              <a:gdLst>
                <a:gd name="T0" fmla="*/ 194 w 224"/>
                <a:gd name="T1" fmla="*/ 34 h 110"/>
                <a:gd name="T2" fmla="*/ 204 w 224"/>
                <a:gd name="T3" fmla="*/ 40 h 110"/>
                <a:gd name="T4" fmla="*/ 216 w 224"/>
                <a:gd name="T5" fmla="*/ 58 h 110"/>
                <a:gd name="T6" fmla="*/ 224 w 224"/>
                <a:gd name="T7" fmla="*/ 80 h 110"/>
                <a:gd name="T8" fmla="*/ 220 w 224"/>
                <a:gd name="T9" fmla="*/ 82 h 110"/>
                <a:gd name="T10" fmla="*/ 208 w 224"/>
                <a:gd name="T11" fmla="*/ 80 h 110"/>
                <a:gd name="T12" fmla="*/ 194 w 224"/>
                <a:gd name="T13" fmla="*/ 82 h 110"/>
                <a:gd name="T14" fmla="*/ 182 w 224"/>
                <a:gd name="T15" fmla="*/ 88 h 110"/>
                <a:gd name="T16" fmla="*/ 174 w 224"/>
                <a:gd name="T17" fmla="*/ 92 h 110"/>
                <a:gd name="T18" fmla="*/ 168 w 224"/>
                <a:gd name="T19" fmla="*/ 92 h 110"/>
                <a:gd name="T20" fmla="*/ 162 w 224"/>
                <a:gd name="T21" fmla="*/ 98 h 110"/>
                <a:gd name="T22" fmla="*/ 152 w 224"/>
                <a:gd name="T23" fmla="*/ 102 h 110"/>
                <a:gd name="T24" fmla="*/ 136 w 224"/>
                <a:gd name="T25" fmla="*/ 102 h 110"/>
                <a:gd name="T26" fmla="*/ 128 w 224"/>
                <a:gd name="T27" fmla="*/ 98 h 110"/>
                <a:gd name="T28" fmla="*/ 124 w 224"/>
                <a:gd name="T29" fmla="*/ 102 h 110"/>
                <a:gd name="T30" fmla="*/ 118 w 224"/>
                <a:gd name="T31" fmla="*/ 110 h 110"/>
                <a:gd name="T32" fmla="*/ 114 w 224"/>
                <a:gd name="T33" fmla="*/ 110 h 110"/>
                <a:gd name="T34" fmla="*/ 114 w 224"/>
                <a:gd name="T35" fmla="*/ 106 h 110"/>
                <a:gd name="T36" fmla="*/ 116 w 224"/>
                <a:gd name="T37" fmla="*/ 104 h 110"/>
                <a:gd name="T38" fmla="*/ 116 w 224"/>
                <a:gd name="T39" fmla="*/ 100 h 110"/>
                <a:gd name="T40" fmla="*/ 98 w 224"/>
                <a:gd name="T41" fmla="*/ 104 h 110"/>
                <a:gd name="T42" fmla="*/ 92 w 224"/>
                <a:gd name="T43" fmla="*/ 106 h 110"/>
                <a:gd name="T44" fmla="*/ 82 w 224"/>
                <a:gd name="T45" fmla="*/ 108 h 110"/>
                <a:gd name="T46" fmla="*/ 70 w 224"/>
                <a:gd name="T47" fmla="*/ 104 h 110"/>
                <a:gd name="T48" fmla="*/ 58 w 224"/>
                <a:gd name="T49" fmla="*/ 104 h 110"/>
                <a:gd name="T50" fmla="*/ 52 w 224"/>
                <a:gd name="T51" fmla="*/ 110 h 110"/>
                <a:gd name="T52" fmla="*/ 46 w 224"/>
                <a:gd name="T53" fmla="*/ 110 h 110"/>
                <a:gd name="T54" fmla="*/ 34 w 224"/>
                <a:gd name="T55" fmla="*/ 106 h 110"/>
                <a:gd name="T56" fmla="*/ 26 w 224"/>
                <a:gd name="T57" fmla="*/ 102 h 110"/>
                <a:gd name="T58" fmla="*/ 14 w 224"/>
                <a:gd name="T59" fmla="*/ 94 h 110"/>
                <a:gd name="T60" fmla="*/ 12 w 224"/>
                <a:gd name="T61" fmla="*/ 86 h 110"/>
                <a:gd name="T62" fmla="*/ 8 w 224"/>
                <a:gd name="T63" fmla="*/ 76 h 110"/>
                <a:gd name="T64" fmla="*/ 2 w 224"/>
                <a:gd name="T65" fmla="*/ 66 h 110"/>
                <a:gd name="T66" fmla="*/ 0 w 224"/>
                <a:gd name="T67" fmla="*/ 54 h 110"/>
                <a:gd name="T68" fmla="*/ 4 w 224"/>
                <a:gd name="T69" fmla="*/ 50 h 110"/>
                <a:gd name="T70" fmla="*/ 14 w 224"/>
                <a:gd name="T71" fmla="*/ 44 h 110"/>
                <a:gd name="T72" fmla="*/ 20 w 224"/>
                <a:gd name="T73" fmla="*/ 46 h 110"/>
                <a:gd name="T74" fmla="*/ 30 w 224"/>
                <a:gd name="T75" fmla="*/ 44 h 110"/>
                <a:gd name="T76" fmla="*/ 38 w 224"/>
                <a:gd name="T77" fmla="*/ 40 h 110"/>
                <a:gd name="T78" fmla="*/ 50 w 224"/>
                <a:gd name="T79" fmla="*/ 40 h 110"/>
                <a:gd name="T80" fmla="*/ 40 w 224"/>
                <a:gd name="T81" fmla="*/ 36 h 110"/>
                <a:gd name="T82" fmla="*/ 38 w 224"/>
                <a:gd name="T83" fmla="*/ 32 h 110"/>
                <a:gd name="T84" fmla="*/ 42 w 224"/>
                <a:gd name="T85" fmla="*/ 20 h 110"/>
                <a:gd name="T86" fmla="*/ 52 w 224"/>
                <a:gd name="T87" fmla="*/ 16 h 110"/>
                <a:gd name="T88" fmla="*/ 62 w 224"/>
                <a:gd name="T89" fmla="*/ 16 h 110"/>
                <a:gd name="T90" fmla="*/ 72 w 224"/>
                <a:gd name="T91" fmla="*/ 14 h 110"/>
                <a:gd name="T92" fmla="*/ 86 w 224"/>
                <a:gd name="T93" fmla="*/ 4 h 110"/>
                <a:gd name="T94" fmla="*/ 88 w 224"/>
                <a:gd name="T95" fmla="*/ 2 h 110"/>
                <a:gd name="T96" fmla="*/ 98 w 224"/>
                <a:gd name="T97" fmla="*/ 0 h 110"/>
                <a:gd name="T98" fmla="*/ 112 w 224"/>
                <a:gd name="T99" fmla="*/ 4 h 110"/>
                <a:gd name="T100" fmla="*/ 122 w 224"/>
                <a:gd name="T101" fmla="*/ 12 h 110"/>
                <a:gd name="T102" fmla="*/ 132 w 224"/>
                <a:gd name="T103" fmla="*/ 14 h 110"/>
                <a:gd name="T104" fmla="*/ 140 w 224"/>
                <a:gd name="T105" fmla="*/ 12 h 110"/>
                <a:gd name="T106" fmla="*/ 152 w 224"/>
                <a:gd name="T107" fmla="*/ 12 h 110"/>
                <a:gd name="T108" fmla="*/ 158 w 224"/>
                <a:gd name="T109" fmla="*/ 16 h 110"/>
                <a:gd name="T110" fmla="*/ 170 w 224"/>
                <a:gd name="T111" fmla="*/ 24 h 110"/>
                <a:gd name="T112" fmla="*/ 182 w 224"/>
                <a:gd name="T113" fmla="*/ 28 h 11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24"/>
                <a:gd name="T172" fmla="*/ 0 h 110"/>
                <a:gd name="T173" fmla="*/ 224 w 224"/>
                <a:gd name="T174" fmla="*/ 110 h 11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24" h="110">
                  <a:moveTo>
                    <a:pt x="188" y="30"/>
                  </a:moveTo>
                  <a:lnTo>
                    <a:pt x="192" y="32"/>
                  </a:lnTo>
                  <a:lnTo>
                    <a:pt x="194" y="34"/>
                  </a:lnTo>
                  <a:lnTo>
                    <a:pt x="198" y="36"/>
                  </a:lnTo>
                  <a:lnTo>
                    <a:pt x="202" y="38"/>
                  </a:lnTo>
                  <a:lnTo>
                    <a:pt x="204" y="40"/>
                  </a:lnTo>
                  <a:lnTo>
                    <a:pt x="210" y="46"/>
                  </a:lnTo>
                  <a:lnTo>
                    <a:pt x="216" y="58"/>
                  </a:lnTo>
                  <a:lnTo>
                    <a:pt x="220" y="70"/>
                  </a:lnTo>
                  <a:lnTo>
                    <a:pt x="224" y="78"/>
                  </a:lnTo>
                  <a:lnTo>
                    <a:pt x="224" y="80"/>
                  </a:lnTo>
                  <a:lnTo>
                    <a:pt x="222" y="82"/>
                  </a:lnTo>
                  <a:lnTo>
                    <a:pt x="220" y="82"/>
                  </a:lnTo>
                  <a:lnTo>
                    <a:pt x="218" y="78"/>
                  </a:lnTo>
                  <a:lnTo>
                    <a:pt x="208" y="80"/>
                  </a:lnTo>
                  <a:lnTo>
                    <a:pt x="204" y="80"/>
                  </a:lnTo>
                  <a:lnTo>
                    <a:pt x="200" y="80"/>
                  </a:lnTo>
                  <a:lnTo>
                    <a:pt x="194" y="82"/>
                  </a:lnTo>
                  <a:lnTo>
                    <a:pt x="190" y="84"/>
                  </a:lnTo>
                  <a:lnTo>
                    <a:pt x="184" y="86"/>
                  </a:lnTo>
                  <a:lnTo>
                    <a:pt x="182" y="88"/>
                  </a:lnTo>
                  <a:lnTo>
                    <a:pt x="180" y="88"/>
                  </a:lnTo>
                  <a:lnTo>
                    <a:pt x="178" y="90"/>
                  </a:lnTo>
                  <a:lnTo>
                    <a:pt x="174" y="92"/>
                  </a:lnTo>
                  <a:lnTo>
                    <a:pt x="172" y="92"/>
                  </a:lnTo>
                  <a:lnTo>
                    <a:pt x="170" y="92"/>
                  </a:lnTo>
                  <a:lnTo>
                    <a:pt x="168" y="92"/>
                  </a:lnTo>
                  <a:lnTo>
                    <a:pt x="166" y="94"/>
                  </a:lnTo>
                  <a:lnTo>
                    <a:pt x="164" y="96"/>
                  </a:lnTo>
                  <a:lnTo>
                    <a:pt x="162" y="98"/>
                  </a:lnTo>
                  <a:lnTo>
                    <a:pt x="158" y="100"/>
                  </a:lnTo>
                  <a:lnTo>
                    <a:pt x="152" y="102"/>
                  </a:lnTo>
                  <a:lnTo>
                    <a:pt x="146" y="102"/>
                  </a:lnTo>
                  <a:lnTo>
                    <a:pt x="140" y="102"/>
                  </a:lnTo>
                  <a:lnTo>
                    <a:pt x="136" y="102"/>
                  </a:lnTo>
                  <a:lnTo>
                    <a:pt x="132" y="100"/>
                  </a:lnTo>
                  <a:lnTo>
                    <a:pt x="128" y="98"/>
                  </a:lnTo>
                  <a:lnTo>
                    <a:pt x="126" y="98"/>
                  </a:lnTo>
                  <a:lnTo>
                    <a:pt x="124" y="100"/>
                  </a:lnTo>
                  <a:lnTo>
                    <a:pt x="124" y="102"/>
                  </a:lnTo>
                  <a:lnTo>
                    <a:pt x="120" y="108"/>
                  </a:lnTo>
                  <a:lnTo>
                    <a:pt x="118" y="110"/>
                  </a:lnTo>
                  <a:lnTo>
                    <a:pt x="116" y="110"/>
                  </a:lnTo>
                  <a:lnTo>
                    <a:pt x="114" y="110"/>
                  </a:lnTo>
                  <a:lnTo>
                    <a:pt x="112" y="108"/>
                  </a:lnTo>
                  <a:lnTo>
                    <a:pt x="114" y="106"/>
                  </a:lnTo>
                  <a:lnTo>
                    <a:pt x="116" y="104"/>
                  </a:lnTo>
                  <a:lnTo>
                    <a:pt x="116" y="102"/>
                  </a:lnTo>
                  <a:lnTo>
                    <a:pt x="116" y="100"/>
                  </a:lnTo>
                  <a:lnTo>
                    <a:pt x="108" y="102"/>
                  </a:lnTo>
                  <a:lnTo>
                    <a:pt x="102" y="106"/>
                  </a:lnTo>
                  <a:lnTo>
                    <a:pt x="98" y="104"/>
                  </a:lnTo>
                  <a:lnTo>
                    <a:pt x="96" y="104"/>
                  </a:lnTo>
                  <a:lnTo>
                    <a:pt x="94" y="104"/>
                  </a:lnTo>
                  <a:lnTo>
                    <a:pt x="92" y="106"/>
                  </a:lnTo>
                  <a:lnTo>
                    <a:pt x="88" y="108"/>
                  </a:lnTo>
                  <a:lnTo>
                    <a:pt x="84" y="108"/>
                  </a:lnTo>
                  <a:lnTo>
                    <a:pt x="82" y="108"/>
                  </a:lnTo>
                  <a:lnTo>
                    <a:pt x="80" y="106"/>
                  </a:lnTo>
                  <a:lnTo>
                    <a:pt x="76" y="104"/>
                  </a:lnTo>
                  <a:lnTo>
                    <a:pt x="70" y="104"/>
                  </a:lnTo>
                  <a:lnTo>
                    <a:pt x="64" y="102"/>
                  </a:lnTo>
                  <a:lnTo>
                    <a:pt x="60" y="102"/>
                  </a:lnTo>
                  <a:lnTo>
                    <a:pt x="58" y="104"/>
                  </a:lnTo>
                  <a:lnTo>
                    <a:pt x="58" y="106"/>
                  </a:lnTo>
                  <a:lnTo>
                    <a:pt x="54" y="108"/>
                  </a:lnTo>
                  <a:lnTo>
                    <a:pt x="52" y="110"/>
                  </a:lnTo>
                  <a:lnTo>
                    <a:pt x="48" y="110"/>
                  </a:lnTo>
                  <a:lnTo>
                    <a:pt x="46" y="110"/>
                  </a:lnTo>
                  <a:lnTo>
                    <a:pt x="42" y="108"/>
                  </a:lnTo>
                  <a:lnTo>
                    <a:pt x="38" y="106"/>
                  </a:lnTo>
                  <a:lnTo>
                    <a:pt x="34" y="106"/>
                  </a:lnTo>
                  <a:lnTo>
                    <a:pt x="32" y="106"/>
                  </a:lnTo>
                  <a:lnTo>
                    <a:pt x="30" y="104"/>
                  </a:lnTo>
                  <a:lnTo>
                    <a:pt x="26" y="102"/>
                  </a:lnTo>
                  <a:lnTo>
                    <a:pt x="22" y="100"/>
                  </a:lnTo>
                  <a:lnTo>
                    <a:pt x="18" y="96"/>
                  </a:lnTo>
                  <a:lnTo>
                    <a:pt x="14" y="94"/>
                  </a:lnTo>
                  <a:lnTo>
                    <a:pt x="12" y="90"/>
                  </a:lnTo>
                  <a:lnTo>
                    <a:pt x="12" y="86"/>
                  </a:lnTo>
                  <a:lnTo>
                    <a:pt x="10" y="82"/>
                  </a:lnTo>
                  <a:lnTo>
                    <a:pt x="10" y="78"/>
                  </a:lnTo>
                  <a:lnTo>
                    <a:pt x="8" y="76"/>
                  </a:lnTo>
                  <a:lnTo>
                    <a:pt x="2" y="70"/>
                  </a:lnTo>
                  <a:lnTo>
                    <a:pt x="2" y="68"/>
                  </a:lnTo>
                  <a:lnTo>
                    <a:pt x="2" y="66"/>
                  </a:lnTo>
                  <a:lnTo>
                    <a:pt x="0" y="62"/>
                  </a:lnTo>
                  <a:lnTo>
                    <a:pt x="0" y="58"/>
                  </a:lnTo>
                  <a:lnTo>
                    <a:pt x="0" y="54"/>
                  </a:lnTo>
                  <a:lnTo>
                    <a:pt x="2" y="54"/>
                  </a:lnTo>
                  <a:lnTo>
                    <a:pt x="2" y="52"/>
                  </a:lnTo>
                  <a:lnTo>
                    <a:pt x="4" y="50"/>
                  </a:lnTo>
                  <a:lnTo>
                    <a:pt x="6" y="48"/>
                  </a:lnTo>
                  <a:lnTo>
                    <a:pt x="8" y="44"/>
                  </a:lnTo>
                  <a:lnTo>
                    <a:pt x="14" y="44"/>
                  </a:lnTo>
                  <a:lnTo>
                    <a:pt x="18" y="44"/>
                  </a:lnTo>
                  <a:lnTo>
                    <a:pt x="20" y="46"/>
                  </a:lnTo>
                  <a:lnTo>
                    <a:pt x="26" y="46"/>
                  </a:lnTo>
                  <a:lnTo>
                    <a:pt x="30" y="44"/>
                  </a:lnTo>
                  <a:lnTo>
                    <a:pt x="32" y="42"/>
                  </a:lnTo>
                  <a:lnTo>
                    <a:pt x="36" y="40"/>
                  </a:lnTo>
                  <a:lnTo>
                    <a:pt x="38" y="40"/>
                  </a:lnTo>
                  <a:lnTo>
                    <a:pt x="42" y="40"/>
                  </a:lnTo>
                  <a:lnTo>
                    <a:pt x="50" y="40"/>
                  </a:lnTo>
                  <a:lnTo>
                    <a:pt x="46" y="38"/>
                  </a:lnTo>
                  <a:lnTo>
                    <a:pt x="42" y="38"/>
                  </a:lnTo>
                  <a:lnTo>
                    <a:pt x="40" y="36"/>
                  </a:lnTo>
                  <a:lnTo>
                    <a:pt x="38" y="34"/>
                  </a:lnTo>
                  <a:lnTo>
                    <a:pt x="38" y="32"/>
                  </a:lnTo>
                  <a:lnTo>
                    <a:pt x="38" y="28"/>
                  </a:lnTo>
                  <a:lnTo>
                    <a:pt x="40" y="24"/>
                  </a:lnTo>
                  <a:lnTo>
                    <a:pt x="42" y="20"/>
                  </a:lnTo>
                  <a:lnTo>
                    <a:pt x="48" y="16"/>
                  </a:lnTo>
                  <a:lnTo>
                    <a:pt x="50" y="16"/>
                  </a:lnTo>
                  <a:lnTo>
                    <a:pt x="52" y="16"/>
                  </a:lnTo>
                  <a:lnTo>
                    <a:pt x="56" y="16"/>
                  </a:lnTo>
                  <a:lnTo>
                    <a:pt x="60" y="16"/>
                  </a:lnTo>
                  <a:lnTo>
                    <a:pt x="62" y="16"/>
                  </a:lnTo>
                  <a:lnTo>
                    <a:pt x="64" y="16"/>
                  </a:lnTo>
                  <a:lnTo>
                    <a:pt x="66" y="16"/>
                  </a:lnTo>
                  <a:lnTo>
                    <a:pt x="72" y="14"/>
                  </a:lnTo>
                  <a:lnTo>
                    <a:pt x="76" y="10"/>
                  </a:lnTo>
                  <a:lnTo>
                    <a:pt x="82" y="8"/>
                  </a:lnTo>
                  <a:lnTo>
                    <a:pt x="86" y="4"/>
                  </a:lnTo>
                  <a:lnTo>
                    <a:pt x="88" y="4"/>
                  </a:lnTo>
                  <a:lnTo>
                    <a:pt x="88" y="2"/>
                  </a:lnTo>
                  <a:lnTo>
                    <a:pt x="90" y="0"/>
                  </a:lnTo>
                  <a:lnTo>
                    <a:pt x="94" y="0"/>
                  </a:lnTo>
                  <a:lnTo>
                    <a:pt x="98" y="0"/>
                  </a:lnTo>
                  <a:lnTo>
                    <a:pt x="104" y="2"/>
                  </a:lnTo>
                  <a:lnTo>
                    <a:pt x="112" y="4"/>
                  </a:lnTo>
                  <a:lnTo>
                    <a:pt x="114" y="6"/>
                  </a:lnTo>
                  <a:lnTo>
                    <a:pt x="118" y="8"/>
                  </a:lnTo>
                  <a:lnTo>
                    <a:pt x="122" y="12"/>
                  </a:lnTo>
                  <a:lnTo>
                    <a:pt x="128" y="16"/>
                  </a:lnTo>
                  <a:lnTo>
                    <a:pt x="128" y="14"/>
                  </a:lnTo>
                  <a:lnTo>
                    <a:pt x="132" y="14"/>
                  </a:lnTo>
                  <a:lnTo>
                    <a:pt x="136" y="14"/>
                  </a:lnTo>
                  <a:lnTo>
                    <a:pt x="138" y="12"/>
                  </a:lnTo>
                  <a:lnTo>
                    <a:pt x="140" y="12"/>
                  </a:lnTo>
                  <a:lnTo>
                    <a:pt x="142" y="12"/>
                  </a:lnTo>
                  <a:lnTo>
                    <a:pt x="146" y="12"/>
                  </a:lnTo>
                  <a:lnTo>
                    <a:pt x="152" y="12"/>
                  </a:lnTo>
                  <a:lnTo>
                    <a:pt x="156" y="14"/>
                  </a:lnTo>
                  <a:lnTo>
                    <a:pt x="158" y="16"/>
                  </a:lnTo>
                  <a:lnTo>
                    <a:pt x="162" y="18"/>
                  </a:lnTo>
                  <a:lnTo>
                    <a:pt x="166" y="22"/>
                  </a:lnTo>
                  <a:lnTo>
                    <a:pt x="170" y="24"/>
                  </a:lnTo>
                  <a:lnTo>
                    <a:pt x="180" y="26"/>
                  </a:lnTo>
                  <a:lnTo>
                    <a:pt x="182" y="28"/>
                  </a:lnTo>
                  <a:lnTo>
                    <a:pt x="186" y="28"/>
                  </a:lnTo>
                  <a:lnTo>
                    <a:pt x="188" y="3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90" name="Freeform 55"/>
            <p:cNvSpPr>
              <a:spLocks/>
            </p:cNvSpPr>
            <p:nvPr/>
          </p:nvSpPr>
          <p:spPr bwMode="gray">
            <a:xfrm>
              <a:off x="1119" y="2438"/>
              <a:ext cx="110" cy="90"/>
            </a:xfrm>
            <a:custGeom>
              <a:avLst/>
              <a:gdLst>
                <a:gd name="T0" fmla="*/ 28 w 110"/>
                <a:gd name="T1" fmla="*/ 74 h 90"/>
                <a:gd name="T2" fmla="*/ 30 w 110"/>
                <a:gd name="T3" fmla="*/ 60 h 90"/>
                <a:gd name="T4" fmla="*/ 32 w 110"/>
                <a:gd name="T5" fmla="*/ 58 h 90"/>
                <a:gd name="T6" fmla="*/ 32 w 110"/>
                <a:gd name="T7" fmla="*/ 54 h 90"/>
                <a:gd name="T8" fmla="*/ 30 w 110"/>
                <a:gd name="T9" fmla="*/ 50 h 90"/>
                <a:gd name="T10" fmla="*/ 26 w 110"/>
                <a:gd name="T11" fmla="*/ 44 h 90"/>
                <a:gd name="T12" fmla="*/ 22 w 110"/>
                <a:gd name="T13" fmla="*/ 36 h 90"/>
                <a:gd name="T14" fmla="*/ 18 w 110"/>
                <a:gd name="T15" fmla="*/ 24 h 90"/>
                <a:gd name="T16" fmla="*/ 14 w 110"/>
                <a:gd name="T17" fmla="*/ 22 h 90"/>
                <a:gd name="T18" fmla="*/ 4 w 110"/>
                <a:gd name="T19" fmla="*/ 12 h 90"/>
                <a:gd name="T20" fmla="*/ 4 w 110"/>
                <a:gd name="T21" fmla="*/ 6 h 90"/>
                <a:gd name="T22" fmla="*/ 0 w 110"/>
                <a:gd name="T23" fmla="*/ 0 h 90"/>
                <a:gd name="T24" fmla="*/ 2 w 110"/>
                <a:gd name="T25" fmla="*/ 0 h 90"/>
                <a:gd name="T26" fmla="*/ 10 w 110"/>
                <a:gd name="T27" fmla="*/ 0 h 90"/>
                <a:gd name="T28" fmla="*/ 18 w 110"/>
                <a:gd name="T29" fmla="*/ 4 h 90"/>
                <a:gd name="T30" fmla="*/ 24 w 110"/>
                <a:gd name="T31" fmla="*/ 10 h 90"/>
                <a:gd name="T32" fmla="*/ 32 w 110"/>
                <a:gd name="T33" fmla="*/ 16 h 90"/>
                <a:gd name="T34" fmla="*/ 44 w 110"/>
                <a:gd name="T35" fmla="*/ 18 h 90"/>
                <a:gd name="T36" fmla="*/ 58 w 110"/>
                <a:gd name="T37" fmla="*/ 12 h 90"/>
                <a:gd name="T38" fmla="*/ 84 w 110"/>
                <a:gd name="T39" fmla="*/ 18 h 90"/>
                <a:gd name="T40" fmla="*/ 100 w 110"/>
                <a:gd name="T41" fmla="*/ 24 h 90"/>
                <a:gd name="T42" fmla="*/ 104 w 110"/>
                <a:gd name="T43" fmla="*/ 26 h 90"/>
                <a:gd name="T44" fmla="*/ 110 w 110"/>
                <a:gd name="T45" fmla="*/ 30 h 90"/>
                <a:gd name="T46" fmla="*/ 110 w 110"/>
                <a:gd name="T47" fmla="*/ 34 h 90"/>
                <a:gd name="T48" fmla="*/ 108 w 110"/>
                <a:gd name="T49" fmla="*/ 42 h 90"/>
                <a:gd name="T50" fmla="*/ 106 w 110"/>
                <a:gd name="T51" fmla="*/ 46 h 90"/>
                <a:gd name="T52" fmla="*/ 104 w 110"/>
                <a:gd name="T53" fmla="*/ 52 h 90"/>
                <a:gd name="T54" fmla="*/ 100 w 110"/>
                <a:gd name="T55" fmla="*/ 56 h 90"/>
                <a:gd name="T56" fmla="*/ 98 w 110"/>
                <a:gd name="T57" fmla="*/ 58 h 90"/>
                <a:gd name="T58" fmla="*/ 94 w 110"/>
                <a:gd name="T59" fmla="*/ 66 h 90"/>
                <a:gd name="T60" fmla="*/ 94 w 110"/>
                <a:gd name="T61" fmla="*/ 68 h 90"/>
                <a:gd name="T62" fmla="*/ 90 w 110"/>
                <a:gd name="T63" fmla="*/ 70 h 90"/>
                <a:gd name="T64" fmla="*/ 82 w 110"/>
                <a:gd name="T65" fmla="*/ 72 h 90"/>
                <a:gd name="T66" fmla="*/ 74 w 110"/>
                <a:gd name="T67" fmla="*/ 82 h 90"/>
                <a:gd name="T68" fmla="*/ 70 w 110"/>
                <a:gd name="T69" fmla="*/ 88 h 90"/>
                <a:gd name="T70" fmla="*/ 62 w 110"/>
                <a:gd name="T71" fmla="*/ 88 h 90"/>
                <a:gd name="T72" fmla="*/ 56 w 110"/>
                <a:gd name="T73" fmla="*/ 88 h 90"/>
                <a:gd name="T74" fmla="*/ 36 w 110"/>
                <a:gd name="T75" fmla="*/ 90 h 9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10"/>
                <a:gd name="T115" fmla="*/ 0 h 90"/>
                <a:gd name="T116" fmla="*/ 110 w 110"/>
                <a:gd name="T117" fmla="*/ 90 h 9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10" h="90">
                  <a:moveTo>
                    <a:pt x="36" y="90"/>
                  </a:moveTo>
                  <a:lnTo>
                    <a:pt x="28" y="74"/>
                  </a:lnTo>
                  <a:lnTo>
                    <a:pt x="24" y="66"/>
                  </a:lnTo>
                  <a:lnTo>
                    <a:pt x="30" y="60"/>
                  </a:lnTo>
                  <a:lnTo>
                    <a:pt x="32" y="58"/>
                  </a:lnTo>
                  <a:lnTo>
                    <a:pt x="32" y="56"/>
                  </a:lnTo>
                  <a:lnTo>
                    <a:pt x="32" y="54"/>
                  </a:lnTo>
                  <a:lnTo>
                    <a:pt x="30" y="50"/>
                  </a:lnTo>
                  <a:lnTo>
                    <a:pt x="28" y="48"/>
                  </a:lnTo>
                  <a:lnTo>
                    <a:pt x="26" y="44"/>
                  </a:lnTo>
                  <a:lnTo>
                    <a:pt x="24" y="40"/>
                  </a:lnTo>
                  <a:lnTo>
                    <a:pt x="22" y="36"/>
                  </a:lnTo>
                  <a:lnTo>
                    <a:pt x="22" y="30"/>
                  </a:lnTo>
                  <a:lnTo>
                    <a:pt x="18" y="24"/>
                  </a:lnTo>
                  <a:lnTo>
                    <a:pt x="18" y="20"/>
                  </a:lnTo>
                  <a:lnTo>
                    <a:pt x="14" y="22"/>
                  </a:lnTo>
                  <a:lnTo>
                    <a:pt x="4" y="14"/>
                  </a:lnTo>
                  <a:lnTo>
                    <a:pt x="4" y="12"/>
                  </a:lnTo>
                  <a:lnTo>
                    <a:pt x="4" y="10"/>
                  </a:lnTo>
                  <a:lnTo>
                    <a:pt x="4" y="6"/>
                  </a:lnTo>
                  <a:lnTo>
                    <a:pt x="2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10" y="0"/>
                  </a:lnTo>
                  <a:lnTo>
                    <a:pt x="18" y="2"/>
                  </a:lnTo>
                  <a:lnTo>
                    <a:pt x="18" y="4"/>
                  </a:lnTo>
                  <a:lnTo>
                    <a:pt x="20" y="6"/>
                  </a:lnTo>
                  <a:lnTo>
                    <a:pt x="24" y="10"/>
                  </a:lnTo>
                  <a:lnTo>
                    <a:pt x="28" y="12"/>
                  </a:lnTo>
                  <a:lnTo>
                    <a:pt x="32" y="16"/>
                  </a:lnTo>
                  <a:lnTo>
                    <a:pt x="38" y="18"/>
                  </a:lnTo>
                  <a:lnTo>
                    <a:pt x="44" y="18"/>
                  </a:lnTo>
                  <a:lnTo>
                    <a:pt x="48" y="16"/>
                  </a:lnTo>
                  <a:lnTo>
                    <a:pt x="58" y="12"/>
                  </a:lnTo>
                  <a:lnTo>
                    <a:pt x="70" y="12"/>
                  </a:lnTo>
                  <a:lnTo>
                    <a:pt x="84" y="18"/>
                  </a:lnTo>
                  <a:lnTo>
                    <a:pt x="98" y="22"/>
                  </a:lnTo>
                  <a:lnTo>
                    <a:pt x="100" y="24"/>
                  </a:lnTo>
                  <a:lnTo>
                    <a:pt x="102" y="24"/>
                  </a:lnTo>
                  <a:lnTo>
                    <a:pt x="104" y="26"/>
                  </a:lnTo>
                  <a:lnTo>
                    <a:pt x="108" y="28"/>
                  </a:lnTo>
                  <a:lnTo>
                    <a:pt x="110" y="30"/>
                  </a:lnTo>
                  <a:lnTo>
                    <a:pt x="110" y="32"/>
                  </a:lnTo>
                  <a:lnTo>
                    <a:pt x="110" y="34"/>
                  </a:lnTo>
                  <a:lnTo>
                    <a:pt x="108" y="36"/>
                  </a:lnTo>
                  <a:lnTo>
                    <a:pt x="108" y="42"/>
                  </a:lnTo>
                  <a:lnTo>
                    <a:pt x="106" y="46"/>
                  </a:lnTo>
                  <a:lnTo>
                    <a:pt x="104" y="48"/>
                  </a:lnTo>
                  <a:lnTo>
                    <a:pt x="104" y="52"/>
                  </a:lnTo>
                  <a:lnTo>
                    <a:pt x="102" y="54"/>
                  </a:lnTo>
                  <a:lnTo>
                    <a:pt x="100" y="56"/>
                  </a:lnTo>
                  <a:lnTo>
                    <a:pt x="98" y="56"/>
                  </a:lnTo>
                  <a:lnTo>
                    <a:pt x="98" y="58"/>
                  </a:lnTo>
                  <a:lnTo>
                    <a:pt x="96" y="62"/>
                  </a:lnTo>
                  <a:lnTo>
                    <a:pt x="94" y="66"/>
                  </a:lnTo>
                  <a:lnTo>
                    <a:pt x="96" y="68"/>
                  </a:lnTo>
                  <a:lnTo>
                    <a:pt x="94" y="68"/>
                  </a:lnTo>
                  <a:lnTo>
                    <a:pt x="92" y="68"/>
                  </a:lnTo>
                  <a:lnTo>
                    <a:pt x="90" y="70"/>
                  </a:lnTo>
                  <a:lnTo>
                    <a:pt x="86" y="70"/>
                  </a:lnTo>
                  <a:lnTo>
                    <a:pt x="82" y="72"/>
                  </a:lnTo>
                  <a:lnTo>
                    <a:pt x="78" y="76"/>
                  </a:lnTo>
                  <a:lnTo>
                    <a:pt x="74" y="82"/>
                  </a:lnTo>
                  <a:lnTo>
                    <a:pt x="72" y="88"/>
                  </a:lnTo>
                  <a:lnTo>
                    <a:pt x="70" y="88"/>
                  </a:lnTo>
                  <a:lnTo>
                    <a:pt x="68" y="88"/>
                  </a:lnTo>
                  <a:lnTo>
                    <a:pt x="62" y="88"/>
                  </a:lnTo>
                  <a:lnTo>
                    <a:pt x="58" y="88"/>
                  </a:lnTo>
                  <a:lnTo>
                    <a:pt x="56" y="88"/>
                  </a:lnTo>
                  <a:lnTo>
                    <a:pt x="54" y="86"/>
                  </a:lnTo>
                  <a:lnTo>
                    <a:pt x="36" y="9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91" name="Freeform 56"/>
            <p:cNvSpPr>
              <a:spLocks/>
            </p:cNvSpPr>
            <p:nvPr/>
          </p:nvSpPr>
          <p:spPr bwMode="gray">
            <a:xfrm>
              <a:off x="1107" y="2524"/>
              <a:ext cx="84" cy="84"/>
            </a:xfrm>
            <a:custGeom>
              <a:avLst/>
              <a:gdLst>
                <a:gd name="T0" fmla="*/ 84 w 84"/>
                <a:gd name="T1" fmla="*/ 2 h 84"/>
                <a:gd name="T2" fmla="*/ 72 w 84"/>
                <a:gd name="T3" fmla="*/ 4 h 84"/>
                <a:gd name="T4" fmla="*/ 72 w 84"/>
                <a:gd name="T5" fmla="*/ 4 h 84"/>
                <a:gd name="T6" fmla="*/ 70 w 84"/>
                <a:gd name="T7" fmla="*/ 4 h 84"/>
                <a:gd name="T8" fmla="*/ 68 w 84"/>
                <a:gd name="T9" fmla="*/ 2 h 84"/>
                <a:gd name="T10" fmla="*/ 66 w 84"/>
                <a:gd name="T11" fmla="*/ 0 h 84"/>
                <a:gd name="T12" fmla="*/ 48 w 84"/>
                <a:gd name="T13" fmla="*/ 4 h 84"/>
                <a:gd name="T14" fmla="*/ 34 w 84"/>
                <a:gd name="T15" fmla="*/ 6 h 84"/>
                <a:gd name="T16" fmla="*/ 20 w 84"/>
                <a:gd name="T17" fmla="*/ 8 h 84"/>
                <a:gd name="T18" fmla="*/ 20 w 84"/>
                <a:gd name="T19" fmla="*/ 10 h 84"/>
                <a:gd name="T20" fmla="*/ 18 w 84"/>
                <a:gd name="T21" fmla="*/ 12 h 84"/>
                <a:gd name="T22" fmla="*/ 18 w 84"/>
                <a:gd name="T23" fmla="*/ 16 h 84"/>
                <a:gd name="T24" fmla="*/ 18 w 84"/>
                <a:gd name="T25" fmla="*/ 16 h 84"/>
                <a:gd name="T26" fmla="*/ 16 w 84"/>
                <a:gd name="T27" fmla="*/ 18 h 84"/>
                <a:gd name="T28" fmla="*/ 12 w 84"/>
                <a:gd name="T29" fmla="*/ 20 h 84"/>
                <a:gd name="T30" fmla="*/ 8 w 84"/>
                <a:gd name="T31" fmla="*/ 22 h 84"/>
                <a:gd name="T32" fmla="*/ 6 w 84"/>
                <a:gd name="T33" fmla="*/ 26 h 84"/>
                <a:gd name="T34" fmla="*/ 2 w 84"/>
                <a:gd name="T35" fmla="*/ 30 h 84"/>
                <a:gd name="T36" fmla="*/ 0 w 84"/>
                <a:gd name="T37" fmla="*/ 36 h 84"/>
                <a:gd name="T38" fmla="*/ 0 w 84"/>
                <a:gd name="T39" fmla="*/ 36 h 84"/>
                <a:gd name="T40" fmla="*/ 0 w 84"/>
                <a:gd name="T41" fmla="*/ 38 h 84"/>
                <a:gd name="T42" fmla="*/ 0 w 84"/>
                <a:gd name="T43" fmla="*/ 40 h 84"/>
                <a:gd name="T44" fmla="*/ 2 w 84"/>
                <a:gd name="T45" fmla="*/ 44 h 84"/>
                <a:gd name="T46" fmla="*/ 4 w 84"/>
                <a:gd name="T47" fmla="*/ 48 h 84"/>
                <a:gd name="T48" fmla="*/ 10 w 84"/>
                <a:gd name="T49" fmla="*/ 56 h 84"/>
                <a:gd name="T50" fmla="*/ 18 w 84"/>
                <a:gd name="T51" fmla="*/ 66 h 84"/>
                <a:gd name="T52" fmla="*/ 26 w 84"/>
                <a:gd name="T53" fmla="*/ 76 h 84"/>
                <a:gd name="T54" fmla="*/ 30 w 84"/>
                <a:gd name="T55" fmla="*/ 84 h 84"/>
                <a:gd name="T56" fmla="*/ 42 w 84"/>
                <a:gd name="T57" fmla="*/ 84 h 84"/>
                <a:gd name="T58" fmla="*/ 44 w 84"/>
                <a:gd name="T59" fmla="*/ 66 h 84"/>
                <a:gd name="T60" fmla="*/ 46 w 84"/>
                <a:gd name="T61" fmla="*/ 66 h 84"/>
                <a:gd name="T62" fmla="*/ 48 w 84"/>
                <a:gd name="T63" fmla="*/ 64 h 84"/>
                <a:gd name="T64" fmla="*/ 50 w 84"/>
                <a:gd name="T65" fmla="*/ 62 h 84"/>
                <a:gd name="T66" fmla="*/ 54 w 84"/>
                <a:gd name="T67" fmla="*/ 56 h 84"/>
                <a:gd name="T68" fmla="*/ 60 w 84"/>
                <a:gd name="T69" fmla="*/ 48 h 84"/>
                <a:gd name="T70" fmla="*/ 58 w 84"/>
                <a:gd name="T71" fmla="*/ 48 h 84"/>
                <a:gd name="T72" fmla="*/ 58 w 84"/>
                <a:gd name="T73" fmla="*/ 46 h 84"/>
                <a:gd name="T74" fmla="*/ 58 w 84"/>
                <a:gd name="T75" fmla="*/ 42 h 84"/>
                <a:gd name="T76" fmla="*/ 58 w 84"/>
                <a:gd name="T77" fmla="*/ 38 h 84"/>
                <a:gd name="T78" fmla="*/ 60 w 84"/>
                <a:gd name="T79" fmla="*/ 32 h 84"/>
                <a:gd name="T80" fmla="*/ 64 w 84"/>
                <a:gd name="T81" fmla="*/ 26 h 84"/>
                <a:gd name="T82" fmla="*/ 64 w 84"/>
                <a:gd name="T83" fmla="*/ 24 h 84"/>
                <a:gd name="T84" fmla="*/ 64 w 84"/>
                <a:gd name="T85" fmla="*/ 22 h 84"/>
                <a:gd name="T86" fmla="*/ 68 w 84"/>
                <a:gd name="T87" fmla="*/ 20 h 84"/>
                <a:gd name="T88" fmla="*/ 70 w 84"/>
                <a:gd name="T89" fmla="*/ 18 h 84"/>
                <a:gd name="T90" fmla="*/ 74 w 84"/>
                <a:gd name="T91" fmla="*/ 16 h 84"/>
                <a:gd name="T92" fmla="*/ 78 w 84"/>
                <a:gd name="T93" fmla="*/ 16 h 84"/>
                <a:gd name="T94" fmla="*/ 84 w 84"/>
                <a:gd name="T95" fmla="*/ 18 h 84"/>
                <a:gd name="T96" fmla="*/ 84 w 84"/>
                <a:gd name="T97" fmla="*/ 2 h 8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4"/>
                <a:gd name="T148" fmla="*/ 0 h 84"/>
                <a:gd name="T149" fmla="*/ 84 w 84"/>
                <a:gd name="T150" fmla="*/ 84 h 8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4" h="84">
                  <a:moveTo>
                    <a:pt x="84" y="2"/>
                  </a:moveTo>
                  <a:lnTo>
                    <a:pt x="72" y="4"/>
                  </a:lnTo>
                  <a:lnTo>
                    <a:pt x="70" y="4"/>
                  </a:lnTo>
                  <a:lnTo>
                    <a:pt x="68" y="2"/>
                  </a:lnTo>
                  <a:lnTo>
                    <a:pt x="66" y="0"/>
                  </a:lnTo>
                  <a:lnTo>
                    <a:pt x="48" y="4"/>
                  </a:lnTo>
                  <a:lnTo>
                    <a:pt x="34" y="6"/>
                  </a:lnTo>
                  <a:lnTo>
                    <a:pt x="20" y="8"/>
                  </a:lnTo>
                  <a:lnTo>
                    <a:pt x="20" y="10"/>
                  </a:lnTo>
                  <a:lnTo>
                    <a:pt x="18" y="12"/>
                  </a:lnTo>
                  <a:lnTo>
                    <a:pt x="18" y="16"/>
                  </a:lnTo>
                  <a:lnTo>
                    <a:pt x="16" y="18"/>
                  </a:lnTo>
                  <a:lnTo>
                    <a:pt x="12" y="20"/>
                  </a:lnTo>
                  <a:lnTo>
                    <a:pt x="8" y="22"/>
                  </a:lnTo>
                  <a:lnTo>
                    <a:pt x="6" y="26"/>
                  </a:lnTo>
                  <a:lnTo>
                    <a:pt x="2" y="30"/>
                  </a:lnTo>
                  <a:lnTo>
                    <a:pt x="0" y="36"/>
                  </a:lnTo>
                  <a:lnTo>
                    <a:pt x="0" y="38"/>
                  </a:lnTo>
                  <a:lnTo>
                    <a:pt x="0" y="40"/>
                  </a:lnTo>
                  <a:lnTo>
                    <a:pt x="2" y="44"/>
                  </a:lnTo>
                  <a:lnTo>
                    <a:pt x="4" y="48"/>
                  </a:lnTo>
                  <a:lnTo>
                    <a:pt x="10" y="56"/>
                  </a:lnTo>
                  <a:lnTo>
                    <a:pt x="18" y="66"/>
                  </a:lnTo>
                  <a:lnTo>
                    <a:pt x="26" y="76"/>
                  </a:lnTo>
                  <a:lnTo>
                    <a:pt x="30" y="84"/>
                  </a:lnTo>
                  <a:lnTo>
                    <a:pt x="42" y="84"/>
                  </a:lnTo>
                  <a:lnTo>
                    <a:pt x="44" y="66"/>
                  </a:lnTo>
                  <a:lnTo>
                    <a:pt x="46" y="66"/>
                  </a:lnTo>
                  <a:lnTo>
                    <a:pt x="48" y="64"/>
                  </a:lnTo>
                  <a:lnTo>
                    <a:pt x="50" y="62"/>
                  </a:lnTo>
                  <a:lnTo>
                    <a:pt x="54" y="56"/>
                  </a:lnTo>
                  <a:lnTo>
                    <a:pt x="60" y="48"/>
                  </a:lnTo>
                  <a:lnTo>
                    <a:pt x="58" y="48"/>
                  </a:lnTo>
                  <a:lnTo>
                    <a:pt x="58" y="46"/>
                  </a:lnTo>
                  <a:lnTo>
                    <a:pt x="58" y="42"/>
                  </a:lnTo>
                  <a:lnTo>
                    <a:pt x="58" y="38"/>
                  </a:lnTo>
                  <a:lnTo>
                    <a:pt x="60" y="32"/>
                  </a:lnTo>
                  <a:lnTo>
                    <a:pt x="64" y="26"/>
                  </a:lnTo>
                  <a:lnTo>
                    <a:pt x="64" y="24"/>
                  </a:lnTo>
                  <a:lnTo>
                    <a:pt x="64" y="22"/>
                  </a:lnTo>
                  <a:lnTo>
                    <a:pt x="68" y="20"/>
                  </a:lnTo>
                  <a:lnTo>
                    <a:pt x="70" y="18"/>
                  </a:lnTo>
                  <a:lnTo>
                    <a:pt x="74" y="16"/>
                  </a:lnTo>
                  <a:lnTo>
                    <a:pt x="78" y="16"/>
                  </a:lnTo>
                  <a:lnTo>
                    <a:pt x="84" y="18"/>
                  </a:lnTo>
                  <a:lnTo>
                    <a:pt x="84" y="2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92" name="Freeform 57"/>
            <p:cNvSpPr>
              <a:spLocks/>
            </p:cNvSpPr>
            <p:nvPr/>
          </p:nvSpPr>
          <p:spPr bwMode="gray">
            <a:xfrm>
              <a:off x="1099" y="2496"/>
              <a:ext cx="28" cy="64"/>
            </a:xfrm>
            <a:custGeom>
              <a:avLst/>
              <a:gdLst>
                <a:gd name="T0" fmla="*/ 0 w 28"/>
                <a:gd name="T1" fmla="*/ 20 h 64"/>
                <a:gd name="T2" fmla="*/ 8 w 28"/>
                <a:gd name="T3" fmla="*/ 28 h 64"/>
                <a:gd name="T4" fmla="*/ 10 w 28"/>
                <a:gd name="T5" fmla="*/ 28 h 64"/>
                <a:gd name="T6" fmla="*/ 10 w 28"/>
                <a:gd name="T7" fmla="*/ 32 h 64"/>
                <a:gd name="T8" fmla="*/ 12 w 28"/>
                <a:gd name="T9" fmla="*/ 36 h 64"/>
                <a:gd name="T10" fmla="*/ 12 w 28"/>
                <a:gd name="T11" fmla="*/ 40 h 64"/>
                <a:gd name="T12" fmla="*/ 10 w 28"/>
                <a:gd name="T13" fmla="*/ 40 h 64"/>
                <a:gd name="T14" fmla="*/ 10 w 28"/>
                <a:gd name="T15" fmla="*/ 40 h 64"/>
                <a:gd name="T16" fmla="*/ 10 w 28"/>
                <a:gd name="T17" fmla="*/ 44 h 64"/>
                <a:gd name="T18" fmla="*/ 8 w 28"/>
                <a:gd name="T19" fmla="*/ 48 h 64"/>
                <a:gd name="T20" fmla="*/ 8 w 28"/>
                <a:gd name="T21" fmla="*/ 54 h 64"/>
                <a:gd name="T22" fmla="*/ 8 w 28"/>
                <a:gd name="T23" fmla="*/ 54 h 64"/>
                <a:gd name="T24" fmla="*/ 8 w 28"/>
                <a:gd name="T25" fmla="*/ 58 h 64"/>
                <a:gd name="T26" fmla="*/ 8 w 28"/>
                <a:gd name="T27" fmla="*/ 60 h 64"/>
                <a:gd name="T28" fmla="*/ 8 w 28"/>
                <a:gd name="T29" fmla="*/ 64 h 64"/>
                <a:gd name="T30" fmla="*/ 8 w 28"/>
                <a:gd name="T31" fmla="*/ 62 h 64"/>
                <a:gd name="T32" fmla="*/ 8 w 28"/>
                <a:gd name="T33" fmla="*/ 60 h 64"/>
                <a:gd name="T34" fmla="*/ 10 w 28"/>
                <a:gd name="T35" fmla="*/ 58 h 64"/>
                <a:gd name="T36" fmla="*/ 14 w 28"/>
                <a:gd name="T37" fmla="*/ 54 h 64"/>
                <a:gd name="T38" fmla="*/ 18 w 28"/>
                <a:gd name="T39" fmla="*/ 50 h 64"/>
                <a:gd name="T40" fmla="*/ 26 w 28"/>
                <a:gd name="T41" fmla="*/ 44 h 64"/>
                <a:gd name="T42" fmla="*/ 26 w 28"/>
                <a:gd name="T43" fmla="*/ 42 h 64"/>
                <a:gd name="T44" fmla="*/ 26 w 28"/>
                <a:gd name="T45" fmla="*/ 40 h 64"/>
                <a:gd name="T46" fmla="*/ 28 w 28"/>
                <a:gd name="T47" fmla="*/ 38 h 64"/>
                <a:gd name="T48" fmla="*/ 28 w 28"/>
                <a:gd name="T49" fmla="*/ 36 h 64"/>
                <a:gd name="T50" fmla="*/ 28 w 28"/>
                <a:gd name="T51" fmla="*/ 36 h 64"/>
                <a:gd name="T52" fmla="*/ 26 w 28"/>
                <a:gd name="T53" fmla="*/ 34 h 64"/>
                <a:gd name="T54" fmla="*/ 26 w 28"/>
                <a:gd name="T55" fmla="*/ 32 h 64"/>
                <a:gd name="T56" fmla="*/ 26 w 28"/>
                <a:gd name="T57" fmla="*/ 28 h 64"/>
                <a:gd name="T58" fmla="*/ 26 w 28"/>
                <a:gd name="T59" fmla="*/ 24 h 64"/>
                <a:gd name="T60" fmla="*/ 26 w 28"/>
                <a:gd name="T61" fmla="*/ 22 h 64"/>
                <a:gd name="T62" fmla="*/ 26 w 28"/>
                <a:gd name="T63" fmla="*/ 18 h 64"/>
                <a:gd name="T64" fmla="*/ 24 w 28"/>
                <a:gd name="T65" fmla="*/ 14 h 64"/>
                <a:gd name="T66" fmla="*/ 22 w 28"/>
                <a:gd name="T67" fmla="*/ 8 h 64"/>
                <a:gd name="T68" fmla="*/ 20 w 28"/>
                <a:gd name="T69" fmla="*/ 4 h 64"/>
                <a:gd name="T70" fmla="*/ 20 w 28"/>
                <a:gd name="T71" fmla="*/ 4 h 64"/>
                <a:gd name="T72" fmla="*/ 18 w 28"/>
                <a:gd name="T73" fmla="*/ 2 h 64"/>
                <a:gd name="T74" fmla="*/ 16 w 28"/>
                <a:gd name="T75" fmla="*/ 0 h 64"/>
                <a:gd name="T76" fmla="*/ 12 w 28"/>
                <a:gd name="T77" fmla="*/ 0 h 64"/>
                <a:gd name="T78" fmla="*/ 8 w 28"/>
                <a:gd name="T79" fmla="*/ 0 h 64"/>
                <a:gd name="T80" fmla="*/ 8 w 28"/>
                <a:gd name="T81" fmla="*/ 0 h 64"/>
                <a:gd name="T82" fmla="*/ 6 w 28"/>
                <a:gd name="T83" fmla="*/ 2 h 64"/>
                <a:gd name="T84" fmla="*/ 6 w 28"/>
                <a:gd name="T85" fmla="*/ 2 h 64"/>
                <a:gd name="T86" fmla="*/ 0 w 28"/>
                <a:gd name="T87" fmla="*/ 20 h 6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8"/>
                <a:gd name="T133" fmla="*/ 0 h 64"/>
                <a:gd name="T134" fmla="*/ 28 w 28"/>
                <a:gd name="T135" fmla="*/ 64 h 64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8" h="64">
                  <a:moveTo>
                    <a:pt x="0" y="20"/>
                  </a:moveTo>
                  <a:lnTo>
                    <a:pt x="8" y="28"/>
                  </a:lnTo>
                  <a:lnTo>
                    <a:pt x="10" y="28"/>
                  </a:lnTo>
                  <a:lnTo>
                    <a:pt x="10" y="32"/>
                  </a:lnTo>
                  <a:lnTo>
                    <a:pt x="12" y="36"/>
                  </a:lnTo>
                  <a:lnTo>
                    <a:pt x="12" y="40"/>
                  </a:lnTo>
                  <a:lnTo>
                    <a:pt x="10" y="40"/>
                  </a:lnTo>
                  <a:lnTo>
                    <a:pt x="10" y="44"/>
                  </a:lnTo>
                  <a:lnTo>
                    <a:pt x="8" y="48"/>
                  </a:lnTo>
                  <a:lnTo>
                    <a:pt x="8" y="54"/>
                  </a:lnTo>
                  <a:lnTo>
                    <a:pt x="8" y="58"/>
                  </a:lnTo>
                  <a:lnTo>
                    <a:pt x="8" y="60"/>
                  </a:lnTo>
                  <a:lnTo>
                    <a:pt x="8" y="64"/>
                  </a:lnTo>
                  <a:lnTo>
                    <a:pt x="8" y="62"/>
                  </a:lnTo>
                  <a:lnTo>
                    <a:pt x="8" y="60"/>
                  </a:lnTo>
                  <a:lnTo>
                    <a:pt x="10" y="58"/>
                  </a:lnTo>
                  <a:lnTo>
                    <a:pt x="14" y="54"/>
                  </a:lnTo>
                  <a:lnTo>
                    <a:pt x="18" y="50"/>
                  </a:lnTo>
                  <a:lnTo>
                    <a:pt x="26" y="44"/>
                  </a:lnTo>
                  <a:lnTo>
                    <a:pt x="26" y="42"/>
                  </a:lnTo>
                  <a:lnTo>
                    <a:pt x="26" y="40"/>
                  </a:lnTo>
                  <a:lnTo>
                    <a:pt x="28" y="38"/>
                  </a:lnTo>
                  <a:lnTo>
                    <a:pt x="28" y="36"/>
                  </a:lnTo>
                  <a:lnTo>
                    <a:pt x="26" y="34"/>
                  </a:lnTo>
                  <a:lnTo>
                    <a:pt x="26" y="32"/>
                  </a:lnTo>
                  <a:lnTo>
                    <a:pt x="26" y="28"/>
                  </a:lnTo>
                  <a:lnTo>
                    <a:pt x="26" y="24"/>
                  </a:lnTo>
                  <a:lnTo>
                    <a:pt x="26" y="22"/>
                  </a:lnTo>
                  <a:lnTo>
                    <a:pt x="26" y="18"/>
                  </a:lnTo>
                  <a:lnTo>
                    <a:pt x="24" y="14"/>
                  </a:lnTo>
                  <a:lnTo>
                    <a:pt x="22" y="8"/>
                  </a:lnTo>
                  <a:lnTo>
                    <a:pt x="20" y="4"/>
                  </a:lnTo>
                  <a:lnTo>
                    <a:pt x="18" y="2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8" y="0"/>
                  </a:lnTo>
                  <a:lnTo>
                    <a:pt x="6" y="2"/>
                  </a:lnTo>
                  <a:lnTo>
                    <a:pt x="0" y="2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93" name="Freeform 58"/>
            <p:cNvSpPr>
              <a:spLocks/>
            </p:cNvSpPr>
            <p:nvPr/>
          </p:nvSpPr>
          <p:spPr bwMode="gray">
            <a:xfrm>
              <a:off x="1013" y="2418"/>
              <a:ext cx="142" cy="114"/>
            </a:xfrm>
            <a:custGeom>
              <a:avLst/>
              <a:gdLst>
                <a:gd name="T0" fmla="*/ 20 w 142"/>
                <a:gd name="T1" fmla="*/ 42 h 114"/>
                <a:gd name="T2" fmla="*/ 20 w 142"/>
                <a:gd name="T3" fmla="*/ 40 h 114"/>
                <a:gd name="T4" fmla="*/ 18 w 142"/>
                <a:gd name="T5" fmla="*/ 38 h 114"/>
                <a:gd name="T6" fmla="*/ 20 w 142"/>
                <a:gd name="T7" fmla="*/ 36 h 114"/>
                <a:gd name="T8" fmla="*/ 14 w 142"/>
                <a:gd name="T9" fmla="*/ 34 h 114"/>
                <a:gd name="T10" fmla="*/ 6 w 142"/>
                <a:gd name="T11" fmla="*/ 30 h 114"/>
                <a:gd name="T12" fmla="*/ 0 w 142"/>
                <a:gd name="T13" fmla="*/ 26 h 114"/>
                <a:gd name="T14" fmla="*/ 2 w 142"/>
                <a:gd name="T15" fmla="*/ 24 h 114"/>
                <a:gd name="T16" fmla="*/ 20 w 142"/>
                <a:gd name="T17" fmla="*/ 16 h 114"/>
                <a:gd name="T18" fmla="*/ 32 w 142"/>
                <a:gd name="T19" fmla="*/ 12 h 114"/>
                <a:gd name="T20" fmla="*/ 54 w 142"/>
                <a:gd name="T21" fmla="*/ 6 h 114"/>
                <a:gd name="T22" fmla="*/ 58 w 142"/>
                <a:gd name="T23" fmla="*/ 2 h 114"/>
                <a:gd name="T24" fmla="*/ 60 w 142"/>
                <a:gd name="T25" fmla="*/ 0 h 114"/>
                <a:gd name="T26" fmla="*/ 68 w 142"/>
                <a:gd name="T27" fmla="*/ 24 h 114"/>
                <a:gd name="T28" fmla="*/ 86 w 142"/>
                <a:gd name="T29" fmla="*/ 24 h 114"/>
                <a:gd name="T30" fmla="*/ 92 w 142"/>
                <a:gd name="T31" fmla="*/ 22 h 114"/>
                <a:gd name="T32" fmla="*/ 102 w 142"/>
                <a:gd name="T33" fmla="*/ 18 h 114"/>
                <a:gd name="T34" fmla="*/ 108 w 142"/>
                <a:gd name="T35" fmla="*/ 20 h 114"/>
                <a:gd name="T36" fmla="*/ 110 w 142"/>
                <a:gd name="T37" fmla="*/ 26 h 114"/>
                <a:gd name="T38" fmla="*/ 110 w 142"/>
                <a:gd name="T39" fmla="*/ 32 h 114"/>
                <a:gd name="T40" fmla="*/ 120 w 142"/>
                <a:gd name="T41" fmla="*/ 42 h 114"/>
                <a:gd name="T42" fmla="*/ 124 w 142"/>
                <a:gd name="T43" fmla="*/ 44 h 114"/>
                <a:gd name="T44" fmla="*/ 128 w 142"/>
                <a:gd name="T45" fmla="*/ 56 h 114"/>
                <a:gd name="T46" fmla="*/ 132 w 142"/>
                <a:gd name="T47" fmla="*/ 64 h 114"/>
                <a:gd name="T48" fmla="*/ 136 w 142"/>
                <a:gd name="T49" fmla="*/ 70 h 114"/>
                <a:gd name="T50" fmla="*/ 138 w 142"/>
                <a:gd name="T51" fmla="*/ 74 h 114"/>
                <a:gd name="T52" fmla="*/ 138 w 142"/>
                <a:gd name="T53" fmla="*/ 78 h 114"/>
                <a:gd name="T54" fmla="*/ 136 w 142"/>
                <a:gd name="T55" fmla="*/ 80 h 114"/>
                <a:gd name="T56" fmla="*/ 134 w 142"/>
                <a:gd name="T57" fmla="*/ 94 h 114"/>
                <a:gd name="T58" fmla="*/ 128 w 142"/>
                <a:gd name="T59" fmla="*/ 112 h 114"/>
                <a:gd name="T60" fmla="*/ 112 w 142"/>
                <a:gd name="T61" fmla="*/ 110 h 114"/>
                <a:gd name="T62" fmla="*/ 112 w 142"/>
                <a:gd name="T63" fmla="*/ 104 h 114"/>
                <a:gd name="T64" fmla="*/ 112 w 142"/>
                <a:gd name="T65" fmla="*/ 102 h 114"/>
                <a:gd name="T66" fmla="*/ 110 w 142"/>
                <a:gd name="T67" fmla="*/ 92 h 114"/>
                <a:gd name="T68" fmla="*/ 108 w 142"/>
                <a:gd name="T69" fmla="*/ 86 h 114"/>
                <a:gd name="T70" fmla="*/ 106 w 142"/>
                <a:gd name="T71" fmla="*/ 82 h 114"/>
                <a:gd name="T72" fmla="*/ 98 w 142"/>
                <a:gd name="T73" fmla="*/ 78 h 114"/>
                <a:gd name="T74" fmla="*/ 94 w 142"/>
                <a:gd name="T75" fmla="*/ 80 h 114"/>
                <a:gd name="T76" fmla="*/ 92 w 142"/>
                <a:gd name="T77" fmla="*/ 80 h 114"/>
                <a:gd name="T78" fmla="*/ 64 w 142"/>
                <a:gd name="T79" fmla="*/ 76 h 114"/>
                <a:gd name="T80" fmla="*/ 58 w 142"/>
                <a:gd name="T81" fmla="*/ 74 h 114"/>
                <a:gd name="T82" fmla="*/ 52 w 142"/>
                <a:gd name="T83" fmla="*/ 70 h 114"/>
                <a:gd name="T84" fmla="*/ 46 w 142"/>
                <a:gd name="T85" fmla="*/ 60 h 114"/>
                <a:gd name="T86" fmla="*/ 38 w 142"/>
                <a:gd name="T87" fmla="*/ 60 h 11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42"/>
                <a:gd name="T133" fmla="*/ 0 h 114"/>
                <a:gd name="T134" fmla="*/ 142 w 142"/>
                <a:gd name="T135" fmla="*/ 114 h 114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42" h="114">
                  <a:moveTo>
                    <a:pt x="26" y="52"/>
                  </a:moveTo>
                  <a:lnTo>
                    <a:pt x="20" y="42"/>
                  </a:lnTo>
                  <a:lnTo>
                    <a:pt x="20" y="40"/>
                  </a:lnTo>
                  <a:lnTo>
                    <a:pt x="18" y="38"/>
                  </a:lnTo>
                  <a:lnTo>
                    <a:pt x="20" y="36"/>
                  </a:lnTo>
                  <a:lnTo>
                    <a:pt x="18" y="34"/>
                  </a:lnTo>
                  <a:lnTo>
                    <a:pt x="14" y="34"/>
                  </a:lnTo>
                  <a:lnTo>
                    <a:pt x="10" y="32"/>
                  </a:lnTo>
                  <a:lnTo>
                    <a:pt x="6" y="30"/>
                  </a:lnTo>
                  <a:lnTo>
                    <a:pt x="2" y="28"/>
                  </a:lnTo>
                  <a:lnTo>
                    <a:pt x="0" y="26"/>
                  </a:lnTo>
                  <a:lnTo>
                    <a:pt x="2" y="24"/>
                  </a:lnTo>
                  <a:lnTo>
                    <a:pt x="10" y="20"/>
                  </a:lnTo>
                  <a:lnTo>
                    <a:pt x="20" y="16"/>
                  </a:lnTo>
                  <a:lnTo>
                    <a:pt x="28" y="14"/>
                  </a:lnTo>
                  <a:lnTo>
                    <a:pt x="32" y="12"/>
                  </a:lnTo>
                  <a:lnTo>
                    <a:pt x="56" y="10"/>
                  </a:lnTo>
                  <a:lnTo>
                    <a:pt x="54" y="6"/>
                  </a:lnTo>
                  <a:lnTo>
                    <a:pt x="56" y="4"/>
                  </a:lnTo>
                  <a:lnTo>
                    <a:pt x="58" y="2"/>
                  </a:lnTo>
                  <a:lnTo>
                    <a:pt x="58" y="0"/>
                  </a:lnTo>
                  <a:lnTo>
                    <a:pt x="60" y="0"/>
                  </a:lnTo>
                  <a:lnTo>
                    <a:pt x="62" y="10"/>
                  </a:lnTo>
                  <a:lnTo>
                    <a:pt x="68" y="24"/>
                  </a:lnTo>
                  <a:lnTo>
                    <a:pt x="84" y="24"/>
                  </a:lnTo>
                  <a:lnTo>
                    <a:pt x="86" y="24"/>
                  </a:lnTo>
                  <a:lnTo>
                    <a:pt x="88" y="22"/>
                  </a:lnTo>
                  <a:lnTo>
                    <a:pt x="92" y="22"/>
                  </a:lnTo>
                  <a:lnTo>
                    <a:pt x="96" y="20"/>
                  </a:lnTo>
                  <a:lnTo>
                    <a:pt x="102" y="18"/>
                  </a:lnTo>
                  <a:lnTo>
                    <a:pt x="106" y="18"/>
                  </a:lnTo>
                  <a:lnTo>
                    <a:pt x="108" y="20"/>
                  </a:lnTo>
                  <a:lnTo>
                    <a:pt x="110" y="24"/>
                  </a:lnTo>
                  <a:lnTo>
                    <a:pt x="110" y="26"/>
                  </a:lnTo>
                  <a:lnTo>
                    <a:pt x="110" y="30"/>
                  </a:lnTo>
                  <a:lnTo>
                    <a:pt x="110" y="32"/>
                  </a:lnTo>
                  <a:lnTo>
                    <a:pt x="110" y="34"/>
                  </a:lnTo>
                  <a:lnTo>
                    <a:pt x="120" y="42"/>
                  </a:lnTo>
                  <a:lnTo>
                    <a:pt x="124" y="40"/>
                  </a:lnTo>
                  <a:lnTo>
                    <a:pt x="124" y="44"/>
                  </a:lnTo>
                  <a:lnTo>
                    <a:pt x="128" y="50"/>
                  </a:lnTo>
                  <a:lnTo>
                    <a:pt x="128" y="56"/>
                  </a:lnTo>
                  <a:lnTo>
                    <a:pt x="130" y="60"/>
                  </a:lnTo>
                  <a:lnTo>
                    <a:pt x="132" y="64"/>
                  </a:lnTo>
                  <a:lnTo>
                    <a:pt x="134" y="68"/>
                  </a:lnTo>
                  <a:lnTo>
                    <a:pt x="136" y="70"/>
                  </a:lnTo>
                  <a:lnTo>
                    <a:pt x="138" y="74"/>
                  </a:lnTo>
                  <a:lnTo>
                    <a:pt x="138" y="76"/>
                  </a:lnTo>
                  <a:lnTo>
                    <a:pt x="138" y="78"/>
                  </a:lnTo>
                  <a:lnTo>
                    <a:pt x="136" y="80"/>
                  </a:lnTo>
                  <a:lnTo>
                    <a:pt x="130" y="86"/>
                  </a:lnTo>
                  <a:lnTo>
                    <a:pt x="134" y="94"/>
                  </a:lnTo>
                  <a:lnTo>
                    <a:pt x="142" y="110"/>
                  </a:lnTo>
                  <a:lnTo>
                    <a:pt x="128" y="112"/>
                  </a:lnTo>
                  <a:lnTo>
                    <a:pt x="114" y="114"/>
                  </a:lnTo>
                  <a:lnTo>
                    <a:pt x="112" y="110"/>
                  </a:lnTo>
                  <a:lnTo>
                    <a:pt x="112" y="108"/>
                  </a:lnTo>
                  <a:lnTo>
                    <a:pt x="112" y="104"/>
                  </a:lnTo>
                  <a:lnTo>
                    <a:pt x="112" y="102"/>
                  </a:lnTo>
                  <a:lnTo>
                    <a:pt x="112" y="98"/>
                  </a:lnTo>
                  <a:lnTo>
                    <a:pt x="110" y="92"/>
                  </a:lnTo>
                  <a:lnTo>
                    <a:pt x="110" y="88"/>
                  </a:lnTo>
                  <a:lnTo>
                    <a:pt x="108" y="86"/>
                  </a:lnTo>
                  <a:lnTo>
                    <a:pt x="106" y="82"/>
                  </a:lnTo>
                  <a:lnTo>
                    <a:pt x="102" y="78"/>
                  </a:lnTo>
                  <a:lnTo>
                    <a:pt x="98" y="78"/>
                  </a:lnTo>
                  <a:lnTo>
                    <a:pt x="96" y="78"/>
                  </a:lnTo>
                  <a:lnTo>
                    <a:pt x="94" y="80"/>
                  </a:lnTo>
                  <a:lnTo>
                    <a:pt x="92" y="80"/>
                  </a:lnTo>
                  <a:lnTo>
                    <a:pt x="86" y="98"/>
                  </a:lnTo>
                  <a:lnTo>
                    <a:pt x="64" y="76"/>
                  </a:lnTo>
                  <a:lnTo>
                    <a:pt x="58" y="76"/>
                  </a:lnTo>
                  <a:lnTo>
                    <a:pt x="58" y="74"/>
                  </a:lnTo>
                  <a:lnTo>
                    <a:pt x="54" y="72"/>
                  </a:lnTo>
                  <a:lnTo>
                    <a:pt x="52" y="70"/>
                  </a:lnTo>
                  <a:lnTo>
                    <a:pt x="48" y="66"/>
                  </a:lnTo>
                  <a:lnTo>
                    <a:pt x="46" y="60"/>
                  </a:lnTo>
                  <a:lnTo>
                    <a:pt x="44" y="56"/>
                  </a:lnTo>
                  <a:lnTo>
                    <a:pt x="38" y="60"/>
                  </a:lnTo>
                  <a:lnTo>
                    <a:pt x="26" y="52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94" name="Freeform 59"/>
            <p:cNvSpPr>
              <a:spLocks/>
            </p:cNvSpPr>
            <p:nvPr/>
          </p:nvSpPr>
          <p:spPr bwMode="gray">
            <a:xfrm>
              <a:off x="1073" y="2384"/>
              <a:ext cx="76" cy="58"/>
            </a:xfrm>
            <a:custGeom>
              <a:avLst/>
              <a:gdLst>
                <a:gd name="T0" fmla="*/ 40 w 76"/>
                <a:gd name="T1" fmla="*/ 18 h 58"/>
                <a:gd name="T2" fmla="*/ 34 w 76"/>
                <a:gd name="T3" fmla="*/ 20 h 58"/>
                <a:gd name="T4" fmla="*/ 28 w 76"/>
                <a:gd name="T5" fmla="*/ 22 h 58"/>
                <a:gd name="T6" fmla="*/ 26 w 76"/>
                <a:gd name="T7" fmla="*/ 22 h 58"/>
                <a:gd name="T8" fmla="*/ 12 w 76"/>
                <a:gd name="T9" fmla="*/ 22 h 58"/>
                <a:gd name="T10" fmla="*/ 10 w 76"/>
                <a:gd name="T11" fmla="*/ 20 h 58"/>
                <a:gd name="T12" fmla="*/ 6 w 76"/>
                <a:gd name="T13" fmla="*/ 16 h 58"/>
                <a:gd name="T14" fmla="*/ 4 w 76"/>
                <a:gd name="T15" fmla="*/ 18 h 58"/>
                <a:gd name="T16" fmla="*/ 0 w 76"/>
                <a:gd name="T17" fmla="*/ 24 h 58"/>
                <a:gd name="T18" fmla="*/ 0 w 76"/>
                <a:gd name="T19" fmla="*/ 32 h 58"/>
                <a:gd name="T20" fmla="*/ 0 w 76"/>
                <a:gd name="T21" fmla="*/ 34 h 58"/>
                <a:gd name="T22" fmla="*/ 2 w 76"/>
                <a:gd name="T23" fmla="*/ 42 h 58"/>
                <a:gd name="T24" fmla="*/ 4 w 76"/>
                <a:gd name="T25" fmla="*/ 52 h 58"/>
                <a:gd name="T26" fmla="*/ 8 w 76"/>
                <a:gd name="T27" fmla="*/ 58 h 58"/>
                <a:gd name="T28" fmla="*/ 26 w 76"/>
                <a:gd name="T29" fmla="*/ 58 h 58"/>
                <a:gd name="T30" fmla="*/ 32 w 76"/>
                <a:gd name="T31" fmla="*/ 56 h 58"/>
                <a:gd name="T32" fmla="*/ 38 w 76"/>
                <a:gd name="T33" fmla="*/ 54 h 58"/>
                <a:gd name="T34" fmla="*/ 46 w 76"/>
                <a:gd name="T35" fmla="*/ 52 h 58"/>
                <a:gd name="T36" fmla="*/ 52 w 76"/>
                <a:gd name="T37" fmla="*/ 54 h 58"/>
                <a:gd name="T38" fmla="*/ 56 w 76"/>
                <a:gd name="T39" fmla="*/ 54 h 58"/>
                <a:gd name="T40" fmla="*/ 58 w 76"/>
                <a:gd name="T41" fmla="*/ 52 h 58"/>
                <a:gd name="T42" fmla="*/ 62 w 76"/>
                <a:gd name="T43" fmla="*/ 48 h 58"/>
                <a:gd name="T44" fmla="*/ 68 w 76"/>
                <a:gd name="T45" fmla="*/ 42 h 58"/>
                <a:gd name="T46" fmla="*/ 72 w 76"/>
                <a:gd name="T47" fmla="*/ 30 h 58"/>
                <a:gd name="T48" fmla="*/ 72 w 76"/>
                <a:gd name="T49" fmla="*/ 24 h 58"/>
                <a:gd name="T50" fmla="*/ 74 w 76"/>
                <a:gd name="T51" fmla="*/ 16 h 58"/>
                <a:gd name="T52" fmla="*/ 76 w 76"/>
                <a:gd name="T53" fmla="*/ 10 h 58"/>
                <a:gd name="T54" fmla="*/ 70 w 76"/>
                <a:gd name="T55" fmla="*/ 0 h 58"/>
                <a:gd name="T56" fmla="*/ 66 w 76"/>
                <a:gd name="T57" fmla="*/ 2 h 58"/>
                <a:gd name="T58" fmla="*/ 56 w 76"/>
                <a:gd name="T59" fmla="*/ 2 h 58"/>
                <a:gd name="T60" fmla="*/ 54 w 76"/>
                <a:gd name="T61" fmla="*/ 4 h 58"/>
                <a:gd name="T62" fmla="*/ 46 w 76"/>
                <a:gd name="T63" fmla="*/ 8 h 58"/>
                <a:gd name="T64" fmla="*/ 46 w 76"/>
                <a:gd name="T65" fmla="*/ 12 h 58"/>
                <a:gd name="T66" fmla="*/ 44 w 76"/>
                <a:gd name="T67" fmla="*/ 16 h 58"/>
                <a:gd name="T68" fmla="*/ 42 w 76"/>
                <a:gd name="T69" fmla="*/ 18 h 5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76"/>
                <a:gd name="T106" fmla="*/ 0 h 58"/>
                <a:gd name="T107" fmla="*/ 76 w 76"/>
                <a:gd name="T108" fmla="*/ 58 h 5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76" h="58">
                  <a:moveTo>
                    <a:pt x="42" y="18"/>
                  </a:moveTo>
                  <a:lnTo>
                    <a:pt x="40" y="18"/>
                  </a:lnTo>
                  <a:lnTo>
                    <a:pt x="36" y="18"/>
                  </a:lnTo>
                  <a:lnTo>
                    <a:pt x="34" y="20"/>
                  </a:lnTo>
                  <a:lnTo>
                    <a:pt x="30" y="22"/>
                  </a:lnTo>
                  <a:lnTo>
                    <a:pt x="28" y="22"/>
                  </a:lnTo>
                  <a:lnTo>
                    <a:pt x="26" y="22"/>
                  </a:lnTo>
                  <a:lnTo>
                    <a:pt x="20" y="24"/>
                  </a:lnTo>
                  <a:lnTo>
                    <a:pt x="12" y="22"/>
                  </a:lnTo>
                  <a:lnTo>
                    <a:pt x="10" y="20"/>
                  </a:lnTo>
                  <a:lnTo>
                    <a:pt x="8" y="18"/>
                  </a:lnTo>
                  <a:lnTo>
                    <a:pt x="6" y="16"/>
                  </a:lnTo>
                  <a:lnTo>
                    <a:pt x="6" y="18"/>
                  </a:lnTo>
                  <a:lnTo>
                    <a:pt x="4" y="18"/>
                  </a:lnTo>
                  <a:lnTo>
                    <a:pt x="2" y="20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32"/>
                  </a:lnTo>
                  <a:lnTo>
                    <a:pt x="0" y="34"/>
                  </a:lnTo>
                  <a:lnTo>
                    <a:pt x="0" y="38"/>
                  </a:lnTo>
                  <a:lnTo>
                    <a:pt x="2" y="42"/>
                  </a:lnTo>
                  <a:lnTo>
                    <a:pt x="4" y="48"/>
                  </a:lnTo>
                  <a:lnTo>
                    <a:pt x="4" y="52"/>
                  </a:lnTo>
                  <a:lnTo>
                    <a:pt x="6" y="56"/>
                  </a:lnTo>
                  <a:lnTo>
                    <a:pt x="8" y="58"/>
                  </a:lnTo>
                  <a:lnTo>
                    <a:pt x="24" y="58"/>
                  </a:lnTo>
                  <a:lnTo>
                    <a:pt x="26" y="58"/>
                  </a:lnTo>
                  <a:lnTo>
                    <a:pt x="28" y="58"/>
                  </a:lnTo>
                  <a:lnTo>
                    <a:pt x="32" y="56"/>
                  </a:lnTo>
                  <a:lnTo>
                    <a:pt x="36" y="54"/>
                  </a:lnTo>
                  <a:lnTo>
                    <a:pt x="38" y="54"/>
                  </a:lnTo>
                  <a:lnTo>
                    <a:pt x="46" y="52"/>
                  </a:lnTo>
                  <a:lnTo>
                    <a:pt x="48" y="54"/>
                  </a:lnTo>
                  <a:lnTo>
                    <a:pt x="52" y="54"/>
                  </a:lnTo>
                  <a:lnTo>
                    <a:pt x="54" y="54"/>
                  </a:lnTo>
                  <a:lnTo>
                    <a:pt x="56" y="54"/>
                  </a:lnTo>
                  <a:lnTo>
                    <a:pt x="56" y="52"/>
                  </a:lnTo>
                  <a:lnTo>
                    <a:pt x="58" y="52"/>
                  </a:lnTo>
                  <a:lnTo>
                    <a:pt x="60" y="52"/>
                  </a:lnTo>
                  <a:lnTo>
                    <a:pt x="62" y="48"/>
                  </a:lnTo>
                  <a:lnTo>
                    <a:pt x="66" y="46"/>
                  </a:lnTo>
                  <a:lnTo>
                    <a:pt x="68" y="42"/>
                  </a:lnTo>
                  <a:lnTo>
                    <a:pt x="70" y="36"/>
                  </a:lnTo>
                  <a:lnTo>
                    <a:pt x="72" y="30"/>
                  </a:lnTo>
                  <a:lnTo>
                    <a:pt x="72" y="28"/>
                  </a:lnTo>
                  <a:lnTo>
                    <a:pt x="72" y="24"/>
                  </a:lnTo>
                  <a:lnTo>
                    <a:pt x="72" y="20"/>
                  </a:lnTo>
                  <a:lnTo>
                    <a:pt x="74" y="16"/>
                  </a:lnTo>
                  <a:lnTo>
                    <a:pt x="74" y="12"/>
                  </a:lnTo>
                  <a:lnTo>
                    <a:pt x="76" y="10"/>
                  </a:lnTo>
                  <a:lnTo>
                    <a:pt x="70" y="0"/>
                  </a:lnTo>
                  <a:lnTo>
                    <a:pt x="68" y="2"/>
                  </a:lnTo>
                  <a:lnTo>
                    <a:pt x="66" y="2"/>
                  </a:lnTo>
                  <a:lnTo>
                    <a:pt x="62" y="2"/>
                  </a:lnTo>
                  <a:lnTo>
                    <a:pt x="56" y="2"/>
                  </a:lnTo>
                  <a:lnTo>
                    <a:pt x="54" y="4"/>
                  </a:lnTo>
                  <a:lnTo>
                    <a:pt x="52" y="4"/>
                  </a:lnTo>
                  <a:lnTo>
                    <a:pt x="46" y="8"/>
                  </a:lnTo>
                  <a:lnTo>
                    <a:pt x="46" y="10"/>
                  </a:lnTo>
                  <a:lnTo>
                    <a:pt x="46" y="12"/>
                  </a:lnTo>
                  <a:lnTo>
                    <a:pt x="46" y="14"/>
                  </a:lnTo>
                  <a:lnTo>
                    <a:pt x="44" y="16"/>
                  </a:lnTo>
                  <a:lnTo>
                    <a:pt x="44" y="18"/>
                  </a:lnTo>
                  <a:lnTo>
                    <a:pt x="42" y="18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95" name="Freeform 60"/>
            <p:cNvSpPr>
              <a:spLocks/>
            </p:cNvSpPr>
            <p:nvPr/>
          </p:nvSpPr>
          <p:spPr bwMode="gray">
            <a:xfrm>
              <a:off x="1015" y="2342"/>
              <a:ext cx="138" cy="66"/>
            </a:xfrm>
            <a:custGeom>
              <a:avLst/>
              <a:gdLst>
                <a:gd name="T0" fmla="*/ 134 w 138"/>
                <a:gd name="T1" fmla="*/ 22 h 66"/>
                <a:gd name="T2" fmla="*/ 130 w 138"/>
                <a:gd name="T3" fmla="*/ 18 h 66"/>
                <a:gd name="T4" fmla="*/ 126 w 138"/>
                <a:gd name="T5" fmla="*/ 16 h 66"/>
                <a:gd name="T6" fmla="*/ 118 w 138"/>
                <a:gd name="T7" fmla="*/ 12 h 66"/>
                <a:gd name="T8" fmla="*/ 110 w 138"/>
                <a:gd name="T9" fmla="*/ 14 h 66"/>
                <a:gd name="T10" fmla="*/ 106 w 138"/>
                <a:gd name="T11" fmla="*/ 18 h 66"/>
                <a:gd name="T12" fmla="*/ 104 w 138"/>
                <a:gd name="T13" fmla="*/ 20 h 66"/>
                <a:gd name="T14" fmla="*/ 104 w 138"/>
                <a:gd name="T15" fmla="*/ 24 h 66"/>
                <a:gd name="T16" fmla="*/ 100 w 138"/>
                <a:gd name="T17" fmla="*/ 22 h 66"/>
                <a:gd name="T18" fmla="*/ 94 w 138"/>
                <a:gd name="T19" fmla="*/ 24 h 66"/>
                <a:gd name="T20" fmla="*/ 90 w 138"/>
                <a:gd name="T21" fmla="*/ 24 h 66"/>
                <a:gd name="T22" fmla="*/ 84 w 138"/>
                <a:gd name="T23" fmla="*/ 22 h 66"/>
                <a:gd name="T24" fmla="*/ 76 w 138"/>
                <a:gd name="T25" fmla="*/ 20 h 66"/>
                <a:gd name="T26" fmla="*/ 60 w 138"/>
                <a:gd name="T27" fmla="*/ 14 h 66"/>
                <a:gd name="T28" fmla="*/ 46 w 138"/>
                <a:gd name="T29" fmla="*/ 8 h 66"/>
                <a:gd name="T30" fmla="*/ 36 w 138"/>
                <a:gd name="T31" fmla="*/ 4 h 66"/>
                <a:gd name="T32" fmla="*/ 30 w 138"/>
                <a:gd name="T33" fmla="*/ 0 h 66"/>
                <a:gd name="T34" fmla="*/ 28 w 138"/>
                <a:gd name="T35" fmla="*/ 2 h 66"/>
                <a:gd name="T36" fmla="*/ 28 w 138"/>
                <a:gd name="T37" fmla="*/ 4 h 66"/>
                <a:gd name="T38" fmla="*/ 26 w 138"/>
                <a:gd name="T39" fmla="*/ 6 h 66"/>
                <a:gd name="T40" fmla="*/ 24 w 138"/>
                <a:gd name="T41" fmla="*/ 4 h 66"/>
                <a:gd name="T42" fmla="*/ 22 w 138"/>
                <a:gd name="T43" fmla="*/ 4 h 66"/>
                <a:gd name="T44" fmla="*/ 20 w 138"/>
                <a:gd name="T45" fmla="*/ 0 h 66"/>
                <a:gd name="T46" fmla="*/ 18 w 138"/>
                <a:gd name="T47" fmla="*/ 0 h 66"/>
                <a:gd name="T48" fmla="*/ 18 w 138"/>
                <a:gd name="T49" fmla="*/ 4 h 66"/>
                <a:gd name="T50" fmla="*/ 14 w 138"/>
                <a:gd name="T51" fmla="*/ 6 h 66"/>
                <a:gd name="T52" fmla="*/ 12 w 138"/>
                <a:gd name="T53" fmla="*/ 6 h 66"/>
                <a:gd name="T54" fmla="*/ 6 w 138"/>
                <a:gd name="T55" fmla="*/ 6 h 66"/>
                <a:gd name="T56" fmla="*/ 4 w 138"/>
                <a:gd name="T57" fmla="*/ 8 h 66"/>
                <a:gd name="T58" fmla="*/ 0 w 138"/>
                <a:gd name="T59" fmla="*/ 8 h 66"/>
                <a:gd name="T60" fmla="*/ 8 w 138"/>
                <a:gd name="T61" fmla="*/ 20 h 66"/>
                <a:gd name="T62" fmla="*/ 16 w 138"/>
                <a:gd name="T63" fmla="*/ 42 h 66"/>
                <a:gd name="T64" fmla="*/ 18 w 138"/>
                <a:gd name="T65" fmla="*/ 42 h 66"/>
                <a:gd name="T66" fmla="*/ 18 w 138"/>
                <a:gd name="T67" fmla="*/ 44 h 66"/>
                <a:gd name="T68" fmla="*/ 20 w 138"/>
                <a:gd name="T69" fmla="*/ 46 h 66"/>
                <a:gd name="T70" fmla="*/ 24 w 138"/>
                <a:gd name="T71" fmla="*/ 46 h 66"/>
                <a:gd name="T72" fmla="*/ 30 w 138"/>
                <a:gd name="T73" fmla="*/ 46 h 66"/>
                <a:gd name="T74" fmla="*/ 34 w 138"/>
                <a:gd name="T75" fmla="*/ 42 h 66"/>
                <a:gd name="T76" fmla="*/ 42 w 138"/>
                <a:gd name="T77" fmla="*/ 44 h 66"/>
                <a:gd name="T78" fmla="*/ 42 w 138"/>
                <a:gd name="T79" fmla="*/ 46 h 66"/>
                <a:gd name="T80" fmla="*/ 44 w 138"/>
                <a:gd name="T81" fmla="*/ 48 h 66"/>
                <a:gd name="T82" fmla="*/ 52 w 138"/>
                <a:gd name="T83" fmla="*/ 50 h 66"/>
                <a:gd name="T84" fmla="*/ 60 w 138"/>
                <a:gd name="T85" fmla="*/ 52 h 66"/>
                <a:gd name="T86" fmla="*/ 62 w 138"/>
                <a:gd name="T87" fmla="*/ 58 h 66"/>
                <a:gd name="T88" fmla="*/ 68 w 138"/>
                <a:gd name="T89" fmla="*/ 64 h 66"/>
                <a:gd name="T90" fmla="*/ 72 w 138"/>
                <a:gd name="T91" fmla="*/ 64 h 66"/>
                <a:gd name="T92" fmla="*/ 78 w 138"/>
                <a:gd name="T93" fmla="*/ 66 h 66"/>
                <a:gd name="T94" fmla="*/ 86 w 138"/>
                <a:gd name="T95" fmla="*/ 64 h 66"/>
                <a:gd name="T96" fmla="*/ 90 w 138"/>
                <a:gd name="T97" fmla="*/ 62 h 66"/>
                <a:gd name="T98" fmla="*/ 98 w 138"/>
                <a:gd name="T99" fmla="*/ 60 h 66"/>
                <a:gd name="T100" fmla="*/ 102 w 138"/>
                <a:gd name="T101" fmla="*/ 58 h 66"/>
                <a:gd name="T102" fmla="*/ 104 w 138"/>
                <a:gd name="T103" fmla="*/ 54 h 66"/>
                <a:gd name="T104" fmla="*/ 104 w 138"/>
                <a:gd name="T105" fmla="*/ 50 h 66"/>
                <a:gd name="T106" fmla="*/ 108 w 138"/>
                <a:gd name="T107" fmla="*/ 48 h 66"/>
                <a:gd name="T108" fmla="*/ 112 w 138"/>
                <a:gd name="T109" fmla="*/ 44 h 66"/>
                <a:gd name="T110" fmla="*/ 118 w 138"/>
                <a:gd name="T111" fmla="*/ 46 h 66"/>
                <a:gd name="T112" fmla="*/ 126 w 138"/>
                <a:gd name="T113" fmla="*/ 44 h 66"/>
                <a:gd name="T114" fmla="*/ 130 w 138"/>
                <a:gd name="T115" fmla="*/ 40 h 66"/>
                <a:gd name="T116" fmla="*/ 136 w 138"/>
                <a:gd name="T117" fmla="*/ 38 h 66"/>
                <a:gd name="T118" fmla="*/ 138 w 138"/>
                <a:gd name="T119" fmla="*/ 38 h 66"/>
                <a:gd name="T120" fmla="*/ 136 w 138"/>
                <a:gd name="T121" fmla="*/ 36 h 66"/>
                <a:gd name="T122" fmla="*/ 136 w 138"/>
                <a:gd name="T123" fmla="*/ 30 h 66"/>
                <a:gd name="T124" fmla="*/ 138 w 138"/>
                <a:gd name="T125" fmla="*/ 24 h 6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38"/>
                <a:gd name="T190" fmla="*/ 0 h 66"/>
                <a:gd name="T191" fmla="*/ 138 w 138"/>
                <a:gd name="T192" fmla="*/ 66 h 6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38" h="66">
                  <a:moveTo>
                    <a:pt x="138" y="24"/>
                  </a:moveTo>
                  <a:lnTo>
                    <a:pt x="134" y="22"/>
                  </a:lnTo>
                  <a:lnTo>
                    <a:pt x="132" y="20"/>
                  </a:lnTo>
                  <a:lnTo>
                    <a:pt x="130" y="18"/>
                  </a:lnTo>
                  <a:lnTo>
                    <a:pt x="128" y="16"/>
                  </a:lnTo>
                  <a:lnTo>
                    <a:pt x="126" y="16"/>
                  </a:lnTo>
                  <a:lnTo>
                    <a:pt x="122" y="12"/>
                  </a:lnTo>
                  <a:lnTo>
                    <a:pt x="118" y="12"/>
                  </a:lnTo>
                  <a:lnTo>
                    <a:pt x="114" y="14"/>
                  </a:lnTo>
                  <a:lnTo>
                    <a:pt x="110" y="14"/>
                  </a:lnTo>
                  <a:lnTo>
                    <a:pt x="108" y="16"/>
                  </a:lnTo>
                  <a:lnTo>
                    <a:pt x="106" y="18"/>
                  </a:lnTo>
                  <a:lnTo>
                    <a:pt x="104" y="18"/>
                  </a:lnTo>
                  <a:lnTo>
                    <a:pt x="104" y="20"/>
                  </a:lnTo>
                  <a:lnTo>
                    <a:pt x="104" y="22"/>
                  </a:lnTo>
                  <a:lnTo>
                    <a:pt x="104" y="24"/>
                  </a:lnTo>
                  <a:lnTo>
                    <a:pt x="102" y="24"/>
                  </a:lnTo>
                  <a:lnTo>
                    <a:pt x="100" y="22"/>
                  </a:lnTo>
                  <a:lnTo>
                    <a:pt x="96" y="22"/>
                  </a:lnTo>
                  <a:lnTo>
                    <a:pt x="94" y="24"/>
                  </a:lnTo>
                  <a:lnTo>
                    <a:pt x="92" y="24"/>
                  </a:lnTo>
                  <a:lnTo>
                    <a:pt x="90" y="24"/>
                  </a:lnTo>
                  <a:lnTo>
                    <a:pt x="84" y="26"/>
                  </a:lnTo>
                  <a:lnTo>
                    <a:pt x="84" y="22"/>
                  </a:lnTo>
                  <a:lnTo>
                    <a:pt x="80" y="22"/>
                  </a:lnTo>
                  <a:lnTo>
                    <a:pt x="76" y="20"/>
                  </a:lnTo>
                  <a:lnTo>
                    <a:pt x="68" y="14"/>
                  </a:lnTo>
                  <a:lnTo>
                    <a:pt x="60" y="14"/>
                  </a:lnTo>
                  <a:lnTo>
                    <a:pt x="58" y="8"/>
                  </a:lnTo>
                  <a:lnTo>
                    <a:pt x="46" y="8"/>
                  </a:lnTo>
                  <a:lnTo>
                    <a:pt x="42" y="4"/>
                  </a:lnTo>
                  <a:lnTo>
                    <a:pt x="36" y="4"/>
                  </a:lnTo>
                  <a:lnTo>
                    <a:pt x="34" y="0"/>
                  </a:lnTo>
                  <a:lnTo>
                    <a:pt x="30" y="0"/>
                  </a:lnTo>
                  <a:lnTo>
                    <a:pt x="30" y="2"/>
                  </a:lnTo>
                  <a:lnTo>
                    <a:pt x="28" y="2"/>
                  </a:lnTo>
                  <a:lnTo>
                    <a:pt x="28" y="4"/>
                  </a:lnTo>
                  <a:lnTo>
                    <a:pt x="28" y="6"/>
                  </a:lnTo>
                  <a:lnTo>
                    <a:pt x="26" y="6"/>
                  </a:lnTo>
                  <a:lnTo>
                    <a:pt x="24" y="6"/>
                  </a:lnTo>
                  <a:lnTo>
                    <a:pt x="24" y="4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0" y="0"/>
                  </a:lnTo>
                  <a:lnTo>
                    <a:pt x="18" y="0"/>
                  </a:lnTo>
                  <a:lnTo>
                    <a:pt x="20" y="4"/>
                  </a:lnTo>
                  <a:lnTo>
                    <a:pt x="18" y="4"/>
                  </a:lnTo>
                  <a:lnTo>
                    <a:pt x="16" y="4"/>
                  </a:lnTo>
                  <a:lnTo>
                    <a:pt x="14" y="6"/>
                  </a:lnTo>
                  <a:lnTo>
                    <a:pt x="12" y="6"/>
                  </a:lnTo>
                  <a:lnTo>
                    <a:pt x="8" y="6"/>
                  </a:lnTo>
                  <a:lnTo>
                    <a:pt x="6" y="6"/>
                  </a:lnTo>
                  <a:lnTo>
                    <a:pt x="6" y="8"/>
                  </a:lnTo>
                  <a:lnTo>
                    <a:pt x="4" y="8"/>
                  </a:lnTo>
                  <a:lnTo>
                    <a:pt x="2" y="8"/>
                  </a:lnTo>
                  <a:lnTo>
                    <a:pt x="0" y="8"/>
                  </a:lnTo>
                  <a:lnTo>
                    <a:pt x="0" y="18"/>
                  </a:lnTo>
                  <a:lnTo>
                    <a:pt x="8" y="20"/>
                  </a:lnTo>
                  <a:lnTo>
                    <a:pt x="12" y="26"/>
                  </a:lnTo>
                  <a:lnTo>
                    <a:pt x="16" y="42"/>
                  </a:lnTo>
                  <a:lnTo>
                    <a:pt x="18" y="42"/>
                  </a:lnTo>
                  <a:lnTo>
                    <a:pt x="18" y="44"/>
                  </a:lnTo>
                  <a:lnTo>
                    <a:pt x="18" y="46"/>
                  </a:lnTo>
                  <a:lnTo>
                    <a:pt x="20" y="46"/>
                  </a:lnTo>
                  <a:lnTo>
                    <a:pt x="22" y="46"/>
                  </a:lnTo>
                  <a:lnTo>
                    <a:pt x="24" y="46"/>
                  </a:lnTo>
                  <a:lnTo>
                    <a:pt x="26" y="48"/>
                  </a:lnTo>
                  <a:lnTo>
                    <a:pt x="30" y="46"/>
                  </a:lnTo>
                  <a:lnTo>
                    <a:pt x="32" y="46"/>
                  </a:lnTo>
                  <a:lnTo>
                    <a:pt x="34" y="42"/>
                  </a:lnTo>
                  <a:lnTo>
                    <a:pt x="42" y="42"/>
                  </a:lnTo>
                  <a:lnTo>
                    <a:pt x="42" y="44"/>
                  </a:lnTo>
                  <a:lnTo>
                    <a:pt x="42" y="46"/>
                  </a:lnTo>
                  <a:lnTo>
                    <a:pt x="42" y="48"/>
                  </a:lnTo>
                  <a:lnTo>
                    <a:pt x="44" y="48"/>
                  </a:lnTo>
                  <a:lnTo>
                    <a:pt x="46" y="50"/>
                  </a:lnTo>
                  <a:lnTo>
                    <a:pt x="52" y="50"/>
                  </a:lnTo>
                  <a:lnTo>
                    <a:pt x="58" y="50"/>
                  </a:lnTo>
                  <a:lnTo>
                    <a:pt x="60" y="52"/>
                  </a:lnTo>
                  <a:lnTo>
                    <a:pt x="60" y="54"/>
                  </a:lnTo>
                  <a:lnTo>
                    <a:pt x="62" y="58"/>
                  </a:lnTo>
                  <a:lnTo>
                    <a:pt x="66" y="60"/>
                  </a:lnTo>
                  <a:lnTo>
                    <a:pt x="68" y="64"/>
                  </a:lnTo>
                  <a:lnTo>
                    <a:pt x="70" y="64"/>
                  </a:lnTo>
                  <a:lnTo>
                    <a:pt x="72" y="64"/>
                  </a:lnTo>
                  <a:lnTo>
                    <a:pt x="74" y="66"/>
                  </a:lnTo>
                  <a:lnTo>
                    <a:pt x="78" y="66"/>
                  </a:lnTo>
                  <a:lnTo>
                    <a:pt x="82" y="66"/>
                  </a:lnTo>
                  <a:lnTo>
                    <a:pt x="86" y="64"/>
                  </a:lnTo>
                  <a:lnTo>
                    <a:pt x="90" y="62"/>
                  </a:lnTo>
                  <a:lnTo>
                    <a:pt x="94" y="60"/>
                  </a:lnTo>
                  <a:lnTo>
                    <a:pt x="98" y="60"/>
                  </a:lnTo>
                  <a:lnTo>
                    <a:pt x="102" y="60"/>
                  </a:lnTo>
                  <a:lnTo>
                    <a:pt x="102" y="58"/>
                  </a:lnTo>
                  <a:lnTo>
                    <a:pt x="104" y="56"/>
                  </a:lnTo>
                  <a:lnTo>
                    <a:pt x="104" y="54"/>
                  </a:lnTo>
                  <a:lnTo>
                    <a:pt x="104" y="52"/>
                  </a:lnTo>
                  <a:lnTo>
                    <a:pt x="104" y="50"/>
                  </a:lnTo>
                  <a:lnTo>
                    <a:pt x="106" y="50"/>
                  </a:lnTo>
                  <a:lnTo>
                    <a:pt x="108" y="48"/>
                  </a:lnTo>
                  <a:lnTo>
                    <a:pt x="110" y="46"/>
                  </a:lnTo>
                  <a:lnTo>
                    <a:pt x="112" y="44"/>
                  </a:lnTo>
                  <a:lnTo>
                    <a:pt x="114" y="44"/>
                  </a:lnTo>
                  <a:lnTo>
                    <a:pt x="118" y="46"/>
                  </a:lnTo>
                  <a:lnTo>
                    <a:pt x="122" y="44"/>
                  </a:lnTo>
                  <a:lnTo>
                    <a:pt x="126" y="44"/>
                  </a:lnTo>
                  <a:lnTo>
                    <a:pt x="128" y="42"/>
                  </a:lnTo>
                  <a:lnTo>
                    <a:pt x="130" y="40"/>
                  </a:lnTo>
                  <a:lnTo>
                    <a:pt x="132" y="38"/>
                  </a:lnTo>
                  <a:lnTo>
                    <a:pt x="136" y="38"/>
                  </a:lnTo>
                  <a:lnTo>
                    <a:pt x="138" y="38"/>
                  </a:lnTo>
                  <a:lnTo>
                    <a:pt x="136" y="36"/>
                  </a:lnTo>
                  <a:lnTo>
                    <a:pt x="136" y="34"/>
                  </a:lnTo>
                  <a:lnTo>
                    <a:pt x="136" y="30"/>
                  </a:lnTo>
                  <a:lnTo>
                    <a:pt x="138" y="26"/>
                  </a:lnTo>
                  <a:lnTo>
                    <a:pt x="138" y="24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96" name="Freeform 61"/>
            <p:cNvSpPr>
              <a:spLocks/>
            </p:cNvSpPr>
            <p:nvPr/>
          </p:nvSpPr>
          <p:spPr bwMode="gray">
            <a:xfrm>
              <a:off x="1031" y="2246"/>
              <a:ext cx="152" cy="122"/>
            </a:xfrm>
            <a:custGeom>
              <a:avLst/>
              <a:gdLst>
                <a:gd name="T0" fmla="*/ 84 w 152"/>
                <a:gd name="T1" fmla="*/ 2 h 122"/>
                <a:gd name="T2" fmla="*/ 80 w 152"/>
                <a:gd name="T3" fmla="*/ 10 h 122"/>
                <a:gd name="T4" fmla="*/ 60 w 152"/>
                <a:gd name="T5" fmla="*/ 18 h 122"/>
                <a:gd name="T6" fmla="*/ 52 w 152"/>
                <a:gd name="T7" fmla="*/ 18 h 122"/>
                <a:gd name="T8" fmla="*/ 46 w 152"/>
                <a:gd name="T9" fmla="*/ 16 h 122"/>
                <a:gd name="T10" fmla="*/ 36 w 152"/>
                <a:gd name="T11" fmla="*/ 22 h 122"/>
                <a:gd name="T12" fmla="*/ 30 w 152"/>
                <a:gd name="T13" fmla="*/ 28 h 122"/>
                <a:gd name="T14" fmla="*/ 4 w 152"/>
                <a:gd name="T15" fmla="*/ 36 h 122"/>
                <a:gd name="T16" fmla="*/ 4 w 152"/>
                <a:gd name="T17" fmla="*/ 48 h 122"/>
                <a:gd name="T18" fmla="*/ 4 w 152"/>
                <a:gd name="T19" fmla="*/ 52 h 122"/>
                <a:gd name="T20" fmla="*/ 0 w 152"/>
                <a:gd name="T21" fmla="*/ 56 h 122"/>
                <a:gd name="T22" fmla="*/ 6 w 152"/>
                <a:gd name="T23" fmla="*/ 62 h 122"/>
                <a:gd name="T24" fmla="*/ 10 w 152"/>
                <a:gd name="T25" fmla="*/ 66 h 122"/>
                <a:gd name="T26" fmla="*/ 10 w 152"/>
                <a:gd name="T27" fmla="*/ 72 h 122"/>
                <a:gd name="T28" fmla="*/ 6 w 152"/>
                <a:gd name="T29" fmla="*/ 76 h 122"/>
                <a:gd name="T30" fmla="*/ 6 w 152"/>
                <a:gd name="T31" fmla="*/ 78 h 122"/>
                <a:gd name="T32" fmla="*/ 8 w 152"/>
                <a:gd name="T33" fmla="*/ 84 h 122"/>
                <a:gd name="T34" fmla="*/ 8 w 152"/>
                <a:gd name="T35" fmla="*/ 90 h 122"/>
                <a:gd name="T36" fmla="*/ 8 w 152"/>
                <a:gd name="T37" fmla="*/ 94 h 122"/>
                <a:gd name="T38" fmla="*/ 6 w 152"/>
                <a:gd name="T39" fmla="*/ 100 h 122"/>
                <a:gd name="T40" fmla="*/ 8 w 152"/>
                <a:gd name="T41" fmla="*/ 100 h 122"/>
                <a:gd name="T42" fmla="*/ 12 w 152"/>
                <a:gd name="T43" fmla="*/ 102 h 122"/>
                <a:gd name="T44" fmla="*/ 12 w 152"/>
                <a:gd name="T45" fmla="*/ 98 h 122"/>
                <a:gd name="T46" fmla="*/ 18 w 152"/>
                <a:gd name="T47" fmla="*/ 96 h 122"/>
                <a:gd name="T48" fmla="*/ 30 w 152"/>
                <a:gd name="T49" fmla="*/ 104 h 122"/>
                <a:gd name="T50" fmla="*/ 52 w 152"/>
                <a:gd name="T51" fmla="*/ 110 h 122"/>
                <a:gd name="T52" fmla="*/ 68 w 152"/>
                <a:gd name="T53" fmla="*/ 118 h 122"/>
                <a:gd name="T54" fmla="*/ 76 w 152"/>
                <a:gd name="T55" fmla="*/ 120 h 122"/>
                <a:gd name="T56" fmla="*/ 84 w 152"/>
                <a:gd name="T57" fmla="*/ 118 h 122"/>
                <a:gd name="T58" fmla="*/ 88 w 152"/>
                <a:gd name="T59" fmla="*/ 118 h 122"/>
                <a:gd name="T60" fmla="*/ 90 w 152"/>
                <a:gd name="T61" fmla="*/ 114 h 122"/>
                <a:gd name="T62" fmla="*/ 98 w 152"/>
                <a:gd name="T63" fmla="*/ 110 h 122"/>
                <a:gd name="T64" fmla="*/ 110 w 152"/>
                <a:gd name="T65" fmla="*/ 112 h 122"/>
                <a:gd name="T66" fmla="*/ 116 w 152"/>
                <a:gd name="T67" fmla="*/ 116 h 122"/>
                <a:gd name="T68" fmla="*/ 124 w 152"/>
                <a:gd name="T69" fmla="*/ 120 h 122"/>
                <a:gd name="T70" fmla="*/ 128 w 152"/>
                <a:gd name="T71" fmla="*/ 118 h 122"/>
                <a:gd name="T72" fmla="*/ 150 w 152"/>
                <a:gd name="T73" fmla="*/ 104 h 122"/>
                <a:gd name="T74" fmla="*/ 152 w 152"/>
                <a:gd name="T75" fmla="*/ 100 h 122"/>
                <a:gd name="T76" fmla="*/ 146 w 152"/>
                <a:gd name="T77" fmla="*/ 86 h 122"/>
                <a:gd name="T78" fmla="*/ 142 w 152"/>
                <a:gd name="T79" fmla="*/ 78 h 122"/>
                <a:gd name="T80" fmla="*/ 132 w 152"/>
                <a:gd name="T81" fmla="*/ 64 h 122"/>
                <a:gd name="T82" fmla="*/ 126 w 152"/>
                <a:gd name="T83" fmla="*/ 58 h 122"/>
                <a:gd name="T84" fmla="*/ 132 w 152"/>
                <a:gd name="T85" fmla="*/ 54 h 122"/>
                <a:gd name="T86" fmla="*/ 134 w 152"/>
                <a:gd name="T87" fmla="*/ 40 h 122"/>
                <a:gd name="T88" fmla="*/ 130 w 152"/>
                <a:gd name="T89" fmla="*/ 32 h 122"/>
                <a:gd name="T90" fmla="*/ 124 w 152"/>
                <a:gd name="T91" fmla="*/ 18 h 122"/>
                <a:gd name="T92" fmla="*/ 116 w 152"/>
                <a:gd name="T93" fmla="*/ 12 h 122"/>
                <a:gd name="T94" fmla="*/ 112 w 152"/>
                <a:gd name="T95" fmla="*/ 6 h 122"/>
                <a:gd name="T96" fmla="*/ 104 w 152"/>
                <a:gd name="T97" fmla="*/ 8 h 122"/>
                <a:gd name="T98" fmla="*/ 94 w 152"/>
                <a:gd name="T99" fmla="*/ 8 h 12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52"/>
                <a:gd name="T151" fmla="*/ 0 h 122"/>
                <a:gd name="T152" fmla="*/ 152 w 152"/>
                <a:gd name="T153" fmla="*/ 122 h 12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52" h="122">
                  <a:moveTo>
                    <a:pt x="90" y="4"/>
                  </a:moveTo>
                  <a:lnTo>
                    <a:pt x="84" y="0"/>
                  </a:lnTo>
                  <a:lnTo>
                    <a:pt x="84" y="2"/>
                  </a:lnTo>
                  <a:lnTo>
                    <a:pt x="82" y="4"/>
                  </a:lnTo>
                  <a:lnTo>
                    <a:pt x="82" y="8"/>
                  </a:lnTo>
                  <a:lnTo>
                    <a:pt x="80" y="10"/>
                  </a:lnTo>
                  <a:lnTo>
                    <a:pt x="78" y="12"/>
                  </a:lnTo>
                  <a:lnTo>
                    <a:pt x="60" y="18"/>
                  </a:lnTo>
                  <a:lnTo>
                    <a:pt x="56" y="18"/>
                  </a:lnTo>
                  <a:lnTo>
                    <a:pt x="52" y="18"/>
                  </a:lnTo>
                  <a:lnTo>
                    <a:pt x="52" y="16"/>
                  </a:lnTo>
                  <a:lnTo>
                    <a:pt x="48" y="16"/>
                  </a:lnTo>
                  <a:lnTo>
                    <a:pt x="46" y="16"/>
                  </a:lnTo>
                  <a:lnTo>
                    <a:pt x="42" y="16"/>
                  </a:lnTo>
                  <a:lnTo>
                    <a:pt x="38" y="20"/>
                  </a:lnTo>
                  <a:lnTo>
                    <a:pt x="36" y="22"/>
                  </a:lnTo>
                  <a:lnTo>
                    <a:pt x="32" y="24"/>
                  </a:lnTo>
                  <a:lnTo>
                    <a:pt x="30" y="26"/>
                  </a:lnTo>
                  <a:lnTo>
                    <a:pt x="30" y="28"/>
                  </a:lnTo>
                  <a:lnTo>
                    <a:pt x="4" y="32"/>
                  </a:lnTo>
                  <a:lnTo>
                    <a:pt x="4" y="36"/>
                  </a:lnTo>
                  <a:lnTo>
                    <a:pt x="4" y="40"/>
                  </a:lnTo>
                  <a:lnTo>
                    <a:pt x="4" y="44"/>
                  </a:lnTo>
                  <a:lnTo>
                    <a:pt x="4" y="48"/>
                  </a:lnTo>
                  <a:lnTo>
                    <a:pt x="4" y="50"/>
                  </a:lnTo>
                  <a:lnTo>
                    <a:pt x="4" y="52"/>
                  </a:lnTo>
                  <a:lnTo>
                    <a:pt x="4" y="54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2" y="56"/>
                  </a:lnTo>
                  <a:lnTo>
                    <a:pt x="4" y="60"/>
                  </a:lnTo>
                  <a:lnTo>
                    <a:pt x="6" y="62"/>
                  </a:lnTo>
                  <a:lnTo>
                    <a:pt x="8" y="62"/>
                  </a:lnTo>
                  <a:lnTo>
                    <a:pt x="8" y="64"/>
                  </a:lnTo>
                  <a:lnTo>
                    <a:pt x="10" y="66"/>
                  </a:lnTo>
                  <a:lnTo>
                    <a:pt x="12" y="68"/>
                  </a:lnTo>
                  <a:lnTo>
                    <a:pt x="12" y="70"/>
                  </a:lnTo>
                  <a:lnTo>
                    <a:pt x="10" y="72"/>
                  </a:lnTo>
                  <a:lnTo>
                    <a:pt x="8" y="74"/>
                  </a:lnTo>
                  <a:lnTo>
                    <a:pt x="6" y="76"/>
                  </a:lnTo>
                  <a:lnTo>
                    <a:pt x="6" y="78"/>
                  </a:lnTo>
                  <a:lnTo>
                    <a:pt x="8" y="80"/>
                  </a:lnTo>
                  <a:lnTo>
                    <a:pt x="8" y="82"/>
                  </a:lnTo>
                  <a:lnTo>
                    <a:pt x="8" y="84"/>
                  </a:lnTo>
                  <a:lnTo>
                    <a:pt x="6" y="86"/>
                  </a:lnTo>
                  <a:lnTo>
                    <a:pt x="6" y="88"/>
                  </a:lnTo>
                  <a:lnTo>
                    <a:pt x="8" y="90"/>
                  </a:lnTo>
                  <a:lnTo>
                    <a:pt x="6" y="90"/>
                  </a:lnTo>
                  <a:lnTo>
                    <a:pt x="6" y="92"/>
                  </a:lnTo>
                  <a:lnTo>
                    <a:pt x="8" y="94"/>
                  </a:lnTo>
                  <a:lnTo>
                    <a:pt x="8" y="96"/>
                  </a:lnTo>
                  <a:lnTo>
                    <a:pt x="8" y="98"/>
                  </a:lnTo>
                  <a:lnTo>
                    <a:pt x="6" y="100"/>
                  </a:lnTo>
                  <a:lnTo>
                    <a:pt x="8" y="100"/>
                  </a:lnTo>
                  <a:lnTo>
                    <a:pt x="8" y="102"/>
                  </a:lnTo>
                  <a:lnTo>
                    <a:pt x="10" y="102"/>
                  </a:lnTo>
                  <a:lnTo>
                    <a:pt x="12" y="102"/>
                  </a:lnTo>
                  <a:lnTo>
                    <a:pt x="12" y="100"/>
                  </a:lnTo>
                  <a:lnTo>
                    <a:pt x="12" y="98"/>
                  </a:lnTo>
                  <a:lnTo>
                    <a:pt x="14" y="98"/>
                  </a:lnTo>
                  <a:lnTo>
                    <a:pt x="14" y="96"/>
                  </a:lnTo>
                  <a:lnTo>
                    <a:pt x="18" y="96"/>
                  </a:lnTo>
                  <a:lnTo>
                    <a:pt x="20" y="100"/>
                  </a:lnTo>
                  <a:lnTo>
                    <a:pt x="26" y="100"/>
                  </a:lnTo>
                  <a:lnTo>
                    <a:pt x="30" y="104"/>
                  </a:lnTo>
                  <a:lnTo>
                    <a:pt x="42" y="104"/>
                  </a:lnTo>
                  <a:lnTo>
                    <a:pt x="44" y="110"/>
                  </a:lnTo>
                  <a:lnTo>
                    <a:pt x="52" y="110"/>
                  </a:lnTo>
                  <a:lnTo>
                    <a:pt x="60" y="116"/>
                  </a:lnTo>
                  <a:lnTo>
                    <a:pt x="64" y="118"/>
                  </a:lnTo>
                  <a:lnTo>
                    <a:pt x="68" y="118"/>
                  </a:lnTo>
                  <a:lnTo>
                    <a:pt x="68" y="122"/>
                  </a:lnTo>
                  <a:lnTo>
                    <a:pt x="74" y="120"/>
                  </a:lnTo>
                  <a:lnTo>
                    <a:pt x="76" y="120"/>
                  </a:lnTo>
                  <a:lnTo>
                    <a:pt x="78" y="120"/>
                  </a:lnTo>
                  <a:lnTo>
                    <a:pt x="80" y="118"/>
                  </a:lnTo>
                  <a:lnTo>
                    <a:pt x="84" y="118"/>
                  </a:lnTo>
                  <a:lnTo>
                    <a:pt x="86" y="120"/>
                  </a:lnTo>
                  <a:lnTo>
                    <a:pt x="88" y="120"/>
                  </a:lnTo>
                  <a:lnTo>
                    <a:pt x="88" y="118"/>
                  </a:lnTo>
                  <a:lnTo>
                    <a:pt x="88" y="116"/>
                  </a:lnTo>
                  <a:lnTo>
                    <a:pt x="88" y="114"/>
                  </a:lnTo>
                  <a:lnTo>
                    <a:pt x="90" y="114"/>
                  </a:lnTo>
                  <a:lnTo>
                    <a:pt x="92" y="112"/>
                  </a:lnTo>
                  <a:lnTo>
                    <a:pt x="94" y="110"/>
                  </a:lnTo>
                  <a:lnTo>
                    <a:pt x="98" y="110"/>
                  </a:lnTo>
                  <a:lnTo>
                    <a:pt x="102" y="108"/>
                  </a:lnTo>
                  <a:lnTo>
                    <a:pt x="106" y="108"/>
                  </a:lnTo>
                  <a:lnTo>
                    <a:pt x="110" y="112"/>
                  </a:lnTo>
                  <a:lnTo>
                    <a:pt x="112" y="112"/>
                  </a:lnTo>
                  <a:lnTo>
                    <a:pt x="114" y="114"/>
                  </a:lnTo>
                  <a:lnTo>
                    <a:pt x="116" y="116"/>
                  </a:lnTo>
                  <a:lnTo>
                    <a:pt x="118" y="118"/>
                  </a:lnTo>
                  <a:lnTo>
                    <a:pt x="122" y="120"/>
                  </a:lnTo>
                  <a:lnTo>
                    <a:pt x="124" y="120"/>
                  </a:lnTo>
                  <a:lnTo>
                    <a:pt x="126" y="120"/>
                  </a:lnTo>
                  <a:lnTo>
                    <a:pt x="128" y="120"/>
                  </a:lnTo>
                  <a:lnTo>
                    <a:pt x="128" y="118"/>
                  </a:lnTo>
                  <a:lnTo>
                    <a:pt x="150" y="104"/>
                  </a:lnTo>
                  <a:lnTo>
                    <a:pt x="152" y="102"/>
                  </a:lnTo>
                  <a:lnTo>
                    <a:pt x="152" y="100"/>
                  </a:lnTo>
                  <a:lnTo>
                    <a:pt x="150" y="98"/>
                  </a:lnTo>
                  <a:lnTo>
                    <a:pt x="148" y="92"/>
                  </a:lnTo>
                  <a:lnTo>
                    <a:pt x="146" y="86"/>
                  </a:lnTo>
                  <a:lnTo>
                    <a:pt x="146" y="84"/>
                  </a:lnTo>
                  <a:lnTo>
                    <a:pt x="144" y="82"/>
                  </a:lnTo>
                  <a:lnTo>
                    <a:pt x="142" y="78"/>
                  </a:lnTo>
                  <a:lnTo>
                    <a:pt x="140" y="72"/>
                  </a:lnTo>
                  <a:lnTo>
                    <a:pt x="136" y="68"/>
                  </a:lnTo>
                  <a:lnTo>
                    <a:pt x="132" y="64"/>
                  </a:lnTo>
                  <a:lnTo>
                    <a:pt x="130" y="60"/>
                  </a:lnTo>
                  <a:lnTo>
                    <a:pt x="126" y="58"/>
                  </a:lnTo>
                  <a:lnTo>
                    <a:pt x="128" y="58"/>
                  </a:lnTo>
                  <a:lnTo>
                    <a:pt x="130" y="56"/>
                  </a:lnTo>
                  <a:lnTo>
                    <a:pt x="132" y="54"/>
                  </a:lnTo>
                  <a:lnTo>
                    <a:pt x="134" y="50"/>
                  </a:lnTo>
                  <a:lnTo>
                    <a:pt x="136" y="46"/>
                  </a:lnTo>
                  <a:lnTo>
                    <a:pt x="134" y="40"/>
                  </a:lnTo>
                  <a:lnTo>
                    <a:pt x="132" y="36"/>
                  </a:lnTo>
                  <a:lnTo>
                    <a:pt x="130" y="32"/>
                  </a:lnTo>
                  <a:lnTo>
                    <a:pt x="128" y="28"/>
                  </a:lnTo>
                  <a:lnTo>
                    <a:pt x="126" y="22"/>
                  </a:lnTo>
                  <a:lnTo>
                    <a:pt x="124" y="18"/>
                  </a:lnTo>
                  <a:lnTo>
                    <a:pt x="122" y="16"/>
                  </a:lnTo>
                  <a:lnTo>
                    <a:pt x="120" y="14"/>
                  </a:lnTo>
                  <a:lnTo>
                    <a:pt x="116" y="12"/>
                  </a:lnTo>
                  <a:lnTo>
                    <a:pt x="114" y="10"/>
                  </a:lnTo>
                  <a:lnTo>
                    <a:pt x="112" y="8"/>
                  </a:lnTo>
                  <a:lnTo>
                    <a:pt x="112" y="6"/>
                  </a:lnTo>
                  <a:lnTo>
                    <a:pt x="110" y="6"/>
                  </a:lnTo>
                  <a:lnTo>
                    <a:pt x="108" y="8"/>
                  </a:lnTo>
                  <a:lnTo>
                    <a:pt x="104" y="8"/>
                  </a:lnTo>
                  <a:lnTo>
                    <a:pt x="98" y="8"/>
                  </a:lnTo>
                  <a:lnTo>
                    <a:pt x="94" y="8"/>
                  </a:lnTo>
                  <a:lnTo>
                    <a:pt x="92" y="6"/>
                  </a:lnTo>
                  <a:lnTo>
                    <a:pt x="90" y="4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97" name="Freeform 62"/>
            <p:cNvSpPr>
              <a:spLocks/>
            </p:cNvSpPr>
            <p:nvPr/>
          </p:nvSpPr>
          <p:spPr bwMode="gray">
            <a:xfrm>
              <a:off x="1129" y="2384"/>
              <a:ext cx="102" cy="84"/>
            </a:xfrm>
            <a:custGeom>
              <a:avLst/>
              <a:gdLst>
                <a:gd name="T0" fmla="*/ 20 w 102"/>
                <a:gd name="T1" fmla="*/ 6 h 84"/>
                <a:gd name="T2" fmla="*/ 26 w 102"/>
                <a:gd name="T3" fmla="*/ 2 h 84"/>
                <a:gd name="T4" fmla="*/ 38 w 102"/>
                <a:gd name="T5" fmla="*/ 2 h 84"/>
                <a:gd name="T6" fmla="*/ 48 w 102"/>
                <a:gd name="T7" fmla="*/ 4 h 84"/>
                <a:gd name="T8" fmla="*/ 52 w 102"/>
                <a:gd name="T9" fmla="*/ 6 h 84"/>
                <a:gd name="T10" fmla="*/ 60 w 102"/>
                <a:gd name="T11" fmla="*/ 6 h 84"/>
                <a:gd name="T12" fmla="*/ 68 w 102"/>
                <a:gd name="T13" fmla="*/ 4 h 84"/>
                <a:gd name="T14" fmla="*/ 72 w 102"/>
                <a:gd name="T15" fmla="*/ 0 h 84"/>
                <a:gd name="T16" fmla="*/ 76 w 102"/>
                <a:gd name="T17" fmla="*/ 2 h 84"/>
                <a:gd name="T18" fmla="*/ 84 w 102"/>
                <a:gd name="T19" fmla="*/ 6 h 84"/>
                <a:gd name="T20" fmla="*/ 92 w 102"/>
                <a:gd name="T21" fmla="*/ 14 h 84"/>
                <a:gd name="T22" fmla="*/ 94 w 102"/>
                <a:gd name="T23" fmla="*/ 20 h 84"/>
                <a:gd name="T24" fmla="*/ 96 w 102"/>
                <a:gd name="T25" fmla="*/ 30 h 84"/>
                <a:gd name="T26" fmla="*/ 98 w 102"/>
                <a:gd name="T27" fmla="*/ 40 h 84"/>
                <a:gd name="T28" fmla="*/ 96 w 102"/>
                <a:gd name="T29" fmla="*/ 54 h 84"/>
                <a:gd name="T30" fmla="*/ 98 w 102"/>
                <a:gd name="T31" fmla="*/ 60 h 84"/>
                <a:gd name="T32" fmla="*/ 102 w 102"/>
                <a:gd name="T33" fmla="*/ 64 h 84"/>
                <a:gd name="T34" fmla="*/ 100 w 102"/>
                <a:gd name="T35" fmla="*/ 66 h 84"/>
                <a:gd name="T36" fmla="*/ 100 w 102"/>
                <a:gd name="T37" fmla="*/ 70 h 84"/>
                <a:gd name="T38" fmla="*/ 100 w 102"/>
                <a:gd name="T39" fmla="*/ 74 h 84"/>
                <a:gd name="T40" fmla="*/ 100 w 102"/>
                <a:gd name="T41" fmla="*/ 82 h 84"/>
                <a:gd name="T42" fmla="*/ 100 w 102"/>
                <a:gd name="T43" fmla="*/ 84 h 84"/>
                <a:gd name="T44" fmla="*/ 94 w 102"/>
                <a:gd name="T45" fmla="*/ 80 h 84"/>
                <a:gd name="T46" fmla="*/ 88 w 102"/>
                <a:gd name="T47" fmla="*/ 76 h 84"/>
                <a:gd name="T48" fmla="*/ 74 w 102"/>
                <a:gd name="T49" fmla="*/ 72 h 84"/>
                <a:gd name="T50" fmla="*/ 72 w 102"/>
                <a:gd name="T51" fmla="*/ 70 h 84"/>
                <a:gd name="T52" fmla="*/ 64 w 102"/>
                <a:gd name="T53" fmla="*/ 66 h 84"/>
                <a:gd name="T54" fmla="*/ 60 w 102"/>
                <a:gd name="T55" fmla="*/ 66 h 84"/>
                <a:gd name="T56" fmla="*/ 48 w 102"/>
                <a:gd name="T57" fmla="*/ 66 h 84"/>
                <a:gd name="T58" fmla="*/ 34 w 102"/>
                <a:gd name="T59" fmla="*/ 72 h 84"/>
                <a:gd name="T60" fmla="*/ 32 w 102"/>
                <a:gd name="T61" fmla="*/ 72 h 84"/>
                <a:gd name="T62" fmla="*/ 26 w 102"/>
                <a:gd name="T63" fmla="*/ 72 h 84"/>
                <a:gd name="T64" fmla="*/ 16 w 102"/>
                <a:gd name="T65" fmla="*/ 64 h 84"/>
                <a:gd name="T66" fmla="*/ 8 w 102"/>
                <a:gd name="T67" fmla="*/ 58 h 84"/>
                <a:gd name="T68" fmla="*/ 0 w 102"/>
                <a:gd name="T69" fmla="*/ 54 h 84"/>
                <a:gd name="T70" fmla="*/ 4 w 102"/>
                <a:gd name="T71" fmla="*/ 52 h 84"/>
                <a:gd name="T72" fmla="*/ 10 w 102"/>
                <a:gd name="T73" fmla="*/ 44 h 84"/>
                <a:gd name="T74" fmla="*/ 16 w 102"/>
                <a:gd name="T75" fmla="*/ 36 h 84"/>
                <a:gd name="T76" fmla="*/ 16 w 102"/>
                <a:gd name="T77" fmla="*/ 32 h 84"/>
                <a:gd name="T78" fmla="*/ 18 w 102"/>
                <a:gd name="T79" fmla="*/ 20 h 84"/>
                <a:gd name="T80" fmla="*/ 18 w 102"/>
                <a:gd name="T81" fmla="*/ 12 h 84"/>
                <a:gd name="T82" fmla="*/ 20 w 102"/>
                <a:gd name="T83" fmla="*/ 6 h 8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02"/>
                <a:gd name="T127" fmla="*/ 0 h 84"/>
                <a:gd name="T128" fmla="*/ 102 w 102"/>
                <a:gd name="T129" fmla="*/ 84 h 8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02" h="84">
                  <a:moveTo>
                    <a:pt x="20" y="6"/>
                  </a:moveTo>
                  <a:lnTo>
                    <a:pt x="20" y="6"/>
                  </a:lnTo>
                  <a:lnTo>
                    <a:pt x="22" y="4"/>
                  </a:lnTo>
                  <a:lnTo>
                    <a:pt x="26" y="2"/>
                  </a:lnTo>
                  <a:lnTo>
                    <a:pt x="32" y="2"/>
                  </a:lnTo>
                  <a:lnTo>
                    <a:pt x="38" y="2"/>
                  </a:lnTo>
                  <a:lnTo>
                    <a:pt x="42" y="2"/>
                  </a:lnTo>
                  <a:lnTo>
                    <a:pt x="48" y="4"/>
                  </a:lnTo>
                  <a:lnTo>
                    <a:pt x="50" y="4"/>
                  </a:lnTo>
                  <a:lnTo>
                    <a:pt x="52" y="6"/>
                  </a:lnTo>
                  <a:lnTo>
                    <a:pt x="56" y="6"/>
                  </a:lnTo>
                  <a:lnTo>
                    <a:pt x="60" y="6"/>
                  </a:lnTo>
                  <a:lnTo>
                    <a:pt x="66" y="6"/>
                  </a:lnTo>
                  <a:lnTo>
                    <a:pt x="68" y="4"/>
                  </a:lnTo>
                  <a:lnTo>
                    <a:pt x="70" y="4"/>
                  </a:lnTo>
                  <a:lnTo>
                    <a:pt x="72" y="0"/>
                  </a:lnTo>
                  <a:lnTo>
                    <a:pt x="76" y="2"/>
                  </a:lnTo>
                  <a:lnTo>
                    <a:pt x="80" y="4"/>
                  </a:lnTo>
                  <a:lnTo>
                    <a:pt x="84" y="6"/>
                  </a:lnTo>
                  <a:lnTo>
                    <a:pt x="88" y="10"/>
                  </a:lnTo>
                  <a:lnTo>
                    <a:pt x="92" y="14"/>
                  </a:lnTo>
                  <a:lnTo>
                    <a:pt x="92" y="16"/>
                  </a:lnTo>
                  <a:lnTo>
                    <a:pt x="94" y="20"/>
                  </a:lnTo>
                  <a:lnTo>
                    <a:pt x="96" y="24"/>
                  </a:lnTo>
                  <a:lnTo>
                    <a:pt x="96" y="30"/>
                  </a:lnTo>
                  <a:lnTo>
                    <a:pt x="98" y="34"/>
                  </a:lnTo>
                  <a:lnTo>
                    <a:pt x="98" y="40"/>
                  </a:lnTo>
                  <a:lnTo>
                    <a:pt x="96" y="48"/>
                  </a:lnTo>
                  <a:lnTo>
                    <a:pt x="96" y="54"/>
                  </a:lnTo>
                  <a:lnTo>
                    <a:pt x="96" y="58"/>
                  </a:lnTo>
                  <a:lnTo>
                    <a:pt x="98" y="60"/>
                  </a:lnTo>
                  <a:lnTo>
                    <a:pt x="100" y="62"/>
                  </a:lnTo>
                  <a:lnTo>
                    <a:pt x="102" y="64"/>
                  </a:lnTo>
                  <a:lnTo>
                    <a:pt x="100" y="66"/>
                  </a:lnTo>
                  <a:lnTo>
                    <a:pt x="100" y="68"/>
                  </a:lnTo>
                  <a:lnTo>
                    <a:pt x="100" y="70"/>
                  </a:lnTo>
                  <a:lnTo>
                    <a:pt x="100" y="72"/>
                  </a:lnTo>
                  <a:lnTo>
                    <a:pt x="100" y="74"/>
                  </a:lnTo>
                  <a:lnTo>
                    <a:pt x="100" y="78"/>
                  </a:lnTo>
                  <a:lnTo>
                    <a:pt x="100" y="82"/>
                  </a:lnTo>
                  <a:lnTo>
                    <a:pt x="100" y="84"/>
                  </a:lnTo>
                  <a:lnTo>
                    <a:pt x="98" y="82"/>
                  </a:lnTo>
                  <a:lnTo>
                    <a:pt x="94" y="80"/>
                  </a:lnTo>
                  <a:lnTo>
                    <a:pt x="92" y="78"/>
                  </a:lnTo>
                  <a:lnTo>
                    <a:pt x="88" y="76"/>
                  </a:lnTo>
                  <a:lnTo>
                    <a:pt x="84" y="76"/>
                  </a:lnTo>
                  <a:lnTo>
                    <a:pt x="74" y="72"/>
                  </a:lnTo>
                  <a:lnTo>
                    <a:pt x="74" y="70"/>
                  </a:lnTo>
                  <a:lnTo>
                    <a:pt x="72" y="70"/>
                  </a:lnTo>
                  <a:lnTo>
                    <a:pt x="68" y="68"/>
                  </a:lnTo>
                  <a:lnTo>
                    <a:pt x="64" y="66"/>
                  </a:lnTo>
                  <a:lnTo>
                    <a:pt x="60" y="66"/>
                  </a:lnTo>
                  <a:lnTo>
                    <a:pt x="54" y="66"/>
                  </a:lnTo>
                  <a:lnTo>
                    <a:pt x="48" y="66"/>
                  </a:lnTo>
                  <a:lnTo>
                    <a:pt x="42" y="68"/>
                  </a:lnTo>
                  <a:lnTo>
                    <a:pt x="34" y="72"/>
                  </a:lnTo>
                  <a:lnTo>
                    <a:pt x="32" y="72"/>
                  </a:lnTo>
                  <a:lnTo>
                    <a:pt x="30" y="72"/>
                  </a:lnTo>
                  <a:lnTo>
                    <a:pt x="26" y="72"/>
                  </a:lnTo>
                  <a:lnTo>
                    <a:pt x="22" y="68"/>
                  </a:lnTo>
                  <a:lnTo>
                    <a:pt x="16" y="64"/>
                  </a:lnTo>
                  <a:lnTo>
                    <a:pt x="8" y="58"/>
                  </a:lnTo>
                  <a:lnTo>
                    <a:pt x="4" y="56"/>
                  </a:lnTo>
                  <a:lnTo>
                    <a:pt x="0" y="54"/>
                  </a:lnTo>
                  <a:lnTo>
                    <a:pt x="2" y="54"/>
                  </a:lnTo>
                  <a:lnTo>
                    <a:pt x="4" y="52"/>
                  </a:lnTo>
                  <a:lnTo>
                    <a:pt x="8" y="48"/>
                  </a:lnTo>
                  <a:lnTo>
                    <a:pt x="10" y="44"/>
                  </a:lnTo>
                  <a:lnTo>
                    <a:pt x="14" y="40"/>
                  </a:lnTo>
                  <a:lnTo>
                    <a:pt x="16" y="36"/>
                  </a:lnTo>
                  <a:lnTo>
                    <a:pt x="16" y="34"/>
                  </a:lnTo>
                  <a:lnTo>
                    <a:pt x="16" y="32"/>
                  </a:lnTo>
                  <a:lnTo>
                    <a:pt x="16" y="26"/>
                  </a:lnTo>
                  <a:lnTo>
                    <a:pt x="18" y="20"/>
                  </a:lnTo>
                  <a:lnTo>
                    <a:pt x="18" y="14"/>
                  </a:lnTo>
                  <a:lnTo>
                    <a:pt x="18" y="12"/>
                  </a:lnTo>
                  <a:lnTo>
                    <a:pt x="20" y="10"/>
                  </a:lnTo>
                  <a:lnTo>
                    <a:pt x="20" y="6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98" name="Freeform 63"/>
            <p:cNvSpPr>
              <a:spLocks/>
            </p:cNvSpPr>
            <p:nvPr/>
          </p:nvSpPr>
          <p:spPr bwMode="gray">
            <a:xfrm>
              <a:off x="1189" y="2506"/>
              <a:ext cx="42" cy="44"/>
            </a:xfrm>
            <a:custGeom>
              <a:avLst/>
              <a:gdLst>
                <a:gd name="T0" fmla="*/ 26 w 42"/>
                <a:gd name="T1" fmla="*/ 0 h 44"/>
                <a:gd name="T2" fmla="*/ 26 w 42"/>
                <a:gd name="T3" fmla="*/ 2 h 44"/>
                <a:gd name="T4" fmla="*/ 26 w 42"/>
                <a:gd name="T5" fmla="*/ 2 h 44"/>
                <a:gd name="T6" fmla="*/ 26 w 42"/>
                <a:gd name="T7" fmla="*/ 4 h 44"/>
                <a:gd name="T8" fmla="*/ 28 w 42"/>
                <a:gd name="T9" fmla="*/ 6 h 44"/>
                <a:gd name="T10" fmla="*/ 32 w 42"/>
                <a:gd name="T11" fmla="*/ 10 h 44"/>
                <a:gd name="T12" fmla="*/ 36 w 42"/>
                <a:gd name="T13" fmla="*/ 14 h 44"/>
                <a:gd name="T14" fmla="*/ 42 w 42"/>
                <a:gd name="T15" fmla="*/ 22 h 44"/>
                <a:gd name="T16" fmla="*/ 40 w 42"/>
                <a:gd name="T17" fmla="*/ 22 h 44"/>
                <a:gd name="T18" fmla="*/ 40 w 42"/>
                <a:gd name="T19" fmla="*/ 24 h 44"/>
                <a:gd name="T20" fmla="*/ 38 w 42"/>
                <a:gd name="T21" fmla="*/ 28 h 44"/>
                <a:gd name="T22" fmla="*/ 36 w 42"/>
                <a:gd name="T23" fmla="*/ 30 h 44"/>
                <a:gd name="T24" fmla="*/ 34 w 42"/>
                <a:gd name="T25" fmla="*/ 30 h 44"/>
                <a:gd name="T26" fmla="*/ 34 w 42"/>
                <a:gd name="T27" fmla="*/ 30 h 44"/>
                <a:gd name="T28" fmla="*/ 30 w 42"/>
                <a:gd name="T29" fmla="*/ 30 h 44"/>
                <a:gd name="T30" fmla="*/ 28 w 42"/>
                <a:gd name="T31" fmla="*/ 32 h 44"/>
                <a:gd name="T32" fmla="*/ 24 w 42"/>
                <a:gd name="T33" fmla="*/ 32 h 44"/>
                <a:gd name="T34" fmla="*/ 22 w 42"/>
                <a:gd name="T35" fmla="*/ 32 h 44"/>
                <a:gd name="T36" fmla="*/ 22 w 42"/>
                <a:gd name="T37" fmla="*/ 32 h 44"/>
                <a:gd name="T38" fmla="*/ 20 w 42"/>
                <a:gd name="T39" fmla="*/ 34 h 44"/>
                <a:gd name="T40" fmla="*/ 18 w 42"/>
                <a:gd name="T41" fmla="*/ 36 h 44"/>
                <a:gd name="T42" fmla="*/ 16 w 42"/>
                <a:gd name="T43" fmla="*/ 38 h 44"/>
                <a:gd name="T44" fmla="*/ 16 w 42"/>
                <a:gd name="T45" fmla="*/ 38 h 44"/>
                <a:gd name="T46" fmla="*/ 14 w 42"/>
                <a:gd name="T47" fmla="*/ 40 h 44"/>
                <a:gd name="T48" fmla="*/ 12 w 42"/>
                <a:gd name="T49" fmla="*/ 42 h 44"/>
                <a:gd name="T50" fmla="*/ 10 w 42"/>
                <a:gd name="T51" fmla="*/ 42 h 44"/>
                <a:gd name="T52" fmla="*/ 10 w 42"/>
                <a:gd name="T53" fmla="*/ 42 h 44"/>
                <a:gd name="T54" fmla="*/ 8 w 42"/>
                <a:gd name="T55" fmla="*/ 44 h 44"/>
                <a:gd name="T56" fmla="*/ 4 w 42"/>
                <a:gd name="T57" fmla="*/ 44 h 44"/>
                <a:gd name="T58" fmla="*/ 2 w 42"/>
                <a:gd name="T59" fmla="*/ 44 h 44"/>
                <a:gd name="T60" fmla="*/ 0 w 42"/>
                <a:gd name="T61" fmla="*/ 44 h 44"/>
                <a:gd name="T62" fmla="*/ 2 w 42"/>
                <a:gd name="T63" fmla="*/ 36 h 44"/>
                <a:gd name="T64" fmla="*/ 2 w 42"/>
                <a:gd name="T65" fmla="*/ 20 h 44"/>
                <a:gd name="T66" fmla="*/ 2 w 42"/>
                <a:gd name="T67" fmla="*/ 20 h 44"/>
                <a:gd name="T68" fmla="*/ 4 w 42"/>
                <a:gd name="T69" fmla="*/ 16 h 44"/>
                <a:gd name="T70" fmla="*/ 4 w 42"/>
                <a:gd name="T71" fmla="*/ 12 h 44"/>
                <a:gd name="T72" fmla="*/ 8 w 42"/>
                <a:gd name="T73" fmla="*/ 8 h 44"/>
                <a:gd name="T74" fmla="*/ 12 w 42"/>
                <a:gd name="T75" fmla="*/ 4 h 44"/>
                <a:gd name="T76" fmla="*/ 14 w 42"/>
                <a:gd name="T77" fmla="*/ 4 h 44"/>
                <a:gd name="T78" fmla="*/ 16 w 42"/>
                <a:gd name="T79" fmla="*/ 2 h 44"/>
                <a:gd name="T80" fmla="*/ 20 w 42"/>
                <a:gd name="T81" fmla="*/ 0 h 44"/>
                <a:gd name="T82" fmla="*/ 26 w 42"/>
                <a:gd name="T83" fmla="*/ 0 h 4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2"/>
                <a:gd name="T127" fmla="*/ 0 h 44"/>
                <a:gd name="T128" fmla="*/ 42 w 42"/>
                <a:gd name="T129" fmla="*/ 44 h 4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2" h="44">
                  <a:moveTo>
                    <a:pt x="26" y="0"/>
                  </a:moveTo>
                  <a:lnTo>
                    <a:pt x="26" y="2"/>
                  </a:lnTo>
                  <a:lnTo>
                    <a:pt x="26" y="4"/>
                  </a:lnTo>
                  <a:lnTo>
                    <a:pt x="28" y="6"/>
                  </a:lnTo>
                  <a:lnTo>
                    <a:pt x="32" y="10"/>
                  </a:lnTo>
                  <a:lnTo>
                    <a:pt x="36" y="14"/>
                  </a:lnTo>
                  <a:lnTo>
                    <a:pt x="42" y="22"/>
                  </a:lnTo>
                  <a:lnTo>
                    <a:pt x="40" y="22"/>
                  </a:lnTo>
                  <a:lnTo>
                    <a:pt x="40" y="24"/>
                  </a:lnTo>
                  <a:lnTo>
                    <a:pt x="38" y="28"/>
                  </a:lnTo>
                  <a:lnTo>
                    <a:pt x="36" y="30"/>
                  </a:lnTo>
                  <a:lnTo>
                    <a:pt x="34" y="30"/>
                  </a:lnTo>
                  <a:lnTo>
                    <a:pt x="30" y="30"/>
                  </a:lnTo>
                  <a:lnTo>
                    <a:pt x="28" y="32"/>
                  </a:lnTo>
                  <a:lnTo>
                    <a:pt x="24" y="32"/>
                  </a:lnTo>
                  <a:lnTo>
                    <a:pt x="22" y="32"/>
                  </a:lnTo>
                  <a:lnTo>
                    <a:pt x="20" y="34"/>
                  </a:lnTo>
                  <a:lnTo>
                    <a:pt x="18" y="36"/>
                  </a:lnTo>
                  <a:lnTo>
                    <a:pt x="16" y="38"/>
                  </a:lnTo>
                  <a:lnTo>
                    <a:pt x="14" y="40"/>
                  </a:lnTo>
                  <a:lnTo>
                    <a:pt x="12" y="42"/>
                  </a:lnTo>
                  <a:lnTo>
                    <a:pt x="10" y="42"/>
                  </a:lnTo>
                  <a:lnTo>
                    <a:pt x="8" y="44"/>
                  </a:lnTo>
                  <a:lnTo>
                    <a:pt x="4" y="44"/>
                  </a:lnTo>
                  <a:lnTo>
                    <a:pt x="2" y="44"/>
                  </a:lnTo>
                  <a:lnTo>
                    <a:pt x="0" y="44"/>
                  </a:lnTo>
                  <a:lnTo>
                    <a:pt x="2" y="36"/>
                  </a:lnTo>
                  <a:lnTo>
                    <a:pt x="2" y="20"/>
                  </a:lnTo>
                  <a:lnTo>
                    <a:pt x="4" y="16"/>
                  </a:lnTo>
                  <a:lnTo>
                    <a:pt x="4" y="12"/>
                  </a:lnTo>
                  <a:lnTo>
                    <a:pt x="8" y="8"/>
                  </a:lnTo>
                  <a:lnTo>
                    <a:pt x="12" y="4"/>
                  </a:lnTo>
                  <a:lnTo>
                    <a:pt x="14" y="4"/>
                  </a:lnTo>
                  <a:lnTo>
                    <a:pt x="16" y="2"/>
                  </a:lnTo>
                  <a:lnTo>
                    <a:pt x="20" y="0"/>
                  </a:lnTo>
                  <a:lnTo>
                    <a:pt x="26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99" name="Freeform 64"/>
            <p:cNvSpPr>
              <a:spLocks/>
            </p:cNvSpPr>
            <p:nvPr/>
          </p:nvSpPr>
          <p:spPr bwMode="gray">
            <a:xfrm>
              <a:off x="1295" y="2684"/>
              <a:ext cx="270" cy="232"/>
            </a:xfrm>
            <a:custGeom>
              <a:avLst/>
              <a:gdLst>
                <a:gd name="T0" fmla="*/ 34 w 270"/>
                <a:gd name="T1" fmla="*/ 8 h 232"/>
                <a:gd name="T2" fmla="*/ 42 w 270"/>
                <a:gd name="T3" fmla="*/ 24 h 232"/>
                <a:gd name="T4" fmla="*/ 36 w 270"/>
                <a:gd name="T5" fmla="*/ 30 h 232"/>
                <a:gd name="T6" fmla="*/ 30 w 270"/>
                <a:gd name="T7" fmla="*/ 36 h 232"/>
                <a:gd name="T8" fmla="*/ 26 w 270"/>
                <a:gd name="T9" fmla="*/ 40 h 232"/>
                <a:gd name="T10" fmla="*/ 0 w 270"/>
                <a:gd name="T11" fmla="*/ 40 h 232"/>
                <a:gd name="T12" fmla="*/ 6 w 270"/>
                <a:gd name="T13" fmla="*/ 56 h 232"/>
                <a:gd name="T14" fmla="*/ 8 w 270"/>
                <a:gd name="T15" fmla="*/ 60 h 232"/>
                <a:gd name="T16" fmla="*/ 12 w 270"/>
                <a:gd name="T17" fmla="*/ 68 h 232"/>
                <a:gd name="T18" fmla="*/ 18 w 270"/>
                <a:gd name="T19" fmla="*/ 78 h 232"/>
                <a:gd name="T20" fmla="*/ 26 w 270"/>
                <a:gd name="T21" fmla="*/ 90 h 232"/>
                <a:gd name="T22" fmla="*/ 38 w 270"/>
                <a:gd name="T23" fmla="*/ 110 h 232"/>
                <a:gd name="T24" fmla="*/ 42 w 270"/>
                <a:gd name="T25" fmla="*/ 118 h 232"/>
                <a:gd name="T26" fmla="*/ 52 w 270"/>
                <a:gd name="T27" fmla="*/ 140 h 232"/>
                <a:gd name="T28" fmla="*/ 68 w 270"/>
                <a:gd name="T29" fmla="*/ 170 h 232"/>
                <a:gd name="T30" fmla="*/ 80 w 270"/>
                <a:gd name="T31" fmla="*/ 188 h 232"/>
                <a:gd name="T32" fmla="*/ 92 w 270"/>
                <a:gd name="T33" fmla="*/ 212 h 232"/>
                <a:gd name="T34" fmla="*/ 96 w 270"/>
                <a:gd name="T35" fmla="*/ 212 h 232"/>
                <a:gd name="T36" fmla="*/ 100 w 270"/>
                <a:gd name="T37" fmla="*/ 210 h 232"/>
                <a:gd name="T38" fmla="*/ 104 w 270"/>
                <a:gd name="T39" fmla="*/ 206 h 232"/>
                <a:gd name="T40" fmla="*/ 104 w 270"/>
                <a:gd name="T41" fmla="*/ 202 h 232"/>
                <a:gd name="T42" fmla="*/ 106 w 270"/>
                <a:gd name="T43" fmla="*/ 204 h 232"/>
                <a:gd name="T44" fmla="*/ 110 w 270"/>
                <a:gd name="T45" fmla="*/ 204 h 232"/>
                <a:gd name="T46" fmla="*/ 136 w 270"/>
                <a:gd name="T47" fmla="*/ 232 h 232"/>
                <a:gd name="T48" fmla="*/ 140 w 270"/>
                <a:gd name="T49" fmla="*/ 228 h 232"/>
                <a:gd name="T50" fmla="*/ 146 w 270"/>
                <a:gd name="T51" fmla="*/ 220 h 232"/>
                <a:gd name="T52" fmla="*/ 152 w 270"/>
                <a:gd name="T53" fmla="*/ 212 h 232"/>
                <a:gd name="T54" fmla="*/ 158 w 270"/>
                <a:gd name="T55" fmla="*/ 204 h 232"/>
                <a:gd name="T56" fmla="*/ 166 w 270"/>
                <a:gd name="T57" fmla="*/ 200 h 232"/>
                <a:gd name="T58" fmla="*/ 194 w 270"/>
                <a:gd name="T59" fmla="*/ 188 h 232"/>
                <a:gd name="T60" fmla="*/ 220 w 270"/>
                <a:gd name="T61" fmla="*/ 184 h 232"/>
                <a:gd name="T62" fmla="*/ 224 w 270"/>
                <a:gd name="T63" fmla="*/ 182 h 232"/>
                <a:gd name="T64" fmla="*/ 248 w 270"/>
                <a:gd name="T65" fmla="*/ 170 h 232"/>
                <a:gd name="T66" fmla="*/ 268 w 270"/>
                <a:gd name="T67" fmla="*/ 148 h 232"/>
                <a:gd name="T68" fmla="*/ 268 w 270"/>
                <a:gd name="T69" fmla="*/ 132 h 232"/>
                <a:gd name="T70" fmla="*/ 268 w 270"/>
                <a:gd name="T71" fmla="*/ 126 h 232"/>
                <a:gd name="T72" fmla="*/ 270 w 270"/>
                <a:gd name="T73" fmla="*/ 122 h 232"/>
                <a:gd name="T74" fmla="*/ 234 w 270"/>
                <a:gd name="T75" fmla="*/ 124 h 232"/>
                <a:gd name="T76" fmla="*/ 232 w 270"/>
                <a:gd name="T77" fmla="*/ 122 h 232"/>
                <a:gd name="T78" fmla="*/ 228 w 270"/>
                <a:gd name="T79" fmla="*/ 120 h 232"/>
                <a:gd name="T80" fmla="*/ 228 w 270"/>
                <a:gd name="T81" fmla="*/ 116 h 232"/>
                <a:gd name="T82" fmla="*/ 220 w 270"/>
                <a:gd name="T83" fmla="*/ 108 h 232"/>
                <a:gd name="T84" fmla="*/ 216 w 270"/>
                <a:gd name="T85" fmla="*/ 110 h 232"/>
                <a:gd name="T86" fmla="*/ 210 w 270"/>
                <a:gd name="T87" fmla="*/ 110 h 232"/>
                <a:gd name="T88" fmla="*/ 206 w 270"/>
                <a:gd name="T89" fmla="*/ 106 h 232"/>
                <a:gd name="T90" fmla="*/ 202 w 270"/>
                <a:gd name="T91" fmla="*/ 98 h 232"/>
                <a:gd name="T92" fmla="*/ 196 w 270"/>
                <a:gd name="T93" fmla="*/ 88 h 232"/>
                <a:gd name="T94" fmla="*/ 192 w 270"/>
                <a:gd name="T95" fmla="*/ 80 h 232"/>
                <a:gd name="T96" fmla="*/ 172 w 270"/>
                <a:gd name="T97" fmla="*/ 54 h 232"/>
                <a:gd name="T98" fmla="*/ 154 w 270"/>
                <a:gd name="T99" fmla="*/ 52 h 232"/>
                <a:gd name="T100" fmla="*/ 150 w 270"/>
                <a:gd name="T101" fmla="*/ 48 h 232"/>
                <a:gd name="T102" fmla="*/ 144 w 270"/>
                <a:gd name="T103" fmla="*/ 46 h 232"/>
                <a:gd name="T104" fmla="*/ 138 w 270"/>
                <a:gd name="T105" fmla="*/ 40 h 232"/>
                <a:gd name="T106" fmla="*/ 130 w 270"/>
                <a:gd name="T107" fmla="*/ 34 h 232"/>
                <a:gd name="T108" fmla="*/ 120 w 270"/>
                <a:gd name="T109" fmla="*/ 28 h 232"/>
                <a:gd name="T110" fmla="*/ 102 w 270"/>
                <a:gd name="T111" fmla="*/ 16 h 232"/>
                <a:gd name="T112" fmla="*/ 68 w 270"/>
                <a:gd name="T113" fmla="*/ 4 h 232"/>
                <a:gd name="T114" fmla="*/ 62 w 270"/>
                <a:gd name="T115" fmla="*/ 0 h 232"/>
                <a:gd name="T116" fmla="*/ 58 w 270"/>
                <a:gd name="T117" fmla="*/ 2 h 23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70"/>
                <a:gd name="T178" fmla="*/ 0 h 232"/>
                <a:gd name="T179" fmla="*/ 270 w 270"/>
                <a:gd name="T180" fmla="*/ 232 h 232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70" h="232">
                  <a:moveTo>
                    <a:pt x="54" y="4"/>
                  </a:moveTo>
                  <a:lnTo>
                    <a:pt x="34" y="8"/>
                  </a:lnTo>
                  <a:lnTo>
                    <a:pt x="42" y="22"/>
                  </a:lnTo>
                  <a:lnTo>
                    <a:pt x="42" y="24"/>
                  </a:lnTo>
                  <a:lnTo>
                    <a:pt x="40" y="26"/>
                  </a:lnTo>
                  <a:lnTo>
                    <a:pt x="36" y="30"/>
                  </a:lnTo>
                  <a:lnTo>
                    <a:pt x="34" y="34"/>
                  </a:lnTo>
                  <a:lnTo>
                    <a:pt x="30" y="36"/>
                  </a:lnTo>
                  <a:lnTo>
                    <a:pt x="28" y="38"/>
                  </a:lnTo>
                  <a:lnTo>
                    <a:pt x="26" y="40"/>
                  </a:lnTo>
                  <a:lnTo>
                    <a:pt x="24" y="42"/>
                  </a:lnTo>
                  <a:lnTo>
                    <a:pt x="0" y="40"/>
                  </a:lnTo>
                  <a:lnTo>
                    <a:pt x="2" y="46"/>
                  </a:lnTo>
                  <a:lnTo>
                    <a:pt x="6" y="56"/>
                  </a:lnTo>
                  <a:lnTo>
                    <a:pt x="6" y="58"/>
                  </a:lnTo>
                  <a:lnTo>
                    <a:pt x="8" y="60"/>
                  </a:lnTo>
                  <a:lnTo>
                    <a:pt x="10" y="64"/>
                  </a:lnTo>
                  <a:lnTo>
                    <a:pt x="12" y="68"/>
                  </a:lnTo>
                  <a:lnTo>
                    <a:pt x="16" y="74"/>
                  </a:lnTo>
                  <a:lnTo>
                    <a:pt x="18" y="78"/>
                  </a:lnTo>
                  <a:lnTo>
                    <a:pt x="22" y="82"/>
                  </a:lnTo>
                  <a:lnTo>
                    <a:pt x="26" y="90"/>
                  </a:lnTo>
                  <a:lnTo>
                    <a:pt x="34" y="100"/>
                  </a:lnTo>
                  <a:lnTo>
                    <a:pt x="38" y="110"/>
                  </a:lnTo>
                  <a:lnTo>
                    <a:pt x="42" y="114"/>
                  </a:lnTo>
                  <a:lnTo>
                    <a:pt x="42" y="118"/>
                  </a:lnTo>
                  <a:lnTo>
                    <a:pt x="46" y="128"/>
                  </a:lnTo>
                  <a:lnTo>
                    <a:pt x="52" y="140"/>
                  </a:lnTo>
                  <a:lnTo>
                    <a:pt x="58" y="152"/>
                  </a:lnTo>
                  <a:lnTo>
                    <a:pt x="68" y="170"/>
                  </a:lnTo>
                  <a:lnTo>
                    <a:pt x="72" y="176"/>
                  </a:lnTo>
                  <a:lnTo>
                    <a:pt x="80" y="188"/>
                  </a:lnTo>
                  <a:lnTo>
                    <a:pt x="86" y="202"/>
                  </a:lnTo>
                  <a:lnTo>
                    <a:pt x="92" y="212"/>
                  </a:lnTo>
                  <a:lnTo>
                    <a:pt x="94" y="216"/>
                  </a:lnTo>
                  <a:lnTo>
                    <a:pt x="96" y="212"/>
                  </a:lnTo>
                  <a:lnTo>
                    <a:pt x="98" y="212"/>
                  </a:lnTo>
                  <a:lnTo>
                    <a:pt x="100" y="210"/>
                  </a:lnTo>
                  <a:lnTo>
                    <a:pt x="102" y="210"/>
                  </a:lnTo>
                  <a:lnTo>
                    <a:pt x="104" y="206"/>
                  </a:lnTo>
                  <a:lnTo>
                    <a:pt x="104" y="202"/>
                  </a:lnTo>
                  <a:lnTo>
                    <a:pt x="106" y="204"/>
                  </a:lnTo>
                  <a:lnTo>
                    <a:pt x="108" y="204"/>
                  </a:lnTo>
                  <a:lnTo>
                    <a:pt x="110" y="204"/>
                  </a:lnTo>
                  <a:lnTo>
                    <a:pt x="114" y="204"/>
                  </a:lnTo>
                  <a:lnTo>
                    <a:pt x="136" y="232"/>
                  </a:lnTo>
                  <a:lnTo>
                    <a:pt x="140" y="228"/>
                  </a:lnTo>
                  <a:lnTo>
                    <a:pt x="142" y="224"/>
                  </a:lnTo>
                  <a:lnTo>
                    <a:pt x="146" y="220"/>
                  </a:lnTo>
                  <a:lnTo>
                    <a:pt x="148" y="216"/>
                  </a:lnTo>
                  <a:lnTo>
                    <a:pt x="152" y="212"/>
                  </a:lnTo>
                  <a:lnTo>
                    <a:pt x="156" y="206"/>
                  </a:lnTo>
                  <a:lnTo>
                    <a:pt x="158" y="204"/>
                  </a:lnTo>
                  <a:lnTo>
                    <a:pt x="160" y="202"/>
                  </a:lnTo>
                  <a:lnTo>
                    <a:pt x="166" y="200"/>
                  </a:lnTo>
                  <a:lnTo>
                    <a:pt x="178" y="194"/>
                  </a:lnTo>
                  <a:lnTo>
                    <a:pt x="194" y="188"/>
                  </a:lnTo>
                  <a:lnTo>
                    <a:pt x="208" y="184"/>
                  </a:lnTo>
                  <a:lnTo>
                    <a:pt x="220" y="184"/>
                  </a:lnTo>
                  <a:lnTo>
                    <a:pt x="220" y="182"/>
                  </a:lnTo>
                  <a:lnTo>
                    <a:pt x="224" y="182"/>
                  </a:lnTo>
                  <a:lnTo>
                    <a:pt x="236" y="178"/>
                  </a:lnTo>
                  <a:lnTo>
                    <a:pt x="248" y="170"/>
                  </a:lnTo>
                  <a:lnTo>
                    <a:pt x="260" y="160"/>
                  </a:lnTo>
                  <a:lnTo>
                    <a:pt x="268" y="148"/>
                  </a:lnTo>
                  <a:lnTo>
                    <a:pt x="270" y="132"/>
                  </a:lnTo>
                  <a:lnTo>
                    <a:pt x="268" y="132"/>
                  </a:lnTo>
                  <a:lnTo>
                    <a:pt x="268" y="130"/>
                  </a:lnTo>
                  <a:lnTo>
                    <a:pt x="268" y="126"/>
                  </a:lnTo>
                  <a:lnTo>
                    <a:pt x="268" y="124"/>
                  </a:lnTo>
                  <a:lnTo>
                    <a:pt x="270" y="122"/>
                  </a:lnTo>
                  <a:lnTo>
                    <a:pt x="254" y="124"/>
                  </a:lnTo>
                  <a:lnTo>
                    <a:pt x="234" y="124"/>
                  </a:lnTo>
                  <a:lnTo>
                    <a:pt x="232" y="122"/>
                  </a:lnTo>
                  <a:lnTo>
                    <a:pt x="230" y="122"/>
                  </a:lnTo>
                  <a:lnTo>
                    <a:pt x="228" y="120"/>
                  </a:lnTo>
                  <a:lnTo>
                    <a:pt x="228" y="118"/>
                  </a:lnTo>
                  <a:lnTo>
                    <a:pt x="228" y="116"/>
                  </a:lnTo>
                  <a:lnTo>
                    <a:pt x="230" y="110"/>
                  </a:lnTo>
                  <a:lnTo>
                    <a:pt x="220" y="108"/>
                  </a:lnTo>
                  <a:lnTo>
                    <a:pt x="218" y="108"/>
                  </a:lnTo>
                  <a:lnTo>
                    <a:pt x="216" y="110"/>
                  </a:lnTo>
                  <a:lnTo>
                    <a:pt x="214" y="110"/>
                  </a:lnTo>
                  <a:lnTo>
                    <a:pt x="210" y="110"/>
                  </a:lnTo>
                  <a:lnTo>
                    <a:pt x="206" y="108"/>
                  </a:lnTo>
                  <a:lnTo>
                    <a:pt x="206" y="106"/>
                  </a:lnTo>
                  <a:lnTo>
                    <a:pt x="204" y="102"/>
                  </a:lnTo>
                  <a:lnTo>
                    <a:pt x="202" y="98"/>
                  </a:lnTo>
                  <a:lnTo>
                    <a:pt x="200" y="92"/>
                  </a:lnTo>
                  <a:lnTo>
                    <a:pt x="196" y="88"/>
                  </a:lnTo>
                  <a:lnTo>
                    <a:pt x="194" y="84"/>
                  </a:lnTo>
                  <a:lnTo>
                    <a:pt x="192" y="80"/>
                  </a:lnTo>
                  <a:lnTo>
                    <a:pt x="172" y="54"/>
                  </a:lnTo>
                  <a:lnTo>
                    <a:pt x="154" y="54"/>
                  </a:lnTo>
                  <a:lnTo>
                    <a:pt x="154" y="52"/>
                  </a:lnTo>
                  <a:lnTo>
                    <a:pt x="152" y="50"/>
                  </a:lnTo>
                  <a:lnTo>
                    <a:pt x="150" y="48"/>
                  </a:lnTo>
                  <a:lnTo>
                    <a:pt x="144" y="46"/>
                  </a:lnTo>
                  <a:lnTo>
                    <a:pt x="142" y="44"/>
                  </a:lnTo>
                  <a:lnTo>
                    <a:pt x="138" y="40"/>
                  </a:lnTo>
                  <a:lnTo>
                    <a:pt x="134" y="38"/>
                  </a:lnTo>
                  <a:lnTo>
                    <a:pt x="130" y="34"/>
                  </a:lnTo>
                  <a:lnTo>
                    <a:pt x="124" y="30"/>
                  </a:lnTo>
                  <a:lnTo>
                    <a:pt x="120" y="28"/>
                  </a:lnTo>
                  <a:lnTo>
                    <a:pt x="114" y="26"/>
                  </a:lnTo>
                  <a:lnTo>
                    <a:pt x="102" y="16"/>
                  </a:lnTo>
                  <a:lnTo>
                    <a:pt x="94" y="16"/>
                  </a:lnTo>
                  <a:lnTo>
                    <a:pt x="68" y="4"/>
                  </a:lnTo>
                  <a:lnTo>
                    <a:pt x="62" y="0"/>
                  </a:lnTo>
                  <a:lnTo>
                    <a:pt x="60" y="2"/>
                  </a:lnTo>
                  <a:lnTo>
                    <a:pt x="58" y="2"/>
                  </a:lnTo>
                  <a:lnTo>
                    <a:pt x="54" y="4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00" name="Freeform 65"/>
            <p:cNvSpPr>
              <a:spLocks/>
            </p:cNvSpPr>
            <p:nvPr/>
          </p:nvSpPr>
          <p:spPr bwMode="gray">
            <a:xfrm>
              <a:off x="1389" y="2886"/>
              <a:ext cx="42" cy="66"/>
            </a:xfrm>
            <a:custGeom>
              <a:avLst/>
              <a:gdLst>
                <a:gd name="T0" fmla="*/ 20 w 42"/>
                <a:gd name="T1" fmla="*/ 66 h 66"/>
                <a:gd name="T2" fmla="*/ 16 w 42"/>
                <a:gd name="T3" fmla="*/ 64 h 66"/>
                <a:gd name="T4" fmla="*/ 12 w 42"/>
                <a:gd name="T5" fmla="*/ 62 h 66"/>
                <a:gd name="T6" fmla="*/ 10 w 42"/>
                <a:gd name="T7" fmla="*/ 62 h 66"/>
                <a:gd name="T8" fmla="*/ 10 w 42"/>
                <a:gd name="T9" fmla="*/ 60 h 66"/>
                <a:gd name="T10" fmla="*/ 8 w 42"/>
                <a:gd name="T11" fmla="*/ 46 h 66"/>
                <a:gd name="T12" fmla="*/ 2 w 42"/>
                <a:gd name="T13" fmla="*/ 38 h 66"/>
                <a:gd name="T14" fmla="*/ 2 w 42"/>
                <a:gd name="T15" fmla="*/ 36 h 66"/>
                <a:gd name="T16" fmla="*/ 2 w 42"/>
                <a:gd name="T17" fmla="*/ 32 h 66"/>
                <a:gd name="T18" fmla="*/ 2 w 42"/>
                <a:gd name="T19" fmla="*/ 26 h 66"/>
                <a:gd name="T20" fmla="*/ 2 w 42"/>
                <a:gd name="T21" fmla="*/ 20 h 66"/>
                <a:gd name="T22" fmla="*/ 0 w 42"/>
                <a:gd name="T23" fmla="*/ 14 h 66"/>
                <a:gd name="T24" fmla="*/ 0 w 42"/>
                <a:gd name="T25" fmla="*/ 14 h 66"/>
                <a:gd name="T26" fmla="*/ 2 w 42"/>
                <a:gd name="T27" fmla="*/ 12 h 66"/>
                <a:gd name="T28" fmla="*/ 4 w 42"/>
                <a:gd name="T29" fmla="*/ 10 h 66"/>
                <a:gd name="T30" fmla="*/ 6 w 42"/>
                <a:gd name="T31" fmla="*/ 8 h 66"/>
                <a:gd name="T32" fmla="*/ 8 w 42"/>
                <a:gd name="T33" fmla="*/ 8 h 66"/>
                <a:gd name="T34" fmla="*/ 8 w 42"/>
                <a:gd name="T35" fmla="*/ 8 h 66"/>
                <a:gd name="T36" fmla="*/ 8 w 42"/>
                <a:gd name="T37" fmla="*/ 6 h 66"/>
                <a:gd name="T38" fmla="*/ 10 w 42"/>
                <a:gd name="T39" fmla="*/ 4 h 66"/>
                <a:gd name="T40" fmla="*/ 10 w 42"/>
                <a:gd name="T41" fmla="*/ 2 h 66"/>
                <a:gd name="T42" fmla="*/ 10 w 42"/>
                <a:gd name="T43" fmla="*/ 2 h 66"/>
                <a:gd name="T44" fmla="*/ 10 w 42"/>
                <a:gd name="T45" fmla="*/ 0 h 66"/>
                <a:gd name="T46" fmla="*/ 10 w 42"/>
                <a:gd name="T47" fmla="*/ 0 h 66"/>
                <a:gd name="T48" fmla="*/ 14 w 42"/>
                <a:gd name="T49" fmla="*/ 2 h 66"/>
                <a:gd name="T50" fmla="*/ 14 w 42"/>
                <a:gd name="T51" fmla="*/ 2 h 66"/>
                <a:gd name="T52" fmla="*/ 18 w 42"/>
                <a:gd name="T53" fmla="*/ 2 h 66"/>
                <a:gd name="T54" fmla="*/ 20 w 42"/>
                <a:gd name="T55" fmla="*/ 2 h 66"/>
                <a:gd name="T56" fmla="*/ 42 w 42"/>
                <a:gd name="T57" fmla="*/ 30 h 66"/>
                <a:gd name="T58" fmla="*/ 42 w 42"/>
                <a:gd name="T59" fmla="*/ 30 h 66"/>
                <a:gd name="T60" fmla="*/ 40 w 42"/>
                <a:gd name="T61" fmla="*/ 32 h 66"/>
                <a:gd name="T62" fmla="*/ 38 w 42"/>
                <a:gd name="T63" fmla="*/ 34 h 66"/>
                <a:gd name="T64" fmla="*/ 38 w 42"/>
                <a:gd name="T65" fmla="*/ 36 h 66"/>
                <a:gd name="T66" fmla="*/ 38 w 42"/>
                <a:gd name="T67" fmla="*/ 40 h 66"/>
                <a:gd name="T68" fmla="*/ 40 w 42"/>
                <a:gd name="T69" fmla="*/ 40 h 66"/>
                <a:gd name="T70" fmla="*/ 40 w 42"/>
                <a:gd name="T71" fmla="*/ 42 h 66"/>
                <a:gd name="T72" fmla="*/ 40 w 42"/>
                <a:gd name="T73" fmla="*/ 44 h 66"/>
                <a:gd name="T74" fmla="*/ 40 w 42"/>
                <a:gd name="T75" fmla="*/ 46 h 66"/>
                <a:gd name="T76" fmla="*/ 40 w 42"/>
                <a:gd name="T77" fmla="*/ 48 h 66"/>
                <a:gd name="T78" fmla="*/ 38 w 42"/>
                <a:gd name="T79" fmla="*/ 48 h 66"/>
                <a:gd name="T80" fmla="*/ 36 w 42"/>
                <a:gd name="T81" fmla="*/ 48 h 66"/>
                <a:gd name="T82" fmla="*/ 36 w 42"/>
                <a:gd name="T83" fmla="*/ 48 h 66"/>
                <a:gd name="T84" fmla="*/ 34 w 42"/>
                <a:gd name="T85" fmla="*/ 48 h 66"/>
                <a:gd name="T86" fmla="*/ 34 w 42"/>
                <a:gd name="T87" fmla="*/ 50 h 66"/>
                <a:gd name="T88" fmla="*/ 32 w 42"/>
                <a:gd name="T89" fmla="*/ 52 h 66"/>
                <a:gd name="T90" fmla="*/ 30 w 42"/>
                <a:gd name="T91" fmla="*/ 54 h 66"/>
                <a:gd name="T92" fmla="*/ 28 w 42"/>
                <a:gd name="T93" fmla="*/ 56 h 66"/>
                <a:gd name="T94" fmla="*/ 28 w 42"/>
                <a:gd name="T95" fmla="*/ 56 h 66"/>
                <a:gd name="T96" fmla="*/ 30 w 42"/>
                <a:gd name="T97" fmla="*/ 60 h 66"/>
                <a:gd name="T98" fmla="*/ 28 w 42"/>
                <a:gd name="T99" fmla="*/ 62 h 66"/>
                <a:gd name="T100" fmla="*/ 28 w 42"/>
                <a:gd name="T101" fmla="*/ 62 h 66"/>
                <a:gd name="T102" fmla="*/ 26 w 42"/>
                <a:gd name="T103" fmla="*/ 60 h 66"/>
                <a:gd name="T104" fmla="*/ 24 w 42"/>
                <a:gd name="T105" fmla="*/ 60 h 66"/>
                <a:gd name="T106" fmla="*/ 24 w 42"/>
                <a:gd name="T107" fmla="*/ 62 h 66"/>
                <a:gd name="T108" fmla="*/ 22 w 42"/>
                <a:gd name="T109" fmla="*/ 64 h 66"/>
                <a:gd name="T110" fmla="*/ 20 w 42"/>
                <a:gd name="T111" fmla="*/ 66 h 66"/>
                <a:gd name="T112" fmla="*/ 20 w 42"/>
                <a:gd name="T113" fmla="*/ 66 h 6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2"/>
                <a:gd name="T172" fmla="*/ 0 h 66"/>
                <a:gd name="T173" fmla="*/ 42 w 42"/>
                <a:gd name="T174" fmla="*/ 66 h 6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2" h="66">
                  <a:moveTo>
                    <a:pt x="20" y="66"/>
                  </a:moveTo>
                  <a:lnTo>
                    <a:pt x="16" y="64"/>
                  </a:lnTo>
                  <a:lnTo>
                    <a:pt x="12" y="62"/>
                  </a:lnTo>
                  <a:lnTo>
                    <a:pt x="10" y="62"/>
                  </a:lnTo>
                  <a:lnTo>
                    <a:pt x="10" y="60"/>
                  </a:lnTo>
                  <a:lnTo>
                    <a:pt x="8" y="46"/>
                  </a:lnTo>
                  <a:lnTo>
                    <a:pt x="2" y="38"/>
                  </a:lnTo>
                  <a:lnTo>
                    <a:pt x="2" y="36"/>
                  </a:lnTo>
                  <a:lnTo>
                    <a:pt x="2" y="32"/>
                  </a:lnTo>
                  <a:lnTo>
                    <a:pt x="2" y="26"/>
                  </a:lnTo>
                  <a:lnTo>
                    <a:pt x="2" y="20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4" y="10"/>
                  </a:lnTo>
                  <a:lnTo>
                    <a:pt x="6" y="8"/>
                  </a:lnTo>
                  <a:lnTo>
                    <a:pt x="8" y="8"/>
                  </a:lnTo>
                  <a:lnTo>
                    <a:pt x="8" y="6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10" y="0"/>
                  </a:lnTo>
                  <a:lnTo>
                    <a:pt x="14" y="2"/>
                  </a:lnTo>
                  <a:lnTo>
                    <a:pt x="18" y="2"/>
                  </a:lnTo>
                  <a:lnTo>
                    <a:pt x="20" y="2"/>
                  </a:lnTo>
                  <a:lnTo>
                    <a:pt x="42" y="30"/>
                  </a:lnTo>
                  <a:lnTo>
                    <a:pt x="40" y="32"/>
                  </a:lnTo>
                  <a:lnTo>
                    <a:pt x="38" y="34"/>
                  </a:lnTo>
                  <a:lnTo>
                    <a:pt x="38" y="36"/>
                  </a:lnTo>
                  <a:lnTo>
                    <a:pt x="38" y="40"/>
                  </a:lnTo>
                  <a:lnTo>
                    <a:pt x="40" y="40"/>
                  </a:lnTo>
                  <a:lnTo>
                    <a:pt x="40" y="42"/>
                  </a:lnTo>
                  <a:lnTo>
                    <a:pt x="40" y="44"/>
                  </a:lnTo>
                  <a:lnTo>
                    <a:pt x="40" y="46"/>
                  </a:lnTo>
                  <a:lnTo>
                    <a:pt x="40" y="48"/>
                  </a:lnTo>
                  <a:lnTo>
                    <a:pt x="38" y="48"/>
                  </a:lnTo>
                  <a:lnTo>
                    <a:pt x="36" y="48"/>
                  </a:lnTo>
                  <a:lnTo>
                    <a:pt x="34" y="48"/>
                  </a:lnTo>
                  <a:lnTo>
                    <a:pt x="34" y="50"/>
                  </a:lnTo>
                  <a:lnTo>
                    <a:pt x="32" y="52"/>
                  </a:lnTo>
                  <a:lnTo>
                    <a:pt x="30" y="54"/>
                  </a:lnTo>
                  <a:lnTo>
                    <a:pt x="28" y="56"/>
                  </a:lnTo>
                  <a:lnTo>
                    <a:pt x="30" y="60"/>
                  </a:lnTo>
                  <a:lnTo>
                    <a:pt x="28" y="62"/>
                  </a:lnTo>
                  <a:lnTo>
                    <a:pt x="26" y="60"/>
                  </a:lnTo>
                  <a:lnTo>
                    <a:pt x="24" y="60"/>
                  </a:lnTo>
                  <a:lnTo>
                    <a:pt x="24" y="62"/>
                  </a:lnTo>
                  <a:lnTo>
                    <a:pt x="22" y="64"/>
                  </a:lnTo>
                  <a:lnTo>
                    <a:pt x="20" y="66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01" name="Freeform 66"/>
            <p:cNvSpPr>
              <a:spLocks/>
            </p:cNvSpPr>
            <p:nvPr/>
          </p:nvSpPr>
          <p:spPr bwMode="gray">
            <a:xfrm>
              <a:off x="1409" y="2868"/>
              <a:ext cx="118" cy="86"/>
            </a:xfrm>
            <a:custGeom>
              <a:avLst/>
              <a:gdLst>
                <a:gd name="T0" fmla="*/ 118 w 118"/>
                <a:gd name="T1" fmla="*/ 28 h 86"/>
                <a:gd name="T2" fmla="*/ 102 w 118"/>
                <a:gd name="T3" fmla="*/ 32 h 86"/>
                <a:gd name="T4" fmla="*/ 94 w 118"/>
                <a:gd name="T5" fmla="*/ 38 h 86"/>
                <a:gd name="T6" fmla="*/ 86 w 118"/>
                <a:gd name="T7" fmla="*/ 46 h 86"/>
                <a:gd name="T8" fmla="*/ 80 w 118"/>
                <a:gd name="T9" fmla="*/ 54 h 86"/>
                <a:gd name="T10" fmla="*/ 74 w 118"/>
                <a:gd name="T11" fmla="*/ 58 h 86"/>
                <a:gd name="T12" fmla="*/ 68 w 118"/>
                <a:gd name="T13" fmla="*/ 60 h 86"/>
                <a:gd name="T14" fmla="*/ 62 w 118"/>
                <a:gd name="T15" fmla="*/ 62 h 86"/>
                <a:gd name="T16" fmla="*/ 58 w 118"/>
                <a:gd name="T17" fmla="*/ 64 h 86"/>
                <a:gd name="T18" fmla="*/ 54 w 118"/>
                <a:gd name="T19" fmla="*/ 64 h 86"/>
                <a:gd name="T20" fmla="*/ 52 w 118"/>
                <a:gd name="T21" fmla="*/ 64 h 86"/>
                <a:gd name="T22" fmla="*/ 36 w 118"/>
                <a:gd name="T23" fmla="*/ 78 h 86"/>
                <a:gd name="T24" fmla="*/ 6 w 118"/>
                <a:gd name="T25" fmla="*/ 86 h 86"/>
                <a:gd name="T26" fmla="*/ 2 w 118"/>
                <a:gd name="T27" fmla="*/ 84 h 86"/>
                <a:gd name="T28" fmla="*/ 0 w 118"/>
                <a:gd name="T29" fmla="*/ 84 h 86"/>
                <a:gd name="T30" fmla="*/ 0 w 118"/>
                <a:gd name="T31" fmla="*/ 84 h 86"/>
                <a:gd name="T32" fmla="*/ 2 w 118"/>
                <a:gd name="T33" fmla="*/ 84 h 86"/>
                <a:gd name="T34" fmla="*/ 4 w 118"/>
                <a:gd name="T35" fmla="*/ 80 h 86"/>
                <a:gd name="T36" fmla="*/ 4 w 118"/>
                <a:gd name="T37" fmla="*/ 80 h 86"/>
                <a:gd name="T38" fmla="*/ 6 w 118"/>
                <a:gd name="T39" fmla="*/ 80 h 86"/>
                <a:gd name="T40" fmla="*/ 8 w 118"/>
                <a:gd name="T41" fmla="*/ 80 h 86"/>
                <a:gd name="T42" fmla="*/ 10 w 118"/>
                <a:gd name="T43" fmla="*/ 78 h 86"/>
                <a:gd name="T44" fmla="*/ 8 w 118"/>
                <a:gd name="T45" fmla="*/ 74 h 86"/>
                <a:gd name="T46" fmla="*/ 12 w 118"/>
                <a:gd name="T47" fmla="*/ 68 h 86"/>
                <a:gd name="T48" fmla="*/ 14 w 118"/>
                <a:gd name="T49" fmla="*/ 68 h 86"/>
                <a:gd name="T50" fmla="*/ 14 w 118"/>
                <a:gd name="T51" fmla="*/ 66 h 86"/>
                <a:gd name="T52" fmla="*/ 16 w 118"/>
                <a:gd name="T53" fmla="*/ 66 h 86"/>
                <a:gd name="T54" fmla="*/ 18 w 118"/>
                <a:gd name="T55" fmla="*/ 66 h 86"/>
                <a:gd name="T56" fmla="*/ 20 w 118"/>
                <a:gd name="T57" fmla="*/ 66 h 86"/>
                <a:gd name="T58" fmla="*/ 20 w 118"/>
                <a:gd name="T59" fmla="*/ 66 h 86"/>
                <a:gd name="T60" fmla="*/ 22 w 118"/>
                <a:gd name="T61" fmla="*/ 64 h 86"/>
                <a:gd name="T62" fmla="*/ 20 w 118"/>
                <a:gd name="T63" fmla="*/ 62 h 86"/>
                <a:gd name="T64" fmla="*/ 20 w 118"/>
                <a:gd name="T65" fmla="*/ 60 h 86"/>
                <a:gd name="T66" fmla="*/ 20 w 118"/>
                <a:gd name="T67" fmla="*/ 58 h 86"/>
                <a:gd name="T68" fmla="*/ 18 w 118"/>
                <a:gd name="T69" fmla="*/ 56 h 86"/>
                <a:gd name="T70" fmla="*/ 18 w 118"/>
                <a:gd name="T71" fmla="*/ 54 h 86"/>
                <a:gd name="T72" fmla="*/ 18 w 118"/>
                <a:gd name="T73" fmla="*/ 50 h 86"/>
                <a:gd name="T74" fmla="*/ 22 w 118"/>
                <a:gd name="T75" fmla="*/ 48 h 86"/>
                <a:gd name="T76" fmla="*/ 22 w 118"/>
                <a:gd name="T77" fmla="*/ 48 h 86"/>
                <a:gd name="T78" fmla="*/ 24 w 118"/>
                <a:gd name="T79" fmla="*/ 46 h 86"/>
                <a:gd name="T80" fmla="*/ 26 w 118"/>
                <a:gd name="T81" fmla="*/ 44 h 86"/>
                <a:gd name="T82" fmla="*/ 26 w 118"/>
                <a:gd name="T83" fmla="*/ 44 h 86"/>
                <a:gd name="T84" fmla="*/ 28 w 118"/>
                <a:gd name="T85" fmla="*/ 42 h 86"/>
                <a:gd name="T86" fmla="*/ 30 w 118"/>
                <a:gd name="T87" fmla="*/ 38 h 86"/>
                <a:gd name="T88" fmla="*/ 34 w 118"/>
                <a:gd name="T89" fmla="*/ 34 h 86"/>
                <a:gd name="T90" fmla="*/ 38 w 118"/>
                <a:gd name="T91" fmla="*/ 30 h 86"/>
                <a:gd name="T92" fmla="*/ 40 w 118"/>
                <a:gd name="T93" fmla="*/ 24 h 86"/>
                <a:gd name="T94" fmla="*/ 44 w 118"/>
                <a:gd name="T95" fmla="*/ 20 h 86"/>
                <a:gd name="T96" fmla="*/ 48 w 118"/>
                <a:gd name="T97" fmla="*/ 18 h 86"/>
                <a:gd name="T98" fmla="*/ 50 w 118"/>
                <a:gd name="T99" fmla="*/ 16 h 86"/>
                <a:gd name="T100" fmla="*/ 54 w 118"/>
                <a:gd name="T101" fmla="*/ 14 h 86"/>
                <a:gd name="T102" fmla="*/ 66 w 118"/>
                <a:gd name="T103" fmla="*/ 10 h 86"/>
                <a:gd name="T104" fmla="*/ 80 w 118"/>
                <a:gd name="T105" fmla="*/ 6 h 86"/>
                <a:gd name="T106" fmla="*/ 94 w 118"/>
                <a:gd name="T107" fmla="*/ 0 h 86"/>
                <a:gd name="T108" fmla="*/ 104 w 118"/>
                <a:gd name="T109" fmla="*/ 0 h 86"/>
                <a:gd name="T110" fmla="*/ 104 w 118"/>
                <a:gd name="T111" fmla="*/ 0 h 86"/>
                <a:gd name="T112" fmla="*/ 106 w 118"/>
                <a:gd name="T113" fmla="*/ 0 h 86"/>
                <a:gd name="T114" fmla="*/ 108 w 118"/>
                <a:gd name="T115" fmla="*/ 2 h 86"/>
                <a:gd name="T116" fmla="*/ 118 w 118"/>
                <a:gd name="T117" fmla="*/ 28 h 8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18"/>
                <a:gd name="T178" fmla="*/ 0 h 86"/>
                <a:gd name="T179" fmla="*/ 118 w 118"/>
                <a:gd name="T180" fmla="*/ 86 h 8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18" h="86">
                  <a:moveTo>
                    <a:pt x="118" y="28"/>
                  </a:moveTo>
                  <a:lnTo>
                    <a:pt x="102" y="32"/>
                  </a:lnTo>
                  <a:lnTo>
                    <a:pt x="94" y="38"/>
                  </a:lnTo>
                  <a:lnTo>
                    <a:pt x="86" y="46"/>
                  </a:lnTo>
                  <a:lnTo>
                    <a:pt x="80" y="54"/>
                  </a:lnTo>
                  <a:lnTo>
                    <a:pt x="74" y="58"/>
                  </a:lnTo>
                  <a:lnTo>
                    <a:pt x="68" y="60"/>
                  </a:lnTo>
                  <a:lnTo>
                    <a:pt x="62" y="62"/>
                  </a:lnTo>
                  <a:lnTo>
                    <a:pt x="58" y="64"/>
                  </a:lnTo>
                  <a:lnTo>
                    <a:pt x="54" y="64"/>
                  </a:lnTo>
                  <a:lnTo>
                    <a:pt x="52" y="64"/>
                  </a:lnTo>
                  <a:lnTo>
                    <a:pt x="36" y="78"/>
                  </a:lnTo>
                  <a:lnTo>
                    <a:pt x="6" y="86"/>
                  </a:lnTo>
                  <a:lnTo>
                    <a:pt x="2" y="84"/>
                  </a:lnTo>
                  <a:lnTo>
                    <a:pt x="0" y="84"/>
                  </a:lnTo>
                  <a:lnTo>
                    <a:pt x="2" y="84"/>
                  </a:lnTo>
                  <a:lnTo>
                    <a:pt x="4" y="80"/>
                  </a:lnTo>
                  <a:lnTo>
                    <a:pt x="6" y="80"/>
                  </a:lnTo>
                  <a:lnTo>
                    <a:pt x="8" y="80"/>
                  </a:lnTo>
                  <a:lnTo>
                    <a:pt x="10" y="78"/>
                  </a:lnTo>
                  <a:lnTo>
                    <a:pt x="8" y="74"/>
                  </a:lnTo>
                  <a:lnTo>
                    <a:pt x="12" y="68"/>
                  </a:lnTo>
                  <a:lnTo>
                    <a:pt x="14" y="68"/>
                  </a:lnTo>
                  <a:lnTo>
                    <a:pt x="14" y="66"/>
                  </a:lnTo>
                  <a:lnTo>
                    <a:pt x="16" y="66"/>
                  </a:lnTo>
                  <a:lnTo>
                    <a:pt x="18" y="66"/>
                  </a:lnTo>
                  <a:lnTo>
                    <a:pt x="20" y="66"/>
                  </a:lnTo>
                  <a:lnTo>
                    <a:pt x="22" y="64"/>
                  </a:lnTo>
                  <a:lnTo>
                    <a:pt x="20" y="62"/>
                  </a:lnTo>
                  <a:lnTo>
                    <a:pt x="20" y="60"/>
                  </a:lnTo>
                  <a:lnTo>
                    <a:pt x="20" y="58"/>
                  </a:lnTo>
                  <a:lnTo>
                    <a:pt x="18" y="56"/>
                  </a:lnTo>
                  <a:lnTo>
                    <a:pt x="18" y="54"/>
                  </a:lnTo>
                  <a:lnTo>
                    <a:pt x="18" y="50"/>
                  </a:lnTo>
                  <a:lnTo>
                    <a:pt x="22" y="48"/>
                  </a:lnTo>
                  <a:lnTo>
                    <a:pt x="24" y="46"/>
                  </a:lnTo>
                  <a:lnTo>
                    <a:pt x="26" y="44"/>
                  </a:lnTo>
                  <a:lnTo>
                    <a:pt x="28" y="42"/>
                  </a:lnTo>
                  <a:lnTo>
                    <a:pt x="30" y="38"/>
                  </a:lnTo>
                  <a:lnTo>
                    <a:pt x="34" y="34"/>
                  </a:lnTo>
                  <a:lnTo>
                    <a:pt x="38" y="30"/>
                  </a:lnTo>
                  <a:lnTo>
                    <a:pt x="40" y="24"/>
                  </a:lnTo>
                  <a:lnTo>
                    <a:pt x="44" y="20"/>
                  </a:lnTo>
                  <a:lnTo>
                    <a:pt x="48" y="18"/>
                  </a:lnTo>
                  <a:lnTo>
                    <a:pt x="50" y="16"/>
                  </a:lnTo>
                  <a:lnTo>
                    <a:pt x="54" y="14"/>
                  </a:lnTo>
                  <a:lnTo>
                    <a:pt x="66" y="10"/>
                  </a:lnTo>
                  <a:lnTo>
                    <a:pt x="80" y="6"/>
                  </a:lnTo>
                  <a:lnTo>
                    <a:pt x="94" y="0"/>
                  </a:lnTo>
                  <a:lnTo>
                    <a:pt x="104" y="0"/>
                  </a:lnTo>
                  <a:lnTo>
                    <a:pt x="106" y="0"/>
                  </a:lnTo>
                  <a:lnTo>
                    <a:pt x="108" y="2"/>
                  </a:lnTo>
                  <a:lnTo>
                    <a:pt x="118" y="28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02" name="Freeform 67"/>
            <p:cNvSpPr>
              <a:spLocks/>
            </p:cNvSpPr>
            <p:nvPr/>
          </p:nvSpPr>
          <p:spPr bwMode="gray">
            <a:xfrm>
              <a:off x="1515" y="2794"/>
              <a:ext cx="92" cy="102"/>
            </a:xfrm>
            <a:custGeom>
              <a:avLst/>
              <a:gdLst>
                <a:gd name="T0" fmla="*/ 72 w 92"/>
                <a:gd name="T1" fmla="*/ 0 h 102"/>
                <a:gd name="T2" fmla="*/ 72 w 92"/>
                <a:gd name="T3" fmla="*/ 4 h 102"/>
                <a:gd name="T4" fmla="*/ 72 w 92"/>
                <a:gd name="T5" fmla="*/ 8 h 102"/>
                <a:gd name="T6" fmla="*/ 72 w 92"/>
                <a:gd name="T7" fmla="*/ 8 h 102"/>
                <a:gd name="T8" fmla="*/ 76 w 92"/>
                <a:gd name="T9" fmla="*/ 14 h 102"/>
                <a:gd name="T10" fmla="*/ 80 w 92"/>
                <a:gd name="T11" fmla="*/ 18 h 102"/>
                <a:gd name="T12" fmla="*/ 84 w 92"/>
                <a:gd name="T13" fmla="*/ 22 h 102"/>
                <a:gd name="T14" fmla="*/ 88 w 92"/>
                <a:gd name="T15" fmla="*/ 22 h 102"/>
                <a:gd name="T16" fmla="*/ 90 w 92"/>
                <a:gd name="T17" fmla="*/ 24 h 102"/>
                <a:gd name="T18" fmla="*/ 90 w 92"/>
                <a:gd name="T19" fmla="*/ 24 h 102"/>
                <a:gd name="T20" fmla="*/ 92 w 92"/>
                <a:gd name="T21" fmla="*/ 30 h 102"/>
                <a:gd name="T22" fmla="*/ 92 w 92"/>
                <a:gd name="T23" fmla="*/ 34 h 102"/>
                <a:gd name="T24" fmla="*/ 90 w 92"/>
                <a:gd name="T25" fmla="*/ 40 h 102"/>
                <a:gd name="T26" fmla="*/ 86 w 92"/>
                <a:gd name="T27" fmla="*/ 44 h 102"/>
                <a:gd name="T28" fmla="*/ 82 w 92"/>
                <a:gd name="T29" fmla="*/ 46 h 102"/>
                <a:gd name="T30" fmla="*/ 78 w 92"/>
                <a:gd name="T31" fmla="*/ 50 h 102"/>
                <a:gd name="T32" fmla="*/ 76 w 92"/>
                <a:gd name="T33" fmla="*/ 50 h 102"/>
                <a:gd name="T34" fmla="*/ 74 w 92"/>
                <a:gd name="T35" fmla="*/ 50 h 102"/>
                <a:gd name="T36" fmla="*/ 74 w 92"/>
                <a:gd name="T37" fmla="*/ 56 h 102"/>
                <a:gd name="T38" fmla="*/ 72 w 92"/>
                <a:gd name="T39" fmla="*/ 58 h 102"/>
                <a:gd name="T40" fmla="*/ 70 w 92"/>
                <a:gd name="T41" fmla="*/ 62 h 102"/>
                <a:gd name="T42" fmla="*/ 66 w 92"/>
                <a:gd name="T43" fmla="*/ 64 h 102"/>
                <a:gd name="T44" fmla="*/ 64 w 92"/>
                <a:gd name="T45" fmla="*/ 64 h 102"/>
                <a:gd name="T46" fmla="*/ 64 w 92"/>
                <a:gd name="T47" fmla="*/ 66 h 102"/>
                <a:gd name="T48" fmla="*/ 58 w 92"/>
                <a:gd name="T49" fmla="*/ 66 h 102"/>
                <a:gd name="T50" fmla="*/ 54 w 92"/>
                <a:gd name="T51" fmla="*/ 68 h 102"/>
                <a:gd name="T52" fmla="*/ 52 w 92"/>
                <a:gd name="T53" fmla="*/ 72 h 102"/>
                <a:gd name="T54" fmla="*/ 50 w 92"/>
                <a:gd name="T55" fmla="*/ 74 h 102"/>
                <a:gd name="T56" fmla="*/ 50 w 92"/>
                <a:gd name="T57" fmla="*/ 76 h 102"/>
                <a:gd name="T58" fmla="*/ 50 w 92"/>
                <a:gd name="T59" fmla="*/ 78 h 102"/>
                <a:gd name="T60" fmla="*/ 50 w 92"/>
                <a:gd name="T61" fmla="*/ 80 h 102"/>
                <a:gd name="T62" fmla="*/ 48 w 92"/>
                <a:gd name="T63" fmla="*/ 82 h 102"/>
                <a:gd name="T64" fmla="*/ 42 w 92"/>
                <a:gd name="T65" fmla="*/ 90 h 102"/>
                <a:gd name="T66" fmla="*/ 30 w 92"/>
                <a:gd name="T67" fmla="*/ 98 h 102"/>
                <a:gd name="T68" fmla="*/ 12 w 92"/>
                <a:gd name="T69" fmla="*/ 102 h 102"/>
                <a:gd name="T70" fmla="*/ 2 w 92"/>
                <a:gd name="T71" fmla="*/ 76 h 102"/>
                <a:gd name="T72" fmla="*/ 0 w 92"/>
                <a:gd name="T73" fmla="*/ 74 h 102"/>
                <a:gd name="T74" fmla="*/ 0 w 92"/>
                <a:gd name="T75" fmla="*/ 74 h 102"/>
                <a:gd name="T76" fmla="*/ 0 w 92"/>
                <a:gd name="T77" fmla="*/ 74 h 102"/>
                <a:gd name="T78" fmla="*/ 2 w 92"/>
                <a:gd name="T79" fmla="*/ 72 h 102"/>
                <a:gd name="T80" fmla="*/ 12 w 92"/>
                <a:gd name="T81" fmla="*/ 68 h 102"/>
                <a:gd name="T82" fmla="*/ 26 w 92"/>
                <a:gd name="T83" fmla="*/ 62 h 102"/>
                <a:gd name="T84" fmla="*/ 38 w 92"/>
                <a:gd name="T85" fmla="*/ 54 h 102"/>
                <a:gd name="T86" fmla="*/ 46 w 92"/>
                <a:gd name="T87" fmla="*/ 42 h 102"/>
                <a:gd name="T88" fmla="*/ 50 w 92"/>
                <a:gd name="T89" fmla="*/ 28 h 102"/>
                <a:gd name="T90" fmla="*/ 50 w 92"/>
                <a:gd name="T91" fmla="*/ 26 h 102"/>
                <a:gd name="T92" fmla="*/ 50 w 92"/>
                <a:gd name="T93" fmla="*/ 24 h 102"/>
                <a:gd name="T94" fmla="*/ 48 w 92"/>
                <a:gd name="T95" fmla="*/ 20 h 102"/>
                <a:gd name="T96" fmla="*/ 48 w 92"/>
                <a:gd name="T97" fmla="*/ 18 h 102"/>
                <a:gd name="T98" fmla="*/ 48 w 92"/>
                <a:gd name="T99" fmla="*/ 16 h 102"/>
                <a:gd name="T100" fmla="*/ 48 w 92"/>
                <a:gd name="T101" fmla="*/ 14 h 102"/>
                <a:gd name="T102" fmla="*/ 48 w 92"/>
                <a:gd name="T103" fmla="*/ 12 h 102"/>
                <a:gd name="T104" fmla="*/ 50 w 92"/>
                <a:gd name="T105" fmla="*/ 12 h 102"/>
                <a:gd name="T106" fmla="*/ 52 w 92"/>
                <a:gd name="T107" fmla="*/ 12 h 102"/>
                <a:gd name="T108" fmla="*/ 54 w 92"/>
                <a:gd name="T109" fmla="*/ 12 h 102"/>
                <a:gd name="T110" fmla="*/ 58 w 92"/>
                <a:gd name="T111" fmla="*/ 10 h 102"/>
                <a:gd name="T112" fmla="*/ 60 w 92"/>
                <a:gd name="T113" fmla="*/ 8 h 102"/>
                <a:gd name="T114" fmla="*/ 60 w 92"/>
                <a:gd name="T115" fmla="*/ 8 h 102"/>
                <a:gd name="T116" fmla="*/ 60 w 92"/>
                <a:gd name="T117" fmla="*/ 6 h 102"/>
                <a:gd name="T118" fmla="*/ 62 w 92"/>
                <a:gd name="T119" fmla="*/ 4 h 102"/>
                <a:gd name="T120" fmla="*/ 64 w 92"/>
                <a:gd name="T121" fmla="*/ 4 h 102"/>
                <a:gd name="T122" fmla="*/ 64 w 92"/>
                <a:gd name="T123" fmla="*/ 4 h 102"/>
                <a:gd name="T124" fmla="*/ 72 w 92"/>
                <a:gd name="T125" fmla="*/ 0 h 10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92"/>
                <a:gd name="T190" fmla="*/ 0 h 102"/>
                <a:gd name="T191" fmla="*/ 92 w 92"/>
                <a:gd name="T192" fmla="*/ 102 h 10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92" h="102">
                  <a:moveTo>
                    <a:pt x="72" y="0"/>
                  </a:moveTo>
                  <a:lnTo>
                    <a:pt x="72" y="4"/>
                  </a:lnTo>
                  <a:lnTo>
                    <a:pt x="72" y="8"/>
                  </a:lnTo>
                  <a:lnTo>
                    <a:pt x="76" y="14"/>
                  </a:lnTo>
                  <a:lnTo>
                    <a:pt x="80" y="18"/>
                  </a:lnTo>
                  <a:lnTo>
                    <a:pt x="84" y="22"/>
                  </a:lnTo>
                  <a:lnTo>
                    <a:pt x="88" y="22"/>
                  </a:lnTo>
                  <a:lnTo>
                    <a:pt x="90" y="24"/>
                  </a:lnTo>
                  <a:lnTo>
                    <a:pt x="92" y="30"/>
                  </a:lnTo>
                  <a:lnTo>
                    <a:pt x="92" y="34"/>
                  </a:lnTo>
                  <a:lnTo>
                    <a:pt x="90" y="40"/>
                  </a:lnTo>
                  <a:lnTo>
                    <a:pt x="86" y="44"/>
                  </a:lnTo>
                  <a:lnTo>
                    <a:pt x="82" y="46"/>
                  </a:lnTo>
                  <a:lnTo>
                    <a:pt x="78" y="50"/>
                  </a:lnTo>
                  <a:lnTo>
                    <a:pt x="76" y="50"/>
                  </a:lnTo>
                  <a:lnTo>
                    <a:pt x="74" y="50"/>
                  </a:lnTo>
                  <a:lnTo>
                    <a:pt x="74" y="56"/>
                  </a:lnTo>
                  <a:lnTo>
                    <a:pt x="72" y="58"/>
                  </a:lnTo>
                  <a:lnTo>
                    <a:pt x="70" y="62"/>
                  </a:lnTo>
                  <a:lnTo>
                    <a:pt x="66" y="64"/>
                  </a:lnTo>
                  <a:lnTo>
                    <a:pt x="64" y="64"/>
                  </a:lnTo>
                  <a:lnTo>
                    <a:pt x="64" y="66"/>
                  </a:lnTo>
                  <a:lnTo>
                    <a:pt x="58" y="66"/>
                  </a:lnTo>
                  <a:lnTo>
                    <a:pt x="54" y="68"/>
                  </a:lnTo>
                  <a:lnTo>
                    <a:pt x="52" y="72"/>
                  </a:lnTo>
                  <a:lnTo>
                    <a:pt x="50" y="74"/>
                  </a:lnTo>
                  <a:lnTo>
                    <a:pt x="50" y="76"/>
                  </a:lnTo>
                  <a:lnTo>
                    <a:pt x="50" y="78"/>
                  </a:lnTo>
                  <a:lnTo>
                    <a:pt x="50" y="80"/>
                  </a:lnTo>
                  <a:lnTo>
                    <a:pt x="48" y="82"/>
                  </a:lnTo>
                  <a:lnTo>
                    <a:pt x="42" y="90"/>
                  </a:lnTo>
                  <a:lnTo>
                    <a:pt x="30" y="98"/>
                  </a:lnTo>
                  <a:lnTo>
                    <a:pt x="12" y="102"/>
                  </a:lnTo>
                  <a:lnTo>
                    <a:pt x="2" y="76"/>
                  </a:lnTo>
                  <a:lnTo>
                    <a:pt x="0" y="74"/>
                  </a:lnTo>
                  <a:lnTo>
                    <a:pt x="2" y="72"/>
                  </a:lnTo>
                  <a:lnTo>
                    <a:pt x="12" y="68"/>
                  </a:lnTo>
                  <a:lnTo>
                    <a:pt x="26" y="62"/>
                  </a:lnTo>
                  <a:lnTo>
                    <a:pt x="38" y="54"/>
                  </a:lnTo>
                  <a:lnTo>
                    <a:pt x="46" y="42"/>
                  </a:lnTo>
                  <a:lnTo>
                    <a:pt x="50" y="28"/>
                  </a:lnTo>
                  <a:lnTo>
                    <a:pt x="50" y="26"/>
                  </a:lnTo>
                  <a:lnTo>
                    <a:pt x="50" y="24"/>
                  </a:lnTo>
                  <a:lnTo>
                    <a:pt x="48" y="20"/>
                  </a:lnTo>
                  <a:lnTo>
                    <a:pt x="48" y="18"/>
                  </a:lnTo>
                  <a:lnTo>
                    <a:pt x="48" y="16"/>
                  </a:lnTo>
                  <a:lnTo>
                    <a:pt x="48" y="14"/>
                  </a:lnTo>
                  <a:lnTo>
                    <a:pt x="48" y="12"/>
                  </a:lnTo>
                  <a:lnTo>
                    <a:pt x="50" y="12"/>
                  </a:lnTo>
                  <a:lnTo>
                    <a:pt x="52" y="12"/>
                  </a:lnTo>
                  <a:lnTo>
                    <a:pt x="54" y="12"/>
                  </a:lnTo>
                  <a:lnTo>
                    <a:pt x="58" y="10"/>
                  </a:lnTo>
                  <a:lnTo>
                    <a:pt x="60" y="8"/>
                  </a:lnTo>
                  <a:lnTo>
                    <a:pt x="60" y="6"/>
                  </a:lnTo>
                  <a:lnTo>
                    <a:pt x="62" y="4"/>
                  </a:lnTo>
                  <a:lnTo>
                    <a:pt x="64" y="4"/>
                  </a:lnTo>
                  <a:lnTo>
                    <a:pt x="72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03" name="Freeform 68"/>
            <p:cNvSpPr>
              <a:spLocks/>
            </p:cNvSpPr>
            <p:nvPr/>
          </p:nvSpPr>
          <p:spPr bwMode="gray">
            <a:xfrm>
              <a:off x="1339" y="2586"/>
              <a:ext cx="116" cy="134"/>
            </a:xfrm>
            <a:custGeom>
              <a:avLst/>
              <a:gdLst>
                <a:gd name="T0" fmla="*/ 86 w 116"/>
                <a:gd name="T1" fmla="*/ 132 h 134"/>
                <a:gd name="T2" fmla="*/ 80 w 116"/>
                <a:gd name="T3" fmla="*/ 130 h 134"/>
                <a:gd name="T4" fmla="*/ 70 w 116"/>
                <a:gd name="T5" fmla="*/ 124 h 134"/>
                <a:gd name="T6" fmla="*/ 50 w 116"/>
                <a:gd name="T7" fmla="*/ 114 h 134"/>
                <a:gd name="T8" fmla="*/ 18 w 116"/>
                <a:gd name="T9" fmla="*/ 98 h 134"/>
                <a:gd name="T10" fmla="*/ 16 w 116"/>
                <a:gd name="T11" fmla="*/ 92 h 134"/>
                <a:gd name="T12" fmla="*/ 0 w 116"/>
                <a:gd name="T13" fmla="*/ 68 h 134"/>
                <a:gd name="T14" fmla="*/ 26 w 116"/>
                <a:gd name="T15" fmla="*/ 44 h 134"/>
                <a:gd name="T16" fmla="*/ 26 w 116"/>
                <a:gd name="T17" fmla="*/ 40 h 134"/>
                <a:gd name="T18" fmla="*/ 26 w 116"/>
                <a:gd name="T19" fmla="*/ 36 h 134"/>
                <a:gd name="T20" fmla="*/ 26 w 116"/>
                <a:gd name="T21" fmla="*/ 32 h 134"/>
                <a:gd name="T22" fmla="*/ 28 w 116"/>
                <a:gd name="T23" fmla="*/ 30 h 134"/>
                <a:gd name="T24" fmla="*/ 30 w 116"/>
                <a:gd name="T25" fmla="*/ 26 h 134"/>
                <a:gd name="T26" fmla="*/ 34 w 116"/>
                <a:gd name="T27" fmla="*/ 22 h 134"/>
                <a:gd name="T28" fmla="*/ 36 w 116"/>
                <a:gd name="T29" fmla="*/ 16 h 134"/>
                <a:gd name="T30" fmla="*/ 38 w 116"/>
                <a:gd name="T31" fmla="*/ 10 h 134"/>
                <a:gd name="T32" fmla="*/ 40 w 116"/>
                <a:gd name="T33" fmla="*/ 6 h 134"/>
                <a:gd name="T34" fmla="*/ 46 w 116"/>
                <a:gd name="T35" fmla="*/ 4 h 134"/>
                <a:gd name="T36" fmla="*/ 54 w 116"/>
                <a:gd name="T37" fmla="*/ 2 h 134"/>
                <a:gd name="T38" fmla="*/ 70 w 116"/>
                <a:gd name="T39" fmla="*/ 0 h 134"/>
                <a:gd name="T40" fmla="*/ 70 w 116"/>
                <a:gd name="T41" fmla="*/ 2 h 134"/>
                <a:gd name="T42" fmla="*/ 74 w 116"/>
                <a:gd name="T43" fmla="*/ 4 h 134"/>
                <a:gd name="T44" fmla="*/ 78 w 116"/>
                <a:gd name="T45" fmla="*/ 2 h 134"/>
                <a:gd name="T46" fmla="*/ 82 w 116"/>
                <a:gd name="T47" fmla="*/ 4 h 134"/>
                <a:gd name="T48" fmla="*/ 84 w 116"/>
                <a:gd name="T49" fmla="*/ 10 h 134"/>
                <a:gd name="T50" fmla="*/ 82 w 116"/>
                <a:gd name="T51" fmla="*/ 12 h 134"/>
                <a:gd name="T52" fmla="*/ 80 w 116"/>
                <a:gd name="T53" fmla="*/ 16 h 134"/>
                <a:gd name="T54" fmla="*/ 84 w 116"/>
                <a:gd name="T55" fmla="*/ 18 h 134"/>
                <a:gd name="T56" fmla="*/ 88 w 116"/>
                <a:gd name="T57" fmla="*/ 22 h 134"/>
                <a:gd name="T58" fmla="*/ 90 w 116"/>
                <a:gd name="T59" fmla="*/ 26 h 134"/>
                <a:gd name="T60" fmla="*/ 96 w 116"/>
                <a:gd name="T61" fmla="*/ 32 h 134"/>
                <a:gd name="T62" fmla="*/ 98 w 116"/>
                <a:gd name="T63" fmla="*/ 38 h 134"/>
                <a:gd name="T64" fmla="*/ 96 w 116"/>
                <a:gd name="T65" fmla="*/ 42 h 134"/>
                <a:gd name="T66" fmla="*/ 92 w 116"/>
                <a:gd name="T67" fmla="*/ 52 h 134"/>
                <a:gd name="T68" fmla="*/ 90 w 116"/>
                <a:gd name="T69" fmla="*/ 60 h 134"/>
                <a:gd name="T70" fmla="*/ 92 w 116"/>
                <a:gd name="T71" fmla="*/ 64 h 134"/>
                <a:gd name="T72" fmla="*/ 96 w 116"/>
                <a:gd name="T73" fmla="*/ 72 h 134"/>
                <a:gd name="T74" fmla="*/ 100 w 116"/>
                <a:gd name="T75" fmla="*/ 82 h 134"/>
                <a:gd name="T76" fmla="*/ 106 w 116"/>
                <a:gd name="T77" fmla="*/ 86 h 134"/>
                <a:gd name="T78" fmla="*/ 106 w 116"/>
                <a:gd name="T79" fmla="*/ 90 h 134"/>
                <a:gd name="T80" fmla="*/ 108 w 116"/>
                <a:gd name="T81" fmla="*/ 96 h 134"/>
                <a:gd name="T82" fmla="*/ 108 w 116"/>
                <a:gd name="T83" fmla="*/ 98 h 134"/>
                <a:gd name="T84" fmla="*/ 112 w 116"/>
                <a:gd name="T85" fmla="*/ 102 h 134"/>
                <a:gd name="T86" fmla="*/ 114 w 116"/>
                <a:gd name="T87" fmla="*/ 106 h 134"/>
                <a:gd name="T88" fmla="*/ 116 w 116"/>
                <a:gd name="T89" fmla="*/ 112 h 134"/>
                <a:gd name="T90" fmla="*/ 114 w 116"/>
                <a:gd name="T91" fmla="*/ 124 h 134"/>
                <a:gd name="T92" fmla="*/ 112 w 116"/>
                <a:gd name="T93" fmla="*/ 124 h 134"/>
                <a:gd name="T94" fmla="*/ 108 w 116"/>
                <a:gd name="T95" fmla="*/ 128 h 13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16"/>
                <a:gd name="T145" fmla="*/ 0 h 134"/>
                <a:gd name="T146" fmla="*/ 116 w 116"/>
                <a:gd name="T147" fmla="*/ 134 h 13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16" h="134">
                  <a:moveTo>
                    <a:pt x="88" y="134"/>
                  </a:moveTo>
                  <a:lnTo>
                    <a:pt x="86" y="132"/>
                  </a:lnTo>
                  <a:lnTo>
                    <a:pt x="84" y="132"/>
                  </a:lnTo>
                  <a:lnTo>
                    <a:pt x="80" y="130"/>
                  </a:lnTo>
                  <a:lnTo>
                    <a:pt x="76" y="126"/>
                  </a:lnTo>
                  <a:lnTo>
                    <a:pt x="70" y="124"/>
                  </a:lnTo>
                  <a:lnTo>
                    <a:pt x="58" y="114"/>
                  </a:lnTo>
                  <a:lnTo>
                    <a:pt x="50" y="114"/>
                  </a:lnTo>
                  <a:lnTo>
                    <a:pt x="24" y="102"/>
                  </a:lnTo>
                  <a:lnTo>
                    <a:pt x="18" y="98"/>
                  </a:lnTo>
                  <a:lnTo>
                    <a:pt x="18" y="96"/>
                  </a:lnTo>
                  <a:lnTo>
                    <a:pt x="16" y="92"/>
                  </a:lnTo>
                  <a:lnTo>
                    <a:pt x="4" y="76"/>
                  </a:lnTo>
                  <a:lnTo>
                    <a:pt x="0" y="68"/>
                  </a:lnTo>
                  <a:lnTo>
                    <a:pt x="26" y="46"/>
                  </a:lnTo>
                  <a:lnTo>
                    <a:pt x="26" y="44"/>
                  </a:lnTo>
                  <a:lnTo>
                    <a:pt x="26" y="42"/>
                  </a:lnTo>
                  <a:lnTo>
                    <a:pt x="26" y="40"/>
                  </a:lnTo>
                  <a:lnTo>
                    <a:pt x="26" y="38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6" y="32"/>
                  </a:lnTo>
                  <a:lnTo>
                    <a:pt x="28" y="30"/>
                  </a:lnTo>
                  <a:lnTo>
                    <a:pt x="28" y="28"/>
                  </a:lnTo>
                  <a:lnTo>
                    <a:pt x="30" y="26"/>
                  </a:lnTo>
                  <a:lnTo>
                    <a:pt x="32" y="22"/>
                  </a:lnTo>
                  <a:lnTo>
                    <a:pt x="34" y="22"/>
                  </a:lnTo>
                  <a:lnTo>
                    <a:pt x="34" y="20"/>
                  </a:lnTo>
                  <a:lnTo>
                    <a:pt x="36" y="16"/>
                  </a:lnTo>
                  <a:lnTo>
                    <a:pt x="38" y="12"/>
                  </a:lnTo>
                  <a:lnTo>
                    <a:pt x="38" y="10"/>
                  </a:lnTo>
                  <a:lnTo>
                    <a:pt x="40" y="8"/>
                  </a:lnTo>
                  <a:lnTo>
                    <a:pt x="40" y="6"/>
                  </a:lnTo>
                  <a:lnTo>
                    <a:pt x="42" y="6"/>
                  </a:lnTo>
                  <a:lnTo>
                    <a:pt x="46" y="4"/>
                  </a:lnTo>
                  <a:lnTo>
                    <a:pt x="50" y="2"/>
                  </a:lnTo>
                  <a:lnTo>
                    <a:pt x="54" y="2"/>
                  </a:lnTo>
                  <a:lnTo>
                    <a:pt x="60" y="2"/>
                  </a:lnTo>
                  <a:lnTo>
                    <a:pt x="70" y="0"/>
                  </a:lnTo>
                  <a:lnTo>
                    <a:pt x="70" y="2"/>
                  </a:lnTo>
                  <a:lnTo>
                    <a:pt x="72" y="4"/>
                  </a:lnTo>
                  <a:lnTo>
                    <a:pt x="74" y="4"/>
                  </a:lnTo>
                  <a:lnTo>
                    <a:pt x="76" y="4"/>
                  </a:lnTo>
                  <a:lnTo>
                    <a:pt x="78" y="2"/>
                  </a:lnTo>
                  <a:lnTo>
                    <a:pt x="82" y="4"/>
                  </a:lnTo>
                  <a:lnTo>
                    <a:pt x="82" y="8"/>
                  </a:lnTo>
                  <a:lnTo>
                    <a:pt x="84" y="10"/>
                  </a:lnTo>
                  <a:lnTo>
                    <a:pt x="82" y="10"/>
                  </a:lnTo>
                  <a:lnTo>
                    <a:pt x="82" y="12"/>
                  </a:lnTo>
                  <a:lnTo>
                    <a:pt x="80" y="14"/>
                  </a:lnTo>
                  <a:lnTo>
                    <a:pt x="80" y="16"/>
                  </a:lnTo>
                  <a:lnTo>
                    <a:pt x="82" y="16"/>
                  </a:lnTo>
                  <a:lnTo>
                    <a:pt x="84" y="18"/>
                  </a:lnTo>
                  <a:lnTo>
                    <a:pt x="86" y="20"/>
                  </a:lnTo>
                  <a:lnTo>
                    <a:pt x="88" y="22"/>
                  </a:lnTo>
                  <a:lnTo>
                    <a:pt x="88" y="24"/>
                  </a:lnTo>
                  <a:lnTo>
                    <a:pt x="90" y="26"/>
                  </a:lnTo>
                  <a:lnTo>
                    <a:pt x="94" y="28"/>
                  </a:lnTo>
                  <a:lnTo>
                    <a:pt x="96" y="32"/>
                  </a:lnTo>
                  <a:lnTo>
                    <a:pt x="98" y="34"/>
                  </a:lnTo>
                  <a:lnTo>
                    <a:pt x="98" y="38"/>
                  </a:lnTo>
                  <a:lnTo>
                    <a:pt x="96" y="42"/>
                  </a:lnTo>
                  <a:lnTo>
                    <a:pt x="94" y="46"/>
                  </a:lnTo>
                  <a:lnTo>
                    <a:pt x="92" y="52"/>
                  </a:lnTo>
                  <a:lnTo>
                    <a:pt x="92" y="56"/>
                  </a:lnTo>
                  <a:lnTo>
                    <a:pt x="90" y="60"/>
                  </a:lnTo>
                  <a:lnTo>
                    <a:pt x="92" y="64"/>
                  </a:lnTo>
                  <a:lnTo>
                    <a:pt x="94" y="68"/>
                  </a:lnTo>
                  <a:lnTo>
                    <a:pt x="96" y="72"/>
                  </a:lnTo>
                  <a:lnTo>
                    <a:pt x="98" y="76"/>
                  </a:lnTo>
                  <a:lnTo>
                    <a:pt x="100" y="82"/>
                  </a:lnTo>
                  <a:lnTo>
                    <a:pt x="104" y="84"/>
                  </a:lnTo>
                  <a:lnTo>
                    <a:pt x="106" y="86"/>
                  </a:lnTo>
                  <a:lnTo>
                    <a:pt x="106" y="88"/>
                  </a:lnTo>
                  <a:lnTo>
                    <a:pt x="106" y="90"/>
                  </a:lnTo>
                  <a:lnTo>
                    <a:pt x="106" y="92"/>
                  </a:lnTo>
                  <a:lnTo>
                    <a:pt x="108" y="96"/>
                  </a:lnTo>
                  <a:lnTo>
                    <a:pt x="108" y="98"/>
                  </a:lnTo>
                  <a:lnTo>
                    <a:pt x="110" y="100"/>
                  </a:lnTo>
                  <a:lnTo>
                    <a:pt x="112" y="102"/>
                  </a:lnTo>
                  <a:lnTo>
                    <a:pt x="114" y="104"/>
                  </a:lnTo>
                  <a:lnTo>
                    <a:pt x="114" y="106"/>
                  </a:lnTo>
                  <a:lnTo>
                    <a:pt x="114" y="108"/>
                  </a:lnTo>
                  <a:lnTo>
                    <a:pt x="116" y="112"/>
                  </a:lnTo>
                  <a:lnTo>
                    <a:pt x="116" y="114"/>
                  </a:lnTo>
                  <a:lnTo>
                    <a:pt x="114" y="124"/>
                  </a:lnTo>
                  <a:lnTo>
                    <a:pt x="112" y="124"/>
                  </a:lnTo>
                  <a:lnTo>
                    <a:pt x="110" y="126"/>
                  </a:lnTo>
                  <a:lnTo>
                    <a:pt x="108" y="128"/>
                  </a:lnTo>
                  <a:lnTo>
                    <a:pt x="88" y="134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04" name="Freeform 69"/>
            <p:cNvSpPr>
              <a:spLocks/>
            </p:cNvSpPr>
            <p:nvPr/>
          </p:nvSpPr>
          <p:spPr bwMode="gray">
            <a:xfrm>
              <a:off x="1295" y="2654"/>
              <a:ext cx="62" cy="72"/>
            </a:xfrm>
            <a:custGeom>
              <a:avLst/>
              <a:gdLst>
                <a:gd name="T0" fmla="*/ 4 w 62"/>
                <a:gd name="T1" fmla="*/ 40 h 72"/>
                <a:gd name="T2" fmla="*/ 4 w 62"/>
                <a:gd name="T3" fmla="*/ 8 h 72"/>
                <a:gd name="T4" fmla="*/ 4 w 62"/>
                <a:gd name="T5" fmla="*/ 8 h 72"/>
                <a:gd name="T6" fmla="*/ 6 w 62"/>
                <a:gd name="T7" fmla="*/ 10 h 72"/>
                <a:gd name="T8" fmla="*/ 8 w 62"/>
                <a:gd name="T9" fmla="*/ 10 h 72"/>
                <a:gd name="T10" fmla="*/ 8 w 62"/>
                <a:gd name="T11" fmla="*/ 10 h 72"/>
                <a:gd name="T12" fmla="*/ 8 w 62"/>
                <a:gd name="T13" fmla="*/ 12 h 72"/>
                <a:gd name="T14" fmla="*/ 10 w 62"/>
                <a:gd name="T15" fmla="*/ 14 h 72"/>
                <a:gd name="T16" fmla="*/ 12 w 62"/>
                <a:gd name="T17" fmla="*/ 16 h 72"/>
                <a:gd name="T18" fmla="*/ 16 w 62"/>
                <a:gd name="T19" fmla="*/ 16 h 72"/>
                <a:gd name="T20" fmla="*/ 20 w 62"/>
                <a:gd name="T21" fmla="*/ 16 h 72"/>
                <a:gd name="T22" fmla="*/ 26 w 62"/>
                <a:gd name="T23" fmla="*/ 14 h 72"/>
                <a:gd name="T24" fmla="*/ 44 w 62"/>
                <a:gd name="T25" fmla="*/ 0 h 72"/>
                <a:gd name="T26" fmla="*/ 44 w 62"/>
                <a:gd name="T27" fmla="*/ 0 h 72"/>
                <a:gd name="T28" fmla="*/ 44 w 62"/>
                <a:gd name="T29" fmla="*/ 0 h 72"/>
                <a:gd name="T30" fmla="*/ 46 w 62"/>
                <a:gd name="T31" fmla="*/ 4 h 72"/>
                <a:gd name="T32" fmla="*/ 48 w 62"/>
                <a:gd name="T33" fmla="*/ 8 h 72"/>
                <a:gd name="T34" fmla="*/ 48 w 62"/>
                <a:gd name="T35" fmla="*/ 8 h 72"/>
                <a:gd name="T36" fmla="*/ 50 w 62"/>
                <a:gd name="T37" fmla="*/ 10 h 72"/>
                <a:gd name="T38" fmla="*/ 54 w 62"/>
                <a:gd name="T39" fmla="*/ 14 h 72"/>
                <a:gd name="T40" fmla="*/ 56 w 62"/>
                <a:gd name="T41" fmla="*/ 18 h 72"/>
                <a:gd name="T42" fmla="*/ 58 w 62"/>
                <a:gd name="T43" fmla="*/ 22 h 72"/>
                <a:gd name="T44" fmla="*/ 60 w 62"/>
                <a:gd name="T45" fmla="*/ 26 h 72"/>
                <a:gd name="T46" fmla="*/ 62 w 62"/>
                <a:gd name="T47" fmla="*/ 28 h 72"/>
                <a:gd name="T48" fmla="*/ 62 w 62"/>
                <a:gd name="T49" fmla="*/ 28 h 72"/>
                <a:gd name="T50" fmla="*/ 62 w 62"/>
                <a:gd name="T51" fmla="*/ 30 h 72"/>
                <a:gd name="T52" fmla="*/ 62 w 62"/>
                <a:gd name="T53" fmla="*/ 30 h 72"/>
                <a:gd name="T54" fmla="*/ 60 w 62"/>
                <a:gd name="T55" fmla="*/ 32 h 72"/>
                <a:gd name="T56" fmla="*/ 56 w 62"/>
                <a:gd name="T57" fmla="*/ 34 h 72"/>
                <a:gd name="T58" fmla="*/ 48 w 62"/>
                <a:gd name="T59" fmla="*/ 34 h 72"/>
                <a:gd name="T60" fmla="*/ 40 w 62"/>
                <a:gd name="T61" fmla="*/ 36 h 72"/>
                <a:gd name="T62" fmla="*/ 34 w 62"/>
                <a:gd name="T63" fmla="*/ 38 h 72"/>
                <a:gd name="T64" fmla="*/ 34 w 62"/>
                <a:gd name="T65" fmla="*/ 38 h 72"/>
                <a:gd name="T66" fmla="*/ 36 w 62"/>
                <a:gd name="T67" fmla="*/ 42 h 72"/>
                <a:gd name="T68" fmla="*/ 38 w 62"/>
                <a:gd name="T69" fmla="*/ 46 h 72"/>
                <a:gd name="T70" fmla="*/ 40 w 62"/>
                <a:gd name="T71" fmla="*/ 50 h 72"/>
                <a:gd name="T72" fmla="*/ 42 w 62"/>
                <a:gd name="T73" fmla="*/ 52 h 72"/>
                <a:gd name="T74" fmla="*/ 42 w 62"/>
                <a:gd name="T75" fmla="*/ 56 h 72"/>
                <a:gd name="T76" fmla="*/ 40 w 62"/>
                <a:gd name="T77" fmla="*/ 56 h 72"/>
                <a:gd name="T78" fmla="*/ 38 w 62"/>
                <a:gd name="T79" fmla="*/ 58 h 72"/>
                <a:gd name="T80" fmla="*/ 36 w 62"/>
                <a:gd name="T81" fmla="*/ 62 h 72"/>
                <a:gd name="T82" fmla="*/ 32 w 62"/>
                <a:gd name="T83" fmla="*/ 66 h 72"/>
                <a:gd name="T84" fmla="*/ 30 w 62"/>
                <a:gd name="T85" fmla="*/ 68 h 72"/>
                <a:gd name="T86" fmla="*/ 28 w 62"/>
                <a:gd name="T87" fmla="*/ 68 h 72"/>
                <a:gd name="T88" fmla="*/ 26 w 62"/>
                <a:gd name="T89" fmla="*/ 68 h 72"/>
                <a:gd name="T90" fmla="*/ 26 w 62"/>
                <a:gd name="T91" fmla="*/ 70 h 72"/>
                <a:gd name="T92" fmla="*/ 26 w 62"/>
                <a:gd name="T93" fmla="*/ 72 h 72"/>
                <a:gd name="T94" fmla="*/ 24 w 62"/>
                <a:gd name="T95" fmla="*/ 72 h 72"/>
                <a:gd name="T96" fmla="*/ 20 w 62"/>
                <a:gd name="T97" fmla="*/ 70 h 72"/>
                <a:gd name="T98" fmla="*/ 14 w 62"/>
                <a:gd name="T99" fmla="*/ 70 h 72"/>
                <a:gd name="T100" fmla="*/ 8 w 62"/>
                <a:gd name="T101" fmla="*/ 70 h 72"/>
                <a:gd name="T102" fmla="*/ 2 w 62"/>
                <a:gd name="T103" fmla="*/ 70 h 72"/>
                <a:gd name="T104" fmla="*/ 0 w 62"/>
                <a:gd name="T105" fmla="*/ 70 h 7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62"/>
                <a:gd name="T160" fmla="*/ 0 h 72"/>
                <a:gd name="T161" fmla="*/ 62 w 62"/>
                <a:gd name="T162" fmla="*/ 72 h 7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62" h="72">
                  <a:moveTo>
                    <a:pt x="4" y="40"/>
                  </a:moveTo>
                  <a:lnTo>
                    <a:pt x="4" y="8"/>
                  </a:lnTo>
                  <a:lnTo>
                    <a:pt x="6" y="10"/>
                  </a:lnTo>
                  <a:lnTo>
                    <a:pt x="8" y="10"/>
                  </a:lnTo>
                  <a:lnTo>
                    <a:pt x="8" y="12"/>
                  </a:lnTo>
                  <a:lnTo>
                    <a:pt x="10" y="14"/>
                  </a:lnTo>
                  <a:lnTo>
                    <a:pt x="12" y="16"/>
                  </a:lnTo>
                  <a:lnTo>
                    <a:pt x="16" y="16"/>
                  </a:lnTo>
                  <a:lnTo>
                    <a:pt x="20" y="16"/>
                  </a:lnTo>
                  <a:lnTo>
                    <a:pt x="26" y="14"/>
                  </a:lnTo>
                  <a:lnTo>
                    <a:pt x="44" y="0"/>
                  </a:lnTo>
                  <a:lnTo>
                    <a:pt x="46" y="4"/>
                  </a:lnTo>
                  <a:lnTo>
                    <a:pt x="48" y="8"/>
                  </a:lnTo>
                  <a:lnTo>
                    <a:pt x="50" y="10"/>
                  </a:lnTo>
                  <a:lnTo>
                    <a:pt x="54" y="14"/>
                  </a:lnTo>
                  <a:lnTo>
                    <a:pt x="56" y="18"/>
                  </a:lnTo>
                  <a:lnTo>
                    <a:pt x="58" y="22"/>
                  </a:lnTo>
                  <a:lnTo>
                    <a:pt x="60" y="26"/>
                  </a:lnTo>
                  <a:lnTo>
                    <a:pt x="62" y="28"/>
                  </a:lnTo>
                  <a:lnTo>
                    <a:pt x="62" y="30"/>
                  </a:lnTo>
                  <a:lnTo>
                    <a:pt x="60" y="32"/>
                  </a:lnTo>
                  <a:lnTo>
                    <a:pt x="56" y="34"/>
                  </a:lnTo>
                  <a:lnTo>
                    <a:pt x="48" y="34"/>
                  </a:lnTo>
                  <a:lnTo>
                    <a:pt x="40" y="36"/>
                  </a:lnTo>
                  <a:lnTo>
                    <a:pt x="34" y="38"/>
                  </a:lnTo>
                  <a:lnTo>
                    <a:pt x="36" y="42"/>
                  </a:lnTo>
                  <a:lnTo>
                    <a:pt x="38" y="46"/>
                  </a:lnTo>
                  <a:lnTo>
                    <a:pt x="40" y="50"/>
                  </a:lnTo>
                  <a:lnTo>
                    <a:pt x="42" y="52"/>
                  </a:lnTo>
                  <a:lnTo>
                    <a:pt x="42" y="56"/>
                  </a:lnTo>
                  <a:lnTo>
                    <a:pt x="40" y="56"/>
                  </a:lnTo>
                  <a:lnTo>
                    <a:pt x="38" y="58"/>
                  </a:lnTo>
                  <a:lnTo>
                    <a:pt x="36" y="62"/>
                  </a:lnTo>
                  <a:lnTo>
                    <a:pt x="32" y="66"/>
                  </a:lnTo>
                  <a:lnTo>
                    <a:pt x="30" y="68"/>
                  </a:lnTo>
                  <a:lnTo>
                    <a:pt x="28" y="68"/>
                  </a:lnTo>
                  <a:lnTo>
                    <a:pt x="26" y="68"/>
                  </a:lnTo>
                  <a:lnTo>
                    <a:pt x="26" y="70"/>
                  </a:lnTo>
                  <a:lnTo>
                    <a:pt x="26" y="72"/>
                  </a:lnTo>
                  <a:lnTo>
                    <a:pt x="24" y="72"/>
                  </a:lnTo>
                  <a:lnTo>
                    <a:pt x="20" y="70"/>
                  </a:lnTo>
                  <a:lnTo>
                    <a:pt x="14" y="70"/>
                  </a:lnTo>
                  <a:lnTo>
                    <a:pt x="8" y="70"/>
                  </a:lnTo>
                  <a:lnTo>
                    <a:pt x="2" y="70"/>
                  </a:lnTo>
                  <a:lnTo>
                    <a:pt x="0" y="7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05" name="Freeform 70"/>
            <p:cNvSpPr>
              <a:spLocks/>
            </p:cNvSpPr>
            <p:nvPr/>
          </p:nvSpPr>
          <p:spPr bwMode="gray">
            <a:xfrm>
              <a:off x="1277" y="2662"/>
              <a:ext cx="22" cy="62"/>
            </a:xfrm>
            <a:custGeom>
              <a:avLst/>
              <a:gdLst>
                <a:gd name="T0" fmla="*/ 22 w 22"/>
                <a:gd name="T1" fmla="*/ 0 h 62"/>
                <a:gd name="T2" fmla="*/ 16 w 22"/>
                <a:gd name="T3" fmla="*/ 2 h 62"/>
                <a:gd name="T4" fmla="*/ 16 w 22"/>
                <a:gd name="T5" fmla="*/ 2 h 62"/>
                <a:gd name="T6" fmla="*/ 16 w 22"/>
                <a:gd name="T7" fmla="*/ 6 h 62"/>
                <a:gd name="T8" fmla="*/ 16 w 22"/>
                <a:gd name="T9" fmla="*/ 8 h 62"/>
                <a:gd name="T10" fmla="*/ 14 w 22"/>
                <a:gd name="T11" fmla="*/ 12 h 62"/>
                <a:gd name="T12" fmla="*/ 14 w 22"/>
                <a:gd name="T13" fmla="*/ 14 h 62"/>
                <a:gd name="T14" fmla="*/ 14 w 22"/>
                <a:gd name="T15" fmla="*/ 14 h 62"/>
                <a:gd name="T16" fmla="*/ 14 w 22"/>
                <a:gd name="T17" fmla="*/ 16 h 62"/>
                <a:gd name="T18" fmla="*/ 12 w 22"/>
                <a:gd name="T19" fmla="*/ 20 h 62"/>
                <a:gd name="T20" fmla="*/ 8 w 22"/>
                <a:gd name="T21" fmla="*/ 24 h 62"/>
                <a:gd name="T22" fmla="*/ 0 w 22"/>
                <a:gd name="T23" fmla="*/ 30 h 62"/>
                <a:gd name="T24" fmla="*/ 0 w 22"/>
                <a:gd name="T25" fmla="*/ 30 h 62"/>
                <a:gd name="T26" fmla="*/ 2 w 22"/>
                <a:gd name="T27" fmla="*/ 32 h 62"/>
                <a:gd name="T28" fmla="*/ 4 w 22"/>
                <a:gd name="T29" fmla="*/ 38 h 62"/>
                <a:gd name="T30" fmla="*/ 8 w 22"/>
                <a:gd name="T31" fmla="*/ 48 h 62"/>
                <a:gd name="T32" fmla="*/ 18 w 22"/>
                <a:gd name="T33" fmla="*/ 62 h 62"/>
                <a:gd name="T34" fmla="*/ 18 w 22"/>
                <a:gd name="T35" fmla="*/ 60 h 62"/>
                <a:gd name="T36" fmla="*/ 18 w 22"/>
                <a:gd name="T37" fmla="*/ 56 h 62"/>
                <a:gd name="T38" fmla="*/ 18 w 22"/>
                <a:gd name="T39" fmla="*/ 52 h 62"/>
                <a:gd name="T40" fmla="*/ 18 w 22"/>
                <a:gd name="T41" fmla="*/ 44 h 62"/>
                <a:gd name="T42" fmla="*/ 20 w 22"/>
                <a:gd name="T43" fmla="*/ 40 h 62"/>
                <a:gd name="T44" fmla="*/ 20 w 22"/>
                <a:gd name="T45" fmla="*/ 34 h 62"/>
                <a:gd name="T46" fmla="*/ 22 w 22"/>
                <a:gd name="T47" fmla="*/ 32 h 62"/>
                <a:gd name="T48" fmla="*/ 22 w 22"/>
                <a:gd name="T49" fmla="*/ 26 h 62"/>
                <a:gd name="T50" fmla="*/ 22 w 22"/>
                <a:gd name="T51" fmla="*/ 14 h 62"/>
                <a:gd name="T52" fmla="*/ 22 w 22"/>
                <a:gd name="T53" fmla="*/ 0 h 6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22"/>
                <a:gd name="T82" fmla="*/ 0 h 62"/>
                <a:gd name="T83" fmla="*/ 22 w 22"/>
                <a:gd name="T84" fmla="*/ 62 h 62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22" h="62">
                  <a:moveTo>
                    <a:pt x="22" y="0"/>
                  </a:moveTo>
                  <a:lnTo>
                    <a:pt x="16" y="2"/>
                  </a:lnTo>
                  <a:lnTo>
                    <a:pt x="16" y="6"/>
                  </a:lnTo>
                  <a:lnTo>
                    <a:pt x="16" y="8"/>
                  </a:lnTo>
                  <a:lnTo>
                    <a:pt x="14" y="12"/>
                  </a:lnTo>
                  <a:lnTo>
                    <a:pt x="14" y="14"/>
                  </a:lnTo>
                  <a:lnTo>
                    <a:pt x="14" y="16"/>
                  </a:lnTo>
                  <a:lnTo>
                    <a:pt x="12" y="20"/>
                  </a:lnTo>
                  <a:lnTo>
                    <a:pt x="8" y="24"/>
                  </a:lnTo>
                  <a:lnTo>
                    <a:pt x="0" y="30"/>
                  </a:lnTo>
                  <a:lnTo>
                    <a:pt x="2" y="32"/>
                  </a:lnTo>
                  <a:lnTo>
                    <a:pt x="4" y="38"/>
                  </a:lnTo>
                  <a:lnTo>
                    <a:pt x="8" y="48"/>
                  </a:lnTo>
                  <a:lnTo>
                    <a:pt x="18" y="62"/>
                  </a:lnTo>
                  <a:lnTo>
                    <a:pt x="18" y="60"/>
                  </a:lnTo>
                  <a:lnTo>
                    <a:pt x="18" y="56"/>
                  </a:lnTo>
                  <a:lnTo>
                    <a:pt x="18" y="52"/>
                  </a:lnTo>
                  <a:lnTo>
                    <a:pt x="18" y="44"/>
                  </a:lnTo>
                  <a:lnTo>
                    <a:pt x="20" y="40"/>
                  </a:lnTo>
                  <a:lnTo>
                    <a:pt x="20" y="34"/>
                  </a:lnTo>
                  <a:lnTo>
                    <a:pt x="22" y="32"/>
                  </a:lnTo>
                  <a:lnTo>
                    <a:pt x="22" y="26"/>
                  </a:lnTo>
                  <a:lnTo>
                    <a:pt x="22" y="14"/>
                  </a:lnTo>
                  <a:lnTo>
                    <a:pt x="22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06" name="Freeform 71"/>
            <p:cNvSpPr>
              <a:spLocks/>
            </p:cNvSpPr>
            <p:nvPr/>
          </p:nvSpPr>
          <p:spPr bwMode="gray">
            <a:xfrm>
              <a:off x="1299" y="2594"/>
              <a:ext cx="80" cy="76"/>
            </a:xfrm>
            <a:custGeom>
              <a:avLst/>
              <a:gdLst>
                <a:gd name="T0" fmla="*/ 70 w 80"/>
                <a:gd name="T1" fmla="*/ 4 h 76"/>
                <a:gd name="T2" fmla="*/ 64 w 80"/>
                <a:gd name="T3" fmla="*/ 6 h 76"/>
                <a:gd name="T4" fmla="*/ 60 w 80"/>
                <a:gd name="T5" fmla="*/ 6 h 76"/>
                <a:gd name="T6" fmla="*/ 56 w 80"/>
                <a:gd name="T7" fmla="*/ 10 h 76"/>
                <a:gd name="T8" fmla="*/ 54 w 80"/>
                <a:gd name="T9" fmla="*/ 12 h 76"/>
                <a:gd name="T10" fmla="*/ 44 w 80"/>
                <a:gd name="T11" fmla="*/ 16 h 76"/>
                <a:gd name="T12" fmla="*/ 32 w 80"/>
                <a:gd name="T13" fmla="*/ 16 h 76"/>
                <a:gd name="T14" fmla="*/ 24 w 80"/>
                <a:gd name="T15" fmla="*/ 14 h 76"/>
                <a:gd name="T16" fmla="*/ 20 w 80"/>
                <a:gd name="T17" fmla="*/ 12 h 76"/>
                <a:gd name="T18" fmla="*/ 16 w 80"/>
                <a:gd name="T19" fmla="*/ 14 h 76"/>
                <a:gd name="T20" fmla="*/ 16 w 80"/>
                <a:gd name="T21" fmla="*/ 16 h 76"/>
                <a:gd name="T22" fmla="*/ 10 w 80"/>
                <a:gd name="T23" fmla="*/ 24 h 76"/>
                <a:gd name="T24" fmla="*/ 8 w 80"/>
                <a:gd name="T25" fmla="*/ 24 h 76"/>
                <a:gd name="T26" fmla="*/ 6 w 80"/>
                <a:gd name="T27" fmla="*/ 24 h 76"/>
                <a:gd name="T28" fmla="*/ 4 w 80"/>
                <a:gd name="T29" fmla="*/ 24 h 76"/>
                <a:gd name="T30" fmla="*/ 6 w 80"/>
                <a:gd name="T31" fmla="*/ 26 h 76"/>
                <a:gd name="T32" fmla="*/ 6 w 80"/>
                <a:gd name="T33" fmla="*/ 30 h 76"/>
                <a:gd name="T34" fmla="*/ 4 w 80"/>
                <a:gd name="T35" fmla="*/ 34 h 76"/>
                <a:gd name="T36" fmla="*/ 4 w 80"/>
                <a:gd name="T37" fmla="*/ 36 h 76"/>
                <a:gd name="T38" fmla="*/ 2 w 80"/>
                <a:gd name="T39" fmla="*/ 42 h 76"/>
                <a:gd name="T40" fmla="*/ 4 w 80"/>
                <a:gd name="T41" fmla="*/ 42 h 76"/>
                <a:gd name="T42" fmla="*/ 8 w 80"/>
                <a:gd name="T43" fmla="*/ 42 h 76"/>
                <a:gd name="T44" fmla="*/ 12 w 80"/>
                <a:gd name="T45" fmla="*/ 44 h 76"/>
                <a:gd name="T46" fmla="*/ 8 w 80"/>
                <a:gd name="T47" fmla="*/ 50 h 76"/>
                <a:gd name="T48" fmla="*/ 8 w 80"/>
                <a:gd name="T49" fmla="*/ 54 h 76"/>
                <a:gd name="T50" fmla="*/ 6 w 80"/>
                <a:gd name="T51" fmla="*/ 58 h 76"/>
                <a:gd name="T52" fmla="*/ 4 w 80"/>
                <a:gd name="T53" fmla="*/ 62 h 76"/>
                <a:gd name="T54" fmla="*/ 4 w 80"/>
                <a:gd name="T55" fmla="*/ 62 h 76"/>
                <a:gd name="T56" fmla="*/ 2 w 80"/>
                <a:gd name="T57" fmla="*/ 66 h 76"/>
                <a:gd name="T58" fmla="*/ 0 w 80"/>
                <a:gd name="T59" fmla="*/ 68 h 76"/>
                <a:gd name="T60" fmla="*/ 4 w 80"/>
                <a:gd name="T61" fmla="*/ 70 h 76"/>
                <a:gd name="T62" fmla="*/ 4 w 80"/>
                <a:gd name="T63" fmla="*/ 72 h 76"/>
                <a:gd name="T64" fmla="*/ 8 w 80"/>
                <a:gd name="T65" fmla="*/ 76 h 76"/>
                <a:gd name="T66" fmla="*/ 16 w 80"/>
                <a:gd name="T67" fmla="*/ 76 h 76"/>
                <a:gd name="T68" fmla="*/ 66 w 80"/>
                <a:gd name="T69" fmla="*/ 38 h 76"/>
                <a:gd name="T70" fmla="*/ 66 w 80"/>
                <a:gd name="T71" fmla="*/ 34 h 76"/>
                <a:gd name="T72" fmla="*/ 66 w 80"/>
                <a:gd name="T73" fmla="*/ 30 h 76"/>
                <a:gd name="T74" fmla="*/ 66 w 80"/>
                <a:gd name="T75" fmla="*/ 26 h 76"/>
                <a:gd name="T76" fmla="*/ 66 w 80"/>
                <a:gd name="T77" fmla="*/ 22 h 76"/>
                <a:gd name="T78" fmla="*/ 70 w 80"/>
                <a:gd name="T79" fmla="*/ 20 h 76"/>
                <a:gd name="T80" fmla="*/ 72 w 80"/>
                <a:gd name="T81" fmla="*/ 14 h 76"/>
                <a:gd name="T82" fmla="*/ 74 w 80"/>
                <a:gd name="T83" fmla="*/ 12 h 76"/>
                <a:gd name="T84" fmla="*/ 78 w 80"/>
                <a:gd name="T85" fmla="*/ 4 h 76"/>
                <a:gd name="T86" fmla="*/ 80 w 80"/>
                <a:gd name="T87" fmla="*/ 0 h 7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80"/>
                <a:gd name="T133" fmla="*/ 0 h 76"/>
                <a:gd name="T134" fmla="*/ 80 w 80"/>
                <a:gd name="T135" fmla="*/ 76 h 7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80" h="76">
                  <a:moveTo>
                    <a:pt x="72" y="2"/>
                  </a:moveTo>
                  <a:lnTo>
                    <a:pt x="70" y="4"/>
                  </a:lnTo>
                  <a:lnTo>
                    <a:pt x="66" y="6"/>
                  </a:lnTo>
                  <a:lnTo>
                    <a:pt x="64" y="6"/>
                  </a:lnTo>
                  <a:lnTo>
                    <a:pt x="62" y="6"/>
                  </a:lnTo>
                  <a:lnTo>
                    <a:pt x="60" y="6"/>
                  </a:lnTo>
                  <a:lnTo>
                    <a:pt x="58" y="8"/>
                  </a:lnTo>
                  <a:lnTo>
                    <a:pt x="56" y="10"/>
                  </a:lnTo>
                  <a:lnTo>
                    <a:pt x="54" y="12"/>
                  </a:lnTo>
                  <a:lnTo>
                    <a:pt x="50" y="14"/>
                  </a:lnTo>
                  <a:lnTo>
                    <a:pt x="44" y="16"/>
                  </a:lnTo>
                  <a:lnTo>
                    <a:pt x="38" y="16"/>
                  </a:lnTo>
                  <a:lnTo>
                    <a:pt x="32" y="16"/>
                  </a:lnTo>
                  <a:lnTo>
                    <a:pt x="28" y="16"/>
                  </a:lnTo>
                  <a:lnTo>
                    <a:pt x="24" y="14"/>
                  </a:lnTo>
                  <a:lnTo>
                    <a:pt x="20" y="12"/>
                  </a:lnTo>
                  <a:lnTo>
                    <a:pt x="18" y="12"/>
                  </a:lnTo>
                  <a:lnTo>
                    <a:pt x="16" y="14"/>
                  </a:lnTo>
                  <a:lnTo>
                    <a:pt x="16" y="16"/>
                  </a:lnTo>
                  <a:lnTo>
                    <a:pt x="12" y="20"/>
                  </a:lnTo>
                  <a:lnTo>
                    <a:pt x="10" y="24"/>
                  </a:lnTo>
                  <a:lnTo>
                    <a:pt x="8" y="24"/>
                  </a:lnTo>
                  <a:lnTo>
                    <a:pt x="6" y="24"/>
                  </a:lnTo>
                  <a:lnTo>
                    <a:pt x="4" y="22"/>
                  </a:lnTo>
                  <a:lnTo>
                    <a:pt x="4" y="24"/>
                  </a:lnTo>
                  <a:lnTo>
                    <a:pt x="6" y="26"/>
                  </a:lnTo>
                  <a:lnTo>
                    <a:pt x="6" y="28"/>
                  </a:lnTo>
                  <a:lnTo>
                    <a:pt x="6" y="30"/>
                  </a:lnTo>
                  <a:lnTo>
                    <a:pt x="6" y="32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4" y="38"/>
                  </a:lnTo>
                  <a:lnTo>
                    <a:pt x="2" y="42"/>
                  </a:lnTo>
                  <a:lnTo>
                    <a:pt x="4" y="42"/>
                  </a:lnTo>
                  <a:lnTo>
                    <a:pt x="6" y="42"/>
                  </a:lnTo>
                  <a:lnTo>
                    <a:pt x="8" y="42"/>
                  </a:lnTo>
                  <a:lnTo>
                    <a:pt x="10" y="42"/>
                  </a:lnTo>
                  <a:lnTo>
                    <a:pt x="12" y="44"/>
                  </a:lnTo>
                  <a:lnTo>
                    <a:pt x="12" y="46"/>
                  </a:lnTo>
                  <a:lnTo>
                    <a:pt x="8" y="50"/>
                  </a:lnTo>
                  <a:lnTo>
                    <a:pt x="8" y="52"/>
                  </a:lnTo>
                  <a:lnTo>
                    <a:pt x="8" y="54"/>
                  </a:lnTo>
                  <a:lnTo>
                    <a:pt x="8" y="56"/>
                  </a:lnTo>
                  <a:lnTo>
                    <a:pt x="6" y="58"/>
                  </a:lnTo>
                  <a:lnTo>
                    <a:pt x="6" y="60"/>
                  </a:lnTo>
                  <a:lnTo>
                    <a:pt x="4" y="62"/>
                  </a:lnTo>
                  <a:lnTo>
                    <a:pt x="4" y="64"/>
                  </a:lnTo>
                  <a:lnTo>
                    <a:pt x="2" y="66"/>
                  </a:lnTo>
                  <a:lnTo>
                    <a:pt x="0" y="68"/>
                  </a:lnTo>
                  <a:lnTo>
                    <a:pt x="2" y="70"/>
                  </a:lnTo>
                  <a:lnTo>
                    <a:pt x="4" y="70"/>
                  </a:lnTo>
                  <a:lnTo>
                    <a:pt x="4" y="72"/>
                  </a:lnTo>
                  <a:lnTo>
                    <a:pt x="6" y="74"/>
                  </a:lnTo>
                  <a:lnTo>
                    <a:pt x="8" y="76"/>
                  </a:lnTo>
                  <a:lnTo>
                    <a:pt x="12" y="76"/>
                  </a:lnTo>
                  <a:lnTo>
                    <a:pt x="16" y="76"/>
                  </a:lnTo>
                  <a:lnTo>
                    <a:pt x="22" y="74"/>
                  </a:lnTo>
                  <a:lnTo>
                    <a:pt x="66" y="38"/>
                  </a:lnTo>
                  <a:lnTo>
                    <a:pt x="66" y="36"/>
                  </a:lnTo>
                  <a:lnTo>
                    <a:pt x="66" y="34"/>
                  </a:lnTo>
                  <a:lnTo>
                    <a:pt x="66" y="32"/>
                  </a:lnTo>
                  <a:lnTo>
                    <a:pt x="66" y="30"/>
                  </a:lnTo>
                  <a:lnTo>
                    <a:pt x="66" y="28"/>
                  </a:lnTo>
                  <a:lnTo>
                    <a:pt x="66" y="26"/>
                  </a:lnTo>
                  <a:lnTo>
                    <a:pt x="66" y="24"/>
                  </a:lnTo>
                  <a:lnTo>
                    <a:pt x="66" y="22"/>
                  </a:lnTo>
                  <a:lnTo>
                    <a:pt x="68" y="22"/>
                  </a:lnTo>
                  <a:lnTo>
                    <a:pt x="70" y="20"/>
                  </a:lnTo>
                  <a:lnTo>
                    <a:pt x="72" y="18"/>
                  </a:lnTo>
                  <a:lnTo>
                    <a:pt x="72" y="14"/>
                  </a:lnTo>
                  <a:lnTo>
                    <a:pt x="74" y="14"/>
                  </a:lnTo>
                  <a:lnTo>
                    <a:pt x="74" y="12"/>
                  </a:lnTo>
                  <a:lnTo>
                    <a:pt x="76" y="8"/>
                  </a:lnTo>
                  <a:lnTo>
                    <a:pt x="78" y="4"/>
                  </a:lnTo>
                  <a:lnTo>
                    <a:pt x="78" y="2"/>
                  </a:lnTo>
                  <a:lnTo>
                    <a:pt x="80" y="0"/>
                  </a:lnTo>
                  <a:lnTo>
                    <a:pt x="72" y="2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07" name="Freeform 72"/>
            <p:cNvSpPr>
              <a:spLocks/>
            </p:cNvSpPr>
            <p:nvPr/>
          </p:nvSpPr>
          <p:spPr bwMode="gray">
            <a:xfrm>
              <a:off x="1403" y="2548"/>
              <a:ext cx="234" cy="248"/>
            </a:xfrm>
            <a:custGeom>
              <a:avLst/>
              <a:gdLst>
                <a:gd name="T0" fmla="*/ 18 w 234"/>
                <a:gd name="T1" fmla="*/ 42 h 248"/>
                <a:gd name="T2" fmla="*/ 20 w 234"/>
                <a:gd name="T3" fmla="*/ 48 h 248"/>
                <a:gd name="T4" fmla="*/ 16 w 234"/>
                <a:gd name="T5" fmla="*/ 52 h 248"/>
                <a:gd name="T6" fmla="*/ 20 w 234"/>
                <a:gd name="T7" fmla="*/ 56 h 248"/>
                <a:gd name="T8" fmla="*/ 24 w 234"/>
                <a:gd name="T9" fmla="*/ 62 h 248"/>
                <a:gd name="T10" fmla="*/ 32 w 234"/>
                <a:gd name="T11" fmla="*/ 70 h 248"/>
                <a:gd name="T12" fmla="*/ 34 w 234"/>
                <a:gd name="T13" fmla="*/ 76 h 248"/>
                <a:gd name="T14" fmla="*/ 28 w 234"/>
                <a:gd name="T15" fmla="*/ 90 h 248"/>
                <a:gd name="T16" fmla="*/ 28 w 234"/>
                <a:gd name="T17" fmla="*/ 102 h 248"/>
                <a:gd name="T18" fmla="*/ 32 w 234"/>
                <a:gd name="T19" fmla="*/ 110 h 248"/>
                <a:gd name="T20" fmla="*/ 40 w 234"/>
                <a:gd name="T21" fmla="*/ 122 h 248"/>
                <a:gd name="T22" fmla="*/ 42 w 234"/>
                <a:gd name="T23" fmla="*/ 128 h 248"/>
                <a:gd name="T24" fmla="*/ 44 w 234"/>
                <a:gd name="T25" fmla="*/ 134 h 248"/>
                <a:gd name="T26" fmla="*/ 48 w 234"/>
                <a:gd name="T27" fmla="*/ 140 h 248"/>
                <a:gd name="T28" fmla="*/ 50 w 234"/>
                <a:gd name="T29" fmla="*/ 146 h 248"/>
                <a:gd name="T30" fmla="*/ 50 w 234"/>
                <a:gd name="T31" fmla="*/ 162 h 248"/>
                <a:gd name="T32" fmla="*/ 78 w 234"/>
                <a:gd name="T33" fmla="*/ 162 h 248"/>
                <a:gd name="T34" fmla="*/ 88 w 234"/>
                <a:gd name="T35" fmla="*/ 174 h 248"/>
                <a:gd name="T36" fmla="*/ 114 w 234"/>
                <a:gd name="T37" fmla="*/ 204 h 248"/>
                <a:gd name="T38" fmla="*/ 128 w 234"/>
                <a:gd name="T39" fmla="*/ 208 h 248"/>
                <a:gd name="T40" fmla="*/ 142 w 234"/>
                <a:gd name="T41" fmla="*/ 210 h 248"/>
                <a:gd name="T42" fmla="*/ 152 w 234"/>
                <a:gd name="T43" fmla="*/ 210 h 248"/>
                <a:gd name="T44" fmla="*/ 168 w 234"/>
                <a:gd name="T45" fmla="*/ 226 h 248"/>
                <a:gd name="T46" fmla="*/ 178 w 234"/>
                <a:gd name="T47" fmla="*/ 232 h 248"/>
                <a:gd name="T48" fmla="*/ 188 w 234"/>
                <a:gd name="T49" fmla="*/ 228 h 248"/>
                <a:gd name="T50" fmla="*/ 198 w 234"/>
                <a:gd name="T51" fmla="*/ 232 h 248"/>
                <a:gd name="T52" fmla="*/ 208 w 234"/>
                <a:gd name="T53" fmla="*/ 248 h 248"/>
                <a:gd name="T54" fmla="*/ 222 w 234"/>
                <a:gd name="T55" fmla="*/ 236 h 248"/>
                <a:gd name="T56" fmla="*/ 222 w 234"/>
                <a:gd name="T57" fmla="*/ 224 h 248"/>
                <a:gd name="T58" fmla="*/ 224 w 234"/>
                <a:gd name="T59" fmla="*/ 214 h 248"/>
                <a:gd name="T60" fmla="*/ 232 w 234"/>
                <a:gd name="T61" fmla="*/ 206 h 248"/>
                <a:gd name="T62" fmla="*/ 232 w 234"/>
                <a:gd name="T63" fmla="*/ 198 h 248"/>
                <a:gd name="T64" fmla="*/ 218 w 234"/>
                <a:gd name="T65" fmla="*/ 172 h 248"/>
                <a:gd name="T66" fmla="*/ 216 w 234"/>
                <a:gd name="T67" fmla="*/ 104 h 248"/>
                <a:gd name="T68" fmla="*/ 212 w 234"/>
                <a:gd name="T69" fmla="*/ 70 h 248"/>
                <a:gd name="T70" fmla="*/ 184 w 234"/>
                <a:gd name="T71" fmla="*/ 52 h 248"/>
                <a:gd name="T72" fmla="*/ 176 w 234"/>
                <a:gd name="T73" fmla="*/ 48 h 248"/>
                <a:gd name="T74" fmla="*/ 160 w 234"/>
                <a:gd name="T75" fmla="*/ 44 h 248"/>
                <a:gd name="T76" fmla="*/ 126 w 234"/>
                <a:gd name="T77" fmla="*/ 54 h 248"/>
                <a:gd name="T78" fmla="*/ 122 w 234"/>
                <a:gd name="T79" fmla="*/ 56 h 248"/>
                <a:gd name="T80" fmla="*/ 102 w 234"/>
                <a:gd name="T81" fmla="*/ 58 h 248"/>
                <a:gd name="T82" fmla="*/ 98 w 234"/>
                <a:gd name="T83" fmla="*/ 60 h 248"/>
                <a:gd name="T84" fmla="*/ 82 w 234"/>
                <a:gd name="T85" fmla="*/ 50 h 248"/>
                <a:gd name="T86" fmla="*/ 62 w 234"/>
                <a:gd name="T87" fmla="*/ 12 h 248"/>
                <a:gd name="T88" fmla="*/ 56 w 234"/>
                <a:gd name="T89" fmla="*/ 6 h 248"/>
                <a:gd name="T90" fmla="*/ 38 w 234"/>
                <a:gd name="T91" fmla="*/ 16 h 248"/>
                <a:gd name="T92" fmla="*/ 30 w 234"/>
                <a:gd name="T93" fmla="*/ 18 h 248"/>
                <a:gd name="T94" fmla="*/ 0 w 234"/>
                <a:gd name="T95" fmla="*/ 10 h 248"/>
                <a:gd name="T96" fmla="*/ 4 w 234"/>
                <a:gd name="T97" fmla="*/ 16 h 248"/>
                <a:gd name="T98" fmla="*/ 8 w 234"/>
                <a:gd name="T99" fmla="*/ 26 h 248"/>
                <a:gd name="T100" fmla="*/ 12 w 234"/>
                <a:gd name="T101" fmla="*/ 40 h 24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234"/>
                <a:gd name="T154" fmla="*/ 0 h 248"/>
                <a:gd name="T155" fmla="*/ 234 w 234"/>
                <a:gd name="T156" fmla="*/ 248 h 248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234" h="248">
                  <a:moveTo>
                    <a:pt x="14" y="42"/>
                  </a:moveTo>
                  <a:lnTo>
                    <a:pt x="16" y="42"/>
                  </a:lnTo>
                  <a:lnTo>
                    <a:pt x="18" y="42"/>
                  </a:lnTo>
                  <a:lnTo>
                    <a:pt x="18" y="46"/>
                  </a:lnTo>
                  <a:lnTo>
                    <a:pt x="20" y="48"/>
                  </a:lnTo>
                  <a:lnTo>
                    <a:pt x="18" y="48"/>
                  </a:lnTo>
                  <a:lnTo>
                    <a:pt x="18" y="50"/>
                  </a:lnTo>
                  <a:lnTo>
                    <a:pt x="16" y="52"/>
                  </a:lnTo>
                  <a:lnTo>
                    <a:pt x="16" y="54"/>
                  </a:lnTo>
                  <a:lnTo>
                    <a:pt x="18" y="54"/>
                  </a:lnTo>
                  <a:lnTo>
                    <a:pt x="20" y="56"/>
                  </a:lnTo>
                  <a:lnTo>
                    <a:pt x="22" y="58"/>
                  </a:lnTo>
                  <a:lnTo>
                    <a:pt x="24" y="60"/>
                  </a:lnTo>
                  <a:lnTo>
                    <a:pt x="24" y="62"/>
                  </a:lnTo>
                  <a:lnTo>
                    <a:pt x="26" y="64"/>
                  </a:lnTo>
                  <a:lnTo>
                    <a:pt x="30" y="66"/>
                  </a:lnTo>
                  <a:lnTo>
                    <a:pt x="32" y="70"/>
                  </a:lnTo>
                  <a:lnTo>
                    <a:pt x="34" y="72"/>
                  </a:lnTo>
                  <a:lnTo>
                    <a:pt x="34" y="76"/>
                  </a:lnTo>
                  <a:lnTo>
                    <a:pt x="32" y="80"/>
                  </a:lnTo>
                  <a:lnTo>
                    <a:pt x="30" y="84"/>
                  </a:lnTo>
                  <a:lnTo>
                    <a:pt x="28" y="90"/>
                  </a:lnTo>
                  <a:lnTo>
                    <a:pt x="28" y="94"/>
                  </a:lnTo>
                  <a:lnTo>
                    <a:pt x="26" y="98"/>
                  </a:lnTo>
                  <a:lnTo>
                    <a:pt x="28" y="102"/>
                  </a:lnTo>
                  <a:lnTo>
                    <a:pt x="30" y="106"/>
                  </a:lnTo>
                  <a:lnTo>
                    <a:pt x="32" y="110"/>
                  </a:lnTo>
                  <a:lnTo>
                    <a:pt x="34" y="114"/>
                  </a:lnTo>
                  <a:lnTo>
                    <a:pt x="36" y="120"/>
                  </a:lnTo>
                  <a:lnTo>
                    <a:pt x="40" y="122"/>
                  </a:lnTo>
                  <a:lnTo>
                    <a:pt x="42" y="124"/>
                  </a:lnTo>
                  <a:lnTo>
                    <a:pt x="42" y="126"/>
                  </a:lnTo>
                  <a:lnTo>
                    <a:pt x="42" y="128"/>
                  </a:lnTo>
                  <a:lnTo>
                    <a:pt x="42" y="130"/>
                  </a:lnTo>
                  <a:lnTo>
                    <a:pt x="44" y="134"/>
                  </a:lnTo>
                  <a:lnTo>
                    <a:pt x="44" y="136"/>
                  </a:lnTo>
                  <a:lnTo>
                    <a:pt x="46" y="138"/>
                  </a:lnTo>
                  <a:lnTo>
                    <a:pt x="48" y="140"/>
                  </a:lnTo>
                  <a:lnTo>
                    <a:pt x="50" y="142"/>
                  </a:lnTo>
                  <a:lnTo>
                    <a:pt x="50" y="144"/>
                  </a:lnTo>
                  <a:lnTo>
                    <a:pt x="50" y="146"/>
                  </a:lnTo>
                  <a:lnTo>
                    <a:pt x="52" y="150"/>
                  </a:lnTo>
                  <a:lnTo>
                    <a:pt x="52" y="152"/>
                  </a:lnTo>
                  <a:lnTo>
                    <a:pt x="50" y="162"/>
                  </a:lnTo>
                  <a:lnTo>
                    <a:pt x="64" y="164"/>
                  </a:lnTo>
                  <a:lnTo>
                    <a:pt x="78" y="162"/>
                  </a:lnTo>
                  <a:lnTo>
                    <a:pt x="80" y="164"/>
                  </a:lnTo>
                  <a:lnTo>
                    <a:pt x="84" y="168"/>
                  </a:lnTo>
                  <a:lnTo>
                    <a:pt x="88" y="174"/>
                  </a:lnTo>
                  <a:lnTo>
                    <a:pt x="94" y="182"/>
                  </a:lnTo>
                  <a:lnTo>
                    <a:pt x="114" y="202"/>
                  </a:lnTo>
                  <a:lnTo>
                    <a:pt x="114" y="204"/>
                  </a:lnTo>
                  <a:lnTo>
                    <a:pt x="118" y="204"/>
                  </a:lnTo>
                  <a:lnTo>
                    <a:pt x="122" y="206"/>
                  </a:lnTo>
                  <a:lnTo>
                    <a:pt x="128" y="208"/>
                  </a:lnTo>
                  <a:lnTo>
                    <a:pt x="132" y="208"/>
                  </a:lnTo>
                  <a:lnTo>
                    <a:pt x="136" y="210"/>
                  </a:lnTo>
                  <a:lnTo>
                    <a:pt x="142" y="210"/>
                  </a:lnTo>
                  <a:lnTo>
                    <a:pt x="148" y="210"/>
                  </a:lnTo>
                  <a:lnTo>
                    <a:pt x="150" y="210"/>
                  </a:lnTo>
                  <a:lnTo>
                    <a:pt x="152" y="210"/>
                  </a:lnTo>
                  <a:lnTo>
                    <a:pt x="160" y="206"/>
                  </a:lnTo>
                  <a:lnTo>
                    <a:pt x="166" y="214"/>
                  </a:lnTo>
                  <a:lnTo>
                    <a:pt x="168" y="226"/>
                  </a:lnTo>
                  <a:lnTo>
                    <a:pt x="176" y="234"/>
                  </a:lnTo>
                  <a:lnTo>
                    <a:pt x="176" y="232"/>
                  </a:lnTo>
                  <a:lnTo>
                    <a:pt x="178" y="232"/>
                  </a:lnTo>
                  <a:lnTo>
                    <a:pt x="180" y="230"/>
                  </a:lnTo>
                  <a:lnTo>
                    <a:pt x="184" y="230"/>
                  </a:lnTo>
                  <a:lnTo>
                    <a:pt x="188" y="228"/>
                  </a:lnTo>
                  <a:lnTo>
                    <a:pt x="190" y="228"/>
                  </a:lnTo>
                  <a:lnTo>
                    <a:pt x="194" y="230"/>
                  </a:lnTo>
                  <a:lnTo>
                    <a:pt x="198" y="232"/>
                  </a:lnTo>
                  <a:lnTo>
                    <a:pt x="200" y="234"/>
                  </a:lnTo>
                  <a:lnTo>
                    <a:pt x="200" y="240"/>
                  </a:lnTo>
                  <a:lnTo>
                    <a:pt x="208" y="248"/>
                  </a:lnTo>
                  <a:lnTo>
                    <a:pt x="224" y="240"/>
                  </a:lnTo>
                  <a:lnTo>
                    <a:pt x="224" y="238"/>
                  </a:lnTo>
                  <a:lnTo>
                    <a:pt x="222" y="236"/>
                  </a:lnTo>
                  <a:lnTo>
                    <a:pt x="222" y="230"/>
                  </a:lnTo>
                  <a:lnTo>
                    <a:pt x="222" y="226"/>
                  </a:lnTo>
                  <a:lnTo>
                    <a:pt x="222" y="224"/>
                  </a:lnTo>
                  <a:lnTo>
                    <a:pt x="222" y="222"/>
                  </a:lnTo>
                  <a:lnTo>
                    <a:pt x="222" y="218"/>
                  </a:lnTo>
                  <a:lnTo>
                    <a:pt x="224" y="214"/>
                  </a:lnTo>
                  <a:lnTo>
                    <a:pt x="228" y="210"/>
                  </a:lnTo>
                  <a:lnTo>
                    <a:pt x="232" y="208"/>
                  </a:lnTo>
                  <a:lnTo>
                    <a:pt x="232" y="206"/>
                  </a:lnTo>
                  <a:lnTo>
                    <a:pt x="232" y="204"/>
                  </a:lnTo>
                  <a:lnTo>
                    <a:pt x="234" y="202"/>
                  </a:lnTo>
                  <a:lnTo>
                    <a:pt x="232" y="198"/>
                  </a:lnTo>
                  <a:lnTo>
                    <a:pt x="232" y="196"/>
                  </a:lnTo>
                  <a:lnTo>
                    <a:pt x="230" y="194"/>
                  </a:lnTo>
                  <a:lnTo>
                    <a:pt x="218" y="172"/>
                  </a:lnTo>
                  <a:lnTo>
                    <a:pt x="206" y="152"/>
                  </a:lnTo>
                  <a:lnTo>
                    <a:pt x="206" y="120"/>
                  </a:lnTo>
                  <a:lnTo>
                    <a:pt x="216" y="104"/>
                  </a:lnTo>
                  <a:lnTo>
                    <a:pt x="218" y="80"/>
                  </a:lnTo>
                  <a:lnTo>
                    <a:pt x="216" y="76"/>
                  </a:lnTo>
                  <a:lnTo>
                    <a:pt x="212" y="70"/>
                  </a:lnTo>
                  <a:lnTo>
                    <a:pt x="206" y="62"/>
                  </a:lnTo>
                  <a:lnTo>
                    <a:pt x="196" y="54"/>
                  </a:lnTo>
                  <a:lnTo>
                    <a:pt x="184" y="52"/>
                  </a:lnTo>
                  <a:lnTo>
                    <a:pt x="182" y="50"/>
                  </a:lnTo>
                  <a:lnTo>
                    <a:pt x="180" y="50"/>
                  </a:lnTo>
                  <a:lnTo>
                    <a:pt x="176" y="48"/>
                  </a:lnTo>
                  <a:lnTo>
                    <a:pt x="172" y="48"/>
                  </a:lnTo>
                  <a:lnTo>
                    <a:pt x="170" y="46"/>
                  </a:lnTo>
                  <a:lnTo>
                    <a:pt x="160" y="44"/>
                  </a:lnTo>
                  <a:lnTo>
                    <a:pt x="144" y="44"/>
                  </a:lnTo>
                  <a:lnTo>
                    <a:pt x="126" y="54"/>
                  </a:lnTo>
                  <a:lnTo>
                    <a:pt x="124" y="56"/>
                  </a:lnTo>
                  <a:lnTo>
                    <a:pt x="122" y="56"/>
                  </a:lnTo>
                  <a:lnTo>
                    <a:pt x="118" y="58"/>
                  </a:lnTo>
                  <a:lnTo>
                    <a:pt x="112" y="58"/>
                  </a:lnTo>
                  <a:lnTo>
                    <a:pt x="102" y="58"/>
                  </a:lnTo>
                  <a:lnTo>
                    <a:pt x="100" y="60"/>
                  </a:lnTo>
                  <a:lnTo>
                    <a:pt x="98" y="60"/>
                  </a:lnTo>
                  <a:lnTo>
                    <a:pt x="96" y="58"/>
                  </a:lnTo>
                  <a:lnTo>
                    <a:pt x="90" y="56"/>
                  </a:lnTo>
                  <a:lnTo>
                    <a:pt x="82" y="50"/>
                  </a:lnTo>
                  <a:lnTo>
                    <a:pt x="76" y="40"/>
                  </a:lnTo>
                  <a:lnTo>
                    <a:pt x="72" y="26"/>
                  </a:lnTo>
                  <a:lnTo>
                    <a:pt x="62" y="12"/>
                  </a:lnTo>
                  <a:lnTo>
                    <a:pt x="60" y="10"/>
                  </a:lnTo>
                  <a:lnTo>
                    <a:pt x="56" y="6"/>
                  </a:lnTo>
                  <a:lnTo>
                    <a:pt x="54" y="4"/>
                  </a:lnTo>
                  <a:lnTo>
                    <a:pt x="52" y="0"/>
                  </a:lnTo>
                  <a:lnTo>
                    <a:pt x="38" y="16"/>
                  </a:lnTo>
                  <a:lnTo>
                    <a:pt x="36" y="16"/>
                  </a:lnTo>
                  <a:lnTo>
                    <a:pt x="34" y="18"/>
                  </a:lnTo>
                  <a:lnTo>
                    <a:pt x="30" y="18"/>
                  </a:lnTo>
                  <a:lnTo>
                    <a:pt x="26" y="18"/>
                  </a:lnTo>
                  <a:lnTo>
                    <a:pt x="22" y="14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2" y="14"/>
                  </a:lnTo>
                  <a:lnTo>
                    <a:pt x="4" y="16"/>
                  </a:lnTo>
                  <a:lnTo>
                    <a:pt x="4" y="20"/>
                  </a:lnTo>
                  <a:lnTo>
                    <a:pt x="6" y="24"/>
                  </a:lnTo>
                  <a:lnTo>
                    <a:pt x="8" y="26"/>
                  </a:lnTo>
                  <a:lnTo>
                    <a:pt x="12" y="38"/>
                  </a:lnTo>
                  <a:lnTo>
                    <a:pt x="12" y="40"/>
                  </a:lnTo>
                  <a:lnTo>
                    <a:pt x="10" y="42"/>
                  </a:lnTo>
                  <a:lnTo>
                    <a:pt x="14" y="42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08" name="Freeform 73"/>
            <p:cNvSpPr>
              <a:spLocks/>
            </p:cNvSpPr>
            <p:nvPr/>
          </p:nvSpPr>
          <p:spPr bwMode="gray">
            <a:xfrm>
              <a:off x="987" y="3172"/>
              <a:ext cx="28" cy="22"/>
            </a:xfrm>
            <a:custGeom>
              <a:avLst/>
              <a:gdLst>
                <a:gd name="T0" fmla="*/ 2 w 28"/>
                <a:gd name="T1" fmla="*/ 10 h 22"/>
                <a:gd name="T2" fmla="*/ 4 w 28"/>
                <a:gd name="T3" fmla="*/ 22 h 22"/>
                <a:gd name="T4" fmla="*/ 28 w 28"/>
                <a:gd name="T5" fmla="*/ 4 h 22"/>
                <a:gd name="T6" fmla="*/ 26 w 28"/>
                <a:gd name="T7" fmla="*/ 2 h 22"/>
                <a:gd name="T8" fmla="*/ 26 w 28"/>
                <a:gd name="T9" fmla="*/ 2 h 22"/>
                <a:gd name="T10" fmla="*/ 24 w 28"/>
                <a:gd name="T11" fmla="*/ 0 h 22"/>
                <a:gd name="T12" fmla="*/ 22 w 28"/>
                <a:gd name="T13" fmla="*/ 0 h 22"/>
                <a:gd name="T14" fmla="*/ 20 w 28"/>
                <a:gd name="T15" fmla="*/ 0 h 22"/>
                <a:gd name="T16" fmla="*/ 14 w 28"/>
                <a:gd name="T17" fmla="*/ 2 h 22"/>
                <a:gd name="T18" fmla="*/ 0 w 28"/>
                <a:gd name="T19" fmla="*/ 8 h 22"/>
                <a:gd name="T20" fmla="*/ 2 w 28"/>
                <a:gd name="T21" fmla="*/ 10 h 2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8"/>
                <a:gd name="T34" fmla="*/ 0 h 22"/>
                <a:gd name="T35" fmla="*/ 28 w 28"/>
                <a:gd name="T36" fmla="*/ 22 h 2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8" h="22">
                  <a:moveTo>
                    <a:pt x="2" y="10"/>
                  </a:moveTo>
                  <a:lnTo>
                    <a:pt x="4" y="22"/>
                  </a:lnTo>
                  <a:lnTo>
                    <a:pt x="28" y="4"/>
                  </a:lnTo>
                  <a:lnTo>
                    <a:pt x="26" y="2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0" y="0"/>
                  </a:lnTo>
                  <a:lnTo>
                    <a:pt x="14" y="2"/>
                  </a:lnTo>
                  <a:lnTo>
                    <a:pt x="0" y="8"/>
                  </a:lnTo>
                  <a:lnTo>
                    <a:pt x="2" y="1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09" name="Freeform 74"/>
            <p:cNvSpPr>
              <a:spLocks/>
            </p:cNvSpPr>
            <p:nvPr/>
          </p:nvSpPr>
          <p:spPr bwMode="gray">
            <a:xfrm>
              <a:off x="731" y="2596"/>
              <a:ext cx="260" cy="246"/>
            </a:xfrm>
            <a:custGeom>
              <a:avLst/>
              <a:gdLst>
                <a:gd name="T0" fmla="*/ 0 w 260"/>
                <a:gd name="T1" fmla="*/ 128 h 246"/>
                <a:gd name="T2" fmla="*/ 20 w 260"/>
                <a:gd name="T3" fmla="*/ 114 h 246"/>
                <a:gd name="T4" fmla="*/ 86 w 260"/>
                <a:gd name="T5" fmla="*/ 92 h 246"/>
                <a:gd name="T6" fmla="*/ 88 w 260"/>
                <a:gd name="T7" fmla="*/ 76 h 246"/>
                <a:gd name="T8" fmla="*/ 94 w 260"/>
                <a:gd name="T9" fmla="*/ 72 h 246"/>
                <a:gd name="T10" fmla="*/ 102 w 260"/>
                <a:gd name="T11" fmla="*/ 72 h 246"/>
                <a:gd name="T12" fmla="*/ 108 w 260"/>
                <a:gd name="T13" fmla="*/ 72 h 246"/>
                <a:gd name="T14" fmla="*/ 102 w 260"/>
                <a:gd name="T15" fmla="*/ 64 h 246"/>
                <a:gd name="T16" fmla="*/ 98 w 260"/>
                <a:gd name="T17" fmla="*/ 56 h 246"/>
                <a:gd name="T18" fmla="*/ 98 w 260"/>
                <a:gd name="T19" fmla="*/ 46 h 246"/>
                <a:gd name="T20" fmla="*/ 96 w 260"/>
                <a:gd name="T21" fmla="*/ 36 h 246"/>
                <a:gd name="T22" fmla="*/ 90 w 260"/>
                <a:gd name="T23" fmla="*/ 30 h 246"/>
                <a:gd name="T24" fmla="*/ 86 w 260"/>
                <a:gd name="T25" fmla="*/ 30 h 246"/>
                <a:gd name="T26" fmla="*/ 92 w 260"/>
                <a:gd name="T27" fmla="*/ 26 h 246"/>
                <a:gd name="T28" fmla="*/ 116 w 260"/>
                <a:gd name="T29" fmla="*/ 16 h 246"/>
                <a:gd name="T30" fmla="*/ 126 w 260"/>
                <a:gd name="T31" fmla="*/ 14 h 246"/>
                <a:gd name="T32" fmla="*/ 136 w 260"/>
                <a:gd name="T33" fmla="*/ 10 h 246"/>
                <a:gd name="T34" fmla="*/ 142 w 260"/>
                <a:gd name="T35" fmla="*/ 8 h 246"/>
                <a:gd name="T36" fmla="*/ 148 w 260"/>
                <a:gd name="T37" fmla="*/ 8 h 246"/>
                <a:gd name="T38" fmla="*/ 170 w 260"/>
                <a:gd name="T39" fmla="*/ 4 h 246"/>
                <a:gd name="T40" fmla="*/ 198 w 260"/>
                <a:gd name="T41" fmla="*/ 2 h 246"/>
                <a:gd name="T42" fmla="*/ 202 w 260"/>
                <a:gd name="T43" fmla="*/ 0 h 246"/>
                <a:gd name="T44" fmla="*/ 210 w 260"/>
                <a:gd name="T45" fmla="*/ 2 h 246"/>
                <a:gd name="T46" fmla="*/ 216 w 260"/>
                <a:gd name="T47" fmla="*/ 4 h 246"/>
                <a:gd name="T48" fmla="*/ 218 w 260"/>
                <a:gd name="T49" fmla="*/ 8 h 246"/>
                <a:gd name="T50" fmla="*/ 216 w 260"/>
                <a:gd name="T51" fmla="*/ 14 h 246"/>
                <a:gd name="T52" fmla="*/ 216 w 260"/>
                <a:gd name="T53" fmla="*/ 24 h 246"/>
                <a:gd name="T54" fmla="*/ 214 w 260"/>
                <a:gd name="T55" fmla="*/ 28 h 246"/>
                <a:gd name="T56" fmla="*/ 212 w 260"/>
                <a:gd name="T57" fmla="*/ 34 h 246"/>
                <a:gd name="T58" fmla="*/ 210 w 260"/>
                <a:gd name="T59" fmla="*/ 36 h 246"/>
                <a:gd name="T60" fmla="*/ 210 w 260"/>
                <a:gd name="T61" fmla="*/ 40 h 246"/>
                <a:gd name="T62" fmla="*/ 212 w 260"/>
                <a:gd name="T63" fmla="*/ 46 h 246"/>
                <a:gd name="T64" fmla="*/ 214 w 260"/>
                <a:gd name="T65" fmla="*/ 50 h 246"/>
                <a:gd name="T66" fmla="*/ 214 w 260"/>
                <a:gd name="T67" fmla="*/ 54 h 246"/>
                <a:gd name="T68" fmla="*/ 216 w 260"/>
                <a:gd name="T69" fmla="*/ 60 h 246"/>
                <a:gd name="T70" fmla="*/ 218 w 260"/>
                <a:gd name="T71" fmla="*/ 60 h 246"/>
                <a:gd name="T72" fmla="*/ 220 w 260"/>
                <a:gd name="T73" fmla="*/ 64 h 246"/>
                <a:gd name="T74" fmla="*/ 224 w 260"/>
                <a:gd name="T75" fmla="*/ 88 h 246"/>
                <a:gd name="T76" fmla="*/ 234 w 260"/>
                <a:gd name="T77" fmla="*/ 110 h 246"/>
                <a:gd name="T78" fmla="*/ 234 w 260"/>
                <a:gd name="T79" fmla="*/ 110 h 246"/>
                <a:gd name="T80" fmla="*/ 234 w 260"/>
                <a:gd name="T81" fmla="*/ 116 h 246"/>
                <a:gd name="T82" fmla="*/ 236 w 260"/>
                <a:gd name="T83" fmla="*/ 126 h 246"/>
                <a:gd name="T84" fmla="*/ 238 w 260"/>
                <a:gd name="T85" fmla="*/ 134 h 246"/>
                <a:gd name="T86" fmla="*/ 238 w 260"/>
                <a:gd name="T87" fmla="*/ 138 h 246"/>
                <a:gd name="T88" fmla="*/ 240 w 260"/>
                <a:gd name="T89" fmla="*/ 142 h 246"/>
                <a:gd name="T90" fmla="*/ 244 w 260"/>
                <a:gd name="T91" fmla="*/ 146 h 246"/>
                <a:gd name="T92" fmla="*/ 244 w 260"/>
                <a:gd name="T93" fmla="*/ 154 h 246"/>
                <a:gd name="T94" fmla="*/ 242 w 260"/>
                <a:gd name="T95" fmla="*/ 166 h 246"/>
                <a:gd name="T96" fmla="*/ 244 w 260"/>
                <a:gd name="T97" fmla="*/ 168 h 246"/>
                <a:gd name="T98" fmla="*/ 246 w 260"/>
                <a:gd name="T99" fmla="*/ 174 h 246"/>
                <a:gd name="T100" fmla="*/ 246 w 260"/>
                <a:gd name="T101" fmla="*/ 180 h 246"/>
                <a:gd name="T102" fmla="*/ 250 w 260"/>
                <a:gd name="T103" fmla="*/ 186 h 246"/>
                <a:gd name="T104" fmla="*/ 192 w 260"/>
                <a:gd name="T105" fmla="*/ 236 h 246"/>
                <a:gd name="T106" fmla="*/ 148 w 260"/>
                <a:gd name="T107" fmla="*/ 230 h 246"/>
                <a:gd name="T108" fmla="*/ 4 w 260"/>
                <a:gd name="T109" fmla="*/ 144 h 24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60"/>
                <a:gd name="T166" fmla="*/ 0 h 246"/>
                <a:gd name="T167" fmla="*/ 260 w 260"/>
                <a:gd name="T168" fmla="*/ 246 h 24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60" h="246">
                  <a:moveTo>
                    <a:pt x="4" y="144"/>
                  </a:moveTo>
                  <a:lnTo>
                    <a:pt x="0" y="128"/>
                  </a:lnTo>
                  <a:lnTo>
                    <a:pt x="12" y="122"/>
                  </a:lnTo>
                  <a:lnTo>
                    <a:pt x="20" y="114"/>
                  </a:lnTo>
                  <a:lnTo>
                    <a:pt x="34" y="110"/>
                  </a:lnTo>
                  <a:lnTo>
                    <a:pt x="86" y="92"/>
                  </a:lnTo>
                  <a:lnTo>
                    <a:pt x="88" y="80"/>
                  </a:lnTo>
                  <a:lnTo>
                    <a:pt x="88" y="76"/>
                  </a:lnTo>
                  <a:lnTo>
                    <a:pt x="92" y="74"/>
                  </a:lnTo>
                  <a:lnTo>
                    <a:pt x="94" y="72"/>
                  </a:lnTo>
                  <a:lnTo>
                    <a:pt x="98" y="72"/>
                  </a:lnTo>
                  <a:lnTo>
                    <a:pt x="102" y="72"/>
                  </a:lnTo>
                  <a:lnTo>
                    <a:pt x="106" y="72"/>
                  </a:lnTo>
                  <a:lnTo>
                    <a:pt x="108" y="72"/>
                  </a:lnTo>
                  <a:lnTo>
                    <a:pt x="110" y="72"/>
                  </a:lnTo>
                  <a:lnTo>
                    <a:pt x="102" y="64"/>
                  </a:lnTo>
                  <a:lnTo>
                    <a:pt x="100" y="60"/>
                  </a:lnTo>
                  <a:lnTo>
                    <a:pt x="98" y="56"/>
                  </a:lnTo>
                  <a:lnTo>
                    <a:pt x="98" y="52"/>
                  </a:lnTo>
                  <a:lnTo>
                    <a:pt x="98" y="46"/>
                  </a:lnTo>
                  <a:lnTo>
                    <a:pt x="98" y="40"/>
                  </a:lnTo>
                  <a:lnTo>
                    <a:pt x="96" y="36"/>
                  </a:lnTo>
                  <a:lnTo>
                    <a:pt x="94" y="32"/>
                  </a:lnTo>
                  <a:lnTo>
                    <a:pt x="90" y="30"/>
                  </a:lnTo>
                  <a:lnTo>
                    <a:pt x="88" y="30"/>
                  </a:lnTo>
                  <a:lnTo>
                    <a:pt x="86" y="30"/>
                  </a:lnTo>
                  <a:lnTo>
                    <a:pt x="88" y="28"/>
                  </a:lnTo>
                  <a:lnTo>
                    <a:pt x="92" y="26"/>
                  </a:lnTo>
                  <a:lnTo>
                    <a:pt x="94" y="24"/>
                  </a:lnTo>
                  <a:lnTo>
                    <a:pt x="116" y="16"/>
                  </a:lnTo>
                  <a:lnTo>
                    <a:pt x="120" y="14"/>
                  </a:lnTo>
                  <a:lnTo>
                    <a:pt x="126" y="14"/>
                  </a:lnTo>
                  <a:lnTo>
                    <a:pt x="130" y="12"/>
                  </a:lnTo>
                  <a:lnTo>
                    <a:pt x="136" y="10"/>
                  </a:lnTo>
                  <a:lnTo>
                    <a:pt x="140" y="10"/>
                  </a:lnTo>
                  <a:lnTo>
                    <a:pt x="142" y="8"/>
                  </a:lnTo>
                  <a:lnTo>
                    <a:pt x="144" y="8"/>
                  </a:lnTo>
                  <a:lnTo>
                    <a:pt x="148" y="8"/>
                  </a:lnTo>
                  <a:lnTo>
                    <a:pt x="158" y="4"/>
                  </a:lnTo>
                  <a:lnTo>
                    <a:pt x="170" y="4"/>
                  </a:lnTo>
                  <a:lnTo>
                    <a:pt x="176" y="4"/>
                  </a:lnTo>
                  <a:lnTo>
                    <a:pt x="198" y="2"/>
                  </a:lnTo>
                  <a:lnTo>
                    <a:pt x="202" y="0"/>
                  </a:lnTo>
                  <a:lnTo>
                    <a:pt x="206" y="0"/>
                  </a:lnTo>
                  <a:lnTo>
                    <a:pt x="210" y="2"/>
                  </a:lnTo>
                  <a:lnTo>
                    <a:pt x="214" y="2"/>
                  </a:lnTo>
                  <a:lnTo>
                    <a:pt x="216" y="4"/>
                  </a:lnTo>
                  <a:lnTo>
                    <a:pt x="220" y="8"/>
                  </a:lnTo>
                  <a:lnTo>
                    <a:pt x="218" y="8"/>
                  </a:lnTo>
                  <a:lnTo>
                    <a:pt x="218" y="10"/>
                  </a:lnTo>
                  <a:lnTo>
                    <a:pt x="216" y="14"/>
                  </a:lnTo>
                  <a:lnTo>
                    <a:pt x="216" y="18"/>
                  </a:lnTo>
                  <a:lnTo>
                    <a:pt x="216" y="24"/>
                  </a:lnTo>
                  <a:lnTo>
                    <a:pt x="214" y="24"/>
                  </a:lnTo>
                  <a:lnTo>
                    <a:pt x="214" y="28"/>
                  </a:lnTo>
                  <a:lnTo>
                    <a:pt x="214" y="30"/>
                  </a:lnTo>
                  <a:lnTo>
                    <a:pt x="212" y="34"/>
                  </a:lnTo>
                  <a:lnTo>
                    <a:pt x="210" y="34"/>
                  </a:lnTo>
                  <a:lnTo>
                    <a:pt x="210" y="36"/>
                  </a:lnTo>
                  <a:lnTo>
                    <a:pt x="210" y="38"/>
                  </a:lnTo>
                  <a:lnTo>
                    <a:pt x="210" y="40"/>
                  </a:lnTo>
                  <a:lnTo>
                    <a:pt x="212" y="44"/>
                  </a:lnTo>
                  <a:lnTo>
                    <a:pt x="212" y="46"/>
                  </a:lnTo>
                  <a:lnTo>
                    <a:pt x="212" y="48"/>
                  </a:lnTo>
                  <a:lnTo>
                    <a:pt x="214" y="50"/>
                  </a:lnTo>
                  <a:lnTo>
                    <a:pt x="214" y="52"/>
                  </a:lnTo>
                  <a:lnTo>
                    <a:pt x="214" y="54"/>
                  </a:lnTo>
                  <a:lnTo>
                    <a:pt x="214" y="56"/>
                  </a:lnTo>
                  <a:lnTo>
                    <a:pt x="216" y="60"/>
                  </a:lnTo>
                  <a:lnTo>
                    <a:pt x="218" y="60"/>
                  </a:lnTo>
                  <a:lnTo>
                    <a:pt x="220" y="62"/>
                  </a:lnTo>
                  <a:lnTo>
                    <a:pt x="220" y="64"/>
                  </a:lnTo>
                  <a:lnTo>
                    <a:pt x="222" y="74"/>
                  </a:lnTo>
                  <a:lnTo>
                    <a:pt x="224" y="88"/>
                  </a:lnTo>
                  <a:lnTo>
                    <a:pt x="228" y="102"/>
                  </a:lnTo>
                  <a:lnTo>
                    <a:pt x="234" y="110"/>
                  </a:lnTo>
                  <a:lnTo>
                    <a:pt x="234" y="112"/>
                  </a:lnTo>
                  <a:lnTo>
                    <a:pt x="234" y="116"/>
                  </a:lnTo>
                  <a:lnTo>
                    <a:pt x="234" y="120"/>
                  </a:lnTo>
                  <a:lnTo>
                    <a:pt x="236" y="126"/>
                  </a:lnTo>
                  <a:lnTo>
                    <a:pt x="236" y="130"/>
                  </a:lnTo>
                  <a:lnTo>
                    <a:pt x="238" y="134"/>
                  </a:lnTo>
                  <a:lnTo>
                    <a:pt x="238" y="138"/>
                  </a:lnTo>
                  <a:lnTo>
                    <a:pt x="238" y="140"/>
                  </a:lnTo>
                  <a:lnTo>
                    <a:pt x="240" y="142"/>
                  </a:lnTo>
                  <a:lnTo>
                    <a:pt x="244" y="144"/>
                  </a:lnTo>
                  <a:lnTo>
                    <a:pt x="244" y="146"/>
                  </a:lnTo>
                  <a:lnTo>
                    <a:pt x="244" y="150"/>
                  </a:lnTo>
                  <a:lnTo>
                    <a:pt x="244" y="154"/>
                  </a:lnTo>
                  <a:lnTo>
                    <a:pt x="246" y="158"/>
                  </a:lnTo>
                  <a:lnTo>
                    <a:pt x="242" y="166"/>
                  </a:lnTo>
                  <a:lnTo>
                    <a:pt x="244" y="168"/>
                  </a:lnTo>
                  <a:lnTo>
                    <a:pt x="246" y="170"/>
                  </a:lnTo>
                  <a:lnTo>
                    <a:pt x="246" y="174"/>
                  </a:lnTo>
                  <a:lnTo>
                    <a:pt x="246" y="176"/>
                  </a:lnTo>
                  <a:lnTo>
                    <a:pt x="246" y="180"/>
                  </a:lnTo>
                  <a:lnTo>
                    <a:pt x="248" y="184"/>
                  </a:lnTo>
                  <a:lnTo>
                    <a:pt x="250" y="186"/>
                  </a:lnTo>
                  <a:lnTo>
                    <a:pt x="260" y="200"/>
                  </a:lnTo>
                  <a:lnTo>
                    <a:pt x="192" y="236"/>
                  </a:lnTo>
                  <a:lnTo>
                    <a:pt x="152" y="246"/>
                  </a:lnTo>
                  <a:lnTo>
                    <a:pt x="148" y="230"/>
                  </a:lnTo>
                  <a:lnTo>
                    <a:pt x="120" y="230"/>
                  </a:lnTo>
                  <a:lnTo>
                    <a:pt x="4" y="144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10" name="Freeform 75"/>
            <p:cNvSpPr>
              <a:spLocks/>
            </p:cNvSpPr>
            <p:nvPr/>
          </p:nvSpPr>
          <p:spPr bwMode="gray">
            <a:xfrm>
              <a:off x="623" y="2734"/>
              <a:ext cx="112" cy="98"/>
            </a:xfrm>
            <a:custGeom>
              <a:avLst/>
              <a:gdLst>
                <a:gd name="T0" fmla="*/ 0 w 112"/>
                <a:gd name="T1" fmla="*/ 90 h 98"/>
                <a:gd name="T2" fmla="*/ 2 w 112"/>
                <a:gd name="T3" fmla="*/ 82 h 98"/>
                <a:gd name="T4" fmla="*/ 6 w 112"/>
                <a:gd name="T5" fmla="*/ 74 h 98"/>
                <a:gd name="T6" fmla="*/ 16 w 112"/>
                <a:gd name="T7" fmla="*/ 68 h 98"/>
                <a:gd name="T8" fmla="*/ 28 w 112"/>
                <a:gd name="T9" fmla="*/ 64 h 98"/>
                <a:gd name="T10" fmla="*/ 32 w 112"/>
                <a:gd name="T11" fmla="*/ 60 h 98"/>
                <a:gd name="T12" fmla="*/ 32 w 112"/>
                <a:gd name="T13" fmla="*/ 56 h 98"/>
                <a:gd name="T14" fmla="*/ 28 w 112"/>
                <a:gd name="T15" fmla="*/ 54 h 98"/>
                <a:gd name="T16" fmla="*/ 24 w 112"/>
                <a:gd name="T17" fmla="*/ 42 h 98"/>
                <a:gd name="T18" fmla="*/ 30 w 112"/>
                <a:gd name="T19" fmla="*/ 32 h 98"/>
                <a:gd name="T20" fmla="*/ 40 w 112"/>
                <a:gd name="T21" fmla="*/ 26 h 98"/>
                <a:gd name="T22" fmla="*/ 46 w 112"/>
                <a:gd name="T23" fmla="*/ 24 h 98"/>
                <a:gd name="T24" fmla="*/ 50 w 112"/>
                <a:gd name="T25" fmla="*/ 16 h 98"/>
                <a:gd name="T26" fmla="*/ 52 w 112"/>
                <a:gd name="T27" fmla="*/ 10 h 98"/>
                <a:gd name="T28" fmla="*/ 56 w 112"/>
                <a:gd name="T29" fmla="*/ 4 h 98"/>
                <a:gd name="T30" fmla="*/ 66 w 112"/>
                <a:gd name="T31" fmla="*/ 0 h 98"/>
                <a:gd name="T32" fmla="*/ 112 w 112"/>
                <a:gd name="T33" fmla="*/ 20 h 98"/>
                <a:gd name="T34" fmla="*/ 88 w 112"/>
                <a:gd name="T35" fmla="*/ 20 h 98"/>
                <a:gd name="T36" fmla="*/ 86 w 112"/>
                <a:gd name="T37" fmla="*/ 18 h 98"/>
                <a:gd name="T38" fmla="*/ 82 w 112"/>
                <a:gd name="T39" fmla="*/ 20 h 98"/>
                <a:gd name="T40" fmla="*/ 82 w 112"/>
                <a:gd name="T41" fmla="*/ 26 h 98"/>
                <a:gd name="T42" fmla="*/ 80 w 112"/>
                <a:gd name="T43" fmla="*/ 38 h 98"/>
                <a:gd name="T44" fmla="*/ 80 w 112"/>
                <a:gd name="T45" fmla="*/ 50 h 98"/>
                <a:gd name="T46" fmla="*/ 80 w 112"/>
                <a:gd name="T47" fmla="*/ 54 h 98"/>
                <a:gd name="T48" fmla="*/ 80 w 112"/>
                <a:gd name="T49" fmla="*/ 56 h 98"/>
                <a:gd name="T50" fmla="*/ 78 w 112"/>
                <a:gd name="T51" fmla="*/ 60 h 98"/>
                <a:gd name="T52" fmla="*/ 76 w 112"/>
                <a:gd name="T53" fmla="*/ 60 h 98"/>
                <a:gd name="T54" fmla="*/ 72 w 112"/>
                <a:gd name="T55" fmla="*/ 60 h 98"/>
                <a:gd name="T56" fmla="*/ 66 w 112"/>
                <a:gd name="T57" fmla="*/ 60 h 98"/>
                <a:gd name="T58" fmla="*/ 62 w 112"/>
                <a:gd name="T59" fmla="*/ 64 h 98"/>
                <a:gd name="T60" fmla="*/ 60 w 112"/>
                <a:gd name="T61" fmla="*/ 74 h 98"/>
                <a:gd name="T62" fmla="*/ 0 w 112"/>
                <a:gd name="T63" fmla="*/ 94 h 9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12"/>
                <a:gd name="T97" fmla="*/ 0 h 98"/>
                <a:gd name="T98" fmla="*/ 112 w 112"/>
                <a:gd name="T99" fmla="*/ 98 h 9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12" h="98">
                  <a:moveTo>
                    <a:pt x="0" y="94"/>
                  </a:moveTo>
                  <a:lnTo>
                    <a:pt x="0" y="90"/>
                  </a:lnTo>
                  <a:lnTo>
                    <a:pt x="0" y="86"/>
                  </a:lnTo>
                  <a:lnTo>
                    <a:pt x="2" y="82"/>
                  </a:lnTo>
                  <a:lnTo>
                    <a:pt x="4" y="78"/>
                  </a:lnTo>
                  <a:lnTo>
                    <a:pt x="6" y="74"/>
                  </a:lnTo>
                  <a:lnTo>
                    <a:pt x="10" y="70"/>
                  </a:lnTo>
                  <a:lnTo>
                    <a:pt x="16" y="68"/>
                  </a:lnTo>
                  <a:lnTo>
                    <a:pt x="22" y="66"/>
                  </a:lnTo>
                  <a:lnTo>
                    <a:pt x="28" y="64"/>
                  </a:lnTo>
                  <a:lnTo>
                    <a:pt x="32" y="62"/>
                  </a:lnTo>
                  <a:lnTo>
                    <a:pt x="32" y="60"/>
                  </a:lnTo>
                  <a:lnTo>
                    <a:pt x="32" y="58"/>
                  </a:lnTo>
                  <a:lnTo>
                    <a:pt x="32" y="56"/>
                  </a:lnTo>
                  <a:lnTo>
                    <a:pt x="30" y="54"/>
                  </a:lnTo>
                  <a:lnTo>
                    <a:pt x="28" y="54"/>
                  </a:lnTo>
                  <a:lnTo>
                    <a:pt x="24" y="42"/>
                  </a:lnTo>
                  <a:lnTo>
                    <a:pt x="28" y="36"/>
                  </a:lnTo>
                  <a:lnTo>
                    <a:pt x="30" y="32"/>
                  </a:lnTo>
                  <a:lnTo>
                    <a:pt x="36" y="28"/>
                  </a:lnTo>
                  <a:lnTo>
                    <a:pt x="40" y="26"/>
                  </a:lnTo>
                  <a:lnTo>
                    <a:pt x="44" y="24"/>
                  </a:lnTo>
                  <a:lnTo>
                    <a:pt x="46" y="24"/>
                  </a:lnTo>
                  <a:lnTo>
                    <a:pt x="48" y="24"/>
                  </a:lnTo>
                  <a:lnTo>
                    <a:pt x="50" y="16"/>
                  </a:lnTo>
                  <a:lnTo>
                    <a:pt x="52" y="12"/>
                  </a:lnTo>
                  <a:lnTo>
                    <a:pt x="52" y="10"/>
                  </a:lnTo>
                  <a:lnTo>
                    <a:pt x="54" y="10"/>
                  </a:lnTo>
                  <a:lnTo>
                    <a:pt x="56" y="4"/>
                  </a:lnTo>
                  <a:lnTo>
                    <a:pt x="60" y="0"/>
                  </a:lnTo>
                  <a:lnTo>
                    <a:pt x="66" y="0"/>
                  </a:lnTo>
                  <a:lnTo>
                    <a:pt x="112" y="6"/>
                  </a:lnTo>
                  <a:lnTo>
                    <a:pt x="112" y="20"/>
                  </a:lnTo>
                  <a:lnTo>
                    <a:pt x="88" y="20"/>
                  </a:lnTo>
                  <a:lnTo>
                    <a:pt x="86" y="18"/>
                  </a:lnTo>
                  <a:lnTo>
                    <a:pt x="84" y="18"/>
                  </a:lnTo>
                  <a:lnTo>
                    <a:pt x="82" y="20"/>
                  </a:lnTo>
                  <a:lnTo>
                    <a:pt x="82" y="22"/>
                  </a:lnTo>
                  <a:lnTo>
                    <a:pt x="82" y="26"/>
                  </a:lnTo>
                  <a:lnTo>
                    <a:pt x="82" y="30"/>
                  </a:lnTo>
                  <a:lnTo>
                    <a:pt x="80" y="38"/>
                  </a:lnTo>
                  <a:lnTo>
                    <a:pt x="80" y="44"/>
                  </a:lnTo>
                  <a:lnTo>
                    <a:pt x="80" y="50"/>
                  </a:lnTo>
                  <a:lnTo>
                    <a:pt x="80" y="54"/>
                  </a:lnTo>
                  <a:lnTo>
                    <a:pt x="80" y="56"/>
                  </a:lnTo>
                  <a:lnTo>
                    <a:pt x="80" y="58"/>
                  </a:lnTo>
                  <a:lnTo>
                    <a:pt x="78" y="60"/>
                  </a:lnTo>
                  <a:lnTo>
                    <a:pt x="76" y="60"/>
                  </a:lnTo>
                  <a:lnTo>
                    <a:pt x="74" y="60"/>
                  </a:lnTo>
                  <a:lnTo>
                    <a:pt x="72" y="60"/>
                  </a:lnTo>
                  <a:lnTo>
                    <a:pt x="70" y="60"/>
                  </a:lnTo>
                  <a:lnTo>
                    <a:pt x="66" y="60"/>
                  </a:lnTo>
                  <a:lnTo>
                    <a:pt x="64" y="62"/>
                  </a:lnTo>
                  <a:lnTo>
                    <a:pt x="62" y="64"/>
                  </a:lnTo>
                  <a:lnTo>
                    <a:pt x="60" y="68"/>
                  </a:lnTo>
                  <a:lnTo>
                    <a:pt x="60" y="74"/>
                  </a:lnTo>
                  <a:lnTo>
                    <a:pt x="58" y="98"/>
                  </a:lnTo>
                  <a:lnTo>
                    <a:pt x="0" y="94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11" name="Freeform 76"/>
            <p:cNvSpPr>
              <a:spLocks/>
            </p:cNvSpPr>
            <p:nvPr/>
          </p:nvSpPr>
          <p:spPr bwMode="gray">
            <a:xfrm>
              <a:off x="617" y="2740"/>
              <a:ext cx="158" cy="182"/>
            </a:xfrm>
            <a:custGeom>
              <a:avLst/>
              <a:gdLst>
                <a:gd name="T0" fmla="*/ 4 w 158"/>
                <a:gd name="T1" fmla="*/ 158 h 182"/>
                <a:gd name="T2" fmla="*/ 10 w 158"/>
                <a:gd name="T3" fmla="*/ 150 h 182"/>
                <a:gd name="T4" fmla="*/ 14 w 158"/>
                <a:gd name="T5" fmla="*/ 146 h 182"/>
                <a:gd name="T6" fmla="*/ 18 w 158"/>
                <a:gd name="T7" fmla="*/ 142 h 182"/>
                <a:gd name="T8" fmla="*/ 18 w 158"/>
                <a:gd name="T9" fmla="*/ 132 h 182"/>
                <a:gd name="T10" fmla="*/ 14 w 158"/>
                <a:gd name="T11" fmla="*/ 124 h 182"/>
                <a:gd name="T12" fmla="*/ 12 w 158"/>
                <a:gd name="T13" fmla="*/ 120 h 182"/>
                <a:gd name="T14" fmla="*/ 16 w 158"/>
                <a:gd name="T15" fmla="*/ 96 h 182"/>
                <a:gd name="T16" fmla="*/ 14 w 158"/>
                <a:gd name="T17" fmla="*/ 88 h 182"/>
                <a:gd name="T18" fmla="*/ 66 w 158"/>
                <a:gd name="T19" fmla="*/ 68 h 182"/>
                <a:gd name="T20" fmla="*/ 68 w 158"/>
                <a:gd name="T21" fmla="*/ 58 h 182"/>
                <a:gd name="T22" fmla="*/ 72 w 158"/>
                <a:gd name="T23" fmla="*/ 54 h 182"/>
                <a:gd name="T24" fmla="*/ 78 w 158"/>
                <a:gd name="T25" fmla="*/ 54 h 182"/>
                <a:gd name="T26" fmla="*/ 82 w 158"/>
                <a:gd name="T27" fmla="*/ 54 h 182"/>
                <a:gd name="T28" fmla="*/ 84 w 158"/>
                <a:gd name="T29" fmla="*/ 54 h 182"/>
                <a:gd name="T30" fmla="*/ 86 w 158"/>
                <a:gd name="T31" fmla="*/ 50 h 182"/>
                <a:gd name="T32" fmla="*/ 86 w 158"/>
                <a:gd name="T33" fmla="*/ 48 h 182"/>
                <a:gd name="T34" fmla="*/ 86 w 158"/>
                <a:gd name="T35" fmla="*/ 44 h 182"/>
                <a:gd name="T36" fmla="*/ 86 w 158"/>
                <a:gd name="T37" fmla="*/ 32 h 182"/>
                <a:gd name="T38" fmla="*/ 88 w 158"/>
                <a:gd name="T39" fmla="*/ 20 h 182"/>
                <a:gd name="T40" fmla="*/ 88 w 158"/>
                <a:gd name="T41" fmla="*/ 14 h 182"/>
                <a:gd name="T42" fmla="*/ 92 w 158"/>
                <a:gd name="T43" fmla="*/ 12 h 182"/>
                <a:gd name="T44" fmla="*/ 94 w 158"/>
                <a:gd name="T45" fmla="*/ 14 h 182"/>
                <a:gd name="T46" fmla="*/ 118 w 158"/>
                <a:gd name="T47" fmla="*/ 14 h 182"/>
                <a:gd name="T48" fmla="*/ 118 w 158"/>
                <a:gd name="T49" fmla="*/ 0 h 182"/>
                <a:gd name="T50" fmla="*/ 138 w 158"/>
                <a:gd name="T51" fmla="*/ 28 h 182"/>
                <a:gd name="T52" fmla="*/ 138 w 158"/>
                <a:gd name="T53" fmla="*/ 28 h 182"/>
                <a:gd name="T54" fmla="*/ 136 w 158"/>
                <a:gd name="T55" fmla="*/ 30 h 182"/>
                <a:gd name="T56" fmla="*/ 142 w 158"/>
                <a:gd name="T57" fmla="*/ 142 h 182"/>
                <a:gd name="T58" fmla="*/ 144 w 158"/>
                <a:gd name="T59" fmla="*/ 146 h 182"/>
                <a:gd name="T60" fmla="*/ 146 w 158"/>
                <a:gd name="T61" fmla="*/ 152 h 182"/>
                <a:gd name="T62" fmla="*/ 140 w 158"/>
                <a:gd name="T63" fmla="*/ 164 h 182"/>
                <a:gd name="T64" fmla="*/ 88 w 158"/>
                <a:gd name="T65" fmla="*/ 158 h 182"/>
                <a:gd name="T66" fmla="*/ 84 w 158"/>
                <a:gd name="T67" fmla="*/ 162 h 182"/>
                <a:gd name="T68" fmla="*/ 82 w 158"/>
                <a:gd name="T69" fmla="*/ 162 h 182"/>
                <a:gd name="T70" fmla="*/ 80 w 158"/>
                <a:gd name="T71" fmla="*/ 160 h 182"/>
                <a:gd name="T72" fmla="*/ 76 w 158"/>
                <a:gd name="T73" fmla="*/ 162 h 182"/>
                <a:gd name="T74" fmla="*/ 76 w 158"/>
                <a:gd name="T75" fmla="*/ 166 h 182"/>
                <a:gd name="T76" fmla="*/ 76 w 158"/>
                <a:gd name="T77" fmla="*/ 170 h 182"/>
                <a:gd name="T78" fmla="*/ 72 w 158"/>
                <a:gd name="T79" fmla="*/ 172 h 182"/>
                <a:gd name="T80" fmla="*/ 70 w 158"/>
                <a:gd name="T81" fmla="*/ 176 h 182"/>
                <a:gd name="T82" fmla="*/ 66 w 158"/>
                <a:gd name="T83" fmla="*/ 182 h 182"/>
                <a:gd name="T84" fmla="*/ 62 w 158"/>
                <a:gd name="T85" fmla="*/ 182 h 182"/>
                <a:gd name="T86" fmla="*/ 60 w 158"/>
                <a:gd name="T87" fmla="*/ 178 h 182"/>
                <a:gd name="T88" fmla="*/ 54 w 158"/>
                <a:gd name="T89" fmla="*/ 178 h 182"/>
                <a:gd name="T90" fmla="*/ 46 w 158"/>
                <a:gd name="T91" fmla="*/ 172 h 182"/>
                <a:gd name="T92" fmla="*/ 42 w 158"/>
                <a:gd name="T93" fmla="*/ 166 h 182"/>
                <a:gd name="T94" fmla="*/ 36 w 158"/>
                <a:gd name="T95" fmla="*/ 160 h 182"/>
                <a:gd name="T96" fmla="*/ 26 w 158"/>
                <a:gd name="T97" fmla="*/ 156 h 182"/>
                <a:gd name="T98" fmla="*/ 0 w 158"/>
                <a:gd name="T99" fmla="*/ 164 h 18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58"/>
                <a:gd name="T151" fmla="*/ 0 h 182"/>
                <a:gd name="T152" fmla="*/ 158 w 158"/>
                <a:gd name="T153" fmla="*/ 182 h 18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58" h="182">
                  <a:moveTo>
                    <a:pt x="0" y="164"/>
                  </a:moveTo>
                  <a:lnTo>
                    <a:pt x="4" y="158"/>
                  </a:lnTo>
                  <a:lnTo>
                    <a:pt x="6" y="154"/>
                  </a:lnTo>
                  <a:lnTo>
                    <a:pt x="10" y="150"/>
                  </a:lnTo>
                  <a:lnTo>
                    <a:pt x="12" y="148"/>
                  </a:lnTo>
                  <a:lnTo>
                    <a:pt x="14" y="146"/>
                  </a:lnTo>
                  <a:lnTo>
                    <a:pt x="16" y="146"/>
                  </a:lnTo>
                  <a:lnTo>
                    <a:pt x="18" y="142"/>
                  </a:lnTo>
                  <a:lnTo>
                    <a:pt x="18" y="138"/>
                  </a:lnTo>
                  <a:lnTo>
                    <a:pt x="18" y="132"/>
                  </a:lnTo>
                  <a:lnTo>
                    <a:pt x="16" y="128"/>
                  </a:lnTo>
                  <a:lnTo>
                    <a:pt x="14" y="124"/>
                  </a:lnTo>
                  <a:lnTo>
                    <a:pt x="12" y="122"/>
                  </a:lnTo>
                  <a:lnTo>
                    <a:pt x="12" y="120"/>
                  </a:lnTo>
                  <a:lnTo>
                    <a:pt x="6" y="110"/>
                  </a:lnTo>
                  <a:lnTo>
                    <a:pt x="16" y="96"/>
                  </a:lnTo>
                  <a:lnTo>
                    <a:pt x="6" y="88"/>
                  </a:lnTo>
                  <a:lnTo>
                    <a:pt x="14" y="88"/>
                  </a:lnTo>
                  <a:lnTo>
                    <a:pt x="64" y="92"/>
                  </a:lnTo>
                  <a:lnTo>
                    <a:pt x="66" y="68"/>
                  </a:lnTo>
                  <a:lnTo>
                    <a:pt x="66" y="62"/>
                  </a:lnTo>
                  <a:lnTo>
                    <a:pt x="68" y="58"/>
                  </a:lnTo>
                  <a:lnTo>
                    <a:pt x="70" y="56"/>
                  </a:lnTo>
                  <a:lnTo>
                    <a:pt x="72" y="54"/>
                  </a:lnTo>
                  <a:lnTo>
                    <a:pt x="76" y="54"/>
                  </a:lnTo>
                  <a:lnTo>
                    <a:pt x="78" y="54"/>
                  </a:lnTo>
                  <a:lnTo>
                    <a:pt x="80" y="54"/>
                  </a:lnTo>
                  <a:lnTo>
                    <a:pt x="82" y="54"/>
                  </a:lnTo>
                  <a:lnTo>
                    <a:pt x="84" y="54"/>
                  </a:lnTo>
                  <a:lnTo>
                    <a:pt x="86" y="52"/>
                  </a:lnTo>
                  <a:lnTo>
                    <a:pt x="86" y="50"/>
                  </a:lnTo>
                  <a:lnTo>
                    <a:pt x="86" y="48"/>
                  </a:lnTo>
                  <a:lnTo>
                    <a:pt x="86" y="44"/>
                  </a:lnTo>
                  <a:lnTo>
                    <a:pt x="86" y="38"/>
                  </a:lnTo>
                  <a:lnTo>
                    <a:pt x="86" y="32"/>
                  </a:lnTo>
                  <a:lnTo>
                    <a:pt x="88" y="24"/>
                  </a:lnTo>
                  <a:lnTo>
                    <a:pt x="88" y="20"/>
                  </a:lnTo>
                  <a:lnTo>
                    <a:pt x="88" y="16"/>
                  </a:lnTo>
                  <a:lnTo>
                    <a:pt x="88" y="14"/>
                  </a:lnTo>
                  <a:lnTo>
                    <a:pt x="90" y="12"/>
                  </a:lnTo>
                  <a:lnTo>
                    <a:pt x="92" y="12"/>
                  </a:lnTo>
                  <a:lnTo>
                    <a:pt x="94" y="14"/>
                  </a:lnTo>
                  <a:lnTo>
                    <a:pt x="118" y="14"/>
                  </a:lnTo>
                  <a:lnTo>
                    <a:pt x="118" y="4"/>
                  </a:lnTo>
                  <a:lnTo>
                    <a:pt x="118" y="0"/>
                  </a:lnTo>
                  <a:lnTo>
                    <a:pt x="158" y="28"/>
                  </a:lnTo>
                  <a:lnTo>
                    <a:pt x="138" y="28"/>
                  </a:lnTo>
                  <a:lnTo>
                    <a:pt x="136" y="28"/>
                  </a:lnTo>
                  <a:lnTo>
                    <a:pt x="136" y="30"/>
                  </a:lnTo>
                  <a:lnTo>
                    <a:pt x="136" y="32"/>
                  </a:lnTo>
                  <a:lnTo>
                    <a:pt x="142" y="142"/>
                  </a:lnTo>
                  <a:lnTo>
                    <a:pt x="144" y="146"/>
                  </a:lnTo>
                  <a:lnTo>
                    <a:pt x="144" y="148"/>
                  </a:lnTo>
                  <a:lnTo>
                    <a:pt x="146" y="152"/>
                  </a:lnTo>
                  <a:lnTo>
                    <a:pt x="146" y="156"/>
                  </a:lnTo>
                  <a:lnTo>
                    <a:pt x="140" y="164"/>
                  </a:lnTo>
                  <a:lnTo>
                    <a:pt x="88" y="158"/>
                  </a:lnTo>
                  <a:lnTo>
                    <a:pt x="86" y="160"/>
                  </a:lnTo>
                  <a:lnTo>
                    <a:pt x="84" y="162"/>
                  </a:lnTo>
                  <a:lnTo>
                    <a:pt x="82" y="162"/>
                  </a:lnTo>
                  <a:lnTo>
                    <a:pt x="80" y="160"/>
                  </a:lnTo>
                  <a:lnTo>
                    <a:pt x="78" y="160"/>
                  </a:lnTo>
                  <a:lnTo>
                    <a:pt x="76" y="162"/>
                  </a:lnTo>
                  <a:lnTo>
                    <a:pt x="76" y="166"/>
                  </a:lnTo>
                  <a:lnTo>
                    <a:pt x="76" y="168"/>
                  </a:lnTo>
                  <a:lnTo>
                    <a:pt x="76" y="170"/>
                  </a:lnTo>
                  <a:lnTo>
                    <a:pt x="74" y="172"/>
                  </a:lnTo>
                  <a:lnTo>
                    <a:pt x="72" y="172"/>
                  </a:lnTo>
                  <a:lnTo>
                    <a:pt x="72" y="174"/>
                  </a:lnTo>
                  <a:lnTo>
                    <a:pt x="70" y="176"/>
                  </a:lnTo>
                  <a:lnTo>
                    <a:pt x="68" y="178"/>
                  </a:lnTo>
                  <a:lnTo>
                    <a:pt x="66" y="182"/>
                  </a:lnTo>
                  <a:lnTo>
                    <a:pt x="64" y="182"/>
                  </a:lnTo>
                  <a:lnTo>
                    <a:pt x="62" y="182"/>
                  </a:lnTo>
                  <a:lnTo>
                    <a:pt x="62" y="180"/>
                  </a:lnTo>
                  <a:lnTo>
                    <a:pt x="60" y="178"/>
                  </a:lnTo>
                  <a:lnTo>
                    <a:pt x="56" y="178"/>
                  </a:lnTo>
                  <a:lnTo>
                    <a:pt x="54" y="178"/>
                  </a:lnTo>
                  <a:lnTo>
                    <a:pt x="50" y="176"/>
                  </a:lnTo>
                  <a:lnTo>
                    <a:pt x="46" y="172"/>
                  </a:lnTo>
                  <a:lnTo>
                    <a:pt x="44" y="166"/>
                  </a:lnTo>
                  <a:lnTo>
                    <a:pt x="42" y="166"/>
                  </a:lnTo>
                  <a:lnTo>
                    <a:pt x="40" y="162"/>
                  </a:lnTo>
                  <a:lnTo>
                    <a:pt x="36" y="160"/>
                  </a:lnTo>
                  <a:lnTo>
                    <a:pt x="32" y="158"/>
                  </a:lnTo>
                  <a:lnTo>
                    <a:pt x="26" y="156"/>
                  </a:lnTo>
                  <a:lnTo>
                    <a:pt x="20" y="156"/>
                  </a:lnTo>
                  <a:lnTo>
                    <a:pt x="0" y="164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12" name="Freeform 77"/>
            <p:cNvSpPr>
              <a:spLocks/>
            </p:cNvSpPr>
            <p:nvPr/>
          </p:nvSpPr>
          <p:spPr bwMode="gray">
            <a:xfrm>
              <a:off x="631" y="2938"/>
              <a:ext cx="40" cy="28"/>
            </a:xfrm>
            <a:custGeom>
              <a:avLst/>
              <a:gdLst>
                <a:gd name="T0" fmla="*/ 24 w 40"/>
                <a:gd name="T1" fmla="*/ 0 h 28"/>
                <a:gd name="T2" fmla="*/ 24 w 40"/>
                <a:gd name="T3" fmla="*/ 0 h 28"/>
                <a:gd name="T4" fmla="*/ 22 w 40"/>
                <a:gd name="T5" fmla="*/ 0 h 28"/>
                <a:gd name="T6" fmla="*/ 20 w 40"/>
                <a:gd name="T7" fmla="*/ 0 h 28"/>
                <a:gd name="T8" fmla="*/ 18 w 40"/>
                <a:gd name="T9" fmla="*/ 2 h 28"/>
                <a:gd name="T10" fmla="*/ 14 w 40"/>
                <a:gd name="T11" fmla="*/ 2 h 28"/>
                <a:gd name="T12" fmla="*/ 8 w 40"/>
                <a:gd name="T13" fmla="*/ 4 h 28"/>
                <a:gd name="T14" fmla="*/ 0 w 40"/>
                <a:gd name="T15" fmla="*/ 8 h 28"/>
                <a:gd name="T16" fmla="*/ 0 w 40"/>
                <a:gd name="T17" fmla="*/ 8 h 28"/>
                <a:gd name="T18" fmla="*/ 2 w 40"/>
                <a:gd name="T19" fmla="*/ 12 h 28"/>
                <a:gd name="T20" fmla="*/ 6 w 40"/>
                <a:gd name="T21" fmla="*/ 16 h 28"/>
                <a:gd name="T22" fmla="*/ 10 w 40"/>
                <a:gd name="T23" fmla="*/ 22 h 28"/>
                <a:gd name="T24" fmla="*/ 16 w 40"/>
                <a:gd name="T25" fmla="*/ 28 h 28"/>
                <a:gd name="T26" fmla="*/ 18 w 40"/>
                <a:gd name="T27" fmla="*/ 28 h 28"/>
                <a:gd name="T28" fmla="*/ 20 w 40"/>
                <a:gd name="T29" fmla="*/ 26 h 28"/>
                <a:gd name="T30" fmla="*/ 24 w 40"/>
                <a:gd name="T31" fmla="*/ 26 h 28"/>
                <a:gd name="T32" fmla="*/ 28 w 40"/>
                <a:gd name="T33" fmla="*/ 24 h 28"/>
                <a:gd name="T34" fmla="*/ 32 w 40"/>
                <a:gd name="T35" fmla="*/ 22 h 28"/>
                <a:gd name="T36" fmla="*/ 36 w 40"/>
                <a:gd name="T37" fmla="*/ 22 h 28"/>
                <a:gd name="T38" fmla="*/ 38 w 40"/>
                <a:gd name="T39" fmla="*/ 20 h 28"/>
                <a:gd name="T40" fmla="*/ 38 w 40"/>
                <a:gd name="T41" fmla="*/ 16 h 28"/>
                <a:gd name="T42" fmla="*/ 40 w 40"/>
                <a:gd name="T43" fmla="*/ 16 h 28"/>
                <a:gd name="T44" fmla="*/ 38 w 40"/>
                <a:gd name="T45" fmla="*/ 8 h 28"/>
                <a:gd name="T46" fmla="*/ 38 w 40"/>
                <a:gd name="T47" fmla="*/ 2 h 28"/>
                <a:gd name="T48" fmla="*/ 24 w 40"/>
                <a:gd name="T49" fmla="*/ 0 h 2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0"/>
                <a:gd name="T76" fmla="*/ 0 h 28"/>
                <a:gd name="T77" fmla="*/ 40 w 40"/>
                <a:gd name="T78" fmla="*/ 28 h 28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0" h="28">
                  <a:moveTo>
                    <a:pt x="24" y="0"/>
                  </a:moveTo>
                  <a:lnTo>
                    <a:pt x="24" y="0"/>
                  </a:lnTo>
                  <a:lnTo>
                    <a:pt x="22" y="0"/>
                  </a:lnTo>
                  <a:lnTo>
                    <a:pt x="20" y="0"/>
                  </a:lnTo>
                  <a:lnTo>
                    <a:pt x="18" y="2"/>
                  </a:lnTo>
                  <a:lnTo>
                    <a:pt x="14" y="2"/>
                  </a:lnTo>
                  <a:lnTo>
                    <a:pt x="8" y="4"/>
                  </a:lnTo>
                  <a:lnTo>
                    <a:pt x="0" y="8"/>
                  </a:lnTo>
                  <a:lnTo>
                    <a:pt x="2" y="12"/>
                  </a:lnTo>
                  <a:lnTo>
                    <a:pt x="6" y="16"/>
                  </a:lnTo>
                  <a:lnTo>
                    <a:pt x="10" y="22"/>
                  </a:lnTo>
                  <a:lnTo>
                    <a:pt x="16" y="28"/>
                  </a:lnTo>
                  <a:lnTo>
                    <a:pt x="18" y="28"/>
                  </a:lnTo>
                  <a:lnTo>
                    <a:pt x="20" y="26"/>
                  </a:lnTo>
                  <a:lnTo>
                    <a:pt x="24" y="26"/>
                  </a:lnTo>
                  <a:lnTo>
                    <a:pt x="28" y="24"/>
                  </a:lnTo>
                  <a:lnTo>
                    <a:pt x="32" y="22"/>
                  </a:lnTo>
                  <a:lnTo>
                    <a:pt x="36" y="22"/>
                  </a:lnTo>
                  <a:lnTo>
                    <a:pt x="38" y="20"/>
                  </a:lnTo>
                  <a:lnTo>
                    <a:pt x="38" y="16"/>
                  </a:lnTo>
                  <a:lnTo>
                    <a:pt x="40" y="16"/>
                  </a:lnTo>
                  <a:lnTo>
                    <a:pt x="38" y="8"/>
                  </a:lnTo>
                  <a:lnTo>
                    <a:pt x="38" y="2"/>
                  </a:lnTo>
                  <a:lnTo>
                    <a:pt x="24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13" name="Freeform 78"/>
            <p:cNvSpPr>
              <a:spLocks/>
            </p:cNvSpPr>
            <p:nvPr/>
          </p:nvSpPr>
          <p:spPr bwMode="gray">
            <a:xfrm>
              <a:off x="617" y="2896"/>
              <a:ext cx="66" cy="50"/>
            </a:xfrm>
            <a:custGeom>
              <a:avLst/>
              <a:gdLst>
                <a:gd name="T0" fmla="*/ 2 w 66"/>
                <a:gd name="T1" fmla="*/ 30 h 50"/>
                <a:gd name="T2" fmla="*/ 2 w 66"/>
                <a:gd name="T3" fmla="*/ 22 h 50"/>
                <a:gd name="T4" fmla="*/ 0 w 66"/>
                <a:gd name="T5" fmla="*/ 16 h 50"/>
                <a:gd name="T6" fmla="*/ 0 w 66"/>
                <a:gd name="T7" fmla="*/ 10 h 50"/>
                <a:gd name="T8" fmla="*/ 0 w 66"/>
                <a:gd name="T9" fmla="*/ 6 h 50"/>
                <a:gd name="T10" fmla="*/ 2 w 66"/>
                <a:gd name="T11" fmla="*/ 6 h 50"/>
                <a:gd name="T12" fmla="*/ 2 w 66"/>
                <a:gd name="T13" fmla="*/ 6 h 50"/>
                <a:gd name="T14" fmla="*/ 2 w 66"/>
                <a:gd name="T15" fmla="*/ 6 h 50"/>
                <a:gd name="T16" fmla="*/ 20 w 66"/>
                <a:gd name="T17" fmla="*/ 0 h 50"/>
                <a:gd name="T18" fmla="*/ 26 w 66"/>
                <a:gd name="T19" fmla="*/ 0 h 50"/>
                <a:gd name="T20" fmla="*/ 32 w 66"/>
                <a:gd name="T21" fmla="*/ 2 h 50"/>
                <a:gd name="T22" fmla="*/ 38 w 66"/>
                <a:gd name="T23" fmla="*/ 4 h 50"/>
                <a:gd name="T24" fmla="*/ 40 w 66"/>
                <a:gd name="T25" fmla="*/ 8 h 50"/>
                <a:gd name="T26" fmla="*/ 42 w 66"/>
                <a:gd name="T27" fmla="*/ 10 h 50"/>
                <a:gd name="T28" fmla="*/ 44 w 66"/>
                <a:gd name="T29" fmla="*/ 10 h 50"/>
                <a:gd name="T30" fmla="*/ 46 w 66"/>
                <a:gd name="T31" fmla="*/ 14 h 50"/>
                <a:gd name="T32" fmla="*/ 48 w 66"/>
                <a:gd name="T33" fmla="*/ 18 h 50"/>
                <a:gd name="T34" fmla="*/ 50 w 66"/>
                <a:gd name="T35" fmla="*/ 20 h 50"/>
                <a:gd name="T36" fmla="*/ 50 w 66"/>
                <a:gd name="T37" fmla="*/ 20 h 50"/>
                <a:gd name="T38" fmla="*/ 50 w 66"/>
                <a:gd name="T39" fmla="*/ 20 h 50"/>
                <a:gd name="T40" fmla="*/ 56 w 66"/>
                <a:gd name="T41" fmla="*/ 22 h 50"/>
                <a:gd name="T42" fmla="*/ 60 w 66"/>
                <a:gd name="T43" fmla="*/ 24 h 50"/>
                <a:gd name="T44" fmla="*/ 62 w 66"/>
                <a:gd name="T45" fmla="*/ 26 h 50"/>
                <a:gd name="T46" fmla="*/ 64 w 66"/>
                <a:gd name="T47" fmla="*/ 26 h 50"/>
                <a:gd name="T48" fmla="*/ 64 w 66"/>
                <a:gd name="T49" fmla="*/ 26 h 50"/>
                <a:gd name="T50" fmla="*/ 64 w 66"/>
                <a:gd name="T51" fmla="*/ 30 h 50"/>
                <a:gd name="T52" fmla="*/ 64 w 66"/>
                <a:gd name="T53" fmla="*/ 32 h 50"/>
                <a:gd name="T54" fmla="*/ 64 w 66"/>
                <a:gd name="T55" fmla="*/ 36 h 50"/>
                <a:gd name="T56" fmla="*/ 66 w 66"/>
                <a:gd name="T57" fmla="*/ 42 h 50"/>
                <a:gd name="T58" fmla="*/ 66 w 66"/>
                <a:gd name="T59" fmla="*/ 44 h 50"/>
                <a:gd name="T60" fmla="*/ 66 w 66"/>
                <a:gd name="T61" fmla="*/ 44 h 50"/>
                <a:gd name="T62" fmla="*/ 58 w 66"/>
                <a:gd name="T63" fmla="*/ 44 h 50"/>
                <a:gd name="T64" fmla="*/ 50 w 66"/>
                <a:gd name="T65" fmla="*/ 44 h 50"/>
                <a:gd name="T66" fmla="*/ 44 w 66"/>
                <a:gd name="T67" fmla="*/ 44 h 50"/>
                <a:gd name="T68" fmla="*/ 40 w 66"/>
                <a:gd name="T69" fmla="*/ 44 h 50"/>
                <a:gd name="T70" fmla="*/ 38 w 66"/>
                <a:gd name="T71" fmla="*/ 42 h 50"/>
                <a:gd name="T72" fmla="*/ 34 w 66"/>
                <a:gd name="T73" fmla="*/ 42 h 50"/>
                <a:gd name="T74" fmla="*/ 30 w 66"/>
                <a:gd name="T75" fmla="*/ 44 h 50"/>
                <a:gd name="T76" fmla="*/ 26 w 66"/>
                <a:gd name="T77" fmla="*/ 44 h 50"/>
                <a:gd name="T78" fmla="*/ 22 w 66"/>
                <a:gd name="T79" fmla="*/ 46 h 50"/>
                <a:gd name="T80" fmla="*/ 18 w 66"/>
                <a:gd name="T81" fmla="*/ 48 h 50"/>
                <a:gd name="T82" fmla="*/ 16 w 66"/>
                <a:gd name="T83" fmla="*/ 48 h 50"/>
                <a:gd name="T84" fmla="*/ 14 w 66"/>
                <a:gd name="T85" fmla="*/ 50 h 50"/>
                <a:gd name="T86" fmla="*/ 12 w 66"/>
                <a:gd name="T87" fmla="*/ 46 h 50"/>
                <a:gd name="T88" fmla="*/ 10 w 66"/>
                <a:gd name="T89" fmla="*/ 44 h 50"/>
                <a:gd name="T90" fmla="*/ 8 w 66"/>
                <a:gd name="T91" fmla="*/ 42 h 50"/>
                <a:gd name="T92" fmla="*/ 6 w 66"/>
                <a:gd name="T93" fmla="*/ 40 h 50"/>
                <a:gd name="T94" fmla="*/ 4 w 66"/>
                <a:gd name="T95" fmla="*/ 36 h 50"/>
                <a:gd name="T96" fmla="*/ 2 w 66"/>
                <a:gd name="T97" fmla="*/ 30 h 5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6"/>
                <a:gd name="T148" fmla="*/ 0 h 50"/>
                <a:gd name="T149" fmla="*/ 66 w 66"/>
                <a:gd name="T150" fmla="*/ 50 h 5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6" h="50">
                  <a:moveTo>
                    <a:pt x="2" y="30"/>
                  </a:moveTo>
                  <a:lnTo>
                    <a:pt x="2" y="22"/>
                  </a:lnTo>
                  <a:lnTo>
                    <a:pt x="0" y="16"/>
                  </a:lnTo>
                  <a:lnTo>
                    <a:pt x="0" y="10"/>
                  </a:lnTo>
                  <a:lnTo>
                    <a:pt x="0" y="6"/>
                  </a:lnTo>
                  <a:lnTo>
                    <a:pt x="2" y="6"/>
                  </a:lnTo>
                  <a:lnTo>
                    <a:pt x="20" y="0"/>
                  </a:lnTo>
                  <a:lnTo>
                    <a:pt x="26" y="0"/>
                  </a:lnTo>
                  <a:lnTo>
                    <a:pt x="32" y="2"/>
                  </a:lnTo>
                  <a:lnTo>
                    <a:pt x="38" y="4"/>
                  </a:lnTo>
                  <a:lnTo>
                    <a:pt x="40" y="8"/>
                  </a:lnTo>
                  <a:lnTo>
                    <a:pt x="42" y="10"/>
                  </a:lnTo>
                  <a:lnTo>
                    <a:pt x="44" y="10"/>
                  </a:lnTo>
                  <a:lnTo>
                    <a:pt x="46" y="14"/>
                  </a:lnTo>
                  <a:lnTo>
                    <a:pt x="48" y="18"/>
                  </a:lnTo>
                  <a:lnTo>
                    <a:pt x="50" y="20"/>
                  </a:lnTo>
                  <a:lnTo>
                    <a:pt x="56" y="22"/>
                  </a:lnTo>
                  <a:lnTo>
                    <a:pt x="60" y="24"/>
                  </a:lnTo>
                  <a:lnTo>
                    <a:pt x="62" y="26"/>
                  </a:lnTo>
                  <a:lnTo>
                    <a:pt x="64" y="26"/>
                  </a:lnTo>
                  <a:lnTo>
                    <a:pt x="64" y="30"/>
                  </a:lnTo>
                  <a:lnTo>
                    <a:pt x="64" y="32"/>
                  </a:lnTo>
                  <a:lnTo>
                    <a:pt x="64" y="36"/>
                  </a:lnTo>
                  <a:lnTo>
                    <a:pt x="66" y="42"/>
                  </a:lnTo>
                  <a:lnTo>
                    <a:pt x="66" y="44"/>
                  </a:lnTo>
                  <a:lnTo>
                    <a:pt x="58" y="44"/>
                  </a:lnTo>
                  <a:lnTo>
                    <a:pt x="50" y="44"/>
                  </a:lnTo>
                  <a:lnTo>
                    <a:pt x="44" y="44"/>
                  </a:lnTo>
                  <a:lnTo>
                    <a:pt x="40" y="44"/>
                  </a:lnTo>
                  <a:lnTo>
                    <a:pt x="38" y="42"/>
                  </a:lnTo>
                  <a:lnTo>
                    <a:pt x="34" y="42"/>
                  </a:lnTo>
                  <a:lnTo>
                    <a:pt x="30" y="44"/>
                  </a:lnTo>
                  <a:lnTo>
                    <a:pt x="26" y="44"/>
                  </a:lnTo>
                  <a:lnTo>
                    <a:pt x="22" y="46"/>
                  </a:lnTo>
                  <a:lnTo>
                    <a:pt x="18" y="48"/>
                  </a:lnTo>
                  <a:lnTo>
                    <a:pt x="16" y="48"/>
                  </a:lnTo>
                  <a:lnTo>
                    <a:pt x="14" y="50"/>
                  </a:lnTo>
                  <a:lnTo>
                    <a:pt x="12" y="46"/>
                  </a:lnTo>
                  <a:lnTo>
                    <a:pt x="10" y="44"/>
                  </a:lnTo>
                  <a:lnTo>
                    <a:pt x="8" y="42"/>
                  </a:lnTo>
                  <a:lnTo>
                    <a:pt x="6" y="40"/>
                  </a:lnTo>
                  <a:lnTo>
                    <a:pt x="4" y="36"/>
                  </a:lnTo>
                  <a:lnTo>
                    <a:pt x="2" y="3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14" name="Freeform 79"/>
            <p:cNvSpPr>
              <a:spLocks/>
            </p:cNvSpPr>
            <p:nvPr/>
          </p:nvSpPr>
          <p:spPr bwMode="gray">
            <a:xfrm>
              <a:off x="621" y="2916"/>
              <a:ext cx="42" cy="10"/>
            </a:xfrm>
            <a:custGeom>
              <a:avLst/>
              <a:gdLst>
                <a:gd name="T0" fmla="*/ 0 w 42"/>
                <a:gd name="T1" fmla="*/ 0 h 10"/>
                <a:gd name="T2" fmla="*/ 0 w 42"/>
                <a:gd name="T3" fmla="*/ 8 h 10"/>
                <a:gd name="T4" fmla="*/ 2 w 42"/>
                <a:gd name="T5" fmla="*/ 8 h 10"/>
                <a:gd name="T6" fmla="*/ 6 w 42"/>
                <a:gd name="T7" fmla="*/ 6 h 10"/>
                <a:gd name="T8" fmla="*/ 10 w 42"/>
                <a:gd name="T9" fmla="*/ 6 h 10"/>
                <a:gd name="T10" fmla="*/ 16 w 42"/>
                <a:gd name="T11" fmla="*/ 8 h 10"/>
                <a:gd name="T12" fmla="*/ 22 w 42"/>
                <a:gd name="T13" fmla="*/ 10 h 10"/>
                <a:gd name="T14" fmla="*/ 28 w 42"/>
                <a:gd name="T15" fmla="*/ 10 h 10"/>
                <a:gd name="T16" fmla="*/ 30 w 42"/>
                <a:gd name="T17" fmla="*/ 8 h 10"/>
                <a:gd name="T18" fmla="*/ 32 w 42"/>
                <a:gd name="T19" fmla="*/ 8 h 10"/>
                <a:gd name="T20" fmla="*/ 34 w 42"/>
                <a:gd name="T21" fmla="*/ 6 h 10"/>
                <a:gd name="T22" fmla="*/ 36 w 42"/>
                <a:gd name="T23" fmla="*/ 6 h 10"/>
                <a:gd name="T24" fmla="*/ 38 w 42"/>
                <a:gd name="T25" fmla="*/ 6 h 10"/>
                <a:gd name="T26" fmla="*/ 38 w 42"/>
                <a:gd name="T27" fmla="*/ 6 h 10"/>
                <a:gd name="T28" fmla="*/ 40 w 42"/>
                <a:gd name="T29" fmla="*/ 6 h 10"/>
                <a:gd name="T30" fmla="*/ 42 w 42"/>
                <a:gd name="T31" fmla="*/ 6 h 10"/>
                <a:gd name="T32" fmla="*/ 42 w 42"/>
                <a:gd name="T33" fmla="*/ 4 h 10"/>
                <a:gd name="T34" fmla="*/ 40 w 42"/>
                <a:gd name="T35" fmla="*/ 4 h 10"/>
                <a:gd name="T36" fmla="*/ 36 w 42"/>
                <a:gd name="T37" fmla="*/ 2 h 10"/>
                <a:gd name="T38" fmla="*/ 32 w 42"/>
                <a:gd name="T39" fmla="*/ 0 h 10"/>
                <a:gd name="T40" fmla="*/ 28 w 42"/>
                <a:gd name="T41" fmla="*/ 0 h 10"/>
                <a:gd name="T42" fmla="*/ 24 w 42"/>
                <a:gd name="T43" fmla="*/ 2 h 10"/>
                <a:gd name="T44" fmla="*/ 22 w 42"/>
                <a:gd name="T45" fmla="*/ 2 h 10"/>
                <a:gd name="T46" fmla="*/ 18 w 42"/>
                <a:gd name="T47" fmla="*/ 2 h 10"/>
                <a:gd name="T48" fmla="*/ 16 w 42"/>
                <a:gd name="T49" fmla="*/ 2 h 10"/>
                <a:gd name="T50" fmla="*/ 12 w 42"/>
                <a:gd name="T51" fmla="*/ 2 h 10"/>
                <a:gd name="T52" fmla="*/ 10 w 42"/>
                <a:gd name="T53" fmla="*/ 0 h 10"/>
                <a:gd name="T54" fmla="*/ 8 w 42"/>
                <a:gd name="T55" fmla="*/ 0 h 10"/>
                <a:gd name="T56" fmla="*/ 6 w 42"/>
                <a:gd name="T57" fmla="*/ 0 h 10"/>
                <a:gd name="T58" fmla="*/ 2 w 42"/>
                <a:gd name="T59" fmla="*/ 0 h 10"/>
                <a:gd name="T60" fmla="*/ 0 w 42"/>
                <a:gd name="T61" fmla="*/ 0 h 10"/>
                <a:gd name="T62" fmla="*/ 0 w 42"/>
                <a:gd name="T63" fmla="*/ 0 h 1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42"/>
                <a:gd name="T97" fmla="*/ 0 h 10"/>
                <a:gd name="T98" fmla="*/ 42 w 42"/>
                <a:gd name="T99" fmla="*/ 10 h 1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42" h="10">
                  <a:moveTo>
                    <a:pt x="0" y="0"/>
                  </a:moveTo>
                  <a:lnTo>
                    <a:pt x="0" y="8"/>
                  </a:lnTo>
                  <a:lnTo>
                    <a:pt x="2" y="8"/>
                  </a:lnTo>
                  <a:lnTo>
                    <a:pt x="6" y="6"/>
                  </a:lnTo>
                  <a:lnTo>
                    <a:pt x="10" y="6"/>
                  </a:lnTo>
                  <a:lnTo>
                    <a:pt x="16" y="8"/>
                  </a:lnTo>
                  <a:lnTo>
                    <a:pt x="22" y="10"/>
                  </a:lnTo>
                  <a:lnTo>
                    <a:pt x="28" y="10"/>
                  </a:lnTo>
                  <a:lnTo>
                    <a:pt x="30" y="8"/>
                  </a:lnTo>
                  <a:lnTo>
                    <a:pt x="32" y="8"/>
                  </a:lnTo>
                  <a:lnTo>
                    <a:pt x="34" y="6"/>
                  </a:lnTo>
                  <a:lnTo>
                    <a:pt x="36" y="6"/>
                  </a:lnTo>
                  <a:lnTo>
                    <a:pt x="38" y="6"/>
                  </a:lnTo>
                  <a:lnTo>
                    <a:pt x="40" y="6"/>
                  </a:lnTo>
                  <a:lnTo>
                    <a:pt x="42" y="6"/>
                  </a:lnTo>
                  <a:lnTo>
                    <a:pt x="42" y="4"/>
                  </a:lnTo>
                  <a:lnTo>
                    <a:pt x="40" y="4"/>
                  </a:lnTo>
                  <a:lnTo>
                    <a:pt x="36" y="2"/>
                  </a:lnTo>
                  <a:lnTo>
                    <a:pt x="32" y="0"/>
                  </a:lnTo>
                  <a:lnTo>
                    <a:pt x="28" y="0"/>
                  </a:lnTo>
                  <a:lnTo>
                    <a:pt x="24" y="2"/>
                  </a:lnTo>
                  <a:lnTo>
                    <a:pt x="22" y="2"/>
                  </a:lnTo>
                  <a:lnTo>
                    <a:pt x="18" y="2"/>
                  </a:lnTo>
                  <a:lnTo>
                    <a:pt x="16" y="2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2" y="0"/>
                  </a:lnTo>
                  <a:lnTo>
                    <a:pt x="0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15" name="Freeform 80"/>
            <p:cNvSpPr>
              <a:spLocks/>
            </p:cNvSpPr>
            <p:nvPr/>
          </p:nvSpPr>
          <p:spPr bwMode="gray">
            <a:xfrm>
              <a:off x="697" y="3000"/>
              <a:ext cx="84" cy="56"/>
            </a:xfrm>
            <a:custGeom>
              <a:avLst/>
              <a:gdLst>
                <a:gd name="T0" fmla="*/ 24 w 84"/>
                <a:gd name="T1" fmla="*/ 44 h 56"/>
                <a:gd name="T2" fmla="*/ 22 w 84"/>
                <a:gd name="T3" fmla="*/ 38 h 56"/>
                <a:gd name="T4" fmla="*/ 0 w 84"/>
                <a:gd name="T5" fmla="*/ 20 h 56"/>
                <a:gd name="T6" fmla="*/ 0 w 84"/>
                <a:gd name="T7" fmla="*/ 20 h 56"/>
                <a:gd name="T8" fmla="*/ 4 w 84"/>
                <a:gd name="T9" fmla="*/ 18 h 56"/>
                <a:gd name="T10" fmla="*/ 6 w 84"/>
                <a:gd name="T11" fmla="*/ 16 h 56"/>
                <a:gd name="T12" fmla="*/ 12 w 84"/>
                <a:gd name="T13" fmla="*/ 12 h 56"/>
                <a:gd name="T14" fmla="*/ 14 w 84"/>
                <a:gd name="T15" fmla="*/ 8 h 56"/>
                <a:gd name="T16" fmla="*/ 16 w 84"/>
                <a:gd name="T17" fmla="*/ 0 h 56"/>
                <a:gd name="T18" fmla="*/ 28 w 84"/>
                <a:gd name="T19" fmla="*/ 0 h 56"/>
                <a:gd name="T20" fmla="*/ 28 w 84"/>
                <a:gd name="T21" fmla="*/ 0 h 56"/>
                <a:gd name="T22" fmla="*/ 30 w 84"/>
                <a:gd name="T23" fmla="*/ 2 h 56"/>
                <a:gd name="T24" fmla="*/ 34 w 84"/>
                <a:gd name="T25" fmla="*/ 4 h 56"/>
                <a:gd name="T26" fmla="*/ 38 w 84"/>
                <a:gd name="T27" fmla="*/ 6 h 56"/>
                <a:gd name="T28" fmla="*/ 40 w 84"/>
                <a:gd name="T29" fmla="*/ 8 h 56"/>
                <a:gd name="T30" fmla="*/ 44 w 84"/>
                <a:gd name="T31" fmla="*/ 10 h 56"/>
                <a:gd name="T32" fmla="*/ 46 w 84"/>
                <a:gd name="T33" fmla="*/ 10 h 56"/>
                <a:gd name="T34" fmla="*/ 46 w 84"/>
                <a:gd name="T35" fmla="*/ 8 h 56"/>
                <a:gd name="T36" fmla="*/ 48 w 84"/>
                <a:gd name="T37" fmla="*/ 8 h 56"/>
                <a:gd name="T38" fmla="*/ 50 w 84"/>
                <a:gd name="T39" fmla="*/ 6 h 56"/>
                <a:gd name="T40" fmla="*/ 52 w 84"/>
                <a:gd name="T41" fmla="*/ 4 h 56"/>
                <a:gd name="T42" fmla="*/ 56 w 84"/>
                <a:gd name="T43" fmla="*/ 4 h 56"/>
                <a:gd name="T44" fmla="*/ 58 w 84"/>
                <a:gd name="T45" fmla="*/ 4 h 56"/>
                <a:gd name="T46" fmla="*/ 62 w 84"/>
                <a:gd name="T47" fmla="*/ 6 h 56"/>
                <a:gd name="T48" fmla="*/ 64 w 84"/>
                <a:gd name="T49" fmla="*/ 10 h 56"/>
                <a:gd name="T50" fmla="*/ 64 w 84"/>
                <a:gd name="T51" fmla="*/ 10 h 56"/>
                <a:gd name="T52" fmla="*/ 64 w 84"/>
                <a:gd name="T53" fmla="*/ 12 h 56"/>
                <a:gd name="T54" fmla="*/ 64 w 84"/>
                <a:gd name="T55" fmla="*/ 16 h 56"/>
                <a:gd name="T56" fmla="*/ 64 w 84"/>
                <a:gd name="T57" fmla="*/ 18 h 56"/>
                <a:gd name="T58" fmla="*/ 66 w 84"/>
                <a:gd name="T59" fmla="*/ 22 h 56"/>
                <a:gd name="T60" fmla="*/ 70 w 84"/>
                <a:gd name="T61" fmla="*/ 24 h 56"/>
                <a:gd name="T62" fmla="*/ 72 w 84"/>
                <a:gd name="T63" fmla="*/ 24 h 56"/>
                <a:gd name="T64" fmla="*/ 74 w 84"/>
                <a:gd name="T65" fmla="*/ 24 h 56"/>
                <a:gd name="T66" fmla="*/ 76 w 84"/>
                <a:gd name="T67" fmla="*/ 24 h 56"/>
                <a:gd name="T68" fmla="*/ 78 w 84"/>
                <a:gd name="T69" fmla="*/ 24 h 56"/>
                <a:gd name="T70" fmla="*/ 80 w 84"/>
                <a:gd name="T71" fmla="*/ 26 h 56"/>
                <a:gd name="T72" fmla="*/ 82 w 84"/>
                <a:gd name="T73" fmla="*/ 30 h 56"/>
                <a:gd name="T74" fmla="*/ 84 w 84"/>
                <a:gd name="T75" fmla="*/ 36 h 56"/>
                <a:gd name="T76" fmla="*/ 82 w 84"/>
                <a:gd name="T77" fmla="*/ 40 h 56"/>
                <a:gd name="T78" fmla="*/ 82 w 84"/>
                <a:gd name="T79" fmla="*/ 42 h 56"/>
                <a:gd name="T80" fmla="*/ 80 w 84"/>
                <a:gd name="T81" fmla="*/ 44 h 56"/>
                <a:gd name="T82" fmla="*/ 80 w 84"/>
                <a:gd name="T83" fmla="*/ 46 h 56"/>
                <a:gd name="T84" fmla="*/ 48 w 84"/>
                <a:gd name="T85" fmla="*/ 56 h 56"/>
                <a:gd name="T86" fmla="*/ 48 w 84"/>
                <a:gd name="T87" fmla="*/ 56 h 56"/>
                <a:gd name="T88" fmla="*/ 46 w 84"/>
                <a:gd name="T89" fmla="*/ 56 h 56"/>
                <a:gd name="T90" fmla="*/ 44 w 84"/>
                <a:gd name="T91" fmla="*/ 56 h 56"/>
                <a:gd name="T92" fmla="*/ 38 w 84"/>
                <a:gd name="T93" fmla="*/ 54 h 56"/>
                <a:gd name="T94" fmla="*/ 32 w 84"/>
                <a:gd name="T95" fmla="*/ 52 h 56"/>
                <a:gd name="T96" fmla="*/ 32 w 84"/>
                <a:gd name="T97" fmla="*/ 52 h 56"/>
                <a:gd name="T98" fmla="*/ 28 w 84"/>
                <a:gd name="T99" fmla="*/ 50 h 56"/>
                <a:gd name="T100" fmla="*/ 26 w 84"/>
                <a:gd name="T101" fmla="*/ 48 h 56"/>
                <a:gd name="T102" fmla="*/ 24 w 84"/>
                <a:gd name="T103" fmla="*/ 44 h 5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84"/>
                <a:gd name="T157" fmla="*/ 0 h 56"/>
                <a:gd name="T158" fmla="*/ 84 w 84"/>
                <a:gd name="T159" fmla="*/ 56 h 5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84" h="56">
                  <a:moveTo>
                    <a:pt x="24" y="44"/>
                  </a:moveTo>
                  <a:lnTo>
                    <a:pt x="22" y="38"/>
                  </a:lnTo>
                  <a:lnTo>
                    <a:pt x="0" y="20"/>
                  </a:lnTo>
                  <a:lnTo>
                    <a:pt x="4" y="18"/>
                  </a:lnTo>
                  <a:lnTo>
                    <a:pt x="6" y="16"/>
                  </a:lnTo>
                  <a:lnTo>
                    <a:pt x="12" y="12"/>
                  </a:lnTo>
                  <a:lnTo>
                    <a:pt x="14" y="8"/>
                  </a:lnTo>
                  <a:lnTo>
                    <a:pt x="16" y="0"/>
                  </a:lnTo>
                  <a:lnTo>
                    <a:pt x="28" y="0"/>
                  </a:lnTo>
                  <a:lnTo>
                    <a:pt x="30" y="2"/>
                  </a:lnTo>
                  <a:lnTo>
                    <a:pt x="34" y="4"/>
                  </a:lnTo>
                  <a:lnTo>
                    <a:pt x="38" y="6"/>
                  </a:lnTo>
                  <a:lnTo>
                    <a:pt x="40" y="8"/>
                  </a:lnTo>
                  <a:lnTo>
                    <a:pt x="44" y="10"/>
                  </a:lnTo>
                  <a:lnTo>
                    <a:pt x="46" y="10"/>
                  </a:lnTo>
                  <a:lnTo>
                    <a:pt x="46" y="8"/>
                  </a:lnTo>
                  <a:lnTo>
                    <a:pt x="48" y="8"/>
                  </a:lnTo>
                  <a:lnTo>
                    <a:pt x="50" y="6"/>
                  </a:lnTo>
                  <a:lnTo>
                    <a:pt x="52" y="4"/>
                  </a:lnTo>
                  <a:lnTo>
                    <a:pt x="56" y="4"/>
                  </a:lnTo>
                  <a:lnTo>
                    <a:pt x="58" y="4"/>
                  </a:lnTo>
                  <a:lnTo>
                    <a:pt x="62" y="6"/>
                  </a:lnTo>
                  <a:lnTo>
                    <a:pt x="64" y="10"/>
                  </a:lnTo>
                  <a:lnTo>
                    <a:pt x="64" y="12"/>
                  </a:lnTo>
                  <a:lnTo>
                    <a:pt x="64" y="16"/>
                  </a:lnTo>
                  <a:lnTo>
                    <a:pt x="64" y="18"/>
                  </a:lnTo>
                  <a:lnTo>
                    <a:pt x="66" y="22"/>
                  </a:lnTo>
                  <a:lnTo>
                    <a:pt x="70" y="24"/>
                  </a:lnTo>
                  <a:lnTo>
                    <a:pt x="72" y="24"/>
                  </a:lnTo>
                  <a:lnTo>
                    <a:pt x="74" y="24"/>
                  </a:lnTo>
                  <a:lnTo>
                    <a:pt x="76" y="24"/>
                  </a:lnTo>
                  <a:lnTo>
                    <a:pt x="78" y="24"/>
                  </a:lnTo>
                  <a:lnTo>
                    <a:pt x="80" y="26"/>
                  </a:lnTo>
                  <a:lnTo>
                    <a:pt x="82" y="30"/>
                  </a:lnTo>
                  <a:lnTo>
                    <a:pt x="84" y="36"/>
                  </a:lnTo>
                  <a:lnTo>
                    <a:pt x="82" y="40"/>
                  </a:lnTo>
                  <a:lnTo>
                    <a:pt x="82" y="42"/>
                  </a:lnTo>
                  <a:lnTo>
                    <a:pt x="80" y="44"/>
                  </a:lnTo>
                  <a:lnTo>
                    <a:pt x="80" y="46"/>
                  </a:lnTo>
                  <a:lnTo>
                    <a:pt x="48" y="56"/>
                  </a:lnTo>
                  <a:lnTo>
                    <a:pt x="46" y="56"/>
                  </a:lnTo>
                  <a:lnTo>
                    <a:pt x="44" y="56"/>
                  </a:lnTo>
                  <a:lnTo>
                    <a:pt x="38" y="54"/>
                  </a:lnTo>
                  <a:lnTo>
                    <a:pt x="32" y="52"/>
                  </a:lnTo>
                  <a:lnTo>
                    <a:pt x="28" y="50"/>
                  </a:lnTo>
                  <a:lnTo>
                    <a:pt x="26" y="48"/>
                  </a:lnTo>
                  <a:lnTo>
                    <a:pt x="24" y="44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16" name="Freeform 81"/>
            <p:cNvSpPr>
              <a:spLocks/>
            </p:cNvSpPr>
            <p:nvPr/>
          </p:nvSpPr>
          <p:spPr bwMode="gray">
            <a:xfrm>
              <a:off x="679" y="2976"/>
              <a:ext cx="36" cy="44"/>
            </a:xfrm>
            <a:custGeom>
              <a:avLst/>
              <a:gdLst>
                <a:gd name="T0" fmla="*/ 0 w 36"/>
                <a:gd name="T1" fmla="*/ 18 h 44"/>
                <a:gd name="T2" fmla="*/ 0 w 36"/>
                <a:gd name="T3" fmla="*/ 16 h 44"/>
                <a:gd name="T4" fmla="*/ 0 w 36"/>
                <a:gd name="T5" fmla="*/ 14 h 44"/>
                <a:gd name="T6" fmla="*/ 0 w 36"/>
                <a:gd name="T7" fmla="*/ 12 h 44"/>
                <a:gd name="T8" fmla="*/ 2 w 36"/>
                <a:gd name="T9" fmla="*/ 8 h 44"/>
                <a:gd name="T10" fmla="*/ 4 w 36"/>
                <a:gd name="T11" fmla="*/ 6 h 44"/>
                <a:gd name="T12" fmla="*/ 8 w 36"/>
                <a:gd name="T13" fmla="*/ 2 h 44"/>
                <a:gd name="T14" fmla="*/ 14 w 36"/>
                <a:gd name="T15" fmla="*/ 0 h 44"/>
                <a:gd name="T16" fmla="*/ 18 w 36"/>
                <a:gd name="T17" fmla="*/ 0 h 44"/>
                <a:gd name="T18" fmla="*/ 20 w 36"/>
                <a:gd name="T19" fmla="*/ 0 h 44"/>
                <a:gd name="T20" fmla="*/ 24 w 36"/>
                <a:gd name="T21" fmla="*/ 0 h 44"/>
                <a:gd name="T22" fmla="*/ 26 w 36"/>
                <a:gd name="T23" fmla="*/ 2 h 44"/>
                <a:gd name="T24" fmla="*/ 28 w 36"/>
                <a:gd name="T25" fmla="*/ 2 h 44"/>
                <a:gd name="T26" fmla="*/ 30 w 36"/>
                <a:gd name="T27" fmla="*/ 4 h 44"/>
                <a:gd name="T28" fmla="*/ 32 w 36"/>
                <a:gd name="T29" fmla="*/ 4 h 44"/>
                <a:gd name="T30" fmla="*/ 34 w 36"/>
                <a:gd name="T31" fmla="*/ 8 h 44"/>
                <a:gd name="T32" fmla="*/ 36 w 36"/>
                <a:gd name="T33" fmla="*/ 12 h 44"/>
                <a:gd name="T34" fmla="*/ 36 w 36"/>
                <a:gd name="T35" fmla="*/ 20 h 44"/>
                <a:gd name="T36" fmla="*/ 34 w 36"/>
                <a:gd name="T37" fmla="*/ 28 h 44"/>
                <a:gd name="T38" fmla="*/ 30 w 36"/>
                <a:gd name="T39" fmla="*/ 34 h 44"/>
                <a:gd name="T40" fmla="*/ 30 w 36"/>
                <a:gd name="T41" fmla="*/ 34 h 44"/>
                <a:gd name="T42" fmla="*/ 28 w 36"/>
                <a:gd name="T43" fmla="*/ 38 h 44"/>
                <a:gd name="T44" fmla="*/ 24 w 36"/>
                <a:gd name="T45" fmla="*/ 40 h 44"/>
                <a:gd name="T46" fmla="*/ 20 w 36"/>
                <a:gd name="T47" fmla="*/ 44 h 44"/>
                <a:gd name="T48" fmla="*/ 18 w 36"/>
                <a:gd name="T49" fmla="*/ 44 h 44"/>
                <a:gd name="T50" fmla="*/ 16 w 36"/>
                <a:gd name="T51" fmla="*/ 44 h 44"/>
                <a:gd name="T52" fmla="*/ 14 w 36"/>
                <a:gd name="T53" fmla="*/ 42 h 44"/>
                <a:gd name="T54" fmla="*/ 10 w 36"/>
                <a:gd name="T55" fmla="*/ 40 h 44"/>
                <a:gd name="T56" fmla="*/ 8 w 36"/>
                <a:gd name="T57" fmla="*/ 38 h 44"/>
                <a:gd name="T58" fmla="*/ 0 w 36"/>
                <a:gd name="T59" fmla="*/ 18 h 44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36"/>
                <a:gd name="T91" fmla="*/ 0 h 44"/>
                <a:gd name="T92" fmla="*/ 36 w 36"/>
                <a:gd name="T93" fmla="*/ 44 h 44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36" h="44">
                  <a:moveTo>
                    <a:pt x="0" y="18"/>
                  </a:moveTo>
                  <a:lnTo>
                    <a:pt x="0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2" y="8"/>
                  </a:lnTo>
                  <a:lnTo>
                    <a:pt x="4" y="6"/>
                  </a:lnTo>
                  <a:lnTo>
                    <a:pt x="8" y="2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6" y="2"/>
                  </a:lnTo>
                  <a:lnTo>
                    <a:pt x="28" y="2"/>
                  </a:lnTo>
                  <a:lnTo>
                    <a:pt x="30" y="4"/>
                  </a:lnTo>
                  <a:lnTo>
                    <a:pt x="32" y="4"/>
                  </a:lnTo>
                  <a:lnTo>
                    <a:pt x="34" y="8"/>
                  </a:lnTo>
                  <a:lnTo>
                    <a:pt x="36" y="12"/>
                  </a:lnTo>
                  <a:lnTo>
                    <a:pt x="36" y="20"/>
                  </a:lnTo>
                  <a:lnTo>
                    <a:pt x="34" y="28"/>
                  </a:lnTo>
                  <a:lnTo>
                    <a:pt x="30" y="34"/>
                  </a:lnTo>
                  <a:lnTo>
                    <a:pt x="28" y="38"/>
                  </a:lnTo>
                  <a:lnTo>
                    <a:pt x="24" y="40"/>
                  </a:lnTo>
                  <a:lnTo>
                    <a:pt x="20" y="44"/>
                  </a:lnTo>
                  <a:lnTo>
                    <a:pt x="18" y="44"/>
                  </a:lnTo>
                  <a:lnTo>
                    <a:pt x="16" y="44"/>
                  </a:lnTo>
                  <a:lnTo>
                    <a:pt x="14" y="42"/>
                  </a:lnTo>
                  <a:lnTo>
                    <a:pt x="10" y="40"/>
                  </a:lnTo>
                  <a:lnTo>
                    <a:pt x="8" y="38"/>
                  </a:lnTo>
                  <a:lnTo>
                    <a:pt x="0" y="18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17" name="Freeform 82"/>
            <p:cNvSpPr>
              <a:spLocks/>
            </p:cNvSpPr>
            <p:nvPr/>
          </p:nvSpPr>
          <p:spPr bwMode="gray">
            <a:xfrm>
              <a:off x="647" y="2940"/>
              <a:ext cx="100" cy="70"/>
            </a:xfrm>
            <a:custGeom>
              <a:avLst/>
              <a:gdLst>
                <a:gd name="T0" fmla="*/ 0 w 100"/>
                <a:gd name="T1" fmla="*/ 26 h 70"/>
                <a:gd name="T2" fmla="*/ 18 w 100"/>
                <a:gd name="T3" fmla="*/ 20 h 70"/>
                <a:gd name="T4" fmla="*/ 22 w 100"/>
                <a:gd name="T5" fmla="*/ 16 h 70"/>
                <a:gd name="T6" fmla="*/ 24 w 100"/>
                <a:gd name="T7" fmla="*/ 8 h 70"/>
                <a:gd name="T8" fmla="*/ 22 w 100"/>
                <a:gd name="T9" fmla="*/ 0 h 70"/>
                <a:gd name="T10" fmla="*/ 24 w 100"/>
                <a:gd name="T11" fmla="*/ 0 h 70"/>
                <a:gd name="T12" fmla="*/ 30 w 100"/>
                <a:gd name="T13" fmla="*/ 0 h 70"/>
                <a:gd name="T14" fmla="*/ 36 w 100"/>
                <a:gd name="T15" fmla="*/ 2 h 70"/>
                <a:gd name="T16" fmla="*/ 38 w 100"/>
                <a:gd name="T17" fmla="*/ 4 h 70"/>
                <a:gd name="T18" fmla="*/ 40 w 100"/>
                <a:gd name="T19" fmla="*/ 6 h 70"/>
                <a:gd name="T20" fmla="*/ 44 w 100"/>
                <a:gd name="T21" fmla="*/ 6 h 70"/>
                <a:gd name="T22" fmla="*/ 52 w 100"/>
                <a:gd name="T23" fmla="*/ 10 h 70"/>
                <a:gd name="T24" fmla="*/ 62 w 100"/>
                <a:gd name="T25" fmla="*/ 10 h 70"/>
                <a:gd name="T26" fmla="*/ 64 w 100"/>
                <a:gd name="T27" fmla="*/ 8 h 70"/>
                <a:gd name="T28" fmla="*/ 64 w 100"/>
                <a:gd name="T29" fmla="*/ 6 h 70"/>
                <a:gd name="T30" fmla="*/ 66 w 100"/>
                <a:gd name="T31" fmla="*/ 4 h 70"/>
                <a:gd name="T32" fmla="*/ 70 w 100"/>
                <a:gd name="T33" fmla="*/ 2 h 70"/>
                <a:gd name="T34" fmla="*/ 76 w 100"/>
                <a:gd name="T35" fmla="*/ 4 h 70"/>
                <a:gd name="T36" fmla="*/ 78 w 100"/>
                <a:gd name="T37" fmla="*/ 8 h 70"/>
                <a:gd name="T38" fmla="*/ 80 w 100"/>
                <a:gd name="T39" fmla="*/ 14 h 70"/>
                <a:gd name="T40" fmla="*/ 84 w 100"/>
                <a:gd name="T41" fmla="*/ 22 h 70"/>
                <a:gd name="T42" fmla="*/ 88 w 100"/>
                <a:gd name="T43" fmla="*/ 28 h 70"/>
                <a:gd name="T44" fmla="*/ 90 w 100"/>
                <a:gd name="T45" fmla="*/ 36 h 70"/>
                <a:gd name="T46" fmla="*/ 96 w 100"/>
                <a:gd name="T47" fmla="*/ 50 h 70"/>
                <a:gd name="T48" fmla="*/ 100 w 100"/>
                <a:gd name="T49" fmla="*/ 64 h 70"/>
                <a:gd name="T50" fmla="*/ 96 w 100"/>
                <a:gd name="T51" fmla="*/ 70 h 70"/>
                <a:gd name="T52" fmla="*/ 88 w 100"/>
                <a:gd name="T53" fmla="*/ 66 h 70"/>
                <a:gd name="T54" fmla="*/ 78 w 100"/>
                <a:gd name="T55" fmla="*/ 60 h 70"/>
                <a:gd name="T56" fmla="*/ 78 w 100"/>
                <a:gd name="T57" fmla="*/ 60 h 70"/>
                <a:gd name="T58" fmla="*/ 72 w 100"/>
                <a:gd name="T59" fmla="*/ 60 h 70"/>
                <a:gd name="T60" fmla="*/ 68 w 100"/>
                <a:gd name="T61" fmla="*/ 60 h 70"/>
                <a:gd name="T62" fmla="*/ 68 w 100"/>
                <a:gd name="T63" fmla="*/ 54 h 70"/>
                <a:gd name="T64" fmla="*/ 68 w 100"/>
                <a:gd name="T65" fmla="*/ 46 h 70"/>
                <a:gd name="T66" fmla="*/ 62 w 100"/>
                <a:gd name="T67" fmla="*/ 40 h 70"/>
                <a:gd name="T68" fmla="*/ 50 w 100"/>
                <a:gd name="T69" fmla="*/ 36 h 70"/>
                <a:gd name="T70" fmla="*/ 48 w 100"/>
                <a:gd name="T71" fmla="*/ 36 h 70"/>
                <a:gd name="T72" fmla="*/ 40 w 100"/>
                <a:gd name="T73" fmla="*/ 40 h 70"/>
                <a:gd name="T74" fmla="*/ 32 w 100"/>
                <a:gd name="T75" fmla="*/ 46 h 70"/>
                <a:gd name="T76" fmla="*/ 18 w 100"/>
                <a:gd name="T77" fmla="*/ 40 h 7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0"/>
                <a:gd name="T118" fmla="*/ 0 h 70"/>
                <a:gd name="T119" fmla="*/ 100 w 100"/>
                <a:gd name="T120" fmla="*/ 70 h 70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0" h="70">
                  <a:moveTo>
                    <a:pt x="18" y="40"/>
                  </a:moveTo>
                  <a:lnTo>
                    <a:pt x="0" y="26"/>
                  </a:lnTo>
                  <a:lnTo>
                    <a:pt x="18" y="20"/>
                  </a:lnTo>
                  <a:lnTo>
                    <a:pt x="20" y="18"/>
                  </a:lnTo>
                  <a:lnTo>
                    <a:pt x="22" y="16"/>
                  </a:lnTo>
                  <a:lnTo>
                    <a:pt x="24" y="12"/>
                  </a:lnTo>
                  <a:lnTo>
                    <a:pt x="24" y="8"/>
                  </a:lnTo>
                  <a:lnTo>
                    <a:pt x="22" y="4"/>
                  </a:lnTo>
                  <a:lnTo>
                    <a:pt x="22" y="0"/>
                  </a:lnTo>
                  <a:lnTo>
                    <a:pt x="24" y="0"/>
                  </a:lnTo>
                  <a:lnTo>
                    <a:pt x="26" y="0"/>
                  </a:lnTo>
                  <a:lnTo>
                    <a:pt x="30" y="0"/>
                  </a:lnTo>
                  <a:lnTo>
                    <a:pt x="34" y="0"/>
                  </a:lnTo>
                  <a:lnTo>
                    <a:pt x="36" y="2"/>
                  </a:lnTo>
                  <a:lnTo>
                    <a:pt x="38" y="4"/>
                  </a:lnTo>
                  <a:lnTo>
                    <a:pt x="38" y="6"/>
                  </a:lnTo>
                  <a:lnTo>
                    <a:pt x="40" y="6"/>
                  </a:lnTo>
                  <a:lnTo>
                    <a:pt x="44" y="6"/>
                  </a:lnTo>
                  <a:lnTo>
                    <a:pt x="46" y="8"/>
                  </a:lnTo>
                  <a:lnTo>
                    <a:pt x="52" y="10"/>
                  </a:lnTo>
                  <a:lnTo>
                    <a:pt x="58" y="10"/>
                  </a:lnTo>
                  <a:lnTo>
                    <a:pt x="62" y="10"/>
                  </a:lnTo>
                  <a:lnTo>
                    <a:pt x="64" y="8"/>
                  </a:lnTo>
                  <a:lnTo>
                    <a:pt x="66" y="6"/>
                  </a:lnTo>
                  <a:lnTo>
                    <a:pt x="64" y="6"/>
                  </a:lnTo>
                  <a:lnTo>
                    <a:pt x="64" y="4"/>
                  </a:lnTo>
                  <a:lnTo>
                    <a:pt x="66" y="4"/>
                  </a:lnTo>
                  <a:lnTo>
                    <a:pt x="70" y="2"/>
                  </a:lnTo>
                  <a:lnTo>
                    <a:pt x="72" y="2"/>
                  </a:lnTo>
                  <a:lnTo>
                    <a:pt x="76" y="4"/>
                  </a:lnTo>
                  <a:lnTo>
                    <a:pt x="78" y="6"/>
                  </a:lnTo>
                  <a:lnTo>
                    <a:pt x="78" y="8"/>
                  </a:lnTo>
                  <a:lnTo>
                    <a:pt x="78" y="10"/>
                  </a:lnTo>
                  <a:lnTo>
                    <a:pt x="80" y="14"/>
                  </a:lnTo>
                  <a:lnTo>
                    <a:pt x="82" y="18"/>
                  </a:lnTo>
                  <a:lnTo>
                    <a:pt x="84" y="22"/>
                  </a:lnTo>
                  <a:lnTo>
                    <a:pt x="88" y="26"/>
                  </a:lnTo>
                  <a:lnTo>
                    <a:pt x="88" y="28"/>
                  </a:lnTo>
                  <a:lnTo>
                    <a:pt x="88" y="30"/>
                  </a:lnTo>
                  <a:lnTo>
                    <a:pt x="90" y="36"/>
                  </a:lnTo>
                  <a:lnTo>
                    <a:pt x="92" y="40"/>
                  </a:lnTo>
                  <a:lnTo>
                    <a:pt x="96" y="50"/>
                  </a:lnTo>
                  <a:lnTo>
                    <a:pt x="98" y="58"/>
                  </a:lnTo>
                  <a:lnTo>
                    <a:pt x="100" y="64"/>
                  </a:lnTo>
                  <a:lnTo>
                    <a:pt x="98" y="68"/>
                  </a:lnTo>
                  <a:lnTo>
                    <a:pt x="96" y="70"/>
                  </a:lnTo>
                  <a:lnTo>
                    <a:pt x="92" y="70"/>
                  </a:lnTo>
                  <a:lnTo>
                    <a:pt x="88" y="66"/>
                  </a:lnTo>
                  <a:lnTo>
                    <a:pt x="82" y="64"/>
                  </a:lnTo>
                  <a:lnTo>
                    <a:pt x="78" y="60"/>
                  </a:lnTo>
                  <a:lnTo>
                    <a:pt x="76" y="60"/>
                  </a:lnTo>
                  <a:lnTo>
                    <a:pt x="72" y="60"/>
                  </a:lnTo>
                  <a:lnTo>
                    <a:pt x="66" y="60"/>
                  </a:lnTo>
                  <a:lnTo>
                    <a:pt x="68" y="60"/>
                  </a:lnTo>
                  <a:lnTo>
                    <a:pt x="68" y="56"/>
                  </a:lnTo>
                  <a:lnTo>
                    <a:pt x="68" y="54"/>
                  </a:lnTo>
                  <a:lnTo>
                    <a:pt x="68" y="50"/>
                  </a:lnTo>
                  <a:lnTo>
                    <a:pt x="68" y="46"/>
                  </a:lnTo>
                  <a:lnTo>
                    <a:pt x="66" y="42"/>
                  </a:lnTo>
                  <a:lnTo>
                    <a:pt x="62" y="40"/>
                  </a:lnTo>
                  <a:lnTo>
                    <a:pt x="58" y="38"/>
                  </a:lnTo>
                  <a:lnTo>
                    <a:pt x="50" y="36"/>
                  </a:lnTo>
                  <a:lnTo>
                    <a:pt x="48" y="36"/>
                  </a:lnTo>
                  <a:lnTo>
                    <a:pt x="44" y="38"/>
                  </a:lnTo>
                  <a:lnTo>
                    <a:pt x="40" y="40"/>
                  </a:lnTo>
                  <a:lnTo>
                    <a:pt x="36" y="42"/>
                  </a:lnTo>
                  <a:lnTo>
                    <a:pt x="32" y="46"/>
                  </a:lnTo>
                  <a:lnTo>
                    <a:pt x="32" y="52"/>
                  </a:lnTo>
                  <a:lnTo>
                    <a:pt x="18" y="4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18" name="Freeform 83"/>
            <p:cNvSpPr>
              <a:spLocks/>
            </p:cNvSpPr>
            <p:nvPr/>
          </p:nvSpPr>
          <p:spPr bwMode="gray">
            <a:xfrm>
              <a:off x="735" y="2960"/>
              <a:ext cx="84" cy="88"/>
            </a:xfrm>
            <a:custGeom>
              <a:avLst/>
              <a:gdLst>
                <a:gd name="T0" fmla="*/ 42 w 84"/>
                <a:gd name="T1" fmla="*/ 84 h 88"/>
                <a:gd name="T2" fmla="*/ 44 w 84"/>
                <a:gd name="T3" fmla="*/ 78 h 88"/>
                <a:gd name="T4" fmla="*/ 44 w 84"/>
                <a:gd name="T5" fmla="*/ 68 h 88"/>
                <a:gd name="T6" fmla="*/ 42 w 84"/>
                <a:gd name="T7" fmla="*/ 66 h 88"/>
                <a:gd name="T8" fmla="*/ 36 w 84"/>
                <a:gd name="T9" fmla="*/ 64 h 88"/>
                <a:gd name="T10" fmla="*/ 32 w 84"/>
                <a:gd name="T11" fmla="*/ 64 h 88"/>
                <a:gd name="T12" fmla="*/ 28 w 84"/>
                <a:gd name="T13" fmla="*/ 62 h 88"/>
                <a:gd name="T14" fmla="*/ 26 w 84"/>
                <a:gd name="T15" fmla="*/ 54 h 88"/>
                <a:gd name="T16" fmla="*/ 26 w 84"/>
                <a:gd name="T17" fmla="*/ 48 h 88"/>
                <a:gd name="T18" fmla="*/ 24 w 84"/>
                <a:gd name="T19" fmla="*/ 46 h 88"/>
                <a:gd name="T20" fmla="*/ 18 w 84"/>
                <a:gd name="T21" fmla="*/ 42 h 88"/>
                <a:gd name="T22" fmla="*/ 10 w 84"/>
                <a:gd name="T23" fmla="*/ 48 h 88"/>
                <a:gd name="T24" fmla="*/ 10 w 84"/>
                <a:gd name="T25" fmla="*/ 44 h 88"/>
                <a:gd name="T26" fmla="*/ 10 w 84"/>
                <a:gd name="T27" fmla="*/ 36 h 88"/>
                <a:gd name="T28" fmla="*/ 8 w 84"/>
                <a:gd name="T29" fmla="*/ 32 h 88"/>
                <a:gd name="T30" fmla="*/ 4 w 84"/>
                <a:gd name="T31" fmla="*/ 24 h 88"/>
                <a:gd name="T32" fmla="*/ 2 w 84"/>
                <a:gd name="T33" fmla="*/ 14 h 88"/>
                <a:gd name="T34" fmla="*/ 0 w 84"/>
                <a:gd name="T35" fmla="*/ 6 h 88"/>
                <a:gd name="T36" fmla="*/ 6 w 84"/>
                <a:gd name="T37" fmla="*/ 8 h 88"/>
                <a:gd name="T38" fmla="*/ 16 w 84"/>
                <a:gd name="T39" fmla="*/ 6 h 88"/>
                <a:gd name="T40" fmla="*/ 22 w 84"/>
                <a:gd name="T41" fmla="*/ 4 h 88"/>
                <a:gd name="T42" fmla="*/ 24 w 84"/>
                <a:gd name="T43" fmla="*/ 0 h 88"/>
                <a:gd name="T44" fmla="*/ 30 w 84"/>
                <a:gd name="T45" fmla="*/ 2 h 88"/>
                <a:gd name="T46" fmla="*/ 32 w 84"/>
                <a:gd name="T47" fmla="*/ 4 h 88"/>
                <a:gd name="T48" fmla="*/ 36 w 84"/>
                <a:gd name="T49" fmla="*/ 4 h 88"/>
                <a:gd name="T50" fmla="*/ 38 w 84"/>
                <a:gd name="T51" fmla="*/ 2 h 88"/>
                <a:gd name="T52" fmla="*/ 42 w 84"/>
                <a:gd name="T53" fmla="*/ 0 h 88"/>
                <a:gd name="T54" fmla="*/ 50 w 84"/>
                <a:gd name="T55" fmla="*/ 0 h 88"/>
                <a:gd name="T56" fmla="*/ 58 w 84"/>
                <a:gd name="T57" fmla="*/ 2 h 88"/>
                <a:gd name="T58" fmla="*/ 64 w 84"/>
                <a:gd name="T59" fmla="*/ 0 h 88"/>
                <a:gd name="T60" fmla="*/ 72 w 84"/>
                <a:gd name="T61" fmla="*/ 0 h 88"/>
                <a:gd name="T62" fmla="*/ 76 w 84"/>
                <a:gd name="T63" fmla="*/ 4 h 88"/>
                <a:gd name="T64" fmla="*/ 78 w 84"/>
                <a:gd name="T65" fmla="*/ 12 h 88"/>
                <a:gd name="T66" fmla="*/ 82 w 84"/>
                <a:gd name="T67" fmla="*/ 32 h 88"/>
                <a:gd name="T68" fmla="*/ 80 w 84"/>
                <a:gd name="T69" fmla="*/ 46 h 88"/>
                <a:gd name="T70" fmla="*/ 76 w 84"/>
                <a:gd name="T71" fmla="*/ 68 h 88"/>
                <a:gd name="T72" fmla="*/ 84 w 84"/>
                <a:gd name="T73" fmla="*/ 88 h 88"/>
                <a:gd name="T74" fmla="*/ 42 w 84"/>
                <a:gd name="T75" fmla="*/ 86 h 8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84"/>
                <a:gd name="T115" fmla="*/ 0 h 88"/>
                <a:gd name="T116" fmla="*/ 84 w 84"/>
                <a:gd name="T117" fmla="*/ 88 h 8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84" h="88">
                  <a:moveTo>
                    <a:pt x="42" y="86"/>
                  </a:moveTo>
                  <a:lnTo>
                    <a:pt x="42" y="84"/>
                  </a:lnTo>
                  <a:lnTo>
                    <a:pt x="44" y="82"/>
                  </a:lnTo>
                  <a:lnTo>
                    <a:pt x="44" y="78"/>
                  </a:lnTo>
                  <a:lnTo>
                    <a:pt x="46" y="74"/>
                  </a:lnTo>
                  <a:lnTo>
                    <a:pt x="44" y="68"/>
                  </a:lnTo>
                  <a:lnTo>
                    <a:pt x="42" y="66"/>
                  </a:lnTo>
                  <a:lnTo>
                    <a:pt x="40" y="64"/>
                  </a:lnTo>
                  <a:lnTo>
                    <a:pt x="36" y="64"/>
                  </a:lnTo>
                  <a:lnTo>
                    <a:pt x="32" y="64"/>
                  </a:lnTo>
                  <a:lnTo>
                    <a:pt x="30" y="64"/>
                  </a:lnTo>
                  <a:lnTo>
                    <a:pt x="28" y="62"/>
                  </a:lnTo>
                  <a:lnTo>
                    <a:pt x="26" y="58"/>
                  </a:lnTo>
                  <a:lnTo>
                    <a:pt x="26" y="54"/>
                  </a:lnTo>
                  <a:lnTo>
                    <a:pt x="26" y="50"/>
                  </a:lnTo>
                  <a:lnTo>
                    <a:pt x="26" y="48"/>
                  </a:lnTo>
                  <a:lnTo>
                    <a:pt x="24" y="46"/>
                  </a:lnTo>
                  <a:lnTo>
                    <a:pt x="22" y="44"/>
                  </a:lnTo>
                  <a:lnTo>
                    <a:pt x="18" y="42"/>
                  </a:lnTo>
                  <a:lnTo>
                    <a:pt x="14" y="44"/>
                  </a:lnTo>
                  <a:lnTo>
                    <a:pt x="10" y="48"/>
                  </a:lnTo>
                  <a:lnTo>
                    <a:pt x="10" y="46"/>
                  </a:lnTo>
                  <a:lnTo>
                    <a:pt x="10" y="44"/>
                  </a:lnTo>
                  <a:lnTo>
                    <a:pt x="10" y="40"/>
                  </a:lnTo>
                  <a:lnTo>
                    <a:pt x="10" y="36"/>
                  </a:lnTo>
                  <a:lnTo>
                    <a:pt x="8" y="32"/>
                  </a:lnTo>
                  <a:lnTo>
                    <a:pt x="6" y="28"/>
                  </a:lnTo>
                  <a:lnTo>
                    <a:pt x="4" y="24"/>
                  </a:lnTo>
                  <a:lnTo>
                    <a:pt x="2" y="20"/>
                  </a:lnTo>
                  <a:lnTo>
                    <a:pt x="2" y="14"/>
                  </a:lnTo>
                  <a:lnTo>
                    <a:pt x="0" y="10"/>
                  </a:lnTo>
                  <a:lnTo>
                    <a:pt x="0" y="6"/>
                  </a:lnTo>
                  <a:lnTo>
                    <a:pt x="2" y="6"/>
                  </a:lnTo>
                  <a:lnTo>
                    <a:pt x="6" y="8"/>
                  </a:lnTo>
                  <a:lnTo>
                    <a:pt x="10" y="8"/>
                  </a:lnTo>
                  <a:lnTo>
                    <a:pt x="16" y="6"/>
                  </a:lnTo>
                  <a:lnTo>
                    <a:pt x="20" y="4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4" y="0"/>
                  </a:lnTo>
                  <a:lnTo>
                    <a:pt x="28" y="0"/>
                  </a:lnTo>
                  <a:lnTo>
                    <a:pt x="30" y="2"/>
                  </a:lnTo>
                  <a:lnTo>
                    <a:pt x="30" y="4"/>
                  </a:lnTo>
                  <a:lnTo>
                    <a:pt x="32" y="4"/>
                  </a:lnTo>
                  <a:lnTo>
                    <a:pt x="34" y="6"/>
                  </a:lnTo>
                  <a:lnTo>
                    <a:pt x="36" y="4"/>
                  </a:lnTo>
                  <a:lnTo>
                    <a:pt x="38" y="2"/>
                  </a:lnTo>
                  <a:lnTo>
                    <a:pt x="40" y="2"/>
                  </a:lnTo>
                  <a:lnTo>
                    <a:pt x="42" y="0"/>
                  </a:lnTo>
                  <a:lnTo>
                    <a:pt x="46" y="0"/>
                  </a:lnTo>
                  <a:lnTo>
                    <a:pt x="50" y="0"/>
                  </a:lnTo>
                  <a:lnTo>
                    <a:pt x="56" y="2"/>
                  </a:lnTo>
                  <a:lnTo>
                    <a:pt x="58" y="2"/>
                  </a:lnTo>
                  <a:lnTo>
                    <a:pt x="62" y="2"/>
                  </a:lnTo>
                  <a:lnTo>
                    <a:pt x="64" y="0"/>
                  </a:lnTo>
                  <a:lnTo>
                    <a:pt x="68" y="0"/>
                  </a:lnTo>
                  <a:lnTo>
                    <a:pt x="72" y="0"/>
                  </a:lnTo>
                  <a:lnTo>
                    <a:pt x="74" y="2"/>
                  </a:lnTo>
                  <a:lnTo>
                    <a:pt x="76" y="4"/>
                  </a:lnTo>
                  <a:lnTo>
                    <a:pt x="76" y="8"/>
                  </a:lnTo>
                  <a:lnTo>
                    <a:pt x="78" y="12"/>
                  </a:lnTo>
                  <a:lnTo>
                    <a:pt x="80" y="20"/>
                  </a:lnTo>
                  <a:lnTo>
                    <a:pt x="82" y="32"/>
                  </a:lnTo>
                  <a:lnTo>
                    <a:pt x="80" y="42"/>
                  </a:lnTo>
                  <a:lnTo>
                    <a:pt x="80" y="46"/>
                  </a:lnTo>
                  <a:lnTo>
                    <a:pt x="78" y="56"/>
                  </a:lnTo>
                  <a:lnTo>
                    <a:pt x="76" y="68"/>
                  </a:lnTo>
                  <a:lnTo>
                    <a:pt x="78" y="76"/>
                  </a:lnTo>
                  <a:lnTo>
                    <a:pt x="84" y="88"/>
                  </a:lnTo>
                  <a:lnTo>
                    <a:pt x="66" y="82"/>
                  </a:lnTo>
                  <a:lnTo>
                    <a:pt x="42" y="86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19" name="Freeform 84"/>
            <p:cNvSpPr>
              <a:spLocks/>
            </p:cNvSpPr>
            <p:nvPr/>
          </p:nvSpPr>
          <p:spPr bwMode="gray">
            <a:xfrm>
              <a:off x="773" y="2924"/>
              <a:ext cx="74" cy="38"/>
            </a:xfrm>
            <a:custGeom>
              <a:avLst/>
              <a:gdLst>
                <a:gd name="T0" fmla="*/ 28 w 74"/>
                <a:gd name="T1" fmla="*/ 8 h 38"/>
                <a:gd name="T2" fmla="*/ 28 w 74"/>
                <a:gd name="T3" fmla="*/ 8 h 38"/>
                <a:gd name="T4" fmla="*/ 24 w 74"/>
                <a:gd name="T5" fmla="*/ 8 h 38"/>
                <a:gd name="T6" fmla="*/ 20 w 74"/>
                <a:gd name="T7" fmla="*/ 8 h 38"/>
                <a:gd name="T8" fmla="*/ 16 w 74"/>
                <a:gd name="T9" fmla="*/ 10 h 38"/>
                <a:gd name="T10" fmla="*/ 12 w 74"/>
                <a:gd name="T11" fmla="*/ 12 h 38"/>
                <a:gd name="T12" fmla="*/ 8 w 74"/>
                <a:gd name="T13" fmla="*/ 16 h 38"/>
                <a:gd name="T14" fmla="*/ 4 w 74"/>
                <a:gd name="T15" fmla="*/ 22 h 38"/>
                <a:gd name="T16" fmla="*/ 0 w 74"/>
                <a:gd name="T17" fmla="*/ 38 h 38"/>
                <a:gd name="T18" fmla="*/ 0 w 74"/>
                <a:gd name="T19" fmla="*/ 38 h 38"/>
                <a:gd name="T20" fmla="*/ 2 w 74"/>
                <a:gd name="T21" fmla="*/ 38 h 38"/>
                <a:gd name="T22" fmla="*/ 6 w 74"/>
                <a:gd name="T23" fmla="*/ 36 h 38"/>
                <a:gd name="T24" fmla="*/ 10 w 74"/>
                <a:gd name="T25" fmla="*/ 36 h 38"/>
                <a:gd name="T26" fmla="*/ 16 w 74"/>
                <a:gd name="T27" fmla="*/ 38 h 38"/>
                <a:gd name="T28" fmla="*/ 16 w 74"/>
                <a:gd name="T29" fmla="*/ 38 h 38"/>
                <a:gd name="T30" fmla="*/ 18 w 74"/>
                <a:gd name="T31" fmla="*/ 38 h 38"/>
                <a:gd name="T32" fmla="*/ 22 w 74"/>
                <a:gd name="T33" fmla="*/ 38 h 38"/>
                <a:gd name="T34" fmla="*/ 28 w 74"/>
                <a:gd name="T35" fmla="*/ 36 h 38"/>
                <a:gd name="T36" fmla="*/ 28 w 74"/>
                <a:gd name="T37" fmla="*/ 36 h 38"/>
                <a:gd name="T38" fmla="*/ 30 w 74"/>
                <a:gd name="T39" fmla="*/ 36 h 38"/>
                <a:gd name="T40" fmla="*/ 32 w 74"/>
                <a:gd name="T41" fmla="*/ 36 h 38"/>
                <a:gd name="T42" fmla="*/ 36 w 74"/>
                <a:gd name="T43" fmla="*/ 36 h 38"/>
                <a:gd name="T44" fmla="*/ 36 w 74"/>
                <a:gd name="T45" fmla="*/ 36 h 38"/>
                <a:gd name="T46" fmla="*/ 36 w 74"/>
                <a:gd name="T47" fmla="*/ 34 h 38"/>
                <a:gd name="T48" fmla="*/ 36 w 74"/>
                <a:gd name="T49" fmla="*/ 32 h 38"/>
                <a:gd name="T50" fmla="*/ 38 w 74"/>
                <a:gd name="T51" fmla="*/ 30 h 38"/>
                <a:gd name="T52" fmla="*/ 40 w 74"/>
                <a:gd name="T53" fmla="*/ 28 h 38"/>
                <a:gd name="T54" fmla="*/ 40 w 74"/>
                <a:gd name="T55" fmla="*/ 26 h 38"/>
                <a:gd name="T56" fmla="*/ 42 w 74"/>
                <a:gd name="T57" fmla="*/ 24 h 38"/>
                <a:gd name="T58" fmla="*/ 44 w 74"/>
                <a:gd name="T59" fmla="*/ 22 h 38"/>
                <a:gd name="T60" fmla="*/ 46 w 74"/>
                <a:gd name="T61" fmla="*/ 22 h 38"/>
                <a:gd name="T62" fmla="*/ 50 w 74"/>
                <a:gd name="T63" fmla="*/ 20 h 38"/>
                <a:gd name="T64" fmla="*/ 60 w 74"/>
                <a:gd name="T65" fmla="*/ 20 h 38"/>
                <a:gd name="T66" fmla="*/ 62 w 74"/>
                <a:gd name="T67" fmla="*/ 20 h 38"/>
                <a:gd name="T68" fmla="*/ 64 w 74"/>
                <a:gd name="T69" fmla="*/ 22 h 38"/>
                <a:gd name="T70" fmla="*/ 68 w 74"/>
                <a:gd name="T71" fmla="*/ 22 h 38"/>
                <a:gd name="T72" fmla="*/ 70 w 74"/>
                <a:gd name="T73" fmla="*/ 22 h 38"/>
                <a:gd name="T74" fmla="*/ 72 w 74"/>
                <a:gd name="T75" fmla="*/ 22 h 38"/>
                <a:gd name="T76" fmla="*/ 74 w 74"/>
                <a:gd name="T77" fmla="*/ 20 h 38"/>
                <a:gd name="T78" fmla="*/ 74 w 74"/>
                <a:gd name="T79" fmla="*/ 20 h 38"/>
                <a:gd name="T80" fmla="*/ 74 w 74"/>
                <a:gd name="T81" fmla="*/ 18 h 38"/>
                <a:gd name="T82" fmla="*/ 72 w 74"/>
                <a:gd name="T83" fmla="*/ 16 h 38"/>
                <a:gd name="T84" fmla="*/ 70 w 74"/>
                <a:gd name="T85" fmla="*/ 16 h 38"/>
                <a:gd name="T86" fmla="*/ 66 w 74"/>
                <a:gd name="T87" fmla="*/ 14 h 38"/>
                <a:gd name="T88" fmla="*/ 64 w 74"/>
                <a:gd name="T89" fmla="*/ 12 h 38"/>
                <a:gd name="T90" fmla="*/ 62 w 74"/>
                <a:gd name="T91" fmla="*/ 8 h 38"/>
                <a:gd name="T92" fmla="*/ 60 w 74"/>
                <a:gd name="T93" fmla="*/ 4 h 38"/>
                <a:gd name="T94" fmla="*/ 60 w 74"/>
                <a:gd name="T95" fmla="*/ 2 h 38"/>
                <a:gd name="T96" fmla="*/ 58 w 74"/>
                <a:gd name="T97" fmla="*/ 0 h 38"/>
                <a:gd name="T98" fmla="*/ 58 w 74"/>
                <a:gd name="T99" fmla="*/ 0 h 38"/>
                <a:gd name="T100" fmla="*/ 56 w 74"/>
                <a:gd name="T101" fmla="*/ 0 h 38"/>
                <a:gd name="T102" fmla="*/ 54 w 74"/>
                <a:gd name="T103" fmla="*/ 2 h 38"/>
                <a:gd name="T104" fmla="*/ 50 w 74"/>
                <a:gd name="T105" fmla="*/ 2 h 38"/>
                <a:gd name="T106" fmla="*/ 46 w 74"/>
                <a:gd name="T107" fmla="*/ 4 h 38"/>
                <a:gd name="T108" fmla="*/ 40 w 74"/>
                <a:gd name="T109" fmla="*/ 6 h 38"/>
                <a:gd name="T110" fmla="*/ 36 w 74"/>
                <a:gd name="T111" fmla="*/ 8 h 38"/>
                <a:gd name="T112" fmla="*/ 28 w 74"/>
                <a:gd name="T113" fmla="*/ 8 h 3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4"/>
                <a:gd name="T172" fmla="*/ 0 h 38"/>
                <a:gd name="T173" fmla="*/ 74 w 74"/>
                <a:gd name="T174" fmla="*/ 38 h 38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4" h="38">
                  <a:moveTo>
                    <a:pt x="28" y="8"/>
                  </a:moveTo>
                  <a:lnTo>
                    <a:pt x="28" y="8"/>
                  </a:lnTo>
                  <a:lnTo>
                    <a:pt x="24" y="8"/>
                  </a:lnTo>
                  <a:lnTo>
                    <a:pt x="20" y="8"/>
                  </a:lnTo>
                  <a:lnTo>
                    <a:pt x="16" y="10"/>
                  </a:lnTo>
                  <a:lnTo>
                    <a:pt x="12" y="12"/>
                  </a:lnTo>
                  <a:lnTo>
                    <a:pt x="8" y="16"/>
                  </a:lnTo>
                  <a:lnTo>
                    <a:pt x="4" y="22"/>
                  </a:lnTo>
                  <a:lnTo>
                    <a:pt x="0" y="38"/>
                  </a:lnTo>
                  <a:lnTo>
                    <a:pt x="2" y="38"/>
                  </a:lnTo>
                  <a:lnTo>
                    <a:pt x="6" y="36"/>
                  </a:lnTo>
                  <a:lnTo>
                    <a:pt x="10" y="36"/>
                  </a:lnTo>
                  <a:lnTo>
                    <a:pt x="16" y="38"/>
                  </a:lnTo>
                  <a:lnTo>
                    <a:pt x="18" y="38"/>
                  </a:lnTo>
                  <a:lnTo>
                    <a:pt x="22" y="38"/>
                  </a:lnTo>
                  <a:lnTo>
                    <a:pt x="28" y="36"/>
                  </a:lnTo>
                  <a:lnTo>
                    <a:pt x="30" y="36"/>
                  </a:lnTo>
                  <a:lnTo>
                    <a:pt x="32" y="36"/>
                  </a:lnTo>
                  <a:lnTo>
                    <a:pt x="36" y="36"/>
                  </a:lnTo>
                  <a:lnTo>
                    <a:pt x="36" y="34"/>
                  </a:lnTo>
                  <a:lnTo>
                    <a:pt x="36" y="32"/>
                  </a:lnTo>
                  <a:lnTo>
                    <a:pt x="38" y="30"/>
                  </a:lnTo>
                  <a:lnTo>
                    <a:pt x="40" y="28"/>
                  </a:lnTo>
                  <a:lnTo>
                    <a:pt x="40" y="26"/>
                  </a:lnTo>
                  <a:lnTo>
                    <a:pt x="42" y="24"/>
                  </a:lnTo>
                  <a:lnTo>
                    <a:pt x="44" y="22"/>
                  </a:lnTo>
                  <a:lnTo>
                    <a:pt x="46" y="22"/>
                  </a:lnTo>
                  <a:lnTo>
                    <a:pt x="50" y="20"/>
                  </a:lnTo>
                  <a:lnTo>
                    <a:pt x="60" y="20"/>
                  </a:lnTo>
                  <a:lnTo>
                    <a:pt x="62" y="20"/>
                  </a:lnTo>
                  <a:lnTo>
                    <a:pt x="64" y="22"/>
                  </a:lnTo>
                  <a:lnTo>
                    <a:pt x="68" y="22"/>
                  </a:lnTo>
                  <a:lnTo>
                    <a:pt x="70" y="22"/>
                  </a:lnTo>
                  <a:lnTo>
                    <a:pt x="72" y="22"/>
                  </a:lnTo>
                  <a:lnTo>
                    <a:pt x="74" y="20"/>
                  </a:lnTo>
                  <a:lnTo>
                    <a:pt x="74" y="18"/>
                  </a:lnTo>
                  <a:lnTo>
                    <a:pt x="72" y="16"/>
                  </a:lnTo>
                  <a:lnTo>
                    <a:pt x="70" y="16"/>
                  </a:lnTo>
                  <a:lnTo>
                    <a:pt x="66" y="14"/>
                  </a:lnTo>
                  <a:lnTo>
                    <a:pt x="64" y="12"/>
                  </a:lnTo>
                  <a:lnTo>
                    <a:pt x="62" y="8"/>
                  </a:lnTo>
                  <a:lnTo>
                    <a:pt x="60" y="4"/>
                  </a:lnTo>
                  <a:lnTo>
                    <a:pt x="60" y="2"/>
                  </a:lnTo>
                  <a:lnTo>
                    <a:pt x="58" y="0"/>
                  </a:lnTo>
                  <a:lnTo>
                    <a:pt x="56" y="0"/>
                  </a:lnTo>
                  <a:lnTo>
                    <a:pt x="54" y="2"/>
                  </a:lnTo>
                  <a:lnTo>
                    <a:pt x="50" y="2"/>
                  </a:lnTo>
                  <a:lnTo>
                    <a:pt x="46" y="4"/>
                  </a:lnTo>
                  <a:lnTo>
                    <a:pt x="40" y="6"/>
                  </a:lnTo>
                  <a:lnTo>
                    <a:pt x="36" y="8"/>
                  </a:lnTo>
                  <a:lnTo>
                    <a:pt x="28" y="8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20" name="Freeform 85"/>
            <p:cNvSpPr>
              <a:spLocks/>
            </p:cNvSpPr>
            <p:nvPr/>
          </p:nvSpPr>
          <p:spPr bwMode="gray">
            <a:xfrm>
              <a:off x="809" y="2944"/>
              <a:ext cx="32" cy="106"/>
            </a:xfrm>
            <a:custGeom>
              <a:avLst/>
              <a:gdLst>
                <a:gd name="T0" fmla="*/ 14 w 32"/>
                <a:gd name="T1" fmla="*/ 0 h 106"/>
                <a:gd name="T2" fmla="*/ 14 w 32"/>
                <a:gd name="T3" fmla="*/ 0 h 106"/>
                <a:gd name="T4" fmla="*/ 12 w 32"/>
                <a:gd name="T5" fmla="*/ 0 h 106"/>
                <a:gd name="T6" fmla="*/ 8 w 32"/>
                <a:gd name="T7" fmla="*/ 2 h 106"/>
                <a:gd name="T8" fmla="*/ 6 w 32"/>
                <a:gd name="T9" fmla="*/ 4 h 106"/>
                <a:gd name="T10" fmla="*/ 4 w 32"/>
                <a:gd name="T11" fmla="*/ 6 h 106"/>
                <a:gd name="T12" fmla="*/ 4 w 32"/>
                <a:gd name="T13" fmla="*/ 8 h 106"/>
                <a:gd name="T14" fmla="*/ 4 w 32"/>
                <a:gd name="T15" fmla="*/ 10 h 106"/>
                <a:gd name="T16" fmla="*/ 2 w 32"/>
                <a:gd name="T17" fmla="*/ 12 h 106"/>
                <a:gd name="T18" fmla="*/ 0 w 32"/>
                <a:gd name="T19" fmla="*/ 12 h 106"/>
                <a:gd name="T20" fmla="*/ 0 w 32"/>
                <a:gd name="T21" fmla="*/ 14 h 106"/>
                <a:gd name="T22" fmla="*/ 2 w 32"/>
                <a:gd name="T23" fmla="*/ 18 h 106"/>
                <a:gd name="T24" fmla="*/ 2 w 32"/>
                <a:gd name="T25" fmla="*/ 24 h 106"/>
                <a:gd name="T26" fmla="*/ 4 w 32"/>
                <a:gd name="T27" fmla="*/ 28 h 106"/>
                <a:gd name="T28" fmla="*/ 6 w 32"/>
                <a:gd name="T29" fmla="*/ 32 h 106"/>
                <a:gd name="T30" fmla="*/ 6 w 32"/>
                <a:gd name="T31" fmla="*/ 36 h 106"/>
                <a:gd name="T32" fmla="*/ 6 w 32"/>
                <a:gd name="T33" fmla="*/ 40 h 106"/>
                <a:gd name="T34" fmla="*/ 6 w 32"/>
                <a:gd name="T35" fmla="*/ 44 h 106"/>
                <a:gd name="T36" fmla="*/ 8 w 32"/>
                <a:gd name="T37" fmla="*/ 50 h 106"/>
                <a:gd name="T38" fmla="*/ 6 w 32"/>
                <a:gd name="T39" fmla="*/ 58 h 106"/>
                <a:gd name="T40" fmla="*/ 6 w 32"/>
                <a:gd name="T41" fmla="*/ 58 h 106"/>
                <a:gd name="T42" fmla="*/ 6 w 32"/>
                <a:gd name="T43" fmla="*/ 62 h 106"/>
                <a:gd name="T44" fmla="*/ 4 w 32"/>
                <a:gd name="T45" fmla="*/ 68 h 106"/>
                <a:gd name="T46" fmla="*/ 4 w 32"/>
                <a:gd name="T47" fmla="*/ 74 h 106"/>
                <a:gd name="T48" fmla="*/ 2 w 32"/>
                <a:gd name="T49" fmla="*/ 80 h 106"/>
                <a:gd name="T50" fmla="*/ 2 w 32"/>
                <a:gd name="T51" fmla="*/ 88 h 106"/>
                <a:gd name="T52" fmla="*/ 10 w 32"/>
                <a:gd name="T53" fmla="*/ 104 h 106"/>
                <a:gd name="T54" fmla="*/ 28 w 32"/>
                <a:gd name="T55" fmla="*/ 106 h 106"/>
                <a:gd name="T56" fmla="*/ 28 w 32"/>
                <a:gd name="T57" fmla="*/ 102 h 106"/>
                <a:gd name="T58" fmla="*/ 30 w 32"/>
                <a:gd name="T59" fmla="*/ 88 h 106"/>
                <a:gd name="T60" fmla="*/ 32 w 32"/>
                <a:gd name="T61" fmla="*/ 74 h 106"/>
                <a:gd name="T62" fmla="*/ 32 w 32"/>
                <a:gd name="T63" fmla="*/ 62 h 106"/>
                <a:gd name="T64" fmla="*/ 32 w 32"/>
                <a:gd name="T65" fmla="*/ 50 h 106"/>
                <a:gd name="T66" fmla="*/ 30 w 32"/>
                <a:gd name="T67" fmla="*/ 40 h 106"/>
                <a:gd name="T68" fmla="*/ 30 w 32"/>
                <a:gd name="T69" fmla="*/ 36 h 106"/>
                <a:gd name="T70" fmla="*/ 24 w 32"/>
                <a:gd name="T71" fmla="*/ 8 h 106"/>
                <a:gd name="T72" fmla="*/ 20 w 32"/>
                <a:gd name="T73" fmla="*/ 2 h 106"/>
                <a:gd name="T74" fmla="*/ 14 w 32"/>
                <a:gd name="T75" fmla="*/ 0 h 10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2"/>
                <a:gd name="T115" fmla="*/ 0 h 106"/>
                <a:gd name="T116" fmla="*/ 32 w 32"/>
                <a:gd name="T117" fmla="*/ 106 h 10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2" h="106">
                  <a:moveTo>
                    <a:pt x="14" y="0"/>
                  </a:moveTo>
                  <a:lnTo>
                    <a:pt x="14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4"/>
                  </a:lnTo>
                  <a:lnTo>
                    <a:pt x="4" y="6"/>
                  </a:lnTo>
                  <a:lnTo>
                    <a:pt x="4" y="8"/>
                  </a:lnTo>
                  <a:lnTo>
                    <a:pt x="4" y="10"/>
                  </a:lnTo>
                  <a:lnTo>
                    <a:pt x="2" y="12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2" y="18"/>
                  </a:lnTo>
                  <a:lnTo>
                    <a:pt x="2" y="24"/>
                  </a:lnTo>
                  <a:lnTo>
                    <a:pt x="4" y="28"/>
                  </a:lnTo>
                  <a:lnTo>
                    <a:pt x="6" y="32"/>
                  </a:lnTo>
                  <a:lnTo>
                    <a:pt x="6" y="36"/>
                  </a:lnTo>
                  <a:lnTo>
                    <a:pt x="6" y="40"/>
                  </a:lnTo>
                  <a:lnTo>
                    <a:pt x="6" y="44"/>
                  </a:lnTo>
                  <a:lnTo>
                    <a:pt x="8" y="50"/>
                  </a:lnTo>
                  <a:lnTo>
                    <a:pt x="6" y="58"/>
                  </a:lnTo>
                  <a:lnTo>
                    <a:pt x="6" y="62"/>
                  </a:lnTo>
                  <a:lnTo>
                    <a:pt x="4" y="68"/>
                  </a:lnTo>
                  <a:lnTo>
                    <a:pt x="4" y="74"/>
                  </a:lnTo>
                  <a:lnTo>
                    <a:pt x="2" y="80"/>
                  </a:lnTo>
                  <a:lnTo>
                    <a:pt x="2" y="88"/>
                  </a:lnTo>
                  <a:lnTo>
                    <a:pt x="10" y="104"/>
                  </a:lnTo>
                  <a:lnTo>
                    <a:pt x="28" y="106"/>
                  </a:lnTo>
                  <a:lnTo>
                    <a:pt x="28" y="102"/>
                  </a:lnTo>
                  <a:lnTo>
                    <a:pt x="30" y="88"/>
                  </a:lnTo>
                  <a:lnTo>
                    <a:pt x="32" y="74"/>
                  </a:lnTo>
                  <a:lnTo>
                    <a:pt x="32" y="62"/>
                  </a:lnTo>
                  <a:lnTo>
                    <a:pt x="32" y="50"/>
                  </a:lnTo>
                  <a:lnTo>
                    <a:pt x="30" y="40"/>
                  </a:lnTo>
                  <a:lnTo>
                    <a:pt x="30" y="36"/>
                  </a:lnTo>
                  <a:lnTo>
                    <a:pt x="24" y="8"/>
                  </a:lnTo>
                  <a:lnTo>
                    <a:pt x="20" y="2"/>
                  </a:lnTo>
                  <a:lnTo>
                    <a:pt x="14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21" name="Freeform 86"/>
            <p:cNvSpPr>
              <a:spLocks/>
            </p:cNvSpPr>
            <p:nvPr/>
          </p:nvSpPr>
          <p:spPr bwMode="gray">
            <a:xfrm>
              <a:off x="829" y="2944"/>
              <a:ext cx="26" cy="106"/>
            </a:xfrm>
            <a:custGeom>
              <a:avLst/>
              <a:gdLst>
                <a:gd name="T0" fmla="*/ 0 w 26"/>
                <a:gd name="T1" fmla="*/ 2 h 106"/>
                <a:gd name="T2" fmla="*/ 0 w 26"/>
                <a:gd name="T3" fmla="*/ 2 h 106"/>
                <a:gd name="T4" fmla="*/ 4 w 26"/>
                <a:gd name="T5" fmla="*/ 0 h 106"/>
                <a:gd name="T6" fmla="*/ 8 w 26"/>
                <a:gd name="T7" fmla="*/ 2 h 106"/>
                <a:gd name="T8" fmla="*/ 14 w 26"/>
                <a:gd name="T9" fmla="*/ 2 h 106"/>
                <a:gd name="T10" fmla="*/ 14 w 26"/>
                <a:gd name="T11" fmla="*/ 4 h 106"/>
                <a:gd name="T12" fmla="*/ 14 w 26"/>
                <a:gd name="T13" fmla="*/ 6 h 106"/>
                <a:gd name="T14" fmla="*/ 14 w 26"/>
                <a:gd name="T15" fmla="*/ 8 h 106"/>
                <a:gd name="T16" fmla="*/ 14 w 26"/>
                <a:gd name="T17" fmla="*/ 10 h 106"/>
                <a:gd name="T18" fmla="*/ 16 w 26"/>
                <a:gd name="T19" fmla="*/ 12 h 106"/>
                <a:gd name="T20" fmla="*/ 18 w 26"/>
                <a:gd name="T21" fmla="*/ 14 h 106"/>
                <a:gd name="T22" fmla="*/ 18 w 26"/>
                <a:gd name="T23" fmla="*/ 14 h 106"/>
                <a:gd name="T24" fmla="*/ 20 w 26"/>
                <a:gd name="T25" fmla="*/ 18 h 106"/>
                <a:gd name="T26" fmla="*/ 24 w 26"/>
                <a:gd name="T27" fmla="*/ 22 h 106"/>
                <a:gd name="T28" fmla="*/ 24 w 26"/>
                <a:gd name="T29" fmla="*/ 28 h 106"/>
                <a:gd name="T30" fmla="*/ 26 w 26"/>
                <a:gd name="T31" fmla="*/ 36 h 106"/>
                <a:gd name="T32" fmla="*/ 26 w 26"/>
                <a:gd name="T33" fmla="*/ 42 h 106"/>
                <a:gd name="T34" fmla="*/ 26 w 26"/>
                <a:gd name="T35" fmla="*/ 56 h 106"/>
                <a:gd name="T36" fmla="*/ 26 w 26"/>
                <a:gd name="T37" fmla="*/ 74 h 106"/>
                <a:gd name="T38" fmla="*/ 26 w 26"/>
                <a:gd name="T39" fmla="*/ 90 h 106"/>
                <a:gd name="T40" fmla="*/ 26 w 26"/>
                <a:gd name="T41" fmla="*/ 96 h 106"/>
                <a:gd name="T42" fmla="*/ 24 w 26"/>
                <a:gd name="T43" fmla="*/ 96 h 106"/>
                <a:gd name="T44" fmla="*/ 20 w 26"/>
                <a:gd name="T45" fmla="*/ 98 h 106"/>
                <a:gd name="T46" fmla="*/ 18 w 26"/>
                <a:gd name="T47" fmla="*/ 100 h 106"/>
                <a:gd name="T48" fmla="*/ 14 w 26"/>
                <a:gd name="T49" fmla="*/ 102 h 106"/>
                <a:gd name="T50" fmla="*/ 8 w 26"/>
                <a:gd name="T51" fmla="*/ 106 h 106"/>
                <a:gd name="T52" fmla="*/ 8 w 26"/>
                <a:gd name="T53" fmla="*/ 102 h 106"/>
                <a:gd name="T54" fmla="*/ 10 w 26"/>
                <a:gd name="T55" fmla="*/ 88 h 106"/>
                <a:gd name="T56" fmla="*/ 12 w 26"/>
                <a:gd name="T57" fmla="*/ 74 h 106"/>
                <a:gd name="T58" fmla="*/ 12 w 26"/>
                <a:gd name="T59" fmla="*/ 60 h 106"/>
                <a:gd name="T60" fmla="*/ 10 w 26"/>
                <a:gd name="T61" fmla="*/ 48 h 106"/>
                <a:gd name="T62" fmla="*/ 10 w 26"/>
                <a:gd name="T63" fmla="*/ 40 h 106"/>
                <a:gd name="T64" fmla="*/ 10 w 26"/>
                <a:gd name="T65" fmla="*/ 34 h 106"/>
                <a:gd name="T66" fmla="*/ 8 w 26"/>
                <a:gd name="T67" fmla="*/ 28 h 106"/>
                <a:gd name="T68" fmla="*/ 6 w 26"/>
                <a:gd name="T69" fmla="*/ 10 h 106"/>
                <a:gd name="T70" fmla="*/ 4 w 26"/>
                <a:gd name="T71" fmla="*/ 10 h 106"/>
                <a:gd name="T72" fmla="*/ 4 w 26"/>
                <a:gd name="T73" fmla="*/ 8 h 106"/>
                <a:gd name="T74" fmla="*/ 2 w 26"/>
                <a:gd name="T75" fmla="*/ 4 h 106"/>
                <a:gd name="T76" fmla="*/ 2 w 26"/>
                <a:gd name="T77" fmla="*/ 2 h 106"/>
                <a:gd name="T78" fmla="*/ 0 w 26"/>
                <a:gd name="T79" fmla="*/ 2 h 10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6"/>
                <a:gd name="T121" fmla="*/ 0 h 106"/>
                <a:gd name="T122" fmla="*/ 26 w 26"/>
                <a:gd name="T123" fmla="*/ 106 h 10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6" h="106">
                  <a:moveTo>
                    <a:pt x="0" y="2"/>
                  </a:moveTo>
                  <a:lnTo>
                    <a:pt x="0" y="2"/>
                  </a:lnTo>
                  <a:lnTo>
                    <a:pt x="4" y="0"/>
                  </a:lnTo>
                  <a:lnTo>
                    <a:pt x="8" y="2"/>
                  </a:lnTo>
                  <a:lnTo>
                    <a:pt x="14" y="2"/>
                  </a:lnTo>
                  <a:lnTo>
                    <a:pt x="14" y="4"/>
                  </a:lnTo>
                  <a:lnTo>
                    <a:pt x="14" y="6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6" y="12"/>
                  </a:lnTo>
                  <a:lnTo>
                    <a:pt x="18" y="14"/>
                  </a:lnTo>
                  <a:lnTo>
                    <a:pt x="20" y="18"/>
                  </a:lnTo>
                  <a:lnTo>
                    <a:pt x="24" y="22"/>
                  </a:lnTo>
                  <a:lnTo>
                    <a:pt x="24" y="28"/>
                  </a:lnTo>
                  <a:lnTo>
                    <a:pt x="26" y="36"/>
                  </a:lnTo>
                  <a:lnTo>
                    <a:pt x="26" y="42"/>
                  </a:lnTo>
                  <a:lnTo>
                    <a:pt x="26" y="56"/>
                  </a:lnTo>
                  <a:lnTo>
                    <a:pt x="26" y="74"/>
                  </a:lnTo>
                  <a:lnTo>
                    <a:pt x="26" y="90"/>
                  </a:lnTo>
                  <a:lnTo>
                    <a:pt x="26" y="96"/>
                  </a:lnTo>
                  <a:lnTo>
                    <a:pt x="24" y="96"/>
                  </a:lnTo>
                  <a:lnTo>
                    <a:pt x="20" y="98"/>
                  </a:lnTo>
                  <a:lnTo>
                    <a:pt x="18" y="100"/>
                  </a:lnTo>
                  <a:lnTo>
                    <a:pt x="14" y="102"/>
                  </a:lnTo>
                  <a:lnTo>
                    <a:pt x="8" y="106"/>
                  </a:lnTo>
                  <a:lnTo>
                    <a:pt x="8" y="102"/>
                  </a:lnTo>
                  <a:lnTo>
                    <a:pt x="10" y="88"/>
                  </a:lnTo>
                  <a:lnTo>
                    <a:pt x="12" y="74"/>
                  </a:lnTo>
                  <a:lnTo>
                    <a:pt x="12" y="60"/>
                  </a:lnTo>
                  <a:lnTo>
                    <a:pt x="10" y="48"/>
                  </a:lnTo>
                  <a:lnTo>
                    <a:pt x="10" y="40"/>
                  </a:lnTo>
                  <a:lnTo>
                    <a:pt x="10" y="34"/>
                  </a:lnTo>
                  <a:lnTo>
                    <a:pt x="8" y="28"/>
                  </a:lnTo>
                  <a:lnTo>
                    <a:pt x="6" y="10"/>
                  </a:lnTo>
                  <a:lnTo>
                    <a:pt x="4" y="10"/>
                  </a:lnTo>
                  <a:lnTo>
                    <a:pt x="4" y="8"/>
                  </a:lnTo>
                  <a:lnTo>
                    <a:pt x="2" y="4"/>
                  </a:lnTo>
                  <a:lnTo>
                    <a:pt x="2" y="2"/>
                  </a:lnTo>
                  <a:lnTo>
                    <a:pt x="0" y="2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22" name="Freeform 87"/>
            <p:cNvSpPr>
              <a:spLocks/>
            </p:cNvSpPr>
            <p:nvPr/>
          </p:nvSpPr>
          <p:spPr bwMode="gray">
            <a:xfrm>
              <a:off x="841" y="2938"/>
              <a:ext cx="42" cy="102"/>
            </a:xfrm>
            <a:custGeom>
              <a:avLst/>
              <a:gdLst>
                <a:gd name="T0" fmla="*/ 14 w 42"/>
                <a:gd name="T1" fmla="*/ 102 h 102"/>
                <a:gd name="T2" fmla="*/ 14 w 42"/>
                <a:gd name="T3" fmla="*/ 96 h 102"/>
                <a:gd name="T4" fmla="*/ 14 w 42"/>
                <a:gd name="T5" fmla="*/ 82 h 102"/>
                <a:gd name="T6" fmla="*/ 14 w 42"/>
                <a:gd name="T7" fmla="*/ 64 h 102"/>
                <a:gd name="T8" fmla="*/ 14 w 42"/>
                <a:gd name="T9" fmla="*/ 46 h 102"/>
                <a:gd name="T10" fmla="*/ 14 w 42"/>
                <a:gd name="T11" fmla="*/ 36 h 102"/>
                <a:gd name="T12" fmla="*/ 12 w 42"/>
                <a:gd name="T13" fmla="*/ 30 h 102"/>
                <a:gd name="T14" fmla="*/ 8 w 42"/>
                <a:gd name="T15" fmla="*/ 24 h 102"/>
                <a:gd name="T16" fmla="*/ 6 w 42"/>
                <a:gd name="T17" fmla="*/ 20 h 102"/>
                <a:gd name="T18" fmla="*/ 2 w 42"/>
                <a:gd name="T19" fmla="*/ 18 h 102"/>
                <a:gd name="T20" fmla="*/ 0 w 42"/>
                <a:gd name="T21" fmla="*/ 12 h 102"/>
                <a:gd name="T22" fmla="*/ 2 w 42"/>
                <a:gd name="T23" fmla="*/ 8 h 102"/>
                <a:gd name="T24" fmla="*/ 14 w 42"/>
                <a:gd name="T25" fmla="*/ 8 h 102"/>
                <a:gd name="T26" fmla="*/ 16 w 42"/>
                <a:gd name="T27" fmla="*/ 0 h 102"/>
                <a:gd name="T28" fmla="*/ 28 w 42"/>
                <a:gd name="T29" fmla="*/ 10 h 102"/>
                <a:gd name="T30" fmla="*/ 30 w 42"/>
                <a:gd name="T31" fmla="*/ 12 h 102"/>
                <a:gd name="T32" fmla="*/ 34 w 42"/>
                <a:gd name="T33" fmla="*/ 16 h 102"/>
                <a:gd name="T34" fmla="*/ 40 w 42"/>
                <a:gd name="T35" fmla="*/ 22 h 102"/>
                <a:gd name="T36" fmla="*/ 42 w 42"/>
                <a:gd name="T37" fmla="*/ 34 h 102"/>
                <a:gd name="T38" fmla="*/ 38 w 42"/>
                <a:gd name="T39" fmla="*/ 48 h 102"/>
                <a:gd name="T40" fmla="*/ 38 w 42"/>
                <a:gd name="T41" fmla="*/ 52 h 102"/>
                <a:gd name="T42" fmla="*/ 36 w 42"/>
                <a:gd name="T43" fmla="*/ 64 h 102"/>
                <a:gd name="T44" fmla="*/ 36 w 42"/>
                <a:gd name="T45" fmla="*/ 82 h 102"/>
                <a:gd name="T46" fmla="*/ 34 w 42"/>
                <a:gd name="T47" fmla="*/ 98 h 102"/>
                <a:gd name="T48" fmla="*/ 14 w 42"/>
                <a:gd name="T49" fmla="*/ 102 h 10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2"/>
                <a:gd name="T76" fmla="*/ 0 h 102"/>
                <a:gd name="T77" fmla="*/ 42 w 42"/>
                <a:gd name="T78" fmla="*/ 102 h 10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2" h="102">
                  <a:moveTo>
                    <a:pt x="14" y="102"/>
                  </a:moveTo>
                  <a:lnTo>
                    <a:pt x="14" y="96"/>
                  </a:lnTo>
                  <a:lnTo>
                    <a:pt x="14" y="82"/>
                  </a:lnTo>
                  <a:lnTo>
                    <a:pt x="14" y="64"/>
                  </a:lnTo>
                  <a:lnTo>
                    <a:pt x="14" y="46"/>
                  </a:lnTo>
                  <a:lnTo>
                    <a:pt x="14" y="36"/>
                  </a:lnTo>
                  <a:lnTo>
                    <a:pt x="12" y="30"/>
                  </a:lnTo>
                  <a:lnTo>
                    <a:pt x="8" y="24"/>
                  </a:lnTo>
                  <a:lnTo>
                    <a:pt x="6" y="20"/>
                  </a:lnTo>
                  <a:lnTo>
                    <a:pt x="2" y="18"/>
                  </a:lnTo>
                  <a:lnTo>
                    <a:pt x="0" y="12"/>
                  </a:lnTo>
                  <a:lnTo>
                    <a:pt x="2" y="8"/>
                  </a:lnTo>
                  <a:lnTo>
                    <a:pt x="14" y="8"/>
                  </a:lnTo>
                  <a:lnTo>
                    <a:pt x="16" y="0"/>
                  </a:lnTo>
                  <a:lnTo>
                    <a:pt x="28" y="10"/>
                  </a:lnTo>
                  <a:lnTo>
                    <a:pt x="30" y="12"/>
                  </a:lnTo>
                  <a:lnTo>
                    <a:pt x="34" y="16"/>
                  </a:lnTo>
                  <a:lnTo>
                    <a:pt x="40" y="22"/>
                  </a:lnTo>
                  <a:lnTo>
                    <a:pt x="42" y="34"/>
                  </a:lnTo>
                  <a:lnTo>
                    <a:pt x="38" y="48"/>
                  </a:lnTo>
                  <a:lnTo>
                    <a:pt x="38" y="52"/>
                  </a:lnTo>
                  <a:lnTo>
                    <a:pt x="36" y="64"/>
                  </a:lnTo>
                  <a:lnTo>
                    <a:pt x="36" y="82"/>
                  </a:lnTo>
                  <a:lnTo>
                    <a:pt x="34" y="98"/>
                  </a:lnTo>
                  <a:lnTo>
                    <a:pt x="14" y="102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23" name="Freeform 88"/>
            <p:cNvSpPr>
              <a:spLocks/>
            </p:cNvSpPr>
            <p:nvPr/>
          </p:nvSpPr>
          <p:spPr bwMode="gray">
            <a:xfrm>
              <a:off x="683" y="2614"/>
              <a:ext cx="158" cy="126"/>
            </a:xfrm>
            <a:custGeom>
              <a:avLst/>
              <a:gdLst>
                <a:gd name="T0" fmla="*/ 0 w 158"/>
                <a:gd name="T1" fmla="*/ 120 h 126"/>
                <a:gd name="T2" fmla="*/ 2 w 158"/>
                <a:gd name="T3" fmla="*/ 118 h 126"/>
                <a:gd name="T4" fmla="*/ 2 w 158"/>
                <a:gd name="T5" fmla="*/ 116 h 126"/>
                <a:gd name="T6" fmla="*/ 14 w 158"/>
                <a:gd name="T7" fmla="*/ 112 h 126"/>
                <a:gd name="T8" fmla="*/ 22 w 158"/>
                <a:gd name="T9" fmla="*/ 106 h 126"/>
                <a:gd name="T10" fmla="*/ 30 w 158"/>
                <a:gd name="T11" fmla="*/ 98 h 126"/>
                <a:gd name="T12" fmla="*/ 38 w 158"/>
                <a:gd name="T13" fmla="*/ 90 h 126"/>
                <a:gd name="T14" fmla="*/ 44 w 158"/>
                <a:gd name="T15" fmla="*/ 82 h 126"/>
                <a:gd name="T16" fmla="*/ 46 w 158"/>
                <a:gd name="T17" fmla="*/ 80 h 126"/>
                <a:gd name="T18" fmla="*/ 46 w 158"/>
                <a:gd name="T19" fmla="*/ 68 h 126"/>
                <a:gd name="T20" fmla="*/ 50 w 158"/>
                <a:gd name="T21" fmla="*/ 60 h 126"/>
                <a:gd name="T22" fmla="*/ 56 w 158"/>
                <a:gd name="T23" fmla="*/ 54 h 126"/>
                <a:gd name="T24" fmla="*/ 60 w 158"/>
                <a:gd name="T25" fmla="*/ 48 h 126"/>
                <a:gd name="T26" fmla="*/ 60 w 158"/>
                <a:gd name="T27" fmla="*/ 44 h 126"/>
                <a:gd name="T28" fmla="*/ 64 w 158"/>
                <a:gd name="T29" fmla="*/ 40 h 126"/>
                <a:gd name="T30" fmla="*/ 66 w 158"/>
                <a:gd name="T31" fmla="*/ 36 h 126"/>
                <a:gd name="T32" fmla="*/ 70 w 158"/>
                <a:gd name="T33" fmla="*/ 34 h 126"/>
                <a:gd name="T34" fmla="*/ 74 w 158"/>
                <a:gd name="T35" fmla="*/ 32 h 126"/>
                <a:gd name="T36" fmla="*/ 76 w 158"/>
                <a:gd name="T37" fmla="*/ 30 h 126"/>
                <a:gd name="T38" fmla="*/ 78 w 158"/>
                <a:gd name="T39" fmla="*/ 30 h 126"/>
                <a:gd name="T40" fmla="*/ 76 w 158"/>
                <a:gd name="T41" fmla="*/ 20 h 126"/>
                <a:gd name="T42" fmla="*/ 76 w 158"/>
                <a:gd name="T43" fmla="*/ 14 h 126"/>
                <a:gd name="T44" fmla="*/ 78 w 158"/>
                <a:gd name="T45" fmla="*/ 8 h 126"/>
                <a:gd name="T46" fmla="*/ 78 w 158"/>
                <a:gd name="T47" fmla="*/ 4 h 126"/>
                <a:gd name="T48" fmla="*/ 80 w 158"/>
                <a:gd name="T49" fmla="*/ 0 h 126"/>
                <a:gd name="T50" fmla="*/ 80 w 158"/>
                <a:gd name="T51" fmla="*/ 0 h 126"/>
                <a:gd name="T52" fmla="*/ 82 w 158"/>
                <a:gd name="T53" fmla="*/ 0 h 126"/>
                <a:gd name="T54" fmla="*/ 84 w 158"/>
                <a:gd name="T55" fmla="*/ 2 h 126"/>
                <a:gd name="T56" fmla="*/ 88 w 158"/>
                <a:gd name="T57" fmla="*/ 4 h 126"/>
                <a:gd name="T58" fmla="*/ 92 w 158"/>
                <a:gd name="T59" fmla="*/ 6 h 126"/>
                <a:gd name="T60" fmla="*/ 98 w 158"/>
                <a:gd name="T61" fmla="*/ 8 h 126"/>
                <a:gd name="T62" fmla="*/ 104 w 158"/>
                <a:gd name="T63" fmla="*/ 10 h 126"/>
                <a:gd name="T64" fmla="*/ 114 w 158"/>
                <a:gd name="T65" fmla="*/ 12 h 126"/>
                <a:gd name="T66" fmla="*/ 126 w 158"/>
                <a:gd name="T67" fmla="*/ 12 h 126"/>
                <a:gd name="T68" fmla="*/ 134 w 158"/>
                <a:gd name="T69" fmla="*/ 12 h 126"/>
                <a:gd name="T70" fmla="*/ 136 w 158"/>
                <a:gd name="T71" fmla="*/ 12 h 126"/>
                <a:gd name="T72" fmla="*/ 138 w 158"/>
                <a:gd name="T73" fmla="*/ 12 h 126"/>
                <a:gd name="T74" fmla="*/ 142 w 158"/>
                <a:gd name="T75" fmla="*/ 14 h 126"/>
                <a:gd name="T76" fmla="*/ 144 w 158"/>
                <a:gd name="T77" fmla="*/ 18 h 126"/>
                <a:gd name="T78" fmla="*/ 146 w 158"/>
                <a:gd name="T79" fmla="*/ 22 h 126"/>
                <a:gd name="T80" fmla="*/ 146 w 158"/>
                <a:gd name="T81" fmla="*/ 28 h 126"/>
                <a:gd name="T82" fmla="*/ 146 w 158"/>
                <a:gd name="T83" fmla="*/ 34 h 126"/>
                <a:gd name="T84" fmla="*/ 146 w 158"/>
                <a:gd name="T85" fmla="*/ 38 h 126"/>
                <a:gd name="T86" fmla="*/ 148 w 158"/>
                <a:gd name="T87" fmla="*/ 42 h 126"/>
                <a:gd name="T88" fmla="*/ 150 w 158"/>
                <a:gd name="T89" fmla="*/ 46 h 126"/>
                <a:gd name="T90" fmla="*/ 158 w 158"/>
                <a:gd name="T91" fmla="*/ 54 h 126"/>
                <a:gd name="T92" fmla="*/ 156 w 158"/>
                <a:gd name="T93" fmla="*/ 54 h 126"/>
                <a:gd name="T94" fmla="*/ 154 w 158"/>
                <a:gd name="T95" fmla="*/ 54 h 126"/>
                <a:gd name="T96" fmla="*/ 150 w 158"/>
                <a:gd name="T97" fmla="*/ 54 h 126"/>
                <a:gd name="T98" fmla="*/ 146 w 158"/>
                <a:gd name="T99" fmla="*/ 54 h 126"/>
                <a:gd name="T100" fmla="*/ 142 w 158"/>
                <a:gd name="T101" fmla="*/ 54 h 126"/>
                <a:gd name="T102" fmla="*/ 140 w 158"/>
                <a:gd name="T103" fmla="*/ 56 h 126"/>
                <a:gd name="T104" fmla="*/ 136 w 158"/>
                <a:gd name="T105" fmla="*/ 58 h 126"/>
                <a:gd name="T106" fmla="*/ 136 w 158"/>
                <a:gd name="T107" fmla="*/ 62 h 126"/>
                <a:gd name="T108" fmla="*/ 134 w 158"/>
                <a:gd name="T109" fmla="*/ 74 h 126"/>
                <a:gd name="T110" fmla="*/ 82 w 158"/>
                <a:gd name="T111" fmla="*/ 92 h 126"/>
                <a:gd name="T112" fmla="*/ 68 w 158"/>
                <a:gd name="T113" fmla="*/ 96 h 126"/>
                <a:gd name="T114" fmla="*/ 60 w 158"/>
                <a:gd name="T115" fmla="*/ 104 h 126"/>
                <a:gd name="T116" fmla="*/ 48 w 158"/>
                <a:gd name="T117" fmla="*/ 110 h 126"/>
                <a:gd name="T118" fmla="*/ 52 w 158"/>
                <a:gd name="T119" fmla="*/ 126 h 126"/>
                <a:gd name="T120" fmla="*/ 0 w 158"/>
                <a:gd name="T121" fmla="*/ 120 h 12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58"/>
                <a:gd name="T184" fmla="*/ 0 h 126"/>
                <a:gd name="T185" fmla="*/ 158 w 158"/>
                <a:gd name="T186" fmla="*/ 126 h 12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58" h="126">
                  <a:moveTo>
                    <a:pt x="0" y="120"/>
                  </a:moveTo>
                  <a:lnTo>
                    <a:pt x="2" y="118"/>
                  </a:lnTo>
                  <a:lnTo>
                    <a:pt x="2" y="116"/>
                  </a:lnTo>
                  <a:lnTo>
                    <a:pt x="14" y="112"/>
                  </a:lnTo>
                  <a:lnTo>
                    <a:pt x="22" y="106"/>
                  </a:lnTo>
                  <a:lnTo>
                    <a:pt x="30" y="98"/>
                  </a:lnTo>
                  <a:lnTo>
                    <a:pt x="38" y="90"/>
                  </a:lnTo>
                  <a:lnTo>
                    <a:pt x="44" y="82"/>
                  </a:lnTo>
                  <a:lnTo>
                    <a:pt x="46" y="80"/>
                  </a:lnTo>
                  <a:lnTo>
                    <a:pt x="46" y="68"/>
                  </a:lnTo>
                  <a:lnTo>
                    <a:pt x="50" y="60"/>
                  </a:lnTo>
                  <a:lnTo>
                    <a:pt x="56" y="54"/>
                  </a:lnTo>
                  <a:lnTo>
                    <a:pt x="60" y="48"/>
                  </a:lnTo>
                  <a:lnTo>
                    <a:pt x="60" y="44"/>
                  </a:lnTo>
                  <a:lnTo>
                    <a:pt x="64" y="40"/>
                  </a:lnTo>
                  <a:lnTo>
                    <a:pt x="66" y="36"/>
                  </a:lnTo>
                  <a:lnTo>
                    <a:pt x="70" y="34"/>
                  </a:lnTo>
                  <a:lnTo>
                    <a:pt x="74" y="32"/>
                  </a:lnTo>
                  <a:lnTo>
                    <a:pt x="76" y="30"/>
                  </a:lnTo>
                  <a:lnTo>
                    <a:pt x="78" y="30"/>
                  </a:lnTo>
                  <a:lnTo>
                    <a:pt x="76" y="20"/>
                  </a:lnTo>
                  <a:lnTo>
                    <a:pt x="76" y="14"/>
                  </a:lnTo>
                  <a:lnTo>
                    <a:pt x="78" y="8"/>
                  </a:lnTo>
                  <a:lnTo>
                    <a:pt x="78" y="4"/>
                  </a:lnTo>
                  <a:lnTo>
                    <a:pt x="80" y="0"/>
                  </a:lnTo>
                  <a:lnTo>
                    <a:pt x="82" y="0"/>
                  </a:lnTo>
                  <a:lnTo>
                    <a:pt x="84" y="2"/>
                  </a:lnTo>
                  <a:lnTo>
                    <a:pt x="88" y="4"/>
                  </a:lnTo>
                  <a:lnTo>
                    <a:pt x="92" y="6"/>
                  </a:lnTo>
                  <a:lnTo>
                    <a:pt x="98" y="8"/>
                  </a:lnTo>
                  <a:lnTo>
                    <a:pt x="104" y="10"/>
                  </a:lnTo>
                  <a:lnTo>
                    <a:pt x="114" y="12"/>
                  </a:lnTo>
                  <a:lnTo>
                    <a:pt x="126" y="12"/>
                  </a:lnTo>
                  <a:lnTo>
                    <a:pt x="134" y="12"/>
                  </a:lnTo>
                  <a:lnTo>
                    <a:pt x="136" y="12"/>
                  </a:lnTo>
                  <a:lnTo>
                    <a:pt x="138" y="12"/>
                  </a:lnTo>
                  <a:lnTo>
                    <a:pt x="142" y="14"/>
                  </a:lnTo>
                  <a:lnTo>
                    <a:pt x="144" y="18"/>
                  </a:lnTo>
                  <a:lnTo>
                    <a:pt x="146" y="22"/>
                  </a:lnTo>
                  <a:lnTo>
                    <a:pt x="146" y="28"/>
                  </a:lnTo>
                  <a:lnTo>
                    <a:pt x="146" y="34"/>
                  </a:lnTo>
                  <a:lnTo>
                    <a:pt x="146" y="38"/>
                  </a:lnTo>
                  <a:lnTo>
                    <a:pt x="148" y="42"/>
                  </a:lnTo>
                  <a:lnTo>
                    <a:pt x="150" y="46"/>
                  </a:lnTo>
                  <a:lnTo>
                    <a:pt x="158" y="54"/>
                  </a:lnTo>
                  <a:lnTo>
                    <a:pt x="156" y="54"/>
                  </a:lnTo>
                  <a:lnTo>
                    <a:pt x="154" y="54"/>
                  </a:lnTo>
                  <a:lnTo>
                    <a:pt x="150" y="54"/>
                  </a:lnTo>
                  <a:lnTo>
                    <a:pt x="146" y="54"/>
                  </a:lnTo>
                  <a:lnTo>
                    <a:pt x="142" y="54"/>
                  </a:lnTo>
                  <a:lnTo>
                    <a:pt x="140" y="56"/>
                  </a:lnTo>
                  <a:lnTo>
                    <a:pt x="136" y="58"/>
                  </a:lnTo>
                  <a:lnTo>
                    <a:pt x="136" y="62"/>
                  </a:lnTo>
                  <a:lnTo>
                    <a:pt x="134" y="74"/>
                  </a:lnTo>
                  <a:lnTo>
                    <a:pt x="82" y="92"/>
                  </a:lnTo>
                  <a:lnTo>
                    <a:pt x="68" y="96"/>
                  </a:lnTo>
                  <a:lnTo>
                    <a:pt x="60" y="104"/>
                  </a:lnTo>
                  <a:lnTo>
                    <a:pt x="48" y="110"/>
                  </a:lnTo>
                  <a:lnTo>
                    <a:pt x="52" y="126"/>
                  </a:lnTo>
                  <a:lnTo>
                    <a:pt x="0" y="12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24" name="Freeform 89"/>
            <p:cNvSpPr>
              <a:spLocks/>
            </p:cNvSpPr>
            <p:nvPr/>
          </p:nvSpPr>
          <p:spPr bwMode="gray">
            <a:xfrm>
              <a:off x="941" y="2592"/>
              <a:ext cx="52" cy="112"/>
            </a:xfrm>
            <a:custGeom>
              <a:avLst/>
              <a:gdLst>
                <a:gd name="T0" fmla="*/ 8 w 52"/>
                <a:gd name="T1" fmla="*/ 12 h 112"/>
                <a:gd name="T2" fmla="*/ 6 w 52"/>
                <a:gd name="T3" fmla="*/ 18 h 112"/>
                <a:gd name="T4" fmla="*/ 4 w 52"/>
                <a:gd name="T5" fmla="*/ 28 h 112"/>
                <a:gd name="T6" fmla="*/ 4 w 52"/>
                <a:gd name="T7" fmla="*/ 32 h 112"/>
                <a:gd name="T8" fmla="*/ 2 w 52"/>
                <a:gd name="T9" fmla="*/ 38 h 112"/>
                <a:gd name="T10" fmla="*/ 0 w 52"/>
                <a:gd name="T11" fmla="*/ 40 h 112"/>
                <a:gd name="T12" fmla="*/ 0 w 52"/>
                <a:gd name="T13" fmla="*/ 46 h 112"/>
                <a:gd name="T14" fmla="*/ 2 w 52"/>
                <a:gd name="T15" fmla="*/ 50 h 112"/>
                <a:gd name="T16" fmla="*/ 2 w 52"/>
                <a:gd name="T17" fmla="*/ 54 h 112"/>
                <a:gd name="T18" fmla="*/ 2 w 52"/>
                <a:gd name="T19" fmla="*/ 58 h 112"/>
                <a:gd name="T20" fmla="*/ 6 w 52"/>
                <a:gd name="T21" fmla="*/ 64 h 112"/>
                <a:gd name="T22" fmla="*/ 8 w 52"/>
                <a:gd name="T23" fmla="*/ 64 h 112"/>
                <a:gd name="T24" fmla="*/ 10 w 52"/>
                <a:gd name="T25" fmla="*/ 68 h 112"/>
                <a:gd name="T26" fmla="*/ 14 w 52"/>
                <a:gd name="T27" fmla="*/ 88 h 112"/>
                <a:gd name="T28" fmla="*/ 22 w 52"/>
                <a:gd name="T29" fmla="*/ 112 h 112"/>
                <a:gd name="T30" fmla="*/ 26 w 52"/>
                <a:gd name="T31" fmla="*/ 108 h 112"/>
                <a:gd name="T32" fmla="*/ 34 w 52"/>
                <a:gd name="T33" fmla="*/ 102 h 112"/>
                <a:gd name="T34" fmla="*/ 40 w 52"/>
                <a:gd name="T35" fmla="*/ 96 h 112"/>
                <a:gd name="T36" fmla="*/ 40 w 52"/>
                <a:gd name="T37" fmla="*/ 92 h 112"/>
                <a:gd name="T38" fmla="*/ 38 w 52"/>
                <a:gd name="T39" fmla="*/ 88 h 112"/>
                <a:gd name="T40" fmla="*/ 38 w 52"/>
                <a:gd name="T41" fmla="*/ 84 h 112"/>
                <a:gd name="T42" fmla="*/ 44 w 52"/>
                <a:gd name="T43" fmla="*/ 82 h 112"/>
                <a:gd name="T44" fmla="*/ 48 w 52"/>
                <a:gd name="T45" fmla="*/ 76 h 112"/>
                <a:gd name="T46" fmla="*/ 46 w 52"/>
                <a:gd name="T47" fmla="*/ 68 h 112"/>
                <a:gd name="T48" fmla="*/ 44 w 52"/>
                <a:gd name="T49" fmla="*/ 62 h 112"/>
                <a:gd name="T50" fmla="*/ 42 w 52"/>
                <a:gd name="T51" fmla="*/ 60 h 112"/>
                <a:gd name="T52" fmla="*/ 42 w 52"/>
                <a:gd name="T53" fmla="*/ 54 h 112"/>
                <a:gd name="T54" fmla="*/ 44 w 52"/>
                <a:gd name="T55" fmla="*/ 50 h 112"/>
                <a:gd name="T56" fmla="*/ 48 w 52"/>
                <a:gd name="T57" fmla="*/ 46 h 112"/>
                <a:gd name="T58" fmla="*/ 50 w 52"/>
                <a:gd name="T59" fmla="*/ 44 h 112"/>
                <a:gd name="T60" fmla="*/ 50 w 52"/>
                <a:gd name="T61" fmla="*/ 42 h 112"/>
                <a:gd name="T62" fmla="*/ 48 w 52"/>
                <a:gd name="T63" fmla="*/ 40 h 112"/>
                <a:gd name="T64" fmla="*/ 46 w 52"/>
                <a:gd name="T65" fmla="*/ 36 h 112"/>
                <a:gd name="T66" fmla="*/ 44 w 52"/>
                <a:gd name="T67" fmla="*/ 28 h 112"/>
                <a:gd name="T68" fmla="*/ 46 w 52"/>
                <a:gd name="T69" fmla="*/ 24 h 112"/>
                <a:gd name="T70" fmla="*/ 52 w 52"/>
                <a:gd name="T71" fmla="*/ 20 h 112"/>
                <a:gd name="T72" fmla="*/ 32 w 52"/>
                <a:gd name="T73" fmla="*/ 2 h 112"/>
                <a:gd name="T74" fmla="*/ 30 w 52"/>
                <a:gd name="T75" fmla="*/ 0 h 112"/>
                <a:gd name="T76" fmla="*/ 22 w 52"/>
                <a:gd name="T77" fmla="*/ 2 h 112"/>
                <a:gd name="T78" fmla="*/ 16 w 52"/>
                <a:gd name="T79" fmla="*/ 4 h 112"/>
                <a:gd name="T80" fmla="*/ 12 w 52"/>
                <a:gd name="T81" fmla="*/ 8 h 11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2"/>
                <a:gd name="T124" fmla="*/ 0 h 112"/>
                <a:gd name="T125" fmla="*/ 52 w 52"/>
                <a:gd name="T126" fmla="*/ 112 h 11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2" h="112">
                  <a:moveTo>
                    <a:pt x="10" y="12"/>
                  </a:moveTo>
                  <a:lnTo>
                    <a:pt x="8" y="12"/>
                  </a:lnTo>
                  <a:lnTo>
                    <a:pt x="8" y="14"/>
                  </a:lnTo>
                  <a:lnTo>
                    <a:pt x="6" y="18"/>
                  </a:lnTo>
                  <a:lnTo>
                    <a:pt x="4" y="22"/>
                  </a:lnTo>
                  <a:lnTo>
                    <a:pt x="4" y="28"/>
                  </a:lnTo>
                  <a:lnTo>
                    <a:pt x="4" y="30"/>
                  </a:lnTo>
                  <a:lnTo>
                    <a:pt x="4" y="32"/>
                  </a:lnTo>
                  <a:lnTo>
                    <a:pt x="4" y="36"/>
                  </a:lnTo>
                  <a:lnTo>
                    <a:pt x="2" y="38"/>
                  </a:lnTo>
                  <a:lnTo>
                    <a:pt x="0" y="40"/>
                  </a:lnTo>
                  <a:lnTo>
                    <a:pt x="0" y="42"/>
                  </a:lnTo>
                  <a:lnTo>
                    <a:pt x="0" y="46"/>
                  </a:lnTo>
                  <a:lnTo>
                    <a:pt x="0" y="48"/>
                  </a:lnTo>
                  <a:lnTo>
                    <a:pt x="2" y="50"/>
                  </a:lnTo>
                  <a:lnTo>
                    <a:pt x="2" y="52"/>
                  </a:lnTo>
                  <a:lnTo>
                    <a:pt x="2" y="54"/>
                  </a:lnTo>
                  <a:lnTo>
                    <a:pt x="2" y="56"/>
                  </a:lnTo>
                  <a:lnTo>
                    <a:pt x="2" y="58"/>
                  </a:lnTo>
                  <a:lnTo>
                    <a:pt x="4" y="62"/>
                  </a:lnTo>
                  <a:lnTo>
                    <a:pt x="6" y="64"/>
                  </a:lnTo>
                  <a:lnTo>
                    <a:pt x="8" y="64"/>
                  </a:lnTo>
                  <a:lnTo>
                    <a:pt x="10" y="66"/>
                  </a:lnTo>
                  <a:lnTo>
                    <a:pt x="10" y="68"/>
                  </a:lnTo>
                  <a:lnTo>
                    <a:pt x="12" y="76"/>
                  </a:lnTo>
                  <a:lnTo>
                    <a:pt x="14" y="88"/>
                  </a:lnTo>
                  <a:lnTo>
                    <a:pt x="18" y="102"/>
                  </a:lnTo>
                  <a:lnTo>
                    <a:pt x="22" y="112"/>
                  </a:lnTo>
                  <a:lnTo>
                    <a:pt x="24" y="112"/>
                  </a:lnTo>
                  <a:lnTo>
                    <a:pt x="26" y="108"/>
                  </a:lnTo>
                  <a:lnTo>
                    <a:pt x="30" y="106"/>
                  </a:lnTo>
                  <a:lnTo>
                    <a:pt x="34" y="102"/>
                  </a:lnTo>
                  <a:lnTo>
                    <a:pt x="36" y="98"/>
                  </a:lnTo>
                  <a:lnTo>
                    <a:pt x="40" y="96"/>
                  </a:lnTo>
                  <a:lnTo>
                    <a:pt x="40" y="92"/>
                  </a:lnTo>
                  <a:lnTo>
                    <a:pt x="38" y="90"/>
                  </a:lnTo>
                  <a:lnTo>
                    <a:pt x="38" y="88"/>
                  </a:lnTo>
                  <a:lnTo>
                    <a:pt x="38" y="86"/>
                  </a:lnTo>
                  <a:lnTo>
                    <a:pt x="38" y="84"/>
                  </a:lnTo>
                  <a:lnTo>
                    <a:pt x="42" y="82"/>
                  </a:lnTo>
                  <a:lnTo>
                    <a:pt x="44" y="82"/>
                  </a:lnTo>
                  <a:lnTo>
                    <a:pt x="46" y="80"/>
                  </a:lnTo>
                  <a:lnTo>
                    <a:pt x="48" y="76"/>
                  </a:lnTo>
                  <a:lnTo>
                    <a:pt x="48" y="72"/>
                  </a:lnTo>
                  <a:lnTo>
                    <a:pt x="46" y="68"/>
                  </a:lnTo>
                  <a:lnTo>
                    <a:pt x="46" y="64"/>
                  </a:lnTo>
                  <a:lnTo>
                    <a:pt x="44" y="62"/>
                  </a:lnTo>
                  <a:lnTo>
                    <a:pt x="44" y="60"/>
                  </a:lnTo>
                  <a:lnTo>
                    <a:pt x="42" y="60"/>
                  </a:lnTo>
                  <a:lnTo>
                    <a:pt x="42" y="56"/>
                  </a:lnTo>
                  <a:lnTo>
                    <a:pt x="42" y="54"/>
                  </a:lnTo>
                  <a:lnTo>
                    <a:pt x="44" y="50"/>
                  </a:lnTo>
                  <a:lnTo>
                    <a:pt x="46" y="48"/>
                  </a:lnTo>
                  <a:lnTo>
                    <a:pt x="48" y="46"/>
                  </a:lnTo>
                  <a:lnTo>
                    <a:pt x="50" y="46"/>
                  </a:lnTo>
                  <a:lnTo>
                    <a:pt x="50" y="44"/>
                  </a:lnTo>
                  <a:lnTo>
                    <a:pt x="50" y="42"/>
                  </a:lnTo>
                  <a:lnTo>
                    <a:pt x="48" y="40"/>
                  </a:lnTo>
                  <a:lnTo>
                    <a:pt x="46" y="38"/>
                  </a:lnTo>
                  <a:lnTo>
                    <a:pt x="46" y="36"/>
                  </a:lnTo>
                  <a:lnTo>
                    <a:pt x="44" y="32"/>
                  </a:lnTo>
                  <a:lnTo>
                    <a:pt x="44" y="28"/>
                  </a:lnTo>
                  <a:lnTo>
                    <a:pt x="46" y="26"/>
                  </a:lnTo>
                  <a:lnTo>
                    <a:pt x="46" y="24"/>
                  </a:lnTo>
                  <a:lnTo>
                    <a:pt x="50" y="22"/>
                  </a:lnTo>
                  <a:lnTo>
                    <a:pt x="52" y="20"/>
                  </a:lnTo>
                  <a:lnTo>
                    <a:pt x="48" y="12"/>
                  </a:lnTo>
                  <a:lnTo>
                    <a:pt x="32" y="2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2" y="2"/>
                  </a:lnTo>
                  <a:lnTo>
                    <a:pt x="18" y="4"/>
                  </a:lnTo>
                  <a:lnTo>
                    <a:pt x="16" y="4"/>
                  </a:lnTo>
                  <a:lnTo>
                    <a:pt x="14" y="6"/>
                  </a:lnTo>
                  <a:lnTo>
                    <a:pt x="12" y="8"/>
                  </a:lnTo>
                  <a:lnTo>
                    <a:pt x="10" y="12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25" name="Freeform 90"/>
            <p:cNvSpPr>
              <a:spLocks/>
            </p:cNvSpPr>
            <p:nvPr/>
          </p:nvSpPr>
          <p:spPr bwMode="gray">
            <a:xfrm>
              <a:off x="963" y="2654"/>
              <a:ext cx="206" cy="202"/>
            </a:xfrm>
            <a:custGeom>
              <a:avLst/>
              <a:gdLst>
                <a:gd name="T0" fmla="*/ 200 w 206"/>
                <a:gd name="T1" fmla="*/ 34 h 202"/>
                <a:gd name="T2" fmla="*/ 192 w 206"/>
                <a:gd name="T3" fmla="*/ 30 h 202"/>
                <a:gd name="T4" fmla="*/ 182 w 206"/>
                <a:gd name="T5" fmla="*/ 24 h 202"/>
                <a:gd name="T6" fmla="*/ 174 w 206"/>
                <a:gd name="T7" fmla="*/ 22 h 202"/>
                <a:gd name="T8" fmla="*/ 170 w 206"/>
                <a:gd name="T9" fmla="*/ 22 h 202"/>
                <a:gd name="T10" fmla="*/ 162 w 206"/>
                <a:gd name="T11" fmla="*/ 22 h 202"/>
                <a:gd name="T12" fmla="*/ 148 w 206"/>
                <a:gd name="T13" fmla="*/ 26 h 202"/>
                <a:gd name="T14" fmla="*/ 138 w 206"/>
                <a:gd name="T15" fmla="*/ 28 h 202"/>
                <a:gd name="T16" fmla="*/ 136 w 206"/>
                <a:gd name="T17" fmla="*/ 34 h 202"/>
                <a:gd name="T18" fmla="*/ 138 w 206"/>
                <a:gd name="T19" fmla="*/ 42 h 202"/>
                <a:gd name="T20" fmla="*/ 140 w 206"/>
                <a:gd name="T21" fmla="*/ 46 h 202"/>
                <a:gd name="T22" fmla="*/ 138 w 206"/>
                <a:gd name="T23" fmla="*/ 54 h 202"/>
                <a:gd name="T24" fmla="*/ 122 w 206"/>
                <a:gd name="T25" fmla="*/ 56 h 202"/>
                <a:gd name="T26" fmla="*/ 106 w 206"/>
                <a:gd name="T27" fmla="*/ 52 h 202"/>
                <a:gd name="T28" fmla="*/ 96 w 206"/>
                <a:gd name="T29" fmla="*/ 44 h 202"/>
                <a:gd name="T30" fmla="*/ 88 w 206"/>
                <a:gd name="T31" fmla="*/ 36 h 202"/>
                <a:gd name="T32" fmla="*/ 84 w 206"/>
                <a:gd name="T33" fmla="*/ 26 h 202"/>
                <a:gd name="T34" fmla="*/ 80 w 206"/>
                <a:gd name="T35" fmla="*/ 18 h 202"/>
                <a:gd name="T36" fmla="*/ 78 w 206"/>
                <a:gd name="T37" fmla="*/ 16 h 202"/>
                <a:gd name="T38" fmla="*/ 56 w 206"/>
                <a:gd name="T39" fmla="*/ 10 h 202"/>
                <a:gd name="T40" fmla="*/ 46 w 206"/>
                <a:gd name="T41" fmla="*/ 6 h 202"/>
                <a:gd name="T42" fmla="*/ 38 w 206"/>
                <a:gd name="T43" fmla="*/ 4 h 202"/>
                <a:gd name="T44" fmla="*/ 24 w 206"/>
                <a:gd name="T45" fmla="*/ 0 h 202"/>
                <a:gd name="T46" fmla="*/ 24 w 206"/>
                <a:gd name="T47" fmla="*/ 4 h 202"/>
                <a:gd name="T48" fmla="*/ 26 w 206"/>
                <a:gd name="T49" fmla="*/ 12 h 202"/>
                <a:gd name="T50" fmla="*/ 24 w 206"/>
                <a:gd name="T51" fmla="*/ 18 h 202"/>
                <a:gd name="T52" fmla="*/ 22 w 206"/>
                <a:gd name="T53" fmla="*/ 20 h 202"/>
                <a:gd name="T54" fmla="*/ 18 w 206"/>
                <a:gd name="T55" fmla="*/ 20 h 202"/>
                <a:gd name="T56" fmla="*/ 16 w 206"/>
                <a:gd name="T57" fmla="*/ 22 h 202"/>
                <a:gd name="T58" fmla="*/ 18 w 206"/>
                <a:gd name="T59" fmla="*/ 30 h 202"/>
                <a:gd name="T60" fmla="*/ 18 w 206"/>
                <a:gd name="T61" fmla="*/ 30 h 202"/>
                <a:gd name="T62" fmla="*/ 16 w 206"/>
                <a:gd name="T63" fmla="*/ 34 h 202"/>
                <a:gd name="T64" fmla="*/ 12 w 206"/>
                <a:gd name="T65" fmla="*/ 40 h 202"/>
                <a:gd name="T66" fmla="*/ 6 w 206"/>
                <a:gd name="T67" fmla="*/ 46 h 202"/>
                <a:gd name="T68" fmla="*/ 2 w 206"/>
                <a:gd name="T69" fmla="*/ 50 h 202"/>
                <a:gd name="T70" fmla="*/ 0 w 206"/>
                <a:gd name="T71" fmla="*/ 50 h 202"/>
                <a:gd name="T72" fmla="*/ 2 w 206"/>
                <a:gd name="T73" fmla="*/ 54 h 202"/>
                <a:gd name="T74" fmla="*/ 4 w 206"/>
                <a:gd name="T75" fmla="*/ 60 h 202"/>
                <a:gd name="T76" fmla="*/ 4 w 206"/>
                <a:gd name="T77" fmla="*/ 72 h 202"/>
                <a:gd name="T78" fmla="*/ 6 w 206"/>
                <a:gd name="T79" fmla="*/ 80 h 202"/>
                <a:gd name="T80" fmla="*/ 8 w 206"/>
                <a:gd name="T81" fmla="*/ 82 h 202"/>
                <a:gd name="T82" fmla="*/ 12 w 206"/>
                <a:gd name="T83" fmla="*/ 88 h 202"/>
                <a:gd name="T84" fmla="*/ 12 w 206"/>
                <a:gd name="T85" fmla="*/ 96 h 202"/>
                <a:gd name="T86" fmla="*/ 12 w 206"/>
                <a:gd name="T87" fmla="*/ 106 h 202"/>
                <a:gd name="T88" fmla="*/ 10 w 206"/>
                <a:gd name="T89" fmla="*/ 108 h 202"/>
                <a:gd name="T90" fmla="*/ 14 w 206"/>
                <a:gd name="T91" fmla="*/ 112 h 202"/>
                <a:gd name="T92" fmla="*/ 14 w 206"/>
                <a:gd name="T93" fmla="*/ 122 h 202"/>
                <a:gd name="T94" fmla="*/ 30 w 206"/>
                <a:gd name="T95" fmla="*/ 142 h 202"/>
                <a:gd name="T96" fmla="*/ 36 w 206"/>
                <a:gd name="T97" fmla="*/ 142 h 202"/>
                <a:gd name="T98" fmla="*/ 40 w 206"/>
                <a:gd name="T99" fmla="*/ 146 h 202"/>
                <a:gd name="T100" fmla="*/ 44 w 206"/>
                <a:gd name="T101" fmla="*/ 152 h 202"/>
                <a:gd name="T102" fmla="*/ 48 w 206"/>
                <a:gd name="T103" fmla="*/ 158 h 202"/>
                <a:gd name="T104" fmla="*/ 184 w 206"/>
                <a:gd name="T105" fmla="*/ 202 h 202"/>
                <a:gd name="T106" fmla="*/ 206 w 206"/>
                <a:gd name="T107" fmla="*/ 184 h 20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06"/>
                <a:gd name="T163" fmla="*/ 0 h 202"/>
                <a:gd name="T164" fmla="*/ 206 w 206"/>
                <a:gd name="T165" fmla="*/ 202 h 20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06" h="202">
                  <a:moveTo>
                    <a:pt x="206" y="34"/>
                  </a:moveTo>
                  <a:lnTo>
                    <a:pt x="200" y="34"/>
                  </a:lnTo>
                  <a:lnTo>
                    <a:pt x="196" y="32"/>
                  </a:lnTo>
                  <a:lnTo>
                    <a:pt x="192" y="30"/>
                  </a:lnTo>
                  <a:lnTo>
                    <a:pt x="186" y="26"/>
                  </a:lnTo>
                  <a:lnTo>
                    <a:pt x="182" y="24"/>
                  </a:lnTo>
                  <a:lnTo>
                    <a:pt x="176" y="24"/>
                  </a:lnTo>
                  <a:lnTo>
                    <a:pt x="174" y="22"/>
                  </a:lnTo>
                  <a:lnTo>
                    <a:pt x="172" y="22"/>
                  </a:lnTo>
                  <a:lnTo>
                    <a:pt x="170" y="22"/>
                  </a:lnTo>
                  <a:lnTo>
                    <a:pt x="166" y="22"/>
                  </a:lnTo>
                  <a:lnTo>
                    <a:pt x="162" y="22"/>
                  </a:lnTo>
                  <a:lnTo>
                    <a:pt x="154" y="24"/>
                  </a:lnTo>
                  <a:lnTo>
                    <a:pt x="148" y="26"/>
                  </a:lnTo>
                  <a:lnTo>
                    <a:pt x="142" y="26"/>
                  </a:lnTo>
                  <a:lnTo>
                    <a:pt x="138" y="28"/>
                  </a:lnTo>
                  <a:lnTo>
                    <a:pt x="138" y="32"/>
                  </a:lnTo>
                  <a:lnTo>
                    <a:pt x="136" y="34"/>
                  </a:lnTo>
                  <a:lnTo>
                    <a:pt x="138" y="38"/>
                  </a:lnTo>
                  <a:lnTo>
                    <a:pt x="138" y="42"/>
                  </a:lnTo>
                  <a:lnTo>
                    <a:pt x="140" y="44"/>
                  </a:lnTo>
                  <a:lnTo>
                    <a:pt x="140" y="46"/>
                  </a:lnTo>
                  <a:lnTo>
                    <a:pt x="138" y="54"/>
                  </a:lnTo>
                  <a:lnTo>
                    <a:pt x="132" y="56"/>
                  </a:lnTo>
                  <a:lnTo>
                    <a:pt x="122" y="56"/>
                  </a:lnTo>
                  <a:lnTo>
                    <a:pt x="114" y="54"/>
                  </a:lnTo>
                  <a:lnTo>
                    <a:pt x="106" y="52"/>
                  </a:lnTo>
                  <a:lnTo>
                    <a:pt x="100" y="48"/>
                  </a:lnTo>
                  <a:lnTo>
                    <a:pt x="96" y="44"/>
                  </a:lnTo>
                  <a:lnTo>
                    <a:pt x="90" y="40"/>
                  </a:lnTo>
                  <a:lnTo>
                    <a:pt x="88" y="36"/>
                  </a:lnTo>
                  <a:lnTo>
                    <a:pt x="86" y="30"/>
                  </a:lnTo>
                  <a:lnTo>
                    <a:pt x="84" y="26"/>
                  </a:lnTo>
                  <a:lnTo>
                    <a:pt x="82" y="22"/>
                  </a:lnTo>
                  <a:lnTo>
                    <a:pt x="80" y="18"/>
                  </a:lnTo>
                  <a:lnTo>
                    <a:pt x="78" y="16"/>
                  </a:lnTo>
                  <a:lnTo>
                    <a:pt x="58" y="12"/>
                  </a:lnTo>
                  <a:lnTo>
                    <a:pt x="56" y="10"/>
                  </a:lnTo>
                  <a:lnTo>
                    <a:pt x="52" y="8"/>
                  </a:lnTo>
                  <a:lnTo>
                    <a:pt x="46" y="6"/>
                  </a:lnTo>
                  <a:lnTo>
                    <a:pt x="42" y="4"/>
                  </a:lnTo>
                  <a:lnTo>
                    <a:pt x="38" y="4"/>
                  </a:lnTo>
                  <a:lnTo>
                    <a:pt x="24" y="0"/>
                  </a:lnTo>
                  <a:lnTo>
                    <a:pt x="24" y="2"/>
                  </a:lnTo>
                  <a:lnTo>
                    <a:pt x="24" y="4"/>
                  </a:lnTo>
                  <a:lnTo>
                    <a:pt x="26" y="8"/>
                  </a:lnTo>
                  <a:lnTo>
                    <a:pt x="26" y="12"/>
                  </a:lnTo>
                  <a:lnTo>
                    <a:pt x="26" y="16"/>
                  </a:lnTo>
                  <a:lnTo>
                    <a:pt x="24" y="18"/>
                  </a:lnTo>
                  <a:lnTo>
                    <a:pt x="22" y="20"/>
                  </a:lnTo>
                  <a:lnTo>
                    <a:pt x="20" y="20"/>
                  </a:lnTo>
                  <a:lnTo>
                    <a:pt x="18" y="20"/>
                  </a:lnTo>
                  <a:lnTo>
                    <a:pt x="18" y="22"/>
                  </a:lnTo>
                  <a:lnTo>
                    <a:pt x="16" y="22"/>
                  </a:lnTo>
                  <a:lnTo>
                    <a:pt x="16" y="26"/>
                  </a:lnTo>
                  <a:lnTo>
                    <a:pt x="18" y="30"/>
                  </a:lnTo>
                  <a:lnTo>
                    <a:pt x="18" y="32"/>
                  </a:lnTo>
                  <a:lnTo>
                    <a:pt x="16" y="34"/>
                  </a:lnTo>
                  <a:lnTo>
                    <a:pt x="14" y="36"/>
                  </a:lnTo>
                  <a:lnTo>
                    <a:pt x="12" y="40"/>
                  </a:lnTo>
                  <a:lnTo>
                    <a:pt x="8" y="42"/>
                  </a:lnTo>
                  <a:lnTo>
                    <a:pt x="6" y="46"/>
                  </a:lnTo>
                  <a:lnTo>
                    <a:pt x="2" y="48"/>
                  </a:lnTo>
                  <a:lnTo>
                    <a:pt x="2" y="50"/>
                  </a:lnTo>
                  <a:lnTo>
                    <a:pt x="0" y="50"/>
                  </a:lnTo>
                  <a:lnTo>
                    <a:pt x="2" y="50"/>
                  </a:lnTo>
                  <a:lnTo>
                    <a:pt x="2" y="54"/>
                  </a:lnTo>
                  <a:lnTo>
                    <a:pt x="2" y="56"/>
                  </a:lnTo>
                  <a:lnTo>
                    <a:pt x="4" y="60"/>
                  </a:lnTo>
                  <a:lnTo>
                    <a:pt x="4" y="66"/>
                  </a:lnTo>
                  <a:lnTo>
                    <a:pt x="4" y="72"/>
                  </a:lnTo>
                  <a:lnTo>
                    <a:pt x="6" y="76"/>
                  </a:lnTo>
                  <a:lnTo>
                    <a:pt x="6" y="80"/>
                  </a:lnTo>
                  <a:lnTo>
                    <a:pt x="8" y="82"/>
                  </a:lnTo>
                  <a:lnTo>
                    <a:pt x="10" y="84"/>
                  </a:lnTo>
                  <a:lnTo>
                    <a:pt x="12" y="88"/>
                  </a:lnTo>
                  <a:lnTo>
                    <a:pt x="12" y="92"/>
                  </a:lnTo>
                  <a:lnTo>
                    <a:pt x="12" y="96"/>
                  </a:lnTo>
                  <a:lnTo>
                    <a:pt x="12" y="102"/>
                  </a:lnTo>
                  <a:lnTo>
                    <a:pt x="12" y="106"/>
                  </a:lnTo>
                  <a:lnTo>
                    <a:pt x="10" y="108"/>
                  </a:lnTo>
                  <a:lnTo>
                    <a:pt x="12" y="110"/>
                  </a:lnTo>
                  <a:lnTo>
                    <a:pt x="14" y="112"/>
                  </a:lnTo>
                  <a:lnTo>
                    <a:pt x="14" y="116"/>
                  </a:lnTo>
                  <a:lnTo>
                    <a:pt x="14" y="122"/>
                  </a:lnTo>
                  <a:lnTo>
                    <a:pt x="28" y="142"/>
                  </a:lnTo>
                  <a:lnTo>
                    <a:pt x="30" y="142"/>
                  </a:lnTo>
                  <a:lnTo>
                    <a:pt x="32" y="142"/>
                  </a:lnTo>
                  <a:lnTo>
                    <a:pt x="36" y="142"/>
                  </a:lnTo>
                  <a:lnTo>
                    <a:pt x="40" y="146"/>
                  </a:lnTo>
                  <a:lnTo>
                    <a:pt x="42" y="148"/>
                  </a:lnTo>
                  <a:lnTo>
                    <a:pt x="44" y="152"/>
                  </a:lnTo>
                  <a:lnTo>
                    <a:pt x="46" y="154"/>
                  </a:lnTo>
                  <a:lnTo>
                    <a:pt x="48" y="158"/>
                  </a:lnTo>
                  <a:lnTo>
                    <a:pt x="76" y="156"/>
                  </a:lnTo>
                  <a:lnTo>
                    <a:pt x="184" y="202"/>
                  </a:lnTo>
                  <a:lnTo>
                    <a:pt x="184" y="184"/>
                  </a:lnTo>
                  <a:lnTo>
                    <a:pt x="206" y="184"/>
                  </a:lnTo>
                  <a:lnTo>
                    <a:pt x="206" y="34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26" name="Freeform 91"/>
            <p:cNvSpPr>
              <a:spLocks/>
            </p:cNvSpPr>
            <p:nvPr/>
          </p:nvSpPr>
          <p:spPr bwMode="gray">
            <a:xfrm>
              <a:off x="875" y="2936"/>
              <a:ext cx="146" cy="120"/>
            </a:xfrm>
            <a:custGeom>
              <a:avLst/>
              <a:gdLst>
                <a:gd name="T0" fmla="*/ 142 w 146"/>
                <a:gd name="T1" fmla="*/ 0 h 120"/>
                <a:gd name="T2" fmla="*/ 132 w 146"/>
                <a:gd name="T3" fmla="*/ 2 h 120"/>
                <a:gd name="T4" fmla="*/ 124 w 146"/>
                <a:gd name="T5" fmla="*/ 6 h 120"/>
                <a:gd name="T6" fmla="*/ 120 w 146"/>
                <a:gd name="T7" fmla="*/ 8 h 120"/>
                <a:gd name="T8" fmla="*/ 96 w 146"/>
                <a:gd name="T9" fmla="*/ 4 h 120"/>
                <a:gd name="T10" fmla="*/ 84 w 146"/>
                <a:gd name="T11" fmla="*/ 8 h 120"/>
                <a:gd name="T12" fmla="*/ 76 w 146"/>
                <a:gd name="T13" fmla="*/ 6 h 120"/>
                <a:gd name="T14" fmla="*/ 68 w 146"/>
                <a:gd name="T15" fmla="*/ 12 h 120"/>
                <a:gd name="T16" fmla="*/ 62 w 146"/>
                <a:gd name="T17" fmla="*/ 16 h 120"/>
                <a:gd name="T18" fmla="*/ 58 w 146"/>
                <a:gd name="T19" fmla="*/ 14 h 120"/>
                <a:gd name="T20" fmla="*/ 50 w 146"/>
                <a:gd name="T21" fmla="*/ 10 h 120"/>
                <a:gd name="T22" fmla="*/ 42 w 146"/>
                <a:gd name="T23" fmla="*/ 8 h 120"/>
                <a:gd name="T24" fmla="*/ 40 w 146"/>
                <a:gd name="T25" fmla="*/ 6 h 120"/>
                <a:gd name="T26" fmla="*/ 38 w 146"/>
                <a:gd name="T27" fmla="*/ 6 h 120"/>
                <a:gd name="T28" fmla="*/ 30 w 146"/>
                <a:gd name="T29" fmla="*/ 6 h 120"/>
                <a:gd name="T30" fmla="*/ 16 w 146"/>
                <a:gd name="T31" fmla="*/ 8 h 120"/>
                <a:gd name="T32" fmla="*/ 6 w 146"/>
                <a:gd name="T33" fmla="*/ 14 h 120"/>
                <a:gd name="T34" fmla="*/ 2 w 146"/>
                <a:gd name="T35" fmla="*/ 20 h 120"/>
                <a:gd name="T36" fmla="*/ 4 w 146"/>
                <a:gd name="T37" fmla="*/ 22 h 120"/>
                <a:gd name="T38" fmla="*/ 6 w 146"/>
                <a:gd name="T39" fmla="*/ 28 h 120"/>
                <a:gd name="T40" fmla="*/ 6 w 146"/>
                <a:gd name="T41" fmla="*/ 40 h 120"/>
                <a:gd name="T42" fmla="*/ 6 w 146"/>
                <a:gd name="T43" fmla="*/ 48 h 120"/>
                <a:gd name="T44" fmla="*/ 2 w 146"/>
                <a:gd name="T45" fmla="*/ 54 h 120"/>
                <a:gd name="T46" fmla="*/ 0 w 146"/>
                <a:gd name="T47" fmla="*/ 64 h 120"/>
                <a:gd name="T48" fmla="*/ 0 w 146"/>
                <a:gd name="T49" fmla="*/ 100 h 120"/>
                <a:gd name="T50" fmla="*/ 16 w 146"/>
                <a:gd name="T51" fmla="*/ 100 h 120"/>
                <a:gd name="T52" fmla="*/ 34 w 146"/>
                <a:gd name="T53" fmla="*/ 112 h 120"/>
                <a:gd name="T54" fmla="*/ 52 w 146"/>
                <a:gd name="T55" fmla="*/ 118 h 120"/>
                <a:gd name="T56" fmla="*/ 76 w 146"/>
                <a:gd name="T57" fmla="*/ 120 h 120"/>
                <a:gd name="T58" fmla="*/ 94 w 146"/>
                <a:gd name="T59" fmla="*/ 102 h 120"/>
                <a:gd name="T60" fmla="*/ 96 w 146"/>
                <a:gd name="T61" fmla="*/ 86 h 120"/>
                <a:gd name="T62" fmla="*/ 100 w 146"/>
                <a:gd name="T63" fmla="*/ 80 h 120"/>
                <a:gd name="T64" fmla="*/ 108 w 146"/>
                <a:gd name="T65" fmla="*/ 72 h 120"/>
                <a:gd name="T66" fmla="*/ 118 w 146"/>
                <a:gd name="T67" fmla="*/ 68 h 120"/>
                <a:gd name="T68" fmla="*/ 122 w 146"/>
                <a:gd name="T69" fmla="*/ 72 h 120"/>
                <a:gd name="T70" fmla="*/ 126 w 146"/>
                <a:gd name="T71" fmla="*/ 72 h 120"/>
                <a:gd name="T72" fmla="*/ 132 w 146"/>
                <a:gd name="T73" fmla="*/ 68 h 120"/>
                <a:gd name="T74" fmla="*/ 138 w 146"/>
                <a:gd name="T75" fmla="*/ 56 h 120"/>
                <a:gd name="T76" fmla="*/ 142 w 146"/>
                <a:gd name="T77" fmla="*/ 46 h 120"/>
                <a:gd name="T78" fmla="*/ 144 w 146"/>
                <a:gd name="T79" fmla="*/ 36 h 120"/>
                <a:gd name="T80" fmla="*/ 146 w 146"/>
                <a:gd name="T81" fmla="*/ 24 h 120"/>
                <a:gd name="T82" fmla="*/ 144 w 146"/>
                <a:gd name="T83" fmla="*/ 14 h 120"/>
                <a:gd name="T84" fmla="*/ 146 w 146"/>
                <a:gd name="T85" fmla="*/ 4 h 120"/>
                <a:gd name="T86" fmla="*/ 146 w 146"/>
                <a:gd name="T87" fmla="*/ 0 h 12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46"/>
                <a:gd name="T133" fmla="*/ 0 h 120"/>
                <a:gd name="T134" fmla="*/ 146 w 146"/>
                <a:gd name="T135" fmla="*/ 120 h 12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46" h="120">
                  <a:moveTo>
                    <a:pt x="146" y="0"/>
                  </a:moveTo>
                  <a:lnTo>
                    <a:pt x="142" y="0"/>
                  </a:lnTo>
                  <a:lnTo>
                    <a:pt x="136" y="0"/>
                  </a:lnTo>
                  <a:lnTo>
                    <a:pt x="132" y="2"/>
                  </a:lnTo>
                  <a:lnTo>
                    <a:pt x="126" y="4"/>
                  </a:lnTo>
                  <a:lnTo>
                    <a:pt x="124" y="6"/>
                  </a:lnTo>
                  <a:lnTo>
                    <a:pt x="120" y="6"/>
                  </a:lnTo>
                  <a:lnTo>
                    <a:pt x="120" y="8"/>
                  </a:lnTo>
                  <a:lnTo>
                    <a:pt x="108" y="2"/>
                  </a:lnTo>
                  <a:lnTo>
                    <a:pt x="96" y="4"/>
                  </a:lnTo>
                  <a:lnTo>
                    <a:pt x="88" y="6"/>
                  </a:lnTo>
                  <a:lnTo>
                    <a:pt x="84" y="8"/>
                  </a:lnTo>
                  <a:lnTo>
                    <a:pt x="80" y="6"/>
                  </a:lnTo>
                  <a:lnTo>
                    <a:pt x="76" y="6"/>
                  </a:lnTo>
                  <a:lnTo>
                    <a:pt x="70" y="8"/>
                  </a:lnTo>
                  <a:lnTo>
                    <a:pt x="68" y="12"/>
                  </a:lnTo>
                  <a:lnTo>
                    <a:pt x="64" y="14"/>
                  </a:lnTo>
                  <a:lnTo>
                    <a:pt x="62" y="16"/>
                  </a:lnTo>
                  <a:lnTo>
                    <a:pt x="58" y="14"/>
                  </a:lnTo>
                  <a:lnTo>
                    <a:pt x="54" y="10"/>
                  </a:lnTo>
                  <a:lnTo>
                    <a:pt x="50" y="10"/>
                  </a:lnTo>
                  <a:lnTo>
                    <a:pt x="46" y="8"/>
                  </a:lnTo>
                  <a:lnTo>
                    <a:pt x="42" y="8"/>
                  </a:lnTo>
                  <a:lnTo>
                    <a:pt x="40" y="6"/>
                  </a:lnTo>
                  <a:lnTo>
                    <a:pt x="38" y="6"/>
                  </a:lnTo>
                  <a:lnTo>
                    <a:pt x="34" y="6"/>
                  </a:lnTo>
                  <a:lnTo>
                    <a:pt x="30" y="6"/>
                  </a:lnTo>
                  <a:lnTo>
                    <a:pt x="22" y="6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4"/>
                  </a:lnTo>
                  <a:lnTo>
                    <a:pt x="4" y="18"/>
                  </a:lnTo>
                  <a:lnTo>
                    <a:pt x="2" y="20"/>
                  </a:lnTo>
                  <a:lnTo>
                    <a:pt x="4" y="22"/>
                  </a:lnTo>
                  <a:lnTo>
                    <a:pt x="4" y="24"/>
                  </a:lnTo>
                  <a:lnTo>
                    <a:pt x="6" y="28"/>
                  </a:lnTo>
                  <a:lnTo>
                    <a:pt x="6" y="34"/>
                  </a:lnTo>
                  <a:lnTo>
                    <a:pt x="6" y="40"/>
                  </a:lnTo>
                  <a:lnTo>
                    <a:pt x="6" y="46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2" y="54"/>
                  </a:lnTo>
                  <a:lnTo>
                    <a:pt x="2" y="58"/>
                  </a:lnTo>
                  <a:lnTo>
                    <a:pt x="0" y="64"/>
                  </a:lnTo>
                  <a:lnTo>
                    <a:pt x="0" y="70"/>
                  </a:lnTo>
                  <a:lnTo>
                    <a:pt x="0" y="100"/>
                  </a:lnTo>
                  <a:lnTo>
                    <a:pt x="14" y="98"/>
                  </a:lnTo>
                  <a:lnTo>
                    <a:pt x="16" y="100"/>
                  </a:lnTo>
                  <a:lnTo>
                    <a:pt x="24" y="106"/>
                  </a:lnTo>
                  <a:lnTo>
                    <a:pt x="34" y="112"/>
                  </a:lnTo>
                  <a:lnTo>
                    <a:pt x="48" y="118"/>
                  </a:lnTo>
                  <a:lnTo>
                    <a:pt x="52" y="118"/>
                  </a:lnTo>
                  <a:lnTo>
                    <a:pt x="62" y="120"/>
                  </a:lnTo>
                  <a:lnTo>
                    <a:pt x="76" y="120"/>
                  </a:lnTo>
                  <a:lnTo>
                    <a:pt x="86" y="120"/>
                  </a:lnTo>
                  <a:lnTo>
                    <a:pt x="94" y="102"/>
                  </a:lnTo>
                  <a:lnTo>
                    <a:pt x="94" y="88"/>
                  </a:lnTo>
                  <a:lnTo>
                    <a:pt x="96" y="86"/>
                  </a:lnTo>
                  <a:lnTo>
                    <a:pt x="98" y="84"/>
                  </a:lnTo>
                  <a:lnTo>
                    <a:pt x="100" y="80"/>
                  </a:lnTo>
                  <a:lnTo>
                    <a:pt x="104" y="76"/>
                  </a:lnTo>
                  <a:lnTo>
                    <a:pt x="108" y="72"/>
                  </a:lnTo>
                  <a:lnTo>
                    <a:pt x="112" y="70"/>
                  </a:lnTo>
                  <a:lnTo>
                    <a:pt x="118" y="68"/>
                  </a:lnTo>
                  <a:lnTo>
                    <a:pt x="122" y="72"/>
                  </a:lnTo>
                  <a:lnTo>
                    <a:pt x="124" y="72"/>
                  </a:lnTo>
                  <a:lnTo>
                    <a:pt x="126" y="72"/>
                  </a:lnTo>
                  <a:lnTo>
                    <a:pt x="128" y="70"/>
                  </a:lnTo>
                  <a:lnTo>
                    <a:pt x="132" y="68"/>
                  </a:lnTo>
                  <a:lnTo>
                    <a:pt x="136" y="64"/>
                  </a:lnTo>
                  <a:lnTo>
                    <a:pt x="138" y="56"/>
                  </a:lnTo>
                  <a:lnTo>
                    <a:pt x="142" y="46"/>
                  </a:lnTo>
                  <a:lnTo>
                    <a:pt x="144" y="42"/>
                  </a:lnTo>
                  <a:lnTo>
                    <a:pt x="144" y="36"/>
                  </a:lnTo>
                  <a:lnTo>
                    <a:pt x="146" y="30"/>
                  </a:lnTo>
                  <a:lnTo>
                    <a:pt x="146" y="24"/>
                  </a:lnTo>
                  <a:lnTo>
                    <a:pt x="144" y="18"/>
                  </a:lnTo>
                  <a:lnTo>
                    <a:pt x="144" y="14"/>
                  </a:lnTo>
                  <a:lnTo>
                    <a:pt x="144" y="8"/>
                  </a:lnTo>
                  <a:lnTo>
                    <a:pt x="146" y="4"/>
                  </a:lnTo>
                  <a:lnTo>
                    <a:pt x="146" y="2"/>
                  </a:lnTo>
                  <a:lnTo>
                    <a:pt x="146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27" name="Freeform 92"/>
            <p:cNvSpPr>
              <a:spLocks/>
            </p:cNvSpPr>
            <p:nvPr/>
          </p:nvSpPr>
          <p:spPr bwMode="gray">
            <a:xfrm>
              <a:off x="995" y="2796"/>
              <a:ext cx="52" cy="132"/>
            </a:xfrm>
            <a:custGeom>
              <a:avLst/>
              <a:gdLst>
                <a:gd name="T0" fmla="*/ 28 w 52"/>
                <a:gd name="T1" fmla="*/ 132 h 132"/>
                <a:gd name="T2" fmla="*/ 30 w 52"/>
                <a:gd name="T3" fmla="*/ 118 h 132"/>
                <a:gd name="T4" fmla="*/ 30 w 52"/>
                <a:gd name="T5" fmla="*/ 118 h 132"/>
                <a:gd name="T6" fmla="*/ 30 w 52"/>
                <a:gd name="T7" fmla="*/ 116 h 132"/>
                <a:gd name="T8" fmla="*/ 32 w 52"/>
                <a:gd name="T9" fmla="*/ 112 h 132"/>
                <a:gd name="T10" fmla="*/ 32 w 52"/>
                <a:gd name="T11" fmla="*/ 108 h 132"/>
                <a:gd name="T12" fmla="*/ 36 w 52"/>
                <a:gd name="T13" fmla="*/ 104 h 132"/>
                <a:gd name="T14" fmla="*/ 40 w 52"/>
                <a:gd name="T15" fmla="*/ 100 h 132"/>
                <a:gd name="T16" fmla="*/ 44 w 52"/>
                <a:gd name="T17" fmla="*/ 96 h 132"/>
                <a:gd name="T18" fmla="*/ 44 w 52"/>
                <a:gd name="T19" fmla="*/ 92 h 132"/>
                <a:gd name="T20" fmla="*/ 44 w 52"/>
                <a:gd name="T21" fmla="*/ 80 h 132"/>
                <a:gd name="T22" fmla="*/ 44 w 52"/>
                <a:gd name="T23" fmla="*/ 66 h 132"/>
                <a:gd name="T24" fmla="*/ 46 w 52"/>
                <a:gd name="T25" fmla="*/ 52 h 132"/>
                <a:gd name="T26" fmla="*/ 52 w 52"/>
                <a:gd name="T27" fmla="*/ 44 h 132"/>
                <a:gd name="T28" fmla="*/ 50 w 52"/>
                <a:gd name="T29" fmla="*/ 44 h 132"/>
                <a:gd name="T30" fmla="*/ 50 w 52"/>
                <a:gd name="T31" fmla="*/ 40 h 132"/>
                <a:gd name="T32" fmla="*/ 48 w 52"/>
                <a:gd name="T33" fmla="*/ 36 h 132"/>
                <a:gd name="T34" fmla="*/ 46 w 52"/>
                <a:gd name="T35" fmla="*/ 30 h 132"/>
                <a:gd name="T36" fmla="*/ 44 w 52"/>
                <a:gd name="T37" fmla="*/ 24 h 132"/>
                <a:gd name="T38" fmla="*/ 44 w 52"/>
                <a:gd name="T39" fmla="*/ 20 h 132"/>
                <a:gd name="T40" fmla="*/ 44 w 52"/>
                <a:gd name="T41" fmla="*/ 14 h 132"/>
                <a:gd name="T42" fmla="*/ 16 w 52"/>
                <a:gd name="T43" fmla="*/ 16 h 132"/>
                <a:gd name="T44" fmla="*/ 16 w 52"/>
                <a:gd name="T45" fmla="*/ 14 h 132"/>
                <a:gd name="T46" fmla="*/ 14 w 52"/>
                <a:gd name="T47" fmla="*/ 12 h 132"/>
                <a:gd name="T48" fmla="*/ 12 w 52"/>
                <a:gd name="T49" fmla="*/ 8 h 132"/>
                <a:gd name="T50" fmla="*/ 8 w 52"/>
                <a:gd name="T51" fmla="*/ 4 h 132"/>
                <a:gd name="T52" fmla="*/ 4 w 52"/>
                <a:gd name="T53" fmla="*/ 2 h 132"/>
                <a:gd name="T54" fmla="*/ 0 w 52"/>
                <a:gd name="T55" fmla="*/ 0 h 13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52"/>
                <a:gd name="T85" fmla="*/ 0 h 132"/>
                <a:gd name="T86" fmla="*/ 52 w 52"/>
                <a:gd name="T87" fmla="*/ 132 h 132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52" h="132">
                  <a:moveTo>
                    <a:pt x="28" y="132"/>
                  </a:moveTo>
                  <a:lnTo>
                    <a:pt x="30" y="118"/>
                  </a:lnTo>
                  <a:lnTo>
                    <a:pt x="30" y="116"/>
                  </a:lnTo>
                  <a:lnTo>
                    <a:pt x="32" y="112"/>
                  </a:lnTo>
                  <a:lnTo>
                    <a:pt x="32" y="108"/>
                  </a:lnTo>
                  <a:lnTo>
                    <a:pt x="36" y="104"/>
                  </a:lnTo>
                  <a:lnTo>
                    <a:pt x="40" y="100"/>
                  </a:lnTo>
                  <a:lnTo>
                    <a:pt x="44" y="96"/>
                  </a:lnTo>
                  <a:lnTo>
                    <a:pt x="44" y="92"/>
                  </a:lnTo>
                  <a:lnTo>
                    <a:pt x="44" y="80"/>
                  </a:lnTo>
                  <a:lnTo>
                    <a:pt x="44" y="66"/>
                  </a:lnTo>
                  <a:lnTo>
                    <a:pt x="46" y="52"/>
                  </a:lnTo>
                  <a:lnTo>
                    <a:pt x="52" y="44"/>
                  </a:lnTo>
                  <a:lnTo>
                    <a:pt x="50" y="44"/>
                  </a:lnTo>
                  <a:lnTo>
                    <a:pt x="50" y="40"/>
                  </a:lnTo>
                  <a:lnTo>
                    <a:pt x="48" y="36"/>
                  </a:lnTo>
                  <a:lnTo>
                    <a:pt x="46" y="30"/>
                  </a:lnTo>
                  <a:lnTo>
                    <a:pt x="44" y="24"/>
                  </a:lnTo>
                  <a:lnTo>
                    <a:pt x="44" y="20"/>
                  </a:lnTo>
                  <a:lnTo>
                    <a:pt x="44" y="14"/>
                  </a:lnTo>
                  <a:lnTo>
                    <a:pt x="16" y="16"/>
                  </a:lnTo>
                  <a:lnTo>
                    <a:pt x="16" y="14"/>
                  </a:lnTo>
                  <a:lnTo>
                    <a:pt x="14" y="12"/>
                  </a:lnTo>
                  <a:lnTo>
                    <a:pt x="12" y="8"/>
                  </a:lnTo>
                  <a:lnTo>
                    <a:pt x="8" y="4"/>
                  </a:lnTo>
                  <a:lnTo>
                    <a:pt x="4" y="2"/>
                  </a:lnTo>
                  <a:lnTo>
                    <a:pt x="0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28" name="Freeform 93"/>
            <p:cNvSpPr>
              <a:spLocks/>
            </p:cNvSpPr>
            <p:nvPr/>
          </p:nvSpPr>
          <p:spPr bwMode="gray">
            <a:xfrm>
              <a:off x="829" y="2796"/>
              <a:ext cx="218" cy="162"/>
            </a:xfrm>
            <a:custGeom>
              <a:avLst/>
              <a:gdLst>
                <a:gd name="T0" fmla="*/ 94 w 218"/>
                <a:gd name="T1" fmla="*/ 36 h 162"/>
                <a:gd name="T2" fmla="*/ 78 w 218"/>
                <a:gd name="T3" fmla="*/ 40 h 162"/>
                <a:gd name="T4" fmla="*/ 62 w 218"/>
                <a:gd name="T5" fmla="*/ 42 h 162"/>
                <a:gd name="T6" fmla="*/ 60 w 218"/>
                <a:gd name="T7" fmla="*/ 62 h 162"/>
                <a:gd name="T8" fmla="*/ 50 w 218"/>
                <a:gd name="T9" fmla="*/ 100 h 162"/>
                <a:gd name="T10" fmla="*/ 38 w 218"/>
                <a:gd name="T11" fmla="*/ 116 h 162"/>
                <a:gd name="T12" fmla="*/ 32 w 218"/>
                <a:gd name="T13" fmla="*/ 120 h 162"/>
                <a:gd name="T14" fmla="*/ 24 w 218"/>
                <a:gd name="T15" fmla="*/ 122 h 162"/>
                <a:gd name="T16" fmla="*/ 18 w 218"/>
                <a:gd name="T17" fmla="*/ 122 h 162"/>
                <a:gd name="T18" fmla="*/ 10 w 218"/>
                <a:gd name="T19" fmla="*/ 122 h 162"/>
                <a:gd name="T20" fmla="*/ 4 w 218"/>
                <a:gd name="T21" fmla="*/ 122 h 162"/>
                <a:gd name="T22" fmla="*/ 2 w 218"/>
                <a:gd name="T23" fmla="*/ 128 h 162"/>
                <a:gd name="T24" fmla="*/ 4 w 218"/>
                <a:gd name="T25" fmla="*/ 132 h 162"/>
                <a:gd name="T26" fmla="*/ 8 w 218"/>
                <a:gd name="T27" fmla="*/ 138 h 162"/>
                <a:gd name="T28" fmla="*/ 8 w 218"/>
                <a:gd name="T29" fmla="*/ 140 h 162"/>
                <a:gd name="T30" fmla="*/ 14 w 218"/>
                <a:gd name="T31" fmla="*/ 144 h 162"/>
                <a:gd name="T32" fmla="*/ 16 w 218"/>
                <a:gd name="T33" fmla="*/ 144 h 162"/>
                <a:gd name="T34" fmla="*/ 16 w 218"/>
                <a:gd name="T35" fmla="*/ 150 h 162"/>
                <a:gd name="T36" fmla="*/ 28 w 218"/>
                <a:gd name="T37" fmla="*/ 142 h 162"/>
                <a:gd name="T38" fmla="*/ 30 w 218"/>
                <a:gd name="T39" fmla="*/ 146 h 162"/>
                <a:gd name="T40" fmla="*/ 36 w 218"/>
                <a:gd name="T41" fmla="*/ 150 h 162"/>
                <a:gd name="T42" fmla="*/ 42 w 218"/>
                <a:gd name="T43" fmla="*/ 154 h 162"/>
                <a:gd name="T44" fmla="*/ 44 w 218"/>
                <a:gd name="T45" fmla="*/ 156 h 162"/>
                <a:gd name="T46" fmla="*/ 50 w 218"/>
                <a:gd name="T47" fmla="*/ 162 h 162"/>
                <a:gd name="T48" fmla="*/ 50 w 218"/>
                <a:gd name="T49" fmla="*/ 158 h 162"/>
                <a:gd name="T50" fmla="*/ 56 w 218"/>
                <a:gd name="T51" fmla="*/ 152 h 162"/>
                <a:gd name="T52" fmla="*/ 68 w 218"/>
                <a:gd name="T53" fmla="*/ 146 h 162"/>
                <a:gd name="T54" fmla="*/ 82 w 218"/>
                <a:gd name="T55" fmla="*/ 146 h 162"/>
                <a:gd name="T56" fmla="*/ 88 w 218"/>
                <a:gd name="T57" fmla="*/ 146 h 162"/>
                <a:gd name="T58" fmla="*/ 88 w 218"/>
                <a:gd name="T59" fmla="*/ 148 h 162"/>
                <a:gd name="T60" fmla="*/ 96 w 218"/>
                <a:gd name="T61" fmla="*/ 150 h 162"/>
                <a:gd name="T62" fmla="*/ 106 w 218"/>
                <a:gd name="T63" fmla="*/ 154 h 162"/>
                <a:gd name="T64" fmla="*/ 110 w 218"/>
                <a:gd name="T65" fmla="*/ 156 h 162"/>
                <a:gd name="T66" fmla="*/ 114 w 218"/>
                <a:gd name="T67" fmla="*/ 152 h 162"/>
                <a:gd name="T68" fmla="*/ 122 w 218"/>
                <a:gd name="T69" fmla="*/ 148 h 162"/>
                <a:gd name="T70" fmla="*/ 130 w 218"/>
                <a:gd name="T71" fmla="*/ 148 h 162"/>
                <a:gd name="T72" fmla="*/ 144 w 218"/>
                <a:gd name="T73" fmla="*/ 144 h 162"/>
                <a:gd name="T74" fmla="*/ 166 w 218"/>
                <a:gd name="T75" fmla="*/ 148 h 162"/>
                <a:gd name="T76" fmla="*/ 170 w 218"/>
                <a:gd name="T77" fmla="*/ 146 h 162"/>
                <a:gd name="T78" fmla="*/ 178 w 218"/>
                <a:gd name="T79" fmla="*/ 142 h 162"/>
                <a:gd name="T80" fmla="*/ 188 w 218"/>
                <a:gd name="T81" fmla="*/ 140 h 162"/>
                <a:gd name="T82" fmla="*/ 196 w 218"/>
                <a:gd name="T83" fmla="*/ 118 h 162"/>
                <a:gd name="T84" fmla="*/ 196 w 218"/>
                <a:gd name="T85" fmla="*/ 116 h 162"/>
                <a:gd name="T86" fmla="*/ 198 w 218"/>
                <a:gd name="T87" fmla="*/ 108 h 162"/>
                <a:gd name="T88" fmla="*/ 206 w 218"/>
                <a:gd name="T89" fmla="*/ 100 h 162"/>
                <a:gd name="T90" fmla="*/ 210 w 218"/>
                <a:gd name="T91" fmla="*/ 92 h 162"/>
                <a:gd name="T92" fmla="*/ 210 w 218"/>
                <a:gd name="T93" fmla="*/ 66 h 162"/>
                <a:gd name="T94" fmla="*/ 218 w 218"/>
                <a:gd name="T95" fmla="*/ 44 h 162"/>
                <a:gd name="T96" fmla="*/ 216 w 218"/>
                <a:gd name="T97" fmla="*/ 40 h 162"/>
                <a:gd name="T98" fmla="*/ 212 w 218"/>
                <a:gd name="T99" fmla="*/ 30 h 162"/>
                <a:gd name="T100" fmla="*/ 210 w 218"/>
                <a:gd name="T101" fmla="*/ 20 h 162"/>
                <a:gd name="T102" fmla="*/ 182 w 218"/>
                <a:gd name="T103" fmla="*/ 16 h 162"/>
                <a:gd name="T104" fmla="*/ 180 w 218"/>
                <a:gd name="T105" fmla="*/ 12 h 162"/>
                <a:gd name="T106" fmla="*/ 174 w 218"/>
                <a:gd name="T107" fmla="*/ 4 h 162"/>
                <a:gd name="T108" fmla="*/ 166 w 218"/>
                <a:gd name="T109" fmla="*/ 0 h 16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18"/>
                <a:gd name="T166" fmla="*/ 0 h 162"/>
                <a:gd name="T167" fmla="*/ 218 w 218"/>
                <a:gd name="T168" fmla="*/ 162 h 162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18" h="162">
                  <a:moveTo>
                    <a:pt x="162" y="0"/>
                  </a:moveTo>
                  <a:lnTo>
                    <a:pt x="94" y="36"/>
                  </a:lnTo>
                  <a:lnTo>
                    <a:pt x="90" y="38"/>
                  </a:lnTo>
                  <a:lnTo>
                    <a:pt x="78" y="40"/>
                  </a:lnTo>
                  <a:lnTo>
                    <a:pt x="68" y="42"/>
                  </a:lnTo>
                  <a:lnTo>
                    <a:pt x="62" y="42"/>
                  </a:lnTo>
                  <a:lnTo>
                    <a:pt x="62" y="48"/>
                  </a:lnTo>
                  <a:lnTo>
                    <a:pt x="60" y="62"/>
                  </a:lnTo>
                  <a:lnTo>
                    <a:pt x="56" y="80"/>
                  </a:lnTo>
                  <a:lnTo>
                    <a:pt x="50" y="100"/>
                  </a:lnTo>
                  <a:lnTo>
                    <a:pt x="38" y="116"/>
                  </a:lnTo>
                  <a:lnTo>
                    <a:pt x="36" y="118"/>
                  </a:lnTo>
                  <a:lnTo>
                    <a:pt x="32" y="120"/>
                  </a:lnTo>
                  <a:lnTo>
                    <a:pt x="28" y="120"/>
                  </a:lnTo>
                  <a:lnTo>
                    <a:pt x="24" y="122"/>
                  </a:lnTo>
                  <a:lnTo>
                    <a:pt x="20" y="122"/>
                  </a:lnTo>
                  <a:lnTo>
                    <a:pt x="18" y="122"/>
                  </a:lnTo>
                  <a:lnTo>
                    <a:pt x="14" y="122"/>
                  </a:lnTo>
                  <a:lnTo>
                    <a:pt x="10" y="122"/>
                  </a:lnTo>
                  <a:lnTo>
                    <a:pt x="6" y="122"/>
                  </a:lnTo>
                  <a:lnTo>
                    <a:pt x="4" y="122"/>
                  </a:lnTo>
                  <a:lnTo>
                    <a:pt x="0" y="128"/>
                  </a:lnTo>
                  <a:lnTo>
                    <a:pt x="2" y="128"/>
                  </a:lnTo>
                  <a:lnTo>
                    <a:pt x="2" y="130"/>
                  </a:lnTo>
                  <a:lnTo>
                    <a:pt x="4" y="132"/>
                  </a:lnTo>
                  <a:lnTo>
                    <a:pt x="6" y="136"/>
                  </a:lnTo>
                  <a:lnTo>
                    <a:pt x="8" y="138"/>
                  </a:lnTo>
                  <a:lnTo>
                    <a:pt x="8" y="140"/>
                  </a:lnTo>
                  <a:lnTo>
                    <a:pt x="10" y="142"/>
                  </a:lnTo>
                  <a:lnTo>
                    <a:pt x="14" y="144"/>
                  </a:lnTo>
                  <a:lnTo>
                    <a:pt x="16" y="144"/>
                  </a:lnTo>
                  <a:lnTo>
                    <a:pt x="16" y="146"/>
                  </a:lnTo>
                  <a:lnTo>
                    <a:pt x="16" y="150"/>
                  </a:lnTo>
                  <a:lnTo>
                    <a:pt x="26" y="150"/>
                  </a:lnTo>
                  <a:lnTo>
                    <a:pt x="28" y="142"/>
                  </a:lnTo>
                  <a:lnTo>
                    <a:pt x="28" y="144"/>
                  </a:lnTo>
                  <a:lnTo>
                    <a:pt x="30" y="146"/>
                  </a:lnTo>
                  <a:lnTo>
                    <a:pt x="34" y="148"/>
                  </a:lnTo>
                  <a:lnTo>
                    <a:pt x="36" y="150"/>
                  </a:lnTo>
                  <a:lnTo>
                    <a:pt x="38" y="152"/>
                  </a:lnTo>
                  <a:lnTo>
                    <a:pt x="42" y="154"/>
                  </a:lnTo>
                  <a:lnTo>
                    <a:pt x="44" y="156"/>
                  </a:lnTo>
                  <a:lnTo>
                    <a:pt x="46" y="158"/>
                  </a:lnTo>
                  <a:lnTo>
                    <a:pt x="50" y="162"/>
                  </a:lnTo>
                  <a:lnTo>
                    <a:pt x="50" y="160"/>
                  </a:lnTo>
                  <a:lnTo>
                    <a:pt x="50" y="158"/>
                  </a:lnTo>
                  <a:lnTo>
                    <a:pt x="54" y="156"/>
                  </a:lnTo>
                  <a:lnTo>
                    <a:pt x="56" y="152"/>
                  </a:lnTo>
                  <a:lnTo>
                    <a:pt x="62" y="148"/>
                  </a:lnTo>
                  <a:lnTo>
                    <a:pt x="68" y="146"/>
                  </a:lnTo>
                  <a:lnTo>
                    <a:pt x="76" y="146"/>
                  </a:lnTo>
                  <a:lnTo>
                    <a:pt x="82" y="146"/>
                  </a:lnTo>
                  <a:lnTo>
                    <a:pt x="86" y="146"/>
                  </a:lnTo>
                  <a:lnTo>
                    <a:pt x="88" y="146"/>
                  </a:lnTo>
                  <a:lnTo>
                    <a:pt x="88" y="148"/>
                  </a:lnTo>
                  <a:lnTo>
                    <a:pt x="92" y="148"/>
                  </a:lnTo>
                  <a:lnTo>
                    <a:pt x="96" y="150"/>
                  </a:lnTo>
                  <a:lnTo>
                    <a:pt x="102" y="152"/>
                  </a:lnTo>
                  <a:lnTo>
                    <a:pt x="106" y="154"/>
                  </a:lnTo>
                  <a:lnTo>
                    <a:pt x="108" y="156"/>
                  </a:lnTo>
                  <a:lnTo>
                    <a:pt x="110" y="156"/>
                  </a:lnTo>
                  <a:lnTo>
                    <a:pt x="110" y="154"/>
                  </a:lnTo>
                  <a:lnTo>
                    <a:pt x="114" y="152"/>
                  </a:lnTo>
                  <a:lnTo>
                    <a:pt x="118" y="148"/>
                  </a:lnTo>
                  <a:lnTo>
                    <a:pt x="122" y="148"/>
                  </a:lnTo>
                  <a:lnTo>
                    <a:pt x="126" y="146"/>
                  </a:lnTo>
                  <a:lnTo>
                    <a:pt x="130" y="148"/>
                  </a:lnTo>
                  <a:lnTo>
                    <a:pt x="134" y="146"/>
                  </a:lnTo>
                  <a:lnTo>
                    <a:pt x="144" y="144"/>
                  </a:lnTo>
                  <a:lnTo>
                    <a:pt x="154" y="144"/>
                  </a:lnTo>
                  <a:lnTo>
                    <a:pt x="166" y="148"/>
                  </a:lnTo>
                  <a:lnTo>
                    <a:pt x="168" y="148"/>
                  </a:lnTo>
                  <a:lnTo>
                    <a:pt x="170" y="146"/>
                  </a:lnTo>
                  <a:lnTo>
                    <a:pt x="174" y="144"/>
                  </a:lnTo>
                  <a:lnTo>
                    <a:pt x="178" y="142"/>
                  </a:lnTo>
                  <a:lnTo>
                    <a:pt x="182" y="140"/>
                  </a:lnTo>
                  <a:lnTo>
                    <a:pt x="188" y="140"/>
                  </a:lnTo>
                  <a:lnTo>
                    <a:pt x="192" y="140"/>
                  </a:lnTo>
                  <a:lnTo>
                    <a:pt x="196" y="118"/>
                  </a:lnTo>
                  <a:lnTo>
                    <a:pt x="196" y="116"/>
                  </a:lnTo>
                  <a:lnTo>
                    <a:pt x="198" y="112"/>
                  </a:lnTo>
                  <a:lnTo>
                    <a:pt x="198" y="108"/>
                  </a:lnTo>
                  <a:lnTo>
                    <a:pt x="202" y="104"/>
                  </a:lnTo>
                  <a:lnTo>
                    <a:pt x="206" y="100"/>
                  </a:lnTo>
                  <a:lnTo>
                    <a:pt x="210" y="96"/>
                  </a:lnTo>
                  <a:lnTo>
                    <a:pt x="210" y="92"/>
                  </a:lnTo>
                  <a:lnTo>
                    <a:pt x="210" y="80"/>
                  </a:lnTo>
                  <a:lnTo>
                    <a:pt x="210" y="66"/>
                  </a:lnTo>
                  <a:lnTo>
                    <a:pt x="212" y="52"/>
                  </a:lnTo>
                  <a:lnTo>
                    <a:pt x="218" y="44"/>
                  </a:lnTo>
                  <a:lnTo>
                    <a:pt x="216" y="44"/>
                  </a:lnTo>
                  <a:lnTo>
                    <a:pt x="216" y="40"/>
                  </a:lnTo>
                  <a:lnTo>
                    <a:pt x="214" y="36"/>
                  </a:lnTo>
                  <a:lnTo>
                    <a:pt x="212" y="30"/>
                  </a:lnTo>
                  <a:lnTo>
                    <a:pt x="210" y="24"/>
                  </a:lnTo>
                  <a:lnTo>
                    <a:pt x="210" y="20"/>
                  </a:lnTo>
                  <a:lnTo>
                    <a:pt x="210" y="14"/>
                  </a:lnTo>
                  <a:lnTo>
                    <a:pt x="182" y="16"/>
                  </a:lnTo>
                  <a:lnTo>
                    <a:pt x="182" y="14"/>
                  </a:lnTo>
                  <a:lnTo>
                    <a:pt x="180" y="12"/>
                  </a:lnTo>
                  <a:lnTo>
                    <a:pt x="178" y="8"/>
                  </a:lnTo>
                  <a:lnTo>
                    <a:pt x="174" y="4"/>
                  </a:lnTo>
                  <a:lnTo>
                    <a:pt x="170" y="2"/>
                  </a:lnTo>
                  <a:lnTo>
                    <a:pt x="166" y="0"/>
                  </a:lnTo>
                  <a:lnTo>
                    <a:pt x="162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29" name="Freeform 94"/>
            <p:cNvSpPr>
              <a:spLocks/>
            </p:cNvSpPr>
            <p:nvPr/>
          </p:nvSpPr>
          <p:spPr bwMode="gray">
            <a:xfrm>
              <a:off x="961" y="2936"/>
              <a:ext cx="88" cy="148"/>
            </a:xfrm>
            <a:custGeom>
              <a:avLst/>
              <a:gdLst>
                <a:gd name="T0" fmla="*/ 60 w 88"/>
                <a:gd name="T1" fmla="*/ 2 h 148"/>
                <a:gd name="T2" fmla="*/ 58 w 88"/>
                <a:gd name="T3" fmla="*/ 8 h 148"/>
                <a:gd name="T4" fmla="*/ 58 w 88"/>
                <a:gd name="T5" fmla="*/ 20 h 148"/>
                <a:gd name="T6" fmla="*/ 60 w 88"/>
                <a:gd name="T7" fmla="*/ 30 h 148"/>
                <a:gd name="T8" fmla="*/ 58 w 88"/>
                <a:gd name="T9" fmla="*/ 42 h 148"/>
                <a:gd name="T10" fmla="*/ 56 w 88"/>
                <a:gd name="T11" fmla="*/ 48 h 148"/>
                <a:gd name="T12" fmla="*/ 50 w 88"/>
                <a:gd name="T13" fmla="*/ 64 h 148"/>
                <a:gd name="T14" fmla="*/ 42 w 88"/>
                <a:gd name="T15" fmla="*/ 70 h 148"/>
                <a:gd name="T16" fmla="*/ 38 w 88"/>
                <a:gd name="T17" fmla="*/ 72 h 148"/>
                <a:gd name="T18" fmla="*/ 36 w 88"/>
                <a:gd name="T19" fmla="*/ 72 h 148"/>
                <a:gd name="T20" fmla="*/ 26 w 88"/>
                <a:gd name="T21" fmla="*/ 70 h 148"/>
                <a:gd name="T22" fmla="*/ 18 w 88"/>
                <a:gd name="T23" fmla="*/ 76 h 148"/>
                <a:gd name="T24" fmla="*/ 12 w 88"/>
                <a:gd name="T25" fmla="*/ 84 h 148"/>
                <a:gd name="T26" fmla="*/ 8 w 88"/>
                <a:gd name="T27" fmla="*/ 88 h 148"/>
                <a:gd name="T28" fmla="*/ 0 w 88"/>
                <a:gd name="T29" fmla="*/ 120 h 148"/>
                <a:gd name="T30" fmla="*/ 0 w 88"/>
                <a:gd name="T31" fmla="*/ 124 h 148"/>
                <a:gd name="T32" fmla="*/ 2 w 88"/>
                <a:gd name="T33" fmla="*/ 130 h 148"/>
                <a:gd name="T34" fmla="*/ 10 w 88"/>
                <a:gd name="T35" fmla="*/ 134 h 148"/>
                <a:gd name="T36" fmla="*/ 14 w 88"/>
                <a:gd name="T37" fmla="*/ 136 h 148"/>
                <a:gd name="T38" fmla="*/ 18 w 88"/>
                <a:gd name="T39" fmla="*/ 140 h 148"/>
                <a:gd name="T40" fmla="*/ 18 w 88"/>
                <a:gd name="T41" fmla="*/ 148 h 148"/>
                <a:gd name="T42" fmla="*/ 36 w 88"/>
                <a:gd name="T43" fmla="*/ 148 h 148"/>
                <a:gd name="T44" fmla="*/ 70 w 88"/>
                <a:gd name="T45" fmla="*/ 146 h 148"/>
                <a:gd name="T46" fmla="*/ 86 w 88"/>
                <a:gd name="T47" fmla="*/ 144 h 148"/>
                <a:gd name="T48" fmla="*/ 88 w 88"/>
                <a:gd name="T49" fmla="*/ 138 h 148"/>
                <a:gd name="T50" fmla="*/ 88 w 88"/>
                <a:gd name="T51" fmla="*/ 134 h 148"/>
                <a:gd name="T52" fmla="*/ 82 w 88"/>
                <a:gd name="T53" fmla="*/ 130 h 148"/>
                <a:gd name="T54" fmla="*/ 74 w 88"/>
                <a:gd name="T55" fmla="*/ 122 h 148"/>
                <a:gd name="T56" fmla="*/ 68 w 88"/>
                <a:gd name="T57" fmla="*/ 110 h 148"/>
                <a:gd name="T58" fmla="*/ 62 w 88"/>
                <a:gd name="T59" fmla="*/ 100 h 148"/>
                <a:gd name="T60" fmla="*/ 66 w 88"/>
                <a:gd name="T61" fmla="*/ 98 h 148"/>
                <a:gd name="T62" fmla="*/ 70 w 88"/>
                <a:gd name="T63" fmla="*/ 94 h 148"/>
                <a:gd name="T64" fmla="*/ 72 w 88"/>
                <a:gd name="T65" fmla="*/ 86 h 148"/>
                <a:gd name="T66" fmla="*/ 70 w 88"/>
                <a:gd name="T67" fmla="*/ 78 h 148"/>
                <a:gd name="T68" fmla="*/ 68 w 88"/>
                <a:gd name="T69" fmla="*/ 76 h 148"/>
                <a:gd name="T70" fmla="*/ 64 w 88"/>
                <a:gd name="T71" fmla="*/ 72 h 148"/>
                <a:gd name="T72" fmla="*/ 62 w 88"/>
                <a:gd name="T73" fmla="*/ 64 h 148"/>
                <a:gd name="T74" fmla="*/ 64 w 88"/>
                <a:gd name="T75" fmla="*/ 58 h 148"/>
                <a:gd name="T76" fmla="*/ 68 w 88"/>
                <a:gd name="T77" fmla="*/ 58 h 148"/>
                <a:gd name="T78" fmla="*/ 74 w 88"/>
                <a:gd name="T79" fmla="*/ 56 h 148"/>
                <a:gd name="T80" fmla="*/ 78 w 88"/>
                <a:gd name="T81" fmla="*/ 50 h 148"/>
                <a:gd name="T82" fmla="*/ 78 w 88"/>
                <a:gd name="T83" fmla="*/ 46 h 148"/>
                <a:gd name="T84" fmla="*/ 74 w 88"/>
                <a:gd name="T85" fmla="*/ 40 h 148"/>
                <a:gd name="T86" fmla="*/ 72 w 88"/>
                <a:gd name="T87" fmla="*/ 30 h 148"/>
                <a:gd name="T88" fmla="*/ 72 w 88"/>
                <a:gd name="T89" fmla="*/ 20 h 148"/>
                <a:gd name="T90" fmla="*/ 72 w 88"/>
                <a:gd name="T91" fmla="*/ 16 h 148"/>
                <a:gd name="T92" fmla="*/ 72 w 88"/>
                <a:gd name="T93" fmla="*/ 8 h 148"/>
                <a:gd name="T94" fmla="*/ 66 w 88"/>
                <a:gd name="T95" fmla="*/ 2 h 14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88"/>
                <a:gd name="T145" fmla="*/ 0 h 148"/>
                <a:gd name="T146" fmla="*/ 88 w 88"/>
                <a:gd name="T147" fmla="*/ 148 h 14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88" h="148">
                  <a:moveTo>
                    <a:pt x="60" y="0"/>
                  </a:moveTo>
                  <a:lnTo>
                    <a:pt x="60" y="2"/>
                  </a:lnTo>
                  <a:lnTo>
                    <a:pt x="60" y="4"/>
                  </a:lnTo>
                  <a:lnTo>
                    <a:pt x="58" y="8"/>
                  </a:lnTo>
                  <a:lnTo>
                    <a:pt x="58" y="14"/>
                  </a:lnTo>
                  <a:lnTo>
                    <a:pt x="58" y="20"/>
                  </a:lnTo>
                  <a:lnTo>
                    <a:pt x="60" y="24"/>
                  </a:lnTo>
                  <a:lnTo>
                    <a:pt x="60" y="30"/>
                  </a:lnTo>
                  <a:lnTo>
                    <a:pt x="58" y="36"/>
                  </a:lnTo>
                  <a:lnTo>
                    <a:pt x="58" y="42"/>
                  </a:lnTo>
                  <a:lnTo>
                    <a:pt x="56" y="46"/>
                  </a:lnTo>
                  <a:lnTo>
                    <a:pt x="56" y="48"/>
                  </a:lnTo>
                  <a:lnTo>
                    <a:pt x="52" y="56"/>
                  </a:lnTo>
                  <a:lnTo>
                    <a:pt x="50" y="64"/>
                  </a:lnTo>
                  <a:lnTo>
                    <a:pt x="46" y="68"/>
                  </a:lnTo>
                  <a:lnTo>
                    <a:pt x="42" y="70"/>
                  </a:lnTo>
                  <a:lnTo>
                    <a:pt x="40" y="72"/>
                  </a:lnTo>
                  <a:lnTo>
                    <a:pt x="38" y="72"/>
                  </a:lnTo>
                  <a:lnTo>
                    <a:pt x="36" y="72"/>
                  </a:lnTo>
                  <a:lnTo>
                    <a:pt x="32" y="70"/>
                  </a:lnTo>
                  <a:lnTo>
                    <a:pt x="26" y="70"/>
                  </a:lnTo>
                  <a:lnTo>
                    <a:pt x="22" y="72"/>
                  </a:lnTo>
                  <a:lnTo>
                    <a:pt x="18" y="76"/>
                  </a:lnTo>
                  <a:lnTo>
                    <a:pt x="14" y="80"/>
                  </a:lnTo>
                  <a:lnTo>
                    <a:pt x="12" y="84"/>
                  </a:lnTo>
                  <a:lnTo>
                    <a:pt x="10" y="86"/>
                  </a:lnTo>
                  <a:lnTo>
                    <a:pt x="8" y="88"/>
                  </a:lnTo>
                  <a:lnTo>
                    <a:pt x="8" y="102"/>
                  </a:lnTo>
                  <a:lnTo>
                    <a:pt x="0" y="120"/>
                  </a:lnTo>
                  <a:lnTo>
                    <a:pt x="0" y="122"/>
                  </a:lnTo>
                  <a:lnTo>
                    <a:pt x="0" y="124"/>
                  </a:lnTo>
                  <a:lnTo>
                    <a:pt x="2" y="126"/>
                  </a:lnTo>
                  <a:lnTo>
                    <a:pt x="2" y="130"/>
                  </a:lnTo>
                  <a:lnTo>
                    <a:pt x="6" y="132"/>
                  </a:lnTo>
                  <a:lnTo>
                    <a:pt x="10" y="134"/>
                  </a:lnTo>
                  <a:lnTo>
                    <a:pt x="12" y="134"/>
                  </a:lnTo>
                  <a:lnTo>
                    <a:pt x="14" y="136"/>
                  </a:lnTo>
                  <a:lnTo>
                    <a:pt x="16" y="138"/>
                  </a:lnTo>
                  <a:lnTo>
                    <a:pt x="18" y="140"/>
                  </a:lnTo>
                  <a:lnTo>
                    <a:pt x="18" y="144"/>
                  </a:lnTo>
                  <a:lnTo>
                    <a:pt x="18" y="148"/>
                  </a:lnTo>
                  <a:lnTo>
                    <a:pt x="22" y="148"/>
                  </a:lnTo>
                  <a:lnTo>
                    <a:pt x="36" y="148"/>
                  </a:lnTo>
                  <a:lnTo>
                    <a:pt x="52" y="146"/>
                  </a:lnTo>
                  <a:lnTo>
                    <a:pt x="70" y="146"/>
                  </a:lnTo>
                  <a:lnTo>
                    <a:pt x="88" y="146"/>
                  </a:lnTo>
                  <a:lnTo>
                    <a:pt x="86" y="144"/>
                  </a:lnTo>
                  <a:lnTo>
                    <a:pt x="86" y="142"/>
                  </a:lnTo>
                  <a:lnTo>
                    <a:pt x="88" y="138"/>
                  </a:lnTo>
                  <a:lnTo>
                    <a:pt x="88" y="134"/>
                  </a:lnTo>
                  <a:lnTo>
                    <a:pt x="84" y="132"/>
                  </a:lnTo>
                  <a:lnTo>
                    <a:pt x="82" y="130"/>
                  </a:lnTo>
                  <a:lnTo>
                    <a:pt x="78" y="126"/>
                  </a:lnTo>
                  <a:lnTo>
                    <a:pt x="74" y="122"/>
                  </a:lnTo>
                  <a:lnTo>
                    <a:pt x="70" y="116"/>
                  </a:lnTo>
                  <a:lnTo>
                    <a:pt x="68" y="110"/>
                  </a:lnTo>
                  <a:lnTo>
                    <a:pt x="66" y="102"/>
                  </a:lnTo>
                  <a:lnTo>
                    <a:pt x="62" y="100"/>
                  </a:lnTo>
                  <a:lnTo>
                    <a:pt x="66" y="100"/>
                  </a:lnTo>
                  <a:lnTo>
                    <a:pt x="66" y="98"/>
                  </a:lnTo>
                  <a:lnTo>
                    <a:pt x="68" y="96"/>
                  </a:lnTo>
                  <a:lnTo>
                    <a:pt x="70" y="94"/>
                  </a:lnTo>
                  <a:lnTo>
                    <a:pt x="70" y="90"/>
                  </a:lnTo>
                  <a:lnTo>
                    <a:pt x="72" y="86"/>
                  </a:lnTo>
                  <a:lnTo>
                    <a:pt x="72" y="82"/>
                  </a:lnTo>
                  <a:lnTo>
                    <a:pt x="70" y="78"/>
                  </a:lnTo>
                  <a:lnTo>
                    <a:pt x="68" y="76"/>
                  </a:lnTo>
                  <a:lnTo>
                    <a:pt x="66" y="74"/>
                  </a:lnTo>
                  <a:lnTo>
                    <a:pt x="64" y="72"/>
                  </a:lnTo>
                  <a:lnTo>
                    <a:pt x="62" y="68"/>
                  </a:lnTo>
                  <a:lnTo>
                    <a:pt x="62" y="64"/>
                  </a:lnTo>
                  <a:lnTo>
                    <a:pt x="62" y="58"/>
                  </a:lnTo>
                  <a:lnTo>
                    <a:pt x="64" y="58"/>
                  </a:lnTo>
                  <a:lnTo>
                    <a:pt x="66" y="58"/>
                  </a:lnTo>
                  <a:lnTo>
                    <a:pt x="68" y="58"/>
                  </a:lnTo>
                  <a:lnTo>
                    <a:pt x="72" y="58"/>
                  </a:lnTo>
                  <a:lnTo>
                    <a:pt x="74" y="56"/>
                  </a:lnTo>
                  <a:lnTo>
                    <a:pt x="78" y="54"/>
                  </a:lnTo>
                  <a:lnTo>
                    <a:pt x="78" y="50"/>
                  </a:lnTo>
                  <a:lnTo>
                    <a:pt x="78" y="46"/>
                  </a:lnTo>
                  <a:lnTo>
                    <a:pt x="76" y="42"/>
                  </a:lnTo>
                  <a:lnTo>
                    <a:pt x="74" y="40"/>
                  </a:lnTo>
                  <a:lnTo>
                    <a:pt x="72" y="34"/>
                  </a:lnTo>
                  <a:lnTo>
                    <a:pt x="72" y="30"/>
                  </a:lnTo>
                  <a:lnTo>
                    <a:pt x="72" y="24"/>
                  </a:lnTo>
                  <a:lnTo>
                    <a:pt x="72" y="20"/>
                  </a:lnTo>
                  <a:lnTo>
                    <a:pt x="72" y="16"/>
                  </a:lnTo>
                  <a:lnTo>
                    <a:pt x="72" y="12"/>
                  </a:lnTo>
                  <a:lnTo>
                    <a:pt x="72" y="8"/>
                  </a:lnTo>
                  <a:lnTo>
                    <a:pt x="70" y="4"/>
                  </a:lnTo>
                  <a:lnTo>
                    <a:pt x="66" y="2"/>
                  </a:lnTo>
                  <a:lnTo>
                    <a:pt x="60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30" name="Freeform 95"/>
            <p:cNvSpPr>
              <a:spLocks/>
            </p:cNvSpPr>
            <p:nvPr/>
          </p:nvSpPr>
          <p:spPr bwMode="gray">
            <a:xfrm>
              <a:off x="1021" y="2810"/>
              <a:ext cx="126" cy="212"/>
            </a:xfrm>
            <a:custGeom>
              <a:avLst/>
              <a:gdLst>
                <a:gd name="T0" fmla="*/ 126 w 126"/>
                <a:gd name="T1" fmla="*/ 46 h 212"/>
                <a:gd name="T2" fmla="*/ 124 w 126"/>
                <a:gd name="T3" fmla="*/ 90 h 212"/>
                <a:gd name="T4" fmla="*/ 120 w 126"/>
                <a:gd name="T5" fmla="*/ 88 h 212"/>
                <a:gd name="T6" fmla="*/ 112 w 126"/>
                <a:gd name="T7" fmla="*/ 90 h 212"/>
                <a:gd name="T8" fmla="*/ 108 w 126"/>
                <a:gd name="T9" fmla="*/ 92 h 212"/>
                <a:gd name="T10" fmla="*/ 106 w 126"/>
                <a:gd name="T11" fmla="*/ 98 h 212"/>
                <a:gd name="T12" fmla="*/ 106 w 126"/>
                <a:gd name="T13" fmla="*/ 104 h 212"/>
                <a:gd name="T14" fmla="*/ 102 w 126"/>
                <a:gd name="T15" fmla="*/ 110 h 212"/>
                <a:gd name="T16" fmla="*/ 98 w 126"/>
                <a:gd name="T17" fmla="*/ 114 h 212"/>
                <a:gd name="T18" fmla="*/ 98 w 126"/>
                <a:gd name="T19" fmla="*/ 120 h 212"/>
                <a:gd name="T20" fmla="*/ 98 w 126"/>
                <a:gd name="T21" fmla="*/ 124 h 212"/>
                <a:gd name="T22" fmla="*/ 98 w 126"/>
                <a:gd name="T23" fmla="*/ 124 h 212"/>
                <a:gd name="T24" fmla="*/ 98 w 126"/>
                <a:gd name="T25" fmla="*/ 122 h 212"/>
                <a:gd name="T26" fmla="*/ 100 w 126"/>
                <a:gd name="T27" fmla="*/ 126 h 212"/>
                <a:gd name="T28" fmla="*/ 104 w 126"/>
                <a:gd name="T29" fmla="*/ 132 h 212"/>
                <a:gd name="T30" fmla="*/ 102 w 126"/>
                <a:gd name="T31" fmla="*/ 138 h 212"/>
                <a:gd name="T32" fmla="*/ 102 w 126"/>
                <a:gd name="T33" fmla="*/ 150 h 212"/>
                <a:gd name="T34" fmla="*/ 104 w 126"/>
                <a:gd name="T35" fmla="*/ 158 h 212"/>
                <a:gd name="T36" fmla="*/ 106 w 126"/>
                <a:gd name="T37" fmla="*/ 168 h 212"/>
                <a:gd name="T38" fmla="*/ 108 w 126"/>
                <a:gd name="T39" fmla="*/ 174 h 212"/>
                <a:gd name="T40" fmla="*/ 108 w 126"/>
                <a:gd name="T41" fmla="*/ 176 h 212"/>
                <a:gd name="T42" fmla="*/ 100 w 126"/>
                <a:gd name="T43" fmla="*/ 178 h 212"/>
                <a:gd name="T44" fmla="*/ 92 w 126"/>
                <a:gd name="T45" fmla="*/ 182 h 212"/>
                <a:gd name="T46" fmla="*/ 86 w 126"/>
                <a:gd name="T47" fmla="*/ 190 h 212"/>
                <a:gd name="T48" fmla="*/ 86 w 126"/>
                <a:gd name="T49" fmla="*/ 192 h 212"/>
                <a:gd name="T50" fmla="*/ 84 w 126"/>
                <a:gd name="T51" fmla="*/ 198 h 212"/>
                <a:gd name="T52" fmla="*/ 78 w 126"/>
                <a:gd name="T53" fmla="*/ 202 h 212"/>
                <a:gd name="T54" fmla="*/ 68 w 126"/>
                <a:gd name="T55" fmla="*/ 204 h 212"/>
                <a:gd name="T56" fmla="*/ 66 w 126"/>
                <a:gd name="T57" fmla="*/ 202 h 212"/>
                <a:gd name="T58" fmla="*/ 60 w 126"/>
                <a:gd name="T59" fmla="*/ 200 h 212"/>
                <a:gd name="T60" fmla="*/ 58 w 126"/>
                <a:gd name="T61" fmla="*/ 204 h 212"/>
                <a:gd name="T62" fmla="*/ 46 w 126"/>
                <a:gd name="T63" fmla="*/ 208 h 212"/>
                <a:gd name="T64" fmla="*/ 12 w 126"/>
                <a:gd name="T65" fmla="*/ 212 h 212"/>
                <a:gd name="T66" fmla="*/ 12 w 126"/>
                <a:gd name="T67" fmla="*/ 210 h 212"/>
                <a:gd name="T68" fmla="*/ 10 w 126"/>
                <a:gd name="T69" fmla="*/ 204 h 212"/>
                <a:gd name="T70" fmla="*/ 6 w 126"/>
                <a:gd name="T71" fmla="*/ 200 h 212"/>
                <a:gd name="T72" fmla="*/ 2 w 126"/>
                <a:gd name="T73" fmla="*/ 194 h 212"/>
                <a:gd name="T74" fmla="*/ 2 w 126"/>
                <a:gd name="T75" fmla="*/ 184 h 212"/>
                <a:gd name="T76" fmla="*/ 6 w 126"/>
                <a:gd name="T77" fmla="*/ 186 h 212"/>
                <a:gd name="T78" fmla="*/ 12 w 126"/>
                <a:gd name="T79" fmla="*/ 184 h 212"/>
                <a:gd name="T80" fmla="*/ 18 w 126"/>
                <a:gd name="T81" fmla="*/ 180 h 212"/>
                <a:gd name="T82" fmla="*/ 18 w 126"/>
                <a:gd name="T83" fmla="*/ 174 h 212"/>
                <a:gd name="T84" fmla="*/ 16 w 126"/>
                <a:gd name="T85" fmla="*/ 168 h 212"/>
                <a:gd name="T86" fmla="*/ 12 w 126"/>
                <a:gd name="T87" fmla="*/ 156 h 212"/>
                <a:gd name="T88" fmla="*/ 12 w 126"/>
                <a:gd name="T89" fmla="*/ 150 h 212"/>
                <a:gd name="T90" fmla="*/ 14 w 126"/>
                <a:gd name="T91" fmla="*/ 144 h 212"/>
                <a:gd name="T92" fmla="*/ 12 w 126"/>
                <a:gd name="T93" fmla="*/ 136 h 212"/>
                <a:gd name="T94" fmla="*/ 10 w 126"/>
                <a:gd name="T95" fmla="*/ 132 h 212"/>
                <a:gd name="T96" fmla="*/ 8 w 126"/>
                <a:gd name="T97" fmla="*/ 130 h 212"/>
                <a:gd name="T98" fmla="*/ 4 w 126"/>
                <a:gd name="T99" fmla="*/ 126 h 212"/>
                <a:gd name="T100" fmla="*/ 0 w 126"/>
                <a:gd name="T101" fmla="*/ 126 h 212"/>
                <a:gd name="T102" fmla="*/ 2 w 126"/>
                <a:gd name="T103" fmla="*/ 120 h 212"/>
                <a:gd name="T104" fmla="*/ 6 w 126"/>
                <a:gd name="T105" fmla="*/ 104 h 212"/>
                <a:gd name="T106" fmla="*/ 4 w 126"/>
                <a:gd name="T107" fmla="*/ 102 h 212"/>
                <a:gd name="T108" fmla="*/ 6 w 126"/>
                <a:gd name="T109" fmla="*/ 96 h 212"/>
                <a:gd name="T110" fmla="*/ 12 w 126"/>
                <a:gd name="T111" fmla="*/ 88 h 212"/>
                <a:gd name="T112" fmla="*/ 18 w 126"/>
                <a:gd name="T113" fmla="*/ 78 h 212"/>
                <a:gd name="T114" fmla="*/ 18 w 126"/>
                <a:gd name="T115" fmla="*/ 50 h 212"/>
                <a:gd name="T116" fmla="*/ 26 w 126"/>
                <a:gd name="T117" fmla="*/ 30 h 212"/>
                <a:gd name="T118" fmla="*/ 24 w 126"/>
                <a:gd name="T119" fmla="*/ 26 h 212"/>
                <a:gd name="T120" fmla="*/ 20 w 126"/>
                <a:gd name="T121" fmla="*/ 16 h 212"/>
                <a:gd name="T122" fmla="*/ 18 w 126"/>
                <a:gd name="T123" fmla="*/ 6 h 21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26"/>
                <a:gd name="T187" fmla="*/ 0 h 212"/>
                <a:gd name="T188" fmla="*/ 126 w 126"/>
                <a:gd name="T189" fmla="*/ 212 h 21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26" h="212">
                  <a:moveTo>
                    <a:pt x="18" y="0"/>
                  </a:moveTo>
                  <a:lnTo>
                    <a:pt x="126" y="46"/>
                  </a:lnTo>
                  <a:lnTo>
                    <a:pt x="124" y="90"/>
                  </a:lnTo>
                  <a:lnTo>
                    <a:pt x="122" y="90"/>
                  </a:lnTo>
                  <a:lnTo>
                    <a:pt x="120" y="88"/>
                  </a:lnTo>
                  <a:lnTo>
                    <a:pt x="116" y="88"/>
                  </a:lnTo>
                  <a:lnTo>
                    <a:pt x="112" y="90"/>
                  </a:lnTo>
                  <a:lnTo>
                    <a:pt x="110" y="90"/>
                  </a:lnTo>
                  <a:lnTo>
                    <a:pt x="108" y="92"/>
                  </a:lnTo>
                  <a:lnTo>
                    <a:pt x="106" y="96"/>
                  </a:lnTo>
                  <a:lnTo>
                    <a:pt x="106" y="98"/>
                  </a:lnTo>
                  <a:lnTo>
                    <a:pt x="106" y="100"/>
                  </a:lnTo>
                  <a:lnTo>
                    <a:pt x="106" y="104"/>
                  </a:lnTo>
                  <a:lnTo>
                    <a:pt x="104" y="108"/>
                  </a:lnTo>
                  <a:lnTo>
                    <a:pt x="102" y="110"/>
                  </a:lnTo>
                  <a:lnTo>
                    <a:pt x="100" y="110"/>
                  </a:lnTo>
                  <a:lnTo>
                    <a:pt x="98" y="114"/>
                  </a:lnTo>
                  <a:lnTo>
                    <a:pt x="96" y="116"/>
                  </a:lnTo>
                  <a:lnTo>
                    <a:pt x="98" y="120"/>
                  </a:lnTo>
                  <a:lnTo>
                    <a:pt x="98" y="122"/>
                  </a:lnTo>
                  <a:lnTo>
                    <a:pt x="98" y="124"/>
                  </a:lnTo>
                  <a:lnTo>
                    <a:pt x="98" y="122"/>
                  </a:lnTo>
                  <a:lnTo>
                    <a:pt x="98" y="124"/>
                  </a:lnTo>
                  <a:lnTo>
                    <a:pt x="100" y="126"/>
                  </a:lnTo>
                  <a:lnTo>
                    <a:pt x="102" y="128"/>
                  </a:lnTo>
                  <a:lnTo>
                    <a:pt x="104" y="132"/>
                  </a:lnTo>
                  <a:lnTo>
                    <a:pt x="104" y="134"/>
                  </a:lnTo>
                  <a:lnTo>
                    <a:pt x="102" y="138"/>
                  </a:lnTo>
                  <a:lnTo>
                    <a:pt x="102" y="144"/>
                  </a:lnTo>
                  <a:lnTo>
                    <a:pt x="102" y="150"/>
                  </a:lnTo>
                  <a:lnTo>
                    <a:pt x="102" y="154"/>
                  </a:lnTo>
                  <a:lnTo>
                    <a:pt x="104" y="158"/>
                  </a:lnTo>
                  <a:lnTo>
                    <a:pt x="104" y="162"/>
                  </a:lnTo>
                  <a:lnTo>
                    <a:pt x="106" y="168"/>
                  </a:lnTo>
                  <a:lnTo>
                    <a:pt x="108" y="172"/>
                  </a:lnTo>
                  <a:lnTo>
                    <a:pt x="108" y="174"/>
                  </a:lnTo>
                  <a:lnTo>
                    <a:pt x="108" y="176"/>
                  </a:lnTo>
                  <a:lnTo>
                    <a:pt x="104" y="178"/>
                  </a:lnTo>
                  <a:lnTo>
                    <a:pt x="100" y="178"/>
                  </a:lnTo>
                  <a:lnTo>
                    <a:pt x="96" y="180"/>
                  </a:lnTo>
                  <a:lnTo>
                    <a:pt x="92" y="182"/>
                  </a:lnTo>
                  <a:lnTo>
                    <a:pt x="88" y="186"/>
                  </a:lnTo>
                  <a:lnTo>
                    <a:pt x="86" y="190"/>
                  </a:lnTo>
                  <a:lnTo>
                    <a:pt x="86" y="192"/>
                  </a:lnTo>
                  <a:lnTo>
                    <a:pt x="86" y="194"/>
                  </a:lnTo>
                  <a:lnTo>
                    <a:pt x="84" y="198"/>
                  </a:lnTo>
                  <a:lnTo>
                    <a:pt x="82" y="200"/>
                  </a:lnTo>
                  <a:lnTo>
                    <a:pt x="78" y="202"/>
                  </a:lnTo>
                  <a:lnTo>
                    <a:pt x="74" y="204"/>
                  </a:lnTo>
                  <a:lnTo>
                    <a:pt x="68" y="204"/>
                  </a:lnTo>
                  <a:lnTo>
                    <a:pt x="68" y="202"/>
                  </a:lnTo>
                  <a:lnTo>
                    <a:pt x="66" y="202"/>
                  </a:lnTo>
                  <a:lnTo>
                    <a:pt x="64" y="202"/>
                  </a:lnTo>
                  <a:lnTo>
                    <a:pt x="60" y="200"/>
                  </a:lnTo>
                  <a:lnTo>
                    <a:pt x="58" y="202"/>
                  </a:lnTo>
                  <a:lnTo>
                    <a:pt x="58" y="204"/>
                  </a:lnTo>
                  <a:lnTo>
                    <a:pt x="56" y="204"/>
                  </a:lnTo>
                  <a:lnTo>
                    <a:pt x="46" y="208"/>
                  </a:lnTo>
                  <a:lnTo>
                    <a:pt x="32" y="210"/>
                  </a:lnTo>
                  <a:lnTo>
                    <a:pt x="12" y="212"/>
                  </a:lnTo>
                  <a:lnTo>
                    <a:pt x="12" y="210"/>
                  </a:lnTo>
                  <a:lnTo>
                    <a:pt x="10" y="206"/>
                  </a:lnTo>
                  <a:lnTo>
                    <a:pt x="10" y="204"/>
                  </a:lnTo>
                  <a:lnTo>
                    <a:pt x="6" y="202"/>
                  </a:lnTo>
                  <a:lnTo>
                    <a:pt x="6" y="200"/>
                  </a:lnTo>
                  <a:lnTo>
                    <a:pt x="4" y="198"/>
                  </a:lnTo>
                  <a:lnTo>
                    <a:pt x="2" y="194"/>
                  </a:lnTo>
                  <a:lnTo>
                    <a:pt x="2" y="190"/>
                  </a:lnTo>
                  <a:lnTo>
                    <a:pt x="2" y="184"/>
                  </a:lnTo>
                  <a:lnTo>
                    <a:pt x="4" y="184"/>
                  </a:lnTo>
                  <a:lnTo>
                    <a:pt x="6" y="186"/>
                  </a:lnTo>
                  <a:lnTo>
                    <a:pt x="8" y="184"/>
                  </a:lnTo>
                  <a:lnTo>
                    <a:pt x="12" y="184"/>
                  </a:lnTo>
                  <a:lnTo>
                    <a:pt x="14" y="182"/>
                  </a:lnTo>
                  <a:lnTo>
                    <a:pt x="18" y="180"/>
                  </a:lnTo>
                  <a:lnTo>
                    <a:pt x="18" y="176"/>
                  </a:lnTo>
                  <a:lnTo>
                    <a:pt x="18" y="174"/>
                  </a:lnTo>
                  <a:lnTo>
                    <a:pt x="18" y="172"/>
                  </a:lnTo>
                  <a:lnTo>
                    <a:pt x="16" y="168"/>
                  </a:lnTo>
                  <a:lnTo>
                    <a:pt x="14" y="162"/>
                  </a:lnTo>
                  <a:lnTo>
                    <a:pt x="12" y="156"/>
                  </a:lnTo>
                  <a:lnTo>
                    <a:pt x="12" y="152"/>
                  </a:lnTo>
                  <a:lnTo>
                    <a:pt x="12" y="150"/>
                  </a:lnTo>
                  <a:lnTo>
                    <a:pt x="12" y="146"/>
                  </a:lnTo>
                  <a:lnTo>
                    <a:pt x="14" y="144"/>
                  </a:lnTo>
                  <a:lnTo>
                    <a:pt x="12" y="140"/>
                  </a:lnTo>
                  <a:lnTo>
                    <a:pt x="12" y="136"/>
                  </a:lnTo>
                  <a:lnTo>
                    <a:pt x="10" y="132"/>
                  </a:lnTo>
                  <a:lnTo>
                    <a:pt x="10" y="130"/>
                  </a:lnTo>
                  <a:lnTo>
                    <a:pt x="8" y="130"/>
                  </a:lnTo>
                  <a:lnTo>
                    <a:pt x="6" y="128"/>
                  </a:lnTo>
                  <a:lnTo>
                    <a:pt x="4" y="126"/>
                  </a:lnTo>
                  <a:lnTo>
                    <a:pt x="0" y="128"/>
                  </a:lnTo>
                  <a:lnTo>
                    <a:pt x="0" y="126"/>
                  </a:lnTo>
                  <a:lnTo>
                    <a:pt x="0" y="124"/>
                  </a:lnTo>
                  <a:lnTo>
                    <a:pt x="2" y="120"/>
                  </a:lnTo>
                  <a:lnTo>
                    <a:pt x="4" y="114"/>
                  </a:lnTo>
                  <a:lnTo>
                    <a:pt x="6" y="104"/>
                  </a:lnTo>
                  <a:lnTo>
                    <a:pt x="4" y="104"/>
                  </a:lnTo>
                  <a:lnTo>
                    <a:pt x="4" y="102"/>
                  </a:lnTo>
                  <a:lnTo>
                    <a:pt x="4" y="100"/>
                  </a:lnTo>
                  <a:lnTo>
                    <a:pt x="6" y="96"/>
                  </a:lnTo>
                  <a:lnTo>
                    <a:pt x="8" y="92"/>
                  </a:lnTo>
                  <a:lnTo>
                    <a:pt x="12" y="88"/>
                  </a:lnTo>
                  <a:lnTo>
                    <a:pt x="18" y="82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50"/>
                  </a:lnTo>
                  <a:lnTo>
                    <a:pt x="20" y="38"/>
                  </a:lnTo>
                  <a:lnTo>
                    <a:pt x="26" y="30"/>
                  </a:lnTo>
                  <a:lnTo>
                    <a:pt x="24" y="30"/>
                  </a:lnTo>
                  <a:lnTo>
                    <a:pt x="24" y="26"/>
                  </a:lnTo>
                  <a:lnTo>
                    <a:pt x="22" y="22"/>
                  </a:lnTo>
                  <a:lnTo>
                    <a:pt x="20" y="16"/>
                  </a:lnTo>
                  <a:lnTo>
                    <a:pt x="18" y="12"/>
                  </a:lnTo>
                  <a:lnTo>
                    <a:pt x="18" y="6"/>
                  </a:lnTo>
                  <a:lnTo>
                    <a:pt x="18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31" name="Freeform 96"/>
            <p:cNvSpPr>
              <a:spLocks/>
            </p:cNvSpPr>
            <p:nvPr/>
          </p:nvSpPr>
          <p:spPr bwMode="gray">
            <a:xfrm>
              <a:off x="1119" y="2816"/>
              <a:ext cx="218" cy="250"/>
            </a:xfrm>
            <a:custGeom>
              <a:avLst/>
              <a:gdLst>
                <a:gd name="T0" fmla="*/ 186 w 218"/>
                <a:gd name="T1" fmla="*/ 4 h 250"/>
                <a:gd name="T2" fmla="*/ 174 w 218"/>
                <a:gd name="T3" fmla="*/ 16 h 250"/>
                <a:gd name="T4" fmla="*/ 28 w 218"/>
                <a:gd name="T5" fmla="*/ 22 h 250"/>
                <a:gd name="T6" fmla="*/ 24 w 218"/>
                <a:gd name="T7" fmla="*/ 82 h 250"/>
                <a:gd name="T8" fmla="*/ 14 w 218"/>
                <a:gd name="T9" fmla="*/ 84 h 250"/>
                <a:gd name="T10" fmla="*/ 10 w 218"/>
                <a:gd name="T11" fmla="*/ 90 h 250"/>
                <a:gd name="T12" fmla="*/ 6 w 218"/>
                <a:gd name="T13" fmla="*/ 100 h 250"/>
                <a:gd name="T14" fmla="*/ 2 w 218"/>
                <a:gd name="T15" fmla="*/ 106 h 250"/>
                <a:gd name="T16" fmla="*/ 0 w 218"/>
                <a:gd name="T17" fmla="*/ 110 h 250"/>
                <a:gd name="T18" fmla="*/ 4 w 218"/>
                <a:gd name="T19" fmla="*/ 122 h 250"/>
                <a:gd name="T20" fmla="*/ 6 w 218"/>
                <a:gd name="T21" fmla="*/ 128 h 250"/>
                <a:gd name="T22" fmla="*/ 6 w 218"/>
                <a:gd name="T23" fmla="*/ 136 h 250"/>
                <a:gd name="T24" fmla="*/ 6 w 218"/>
                <a:gd name="T25" fmla="*/ 152 h 250"/>
                <a:gd name="T26" fmla="*/ 14 w 218"/>
                <a:gd name="T27" fmla="*/ 174 h 250"/>
                <a:gd name="T28" fmla="*/ 24 w 218"/>
                <a:gd name="T29" fmla="*/ 186 h 250"/>
                <a:gd name="T30" fmla="*/ 32 w 218"/>
                <a:gd name="T31" fmla="*/ 196 h 250"/>
                <a:gd name="T32" fmla="*/ 50 w 218"/>
                <a:gd name="T33" fmla="*/ 222 h 250"/>
                <a:gd name="T34" fmla="*/ 56 w 218"/>
                <a:gd name="T35" fmla="*/ 230 h 250"/>
                <a:gd name="T36" fmla="*/ 66 w 218"/>
                <a:gd name="T37" fmla="*/ 238 h 250"/>
                <a:gd name="T38" fmla="*/ 78 w 218"/>
                <a:gd name="T39" fmla="*/ 240 h 250"/>
                <a:gd name="T40" fmla="*/ 88 w 218"/>
                <a:gd name="T41" fmla="*/ 250 h 250"/>
                <a:gd name="T42" fmla="*/ 114 w 218"/>
                <a:gd name="T43" fmla="*/ 250 h 250"/>
                <a:gd name="T44" fmla="*/ 138 w 218"/>
                <a:gd name="T45" fmla="*/ 250 h 250"/>
                <a:gd name="T46" fmla="*/ 180 w 218"/>
                <a:gd name="T47" fmla="*/ 244 h 250"/>
                <a:gd name="T48" fmla="*/ 180 w 218"/>
                <a:gd name="T49" fmla="*/ 222 h 250"/>
                <a:gd name="T50" fmla="*/ 172 w 218"/>
                <a:gd name="T51" fmla="*/ 210 h 250"/>
                <a:gd name="T52" fmla="*/ 160 w 218"/>
                <a:gd name="T53" fmla="*/ 196 h 250"/>
                <a:gd name="T54" fmla="*/ 154 w 218"/>
                <a:gd name="T55" fmla="*/ 192 h 250"/>
                <a:gd name="T56" fmla="*/ 152 w 218"/>
                <a:gd name="T57" fmla="*/ 184 h 250"/>
                <a:gd name="T58" fmla="*/ 156 w 218"/>
                <a:gd name="T59" fmla="*/ 176 h 250"/>
                <a:gd name="T60" fmla="*/ 156 w 218"/>
                <a:gd name="T61" fmla="*/ 158 h 250"/>
                <a:gd name="T62" fmla="*/ 160 w 218"/>
                <a:gd name="T63" fmla="*/ 150 h 250"/>
                <a:gd name="T64" fmla="*/ 176 w 218"/>
                <a:gd name="T65" fmla="*/ 130 h 250"/>
                <a:gd name="T66" fmla="*/ 188 w 218"/>
                <a:gd name="T67" fmla="*/ 108 h 250"/>
                <a:gd name="T68" fmla="*/ 192 w 218"/>
                <a:gd name="T69" fmla="*/ 94 h 250"/>
                <a:gd name="T70" fmla="*/ 200 w 218"/>
                <a:gd name="T71" fmla="*/ 82 h 250"/>
                <a:gd name="T72" fmla="*/ 208 w 218"/>
                <a:gd name="T73" fmla="*/ 78 h 250"/>
                <a:gd name="T74" fmla="*/ 216 w 218"/>
                <a:gd name="T75" fmla="*/ 70 h 250"/>
                <a:gd name="T76" fmla="*/ 218 w 218"/>
                <a:gd name="T77" fmla="*/ 66 h 250"/>
                <a:gd name="T78" fmla="*/ 212 w 218"/>
                <a:gd name="T79" fmla="*/ 54 h 250"/>
                <a:gd name="T80" fmla="*/ 204 w 218"/>
                <a:gd name="T81" fmla="*/ 40 h 250"/>
                <a:gd name="T82" fmla="*/ 200 w 218"/>
                <a:gd name="T83" fmla="*/ 32 h 250"/>
                <a:gd name="T84" fmla="*/ 200 w 218"/>
                <a:gd name="T85" fmla="*/ 22 h 250"/>
                <a:gd name="T86" fmla="*/ 192 w 218"/>
                <a:gd name="T87" fmla="*/ 8 h 25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18"/>
                <a:gd name="T133" fmla="*/ 0 h 250"/>
                <a:gd name="T134" fmla="*/ 218 w 218"/>
                <a:gd name="T135" fmla="*/ 250 h 25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18" h="250">
                  <a:moveTo>
                    <a:pt x="188" y="0"/>
                  </a:moveTo>
                  <a:lnTo>
                    <a:pt x="188" y="2"/>
                  </a:lnTo>
                  <a:lnTo>
                    <a:pt x="186" y="4"/>
                  </a:lnTo>
                  <a:lnTo>
                    <a:pt x="184" y="8"/>
                  </a:lnTo>
                  <a:lnTo>
                    <a:pt x="180" y="12"/>
                  </a:lnTo>
                  <a:lnTo>
                    <a:pt x="174" y="16"/>
                  </a:lnTo>
                  <a:lnTo>
                    <a:pt x="168" y="20"/>
                  </a:lnTo>
                  <a:lnTo>
                    <a:pt x="160" y="22"/>
                  </a:lnTo>
                  <a:lnTo>
                    <a:pt x="28" y="22"/>
                  </a:lnTo>
                  <a:lnTo>
                    <a:pt x="28" y="84"/>
                  </a:lnTo>
                  <a:lnTo>
                    <a:pt x="28" y="82"/>
                  </a:lnTo>
                  <a:lnTo>
                    <a:pt x="24" y="82"/>
                  </a:lnTo>
                  <a:lnTo>
                    <a:pt x="20" y="82"/>
                  </a:lnTo>
                  <a:lnTo>
                    <a:pt x="18" y="82"/>
                  </a:lnTo>
                  <a:lnTo>
                    <a:pt x="14" y="84"/>
                  </a:lnTo>
                  <a:lnTo>
                    <a:pt x="10" y="86"/>
                  </a:lnTo>
                  <a:lnTo>
                    <a:pt x="10" y="90"/>
                  </a:lnTo>
                  <a:lnTo>
                    <a:pt x="8" y="94"/>
                  </a:lnTo>
                  <a:lnTo>
                    <a:pt x="8" y="98"/>
                  </a:lnTo>
                  <a:lnTo>
                    <a:pt x="6" y="100"/>
                  </a:lnTo>
                  <a:lnTo>
                    <a:pt x="6" y="102"/>
                  </a:lnTo>
                  <a:lnTo>
                    <a:pt x="4" y="104"/>
                  </a:lnTo>
                  <a:lnTo>
                    <a:pt x="2" y="106"/>
                  </a:lnTo>
                  <a:lnTo>
                    <a:pt x="0" y="108"/>
                  </a:lnTo>
                  <a:lnTo>
                    <a:pt x="0" y="110"/>
                  </a:lnTo>
                  <a:lnTo>
                    <a:pt x="0" y="114"/>
                  </a:lnTo>
                  <a:lnTo>
                    <a:pt x="2" y="118"/>
                  </a:lnTo>
                  <a:lnTo>
                    <a:pt x="4" y="122"/>
                  </a:lnTo>
                  <a:lnTo>
                    <a:pt x="6" y="124"/>
                  </a:lnTo>
                  <a:lnTo>
                    <a:pt x="6" y="128"/>
                  </a:lnTo>
                  <a:lnTo>
                    <a:pt x="6" y="132"/>
                  </a:lnTo>
                  <a:lnTo>
                    <a:pt x="6" y="136"/>
                  </a:lnTo>
                  <a:lnTo>
                    <a:pt x="4" y="140"/>
                  </a:lnTo>
                  <a:lnTo>
                    <a:pt x="4" y="146"/>
                  </a:lnTo>
                  <a:lnTo>
                    <a:pt x="6" y="152"/>
                  </a:lnTo>
                  <a:lnTo>
                    <a:pt x="12" y="170"/>
                  </a:lnTo>
                  <a:lnTo>
                    <a:pt x="14" y="174"/>
                  </a:lnTo>
                  <a:lnTo>
                    <a:pt x="16" y="178"/>
                  </a:lnTo>
                  <a:lnTo>
                    <a:pt x="20" y="182"/>
                  </a:lnTo>
                  <a:lnTo>
                    <a:pt x="24" y="186"/>
                  </a:lnTo>
                  <a:lnTo>
                    <a:pt x="26" y="190"/>
                  </a:lnTo>
                  <a:lnTo>
                    <a:pt x="30" y="194"/>
                  </a:lnTo>
                  <a:lnTo>
                    <a:pt x="32" y="196"/>
                  </a:lnTo>
                  <a:lnTo>
                    <a:pt x="38" y="204"/>
                  </a:lnTo>
                  <a:lnTo>
                    <a:pt x="44" y="214"/>
                  </a:lnTo>
                  <a:lnTo>
                    <a:pt x="50" y="222"/>
                  </a:lnTo>
                  <a:lnTo>
                    <a:pt x="54" y="228"/>
                  </a:lnTo>
                  <a:lnTo>
                    <a:pt x="54" y="230"/>
                  </a:lnTo>
                  <a:lnTo>
                    <a:pt x="56" y="230"/>
                  </a:lnTo>
                  <a:lnTo>
                    <a:pt x="60" y="234"/>
                  </a:lnTo>
                  <a:lnTo>
                    <a:pt x="62" y="236"/>
                  </a:lnTo>
                  <a:lnTo>
                    <a:pt x="66" y="238"/>
                  </a:lnTo>
                  <a:lnTo>
                    <a:pt x="72" y="240"/>
                  </a:lnTo>
                  <a:lnTo>
                    <a:pt x="76" y="240"/>
                  </a:lnTo>
                  <a:lnTo>
                    <a:pt x="78" y="240"/>
                  </a:lnTo>
                  <a:lnTo>
                    <a:pt x="80" y="242"/>
                  </a:lnTo>
                  <a:lnTo>
                    <a:pt x="84" y="244"/>
                  </a:lnTo>
                  <a:lnTo>
                    <a:pt x="88" y="250"/>
                  </a:lnTo>
                  <a:lnTo>
                    <a:pt x="92" y="250"/>
                  </a:lnTo>
                  <a:lnTo>
                    <a:pt x="102" y="250"/>
                  </a:lnTo>
                  <a:lnTo>
                    <a:pt x="114" y="250"/>
                  </a:lnTo>
                  <a:lnTo>
                    <a:pt x="122" y="250"/>
                  </a:lnTo>
                  <a:lnTo>
                    <a:pt x="126" y="250"/>
                  </a:lnTo>
                  <a:lnTo>
                    <a:pt x="138" y="250"/>
                  </a:lnTo>
                  <a:lnTo>
                    <a:pt x="152" y="248"/>
                  </a:lnTo>
                  <a:lnTo>
                    <a:pt x="168" y="246"/>
                  </a:lnTo>
                  <a:lnTo>
                    <a:pt x="180" y="244"/>
                  </a:lnTo>
                  <a:lnTo>
                    <a:pt x="184" y="240"/>
                  </a:lnTo>
                  <a:lnTo>
                    <a:pt x="182" y="222"/>
                  </a:lnTo>
                  <a:lnTo>
                    <a:pt x="180" y="222"/>
                  </a:lnTo>
                  <a:lnTo>
                    <a:pt x="178" y="218"/>
                  </a:lnTo>
                  <a:lnTo>
                    <a:pt x="176" y="214"/>
                  </a:lnTo>
                  <a:lnTo>
                    <a:pt x="172" y="210"/>
                  </a:lnTo>
                  <a:lnTo>
                    <a:pt x="168" y="204"/>
                  </a:lnTo>
                  <a:lnTo>
                    <a:pt x="164" y="200"/>
                  </a:lnTo>
                  <a:lnTo>
                    <a:pt x="160" y="196"/>
                  </a:lnTo>
                  <a:lnTo>
                    <a:pt x="158" y="194"/>
                  </a:lnTo>
                  <a:lnTo>
                    <a:pt x="156" y="194"/>
                  </a:lnTo>
                  <a:lnTo>
                    <a:pt x="154" y="192"/>
                  </a:lnTo>
                  <a:lnTo>
                    <a:pt x="152" y="190"/>
                  </a:lnTo>
                  <a:lnTo>
                    <a:pt x="152" y="188"/>
                  </a:lnTo>
                  <a:lnTo>
                    <a:pt x="152" y="184"/>
                  </a:lnTo>
                  <a:lnTo>
                    <a:pt x="156" y="182"/>
                  </a:lnTo>
                  <a:lnTo>
                    <a:pt x="156" y="180"/>
                  </a:lnTo>
                  <a:lnTo>
                    <a:pt x="156" y="176"/>
                  </a:lnTo>
                  <a:lnTo>
                    <a:pt x="156" y="172"/>
                  </a:lnTo>
                  <a:lnTo>
                    <a:pt x="156" y="166"/>
                  </a:lnTo>
                  <a:lnTo>
                    <a:pt x="156" y="158"/>
                  </a:lnTo>
                  <a:lnTo>
                    <a:pt x="158" y="154"/>
                  </a:lnTo>
                  <a:lnTo>
                    <a:pt x="160" y="150"/>
                  </a:lnTo>
                  <a:lnTo>
                    <a:pt x="164" y="144"/>
                  </a:lnTo>
                  <a:lnTo>
                    <a:pt x="168" y="136"/>
                  </a:lnTo>
                  <a:lnTo>
                    <a:pt x="176" y="130"/>
                  </a:lnTo>
                  <a:lnTo>
                    <a:pt x="178" y="128"/>
                  </a:lnTo>
                  <a:lnTo>
                    <a:pt x="182" y="118"/>
                  </a:lnTo>
                  <a:lnTo>
                    <a:pt x="188" y="108"/>
                  </a:lnTo>
                  <a:lnTo>
                    <a:pt x="188" y="98"/>
                  </a:lnTo>
                  <a:lnTo>
                    <a:pt x="190" y="96"/>
                  </a:lnTo>
                  <a:lnTo>
                    <a:pt x="192" y="94"/>
                  </a:lnTo>
                  <a:lnTo>
                    <a:pt x="194" y="90"/>
                  </a:lnTo>
                  <a:lnTo>
                    <a:pt x="198" y="86"/>
                  </a:lnTo>
                  <a:lnTo>
                    <a:pt x="200" y="82"/>
                  </a:lnTo>
                  <a:lnTo>
                    <a:pt x="204" y="80"/>
                  </a:lnTo>
                  <a:lnTo>
                    <a:pt x="206" y="78"/>
                  </a:lnTo>
                  <a:lnTo>
                    <a:pt x="208" y="78"/>
                  </a:lnTo>
                  <a:lnTo>
                    <a:pt x="212" y="76"/>
                  </a:lnTo>
                  <a:lnTo>
                    <a:pt x="214" y="72"/>
                  </a:lnTo>
                  <a:lnTo>
                    <a:pt x="216" y="70"/>
                  </a:lnTo>
                  <a:lnTo>
                    <a:pt x="218" y="68"/>
                  </a:lnTo>
                  <a:lnTo>
                    <a:pt x="218" y="66"/>
                  </a:lnTo>
                  <a:lnTo>
                    <a:pt x="216" y="64"/>
                  </a:lnTo>
                  <a:lnTo>
                    <a:pt x="214" y="60"/>
                  </a:lnTo>
                  <a:lnTo>
                    <a:pt x="212" y="54"/>
                  </a:lnTo>
                  <a:lnTo>
                    <a:pt x="210" y="50"/>
                  </a:lnTo>
                  <a:lnTo>
                    <a:pt x="206" y="44"/>
                  </a:lnTo>
                  <a:lnTo>
                    <a:pt x="204" y="40"/>
                  </a:lnTo>
                  <a:lnTo>
                    <a:pt x="204" y="38"/>
                  </a:lnTo>
                  <a:lnTo>
                    <a:pt x="202" y="34"/>
                  </a:lnTo>
                  <a:lnTo>
                    <a:pt x="200" y="32"/>
                  </a:lnTo>
                  <a:lnTo>
                    <a:pt x="200" y="28"/>
                  </a:lnTo>
                  <a:lnTo>
                    <a:pt x="200" y="22"/>
                  </a:lnTo>
                  <a:lnTo>
                    <a:pt x="198" y="18"/>
                  </a:lnTo>
                  <a:lnTo>
                    <a:pt x="196" y="12"/>
                  </a:lnTo>
                  <a:lnTo>
                    <a:pt x="192" y="8"/>
                  </a:lnTo>
                  <a:lnTo>
                    <a:pt x="188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32" name="Freeform 97"/>
            <p:cNvSpPr>
              <a:spLocks/>
            </p:cNvSpPr>
            <p:nvPr/>
          </p:nvSpPr>
          <p:spPr bwMode="gray">
            <a:xfrm>
              <a:off x="1023" y="2986"/>
              <a:ext cx="148" cy="84"/>
            </a:xfrm>
            <a:custGeom>
              <a:avLst/>
              <a:gdLst>
                <a:gd name="T0" fmla="*/ 106 w 148"/>
                <a:gd name="T1" fmla="*/ 0 h 84"/>
                <a:gd name="T2" fmla="*/ 98 w 148"/>
                <a:gd name="T3" fmla="*/ 2 h 84"/>
                <a:gd name="T4" fmla="*/ 90 w 148"/>
                <a:gd name="T5" fmla="*/ 6 h 84"/>
                <a:gd name="T6" fmla="*/ 84 w 148"/>
                <a:gd name="T7" fmla="*/ 12 h 84"/>
                <a:gd name="T8" fmla="*/ 82 w 148"/>
                <a:gd name="T9" fmla="*/ 22 h 84"/>
                <a:gd name="T10" fmla="*/ 76 w 148"/>
                <a:gd name="T11" fmla="*/ 28 h 84"/>
                <a:gd name="T12" fmla="*/ 70 w 148"/>
                <a:gd name="T13" fmla="*/ 28 h 84"/>
                <a:gd name="T14" fmla="*/ 64 w 148"/>
                <a:gd name="T15" fmla="*/ 26 h 84"/>
                <a:gd name="T16" fmla="*/ 60 w 148"/>
                <a:gd name="T17" fmla="*/ 26 h 84"/>
                <a:gd name="T18" fmla="*/ 58 w 148"/>
                <a:gd name="T19" fmla="*/ 26 h 84"/>
                <a:gd name="T20" fmla="*/ 54 w 148"/>
                <a:gd name="T21" fmla="*/ 28 h 84"/>
                <a:gd name="T22" fmla="*/ 48 w 148"/>
                <a:gd name="T23" fmla="*/ 30 h 84"/>
                <a:gd name="T24" fmla="*/ 36 w 148"/>
                <a:gd name="T25" fmla="*/ 34 h 84"/>
                <a:gd name="T26" fmla="*/ 26 w 148"/>
                <a:gd name="T27" fmla="*/ 36 h 84"/>
                <a:gd name="T28" fmla="*/ 10 w 148"/>
                <a:gd name="T29" fmla="*/ 38 h 84"/>
                <a:gd name="T30" fmla="*/ 6 w 148"/>
                <a:gd name="T31" fmla="*/ 46 h 84"/>
                <a:gd name="T32" fmla="*/ 4 w 148"/>
                <a:gd name="T33" fmla="*/ 50 h 84"/>
                <a:gd name="T34" fmla="*/ 0 w 148"/>
                <a:gd name="T35" fmla="*/ 50 h 84"/>
                <a:gd name="T36" fmla="*/ 2 w 148"/>
                <a:gd name="T37" fmla="*/ 52 h 84"/>
                <a:gd name="T38" fmla="*/ 4 w 148"/>
                <a:gd name="T39" fmla="*/ 54 h 84"/>
                <a:gd name="T40" fmla="*/ 6 w 148"/>
                <a:gd name="T41" fmla="*/ 60 h 84"/>
                <a:gd name="T42" fmla="*/ 10 w 148"/>
                <a:gd name="T43" fmla="*/ 70 h 84"/>
                <a:gd name="T44" fmla="*/ 26 w 148"/>
                <a:gd name="T45" fmla="*/ 84 h 84"/>
                <a:gd name="T46" fmla="*/ 38 w 148"/>
                <a:gd name="T47" fmla="*/ 74 h 84"/>
                <a:gd name="T48" fmla="*/ 42 w 148"/>
                <a:gd name="T49" fmla="*/ 68 h 84"/>
                <a:gd name="T50" fmla="*/ 48 w 148"/>
                <a:gd name="T51" fmla="*/ 62 h 84"/>
                <a:gd name="T52" fmla="*/ 58 w 148"/>
                <a:gd name="T53" fmla="*/ 60 h 84"/>
                <a:gd name="T54" fmla="*/ 60 w 148"/>
                <a:gd name="T55" fmla="*/ 62 h 84"/>
                <a:gd name="T56" fmla="*/ 62 w 148"/>
                <a:gd name="T57" fmla="*/ 68 h 84"/>
                <a:gd name="T58" fmla="*/ 64 w 148"/>
                <a:gd name="T59" fmla="*/ 70 h 84"/>
                <a:gd name="T60" fmla="*/ 74 w 148"/>
                <a:gd name="T61" fmla="*/ 68 h 84"/>
                <a:gd name="T62" fmla="*/ 86 w 148"/>
                <a:gd name="T63" fmla="*/ 68 h 84"/>
                <a:gd name="T64" fmla="*/ 118 w 148"/>
                <a:gd name="T65" fmla="*/ 62 h 84"/>
                <a:gd name="T66" fmla="*/ 146 w 148"/>
                <a:gd name="T67" fmla="*/ 52 h 84"/>
                <a:gd name="T68" fmla="*/ 132 w 148"/>
                <a:gd name="T69" fmla="*/ 34 h 84"/>
                <a:gd name="T70" fmla="*/ 122 w 148"/>
                <a:gd name="T71" fmla="*/ 22 h 84"/>
                <a:gd name="T72" fmla="*/ 118 w 148"/>
                <a:gd name="T73" fmla="*/ 16 h 84"/>
                <a:gd name="T74" fmla="*/ 112 w 148"/>
                <a:gd name="T75" fmla="*/ 8 h 84"/>
                <a:gd name="T76" fmla="*/ 106 w 148"/>
                <a:gd name="T77" fmla="*/ 0 h 8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48"/>
                <a:gd name="T118" fmla="*/ 0 h 84"/>
                <a:gd name="T119" fmla="*/ 148 w 148"/>
                <a:gd name="T120" fmla="*/ 84 h 84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48" h="84">
                  <a:moveTo>
                    <a:pt x="106" y="0"/>
                  </a:moveTo>
                  <a:lnTo>
                    <a:pt x="106" y="0"/>
                  </a:lnTo>
                  <a:lnTo>
                    <a:pt x="102" y="0"/>
                  </a:lnTo>
                  <a:lnTo>
                    <a:pt x="98" y="2"/>
                  </a:lnTo>
                  <a:lnTo>
                    <a:pt x="94" y="4"/>
                  </a:lnTo>
                  <a:lnTo>
                    <a:pt x="90" y="6"/>
                  </a:lnTo>
                  <a:lnTo>
                    <a:pt x="86" y="10"/>
                  </a:lnTo>
                  <a:lnTo>
                    <a:pt x="84" y="12"/>
                  </a:lnTo>
                  <a:lnTo>
                    <a:pt x="84" y="18"/>
                  </a:lnTo>
                  <a:lnTo>
                    <a:pt x="82" y="22"/>
                  </a:lnTo>
                  <a:lnTo>
                    <a:pt x="78" y="26"/>
                  </a:lnTo>
                  <a:lnTo>
                    <a:pt x="76" y="28"/>
                  </a:lnTo>
                  <a:lnTo>
                    <a:pt x="74" y="28"/>
                  </a:lnTo>
                  <a:lnTo>
                    <a:pt x="70" y="28"/>
                  </a:lnTo>
                  <a:lnTo>
                    <a:pt x="68" y="28"/>
                  </a:lnTo>
                  <a:lnTo>
                    <a:pt x="64" y="26"/>
                  </a:lnTo>
                  <a:lnTo>
                    <a:pt x="62" y="26"/>
                  </a:lnTo>
                  <a:lnTo>
                    <a:pt x="60" y="26"/>
                  </a:lnTo>
                  <a:lnTo>
                    <a:pt x="60" y="24"/>
                  </a:lnTo>
                  <a:lnTo>
                    <a:pt x="58" y="26"/>
                  </a:lnTo>
                  <a:lnTo>
                    <a:pt x="56" y="28"/>
                  </a:lnTo>
                  <a:lnTo>
                    <a:pt x="54" y="28"/>
                  </a:lnTo>
                  <a:lnTo>
                    <a:pt x="52" y="28"/>
                  </a:lnTo>
                  <a:lnTo>
                    <a:pt x="48" y="30"/>
                  </a:lnTo>
                  <a:lnTo>
                    <a:pt x="42" y="32"/>
                  </a:lnTo>
                  <a:lnTo>
                    <a:pt x="36" y="34"/>
                  </a:lnTo>
                  <a:lnTo>
                    <a:pt x="30" y="36"/>
                  </a:lnTo>
                  <a:lnTo>
                    <a:pt x="26" y="36"/>
                  </a:lnTo>
                  <a:lnTo>
                    <a:pt x="10" y="36"/>
                  </a:lnTo>
                  <a:lnTo>
                    <a:pt x="10" y="38"/>
                  </a:lnTo>
                  <a:lnTo>
                    <a:pt x="8" y="42"/>
                  </a:lnTo>
                  <a:lnTo>
                    <a:pt x="6" y="46"/>
                  </a:lnTo>
                  <a:lnTo>
                    <a:pt x="4" y="50"/>
                  </a:lnTo>
                  <a:lnTo>
                    <a:pt x="2" y="50"/>
                  </a:lnTo>
                  <a:lnTo>
                    <a:pt x="0" y="50"/>
                  </a:lnTo>
                  <a:lnTo>
                    <a:pt x="2" y="52"/>
                  </a:lnTo>
                  <a:lnTo>
                    <a:pt x="4" y="52"/>
                  </a:lnTo>
                  <a:lnTo>
                    <a:pt x="4" y="54"/>
                  </a:lnTo>
                  <a:lnTo>
                    <a:pt x="4" y="56"/>
                  </a:lnTo>
                  <a:lnTo>
                    <a:pt x="6" y="60"/>
                  </a:lnTo>
                  <a:lnTo>
                    <a:pt x="6" y="66"/>
                  </a:lnTo>
                  <a:lnTo>
                    <a:pt x="10" y="70"/>
                  </a:lnTo>
                  <a:lnTo>
                    <a:pt x="14" y="74"/>
                  </a:lnTo>
                  <a:lnTo>
                    <a:pt x="26" y="84"/>
                  </a:lnTo>
                  <a:lnTo>
                    <a:pt x="38" y="74"/>
                  </a:lnTo>
                  <a:lnTo>
                    <a:pt x="40" y="72"/>
                  </a:lnTo>
                  <a:lnTo>
                    <a:pt x="42" y="68"/>
                  </a:lnTo>
                  <a:lnTo>
                    <a:pt x="44" y="66"/>
                  </a:lnTo>
                  <a:lnTo>
                    <a:pt x="48" y="62"/>
                  </a:lnTo>
                  <a:lnTo>
                    <a:pt x="52" y="60"/>
                  </a:lnTo>
                  <a:lnTo>
                    <a:pt x="58" y="60"/>
                  </a:lnTo>
                  <a:lnTo>
                    <a:pt x="60" y="62"/>
                  </a:lnTo>
                  <a:lnTo>
                    <a:pt x="60" y="66"/>
                  </a:lnTo>
                  <a:lnTo>
                    <a:pt x="62" y="68"/>
                  </a:lnTo>
                  <a:lnTo>
                    <a:pt x="64" y="70"/>
                  </a:lnTo>
                  <a:lnTo>
                    <a:pt x="68" y="70"/>
                  </a:lnTo>
                  <a:lnTo>
                    <a:pt x="74" y="68"/>
                  </a:lnTo>
                  <a:lnTo>
                    <a:pt x="80" y="68"/>
                  </a:lnTo>
                  <a:lnTo>
                    <a:pt x="86" y="68"/>
                  </a:lnTo>
                  <a:lnTo>
                    <a:pt x="90" y="68"/>
                  </a:lnTo>
                  <a:lnTo>
                    <a:pt x="118" y="62"/>
                  </a:lnTo>
                  <a:lnTo>
                    <a:pt x="148" y="56"/>
                  </a:lnTo>
                  <a:lnTo>
                    <a:pt x="146" y="52"/>
                  </a:lnTo>
                  <a:lnTo>
                    <a:pt x="140" y="44"/>
                  </a:lnTo>
                  <a:lnTo>
                    <a:pt x="132" y="34"/>
                  </a:lnTo>
                  <a:lnTo>
                    <a:pt x="124" y="22"/>
                  </a:lnTo>
                  <a:lnTo>
                    <a:pt x="122" y="22"/>
                  </a:lnTo>
                  <a:lnTo>
                    <a:pt x="120" y="20"/>
                  </a:lnTo>
                  <a:lnTo>
                    <a:pt x="118" y="16"/>
                  </a:lnTo>
                  <a:lnTo>
                    <a:pt x="114" y="12"/>
                  </a:lnTo>
                  <a:lnTo>
                    <a:pt x="112" y="8"/>
                  </a:lnTo>
                  <a:lnTo>
                    <a:pt x="108" y="2"/>
                  </a:lnTo>
                  <a:lnTo>
                    <a:pt x="106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33" name="Freeform 98"/>
            <p:cNvSpPr>
              <a:spLocks/>
            </p:cNvSpPr>
            <p:nvPr/>
          </p:nvSpPr>
          <p:spPr bwMode="gray">
            <a:xfrm>
              <a:off x="953" y="3082"/>
              <a:ext cx="74" cy="82"/>
            </a:xfrm>
            <a:custGeom>
              <a:avLst/>
              <a:gdLst>
                <a:gd name="T0" fmla="*/ 52 w 74"/>
                <a:gd name="T1" fmla="*/ 0 h 82"/>
                <a:gd name="T2" fmla="*/ 52 w 74"/>
                <a:gd name="T3" fmla="*/ 6 h 82"/>
                <a:gd name="T4" fmla="*/ 54 w 74"/>
                <a:gd name="T5" fmla="*/ 12 h 82"/>
                <a:gd name="T6" fmla="*/ 60 w 74"/>
                <a:gd name="T7" fmla="*/ 12 h 82"/>
                <a:gd name="T8" fmla="*/ 68 w 74"/>
                <a:gd name="T9" fmla="*/ 12 h 82"/>
                <a:gd name="T10" fmla="*/ 72 w 74"/>
                <a:gd name="T11" fmla="*/ 12 h 82"/>
                <a:gd name="T12" fmla="*/ 72 w 74"/>
                <a:gd name="T13" fmla="*/ 14 h 82"/>
                <a:gd name="T14" fmla="*/ 74 w 74"/>
                <a:gd name="T15" fmla="*/ 22 h 82"/>
                <a:gd name="T16" fmla="*/ 72 w 74"/>
                <a:gd name="T17" fmla="*/ 26 h 82"/>
                <a:gd name="T18" fmla="*/ 68 w 74"/>
                <a:gd name="T19" fmla="*/ 26 h 82"/>
                <a:gd name="T20" fmla="*/ 68 w 74"/>
                <a:gd name="T21" fmla="*/ 30 h 82"/>
                <a:gd name="T22" fmla="*/ 68 w 74"/>
                <a:gd name="T23" fmla="*/ 36 h 82"/>
                <a:gd name="T24" fmla="*/ 74 w 74"/>
                <a:gd name="T25" fmla="*/ 38 h 82"/>
                <a:gd name="T26" fmla="*/ 74 w 74"/>
                <a:gd name="T27" fmla="*/ 42 h 82"/>
                <a:gd name="T28" fmla="*/ 74 w 74"/>
                <a:gd name="T29" fmla="*/ 52 h 82"/>
                <a:gd name="T30" fmla="*/ 70 w 74"/>
                <a:gd name="T31" fmla="*/ 60 h 82"/>
                <a:gd name="T32" fmla="*/ 62 w 74"/>
                <a:gd name="T33" fmla="*/ 64 h 82"/>
                <a:gd name="T34" fmla="*/ 52 w 74"/>
                <a:gd name="T35" fmla="*/ 66 h 82"/>
                <a:gd name="T36" fmla="*/ 46 w 74"/>
                <a:gd name="T37" fmla="*/ 68 h 82"/>
                <a:gd name="T38" fmla="*/ 42 w 74"/>
                <a:gd name="T39" fmla="*/ 68 h 82"/>
                <a:gd name="T40" fmla="*/ 32 w 74"/>
                <a:gd name="T41" fmla="*/ 72 h 82"/>
                <a:gd name="T42" fmla="*/ 28 w 74"/>
                <a:gd name="T43" fmla="*/ 78 h 82"/>
                <a:gd name="T44" fmla="*/ 24 w 74"/>
                <a:gd name="T45" fmla="*/ 82 h 82"/>
                <a:gd name="T46" fmla="*/ 22 w 74"/>
                <a:gd name="T47" fmla="*/ 74 h 82"/>
                <a:gd name="T48" fmla="*/ 20 w 74"/>
                <a:gd name="T49" fmla="*/ 72 h 82"/>
                <a:gd name="T50" fmla="*/ 16 w 74"/>
                <a:gd name="T51" fmla="*/ 68 h 82"/>
                <a:gd name="T52" fmla="*/ 14 w 74"/>
                <a:gd name="T53" fmla="*/ 66 h 82"/>
                <a:gd name="T54" fmla="*/ 6 w 74"/>
                <a:gd name="T55" fmla="*/ 58 h 82"/>
                <a:gd name="T56" fmla="*/ 0 w 74"/>
                <a:gd name="T57" fmla="*/ 46 h 82"/>
                <a:gd name="T58" fmla="*/ 0 w 74"/>
                <a:gd name="T59" fmla="*/ 46 h 82"/>
                <a:gd name="T60" fmla="*/ 6 w 74"/>
                <a:gd name="T61" fmla="*/ 18 h 82"/>
                <a:gd name="T62" fmla="*/ 26 w 74"/>
                <a:gd name="T63" fmla="*/ 18 h 82"/>
                <a:gd name="T64" fmla="*/ 30 w 74"/>
                <a:gd name="T65" fmla="*/ 18 h 82"/>
                <a:gd name="T66" fmla="*/ 32 w 74"/>
                <a:gd name="T67" fmla="*/ 2 h 8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74"/>
                <a:gd name="T103" fmla="*/ 0 h 82"/>
                <a:gd name="T104" fmla="*/ 74 w 74"/>
                <a:gd name="T105" fmla="*/ 82 h 8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74" h="82">
                  <a:moveTo>
                    <a:pt x="32" y="2"/>
                  </a:moveTo>
                  <a:lnTo>
                    <a:pt x="52" y="0"/>
                  </a:lnTo>
                  <a:lnTo>
                    <a:pt x="52" y="2"/>
                  </a:lnTo>
                  <a:lnTo>
                    <a:pt x="52" y="6"/>
                  </a:lnTo>
                  <a:lnTo>
                    <a:pt x="52" y="10"/>
                  </a:lnTo>
                  <a:lnTo>
                    <a:pt x="54" y="12"/>
                  </a:lnTo>
                  <a:lnTo>
                    <a:pt x="56" y="12"/>
                  </a:lnTo>
                  <a:lnTo>
                    <a:pt x="60" y="12"/>
                  </a:lnTo>
                  <a:lnTo>
                    <a:pt x="64" y="12"/>
                  </a:lnTo>
                  <a:lnTo>
                    <a:pt x="68" y="12"/>
                  </a:lnTo>
                  <a:lnTo>
                    <a:pt x="72" y="12"/>
                  </a:lnTo>
                  <a:lnTo>
                    <a:pt x="72" y="14"/>
                  </a:lnTo>
                  <a:lnTo>
                    <a:pt x="74" y="18"/>
                  </a:lnTo>
                  <a:lnTo>
                    <a:pt x="74" y="22"/>
                  </a:lnTo>
                  <a:lnTo>
                    <a:pt x="72" y="26"/>
                  </a:lnTo>
                  <a:lnTo>
                    <a:pt x="70" y="26"/>
                  </a:lnTo>
                  <a:lnTo>
                    <a:pt x="68" y="26"/>
                  </a:lnTo>
                  <a:lnTo>
                    <a:pt x="68" y="28"/>
                  </a:lnTo>
                  <a:lnTo>
                    <a:pt x="68" y="30"/>
                  </a:lnTo>
                  <a:lnTo>
                    <a:pt x="68" y="34"/>
                  </a:lnTo>
                  <a:lnTo>
                    <a:pt x="68" y="36"/>
                  </a:lnTo>
                  <a:lnTo>
                    <a:pt x="74" y="38"/>
                  </a:lnTo>
                  <a:lnTo>
                    <a:pt x="74" y="42"/>
                  </a:lnTo>
                  <a:lnTo>
                    <a:pt x="74" y="46"/>
                  </a:lnTo>
                  <a:lnTo>
                    <a:pt x="74" y="52"/>
                  </a:lnTo>
                  <a:lnTo>
                    <a:pt x="72" y="56"/>
                  </a:lnTo>
                  <a:lnTo>
                    <a:pt x="70" y="60"/>
                  </a:lnTo>
                  <a:lnTo>
                    <a:pt x="68" y="62"/>
                  </a:lnTo>
                  <a:lnTo>
                    <a:pt x="62" y="64"/>
                  </a:lnTo>
                  <a:lnTo>
                    <a:pt x="56" y="66"/>
                  </a:lnTo>
                  <a:lnTo>
                    <a:pt x="52" y="66"/>
                  </a:lnTo>
                  <a:lnTo>
                    <a:pt x="48" y="68"/>
                  </a:lnTo>
                  <a:lnTo>
                    <a:pt x="46" y="68"/>
                  </a:lnTo>
                  <a:lnTo>
                    <a:pt x="44" y="62"/>
                  </a:lnTo>
                  <a:lnTo>
                    <a:pt x="42" y="68"/>
                  </a:lnTo>
                  <a:lnTo>
                    <a:pt x="32" y="72"/>
                  </a:lnTo>
                  <a:lnTo>
                    <a:pt x="30" y="74"/>
                  </a:lnTo>
                  <a:lnTo>
                    <a:pt x="28" y="78"/>
                  </a:lnTo>
                  <a:lnTo>
                    <a:pt x="26" y="80"/>
                  </a:lnTo>
                  <a:lnTo>
                    <a:pt x="24" y="82"/>
                  </a:lnTo>
                  <a:lnTo>
                    <a:pt x="22" y="74"/>
                  </a:lnTo>
                  <a:lnTo>
                    <a:pt x="20" y="72"/>
                  </a:lnTo>
                  <a:lnTo>
                    <a:pt x="20" y="68"/>
                  </a:lnTo>
                  <a:lnTo>
                    <a:pt x="16" y="68"/>
                  </a:lnTo>
                  <a:lnTo>
                    <a:pt x="16" y="66"/>
                  </a:lnTo>
                  <a:lnTo>
                    <a:pt x="14" y="66"/>
                  </a:lnTo>
                  <a:lnTo>
                    <a:pt x="10" y="62"/>
                  </a:lnTo>
                  <a:lnTo>
                    <a:pt x="6" y="58"/>
                  </a:lnTo>
                  <a:lnTo>
                    <a:pt x="2" y="54"/>
                  </a:lnTo>
                  <a:lnTo>
                    <a:pt x="0" y="46"/>
                  </a:lnTo>
                  <a:lnTo>
                    <a:pt x="0" y="44"/>
                  </a:lnTo>
                  <a:lnTo>
                    <a:pt x="6" y="18"/>
                  </a:lnTo>
                  <a:lnTo>
                    <a:pt x="26" y="18"/>
                  </a:lnTo>
                  <a:lnTo>
                    <a:pt x="28" y="18"/>
                  </a:lnTo>
                  <a:lnTo>
                    <a:pt x="30" y="18"/>
                  </a:lnTo>
                  <a:lnTo>
                    <a:pt x="30" y="14"/>
                  </a:lnTo>
                  <a:lnTo>
                    <a:pt x="32" y="2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34" name="Freeform 99"/>
            <p:cNvSpPr>
              <a:spLocks/>
            </p:cNvSpPr>
            <p:nvPr/>
          </p:nvSpPr>
          <p:spPr bwMode="gray">
            <a:xfrm>
              <a:off x="959" y="3084"/>
              <a:ext cx="26" cy="16"/>
            </a:xfrm>
            <a:custGeom>
              <a:avLst/>
              <a:gdLst>
                <a:gd name="T0" fmla="*/ 20 w 26"/>
                <a:gd name="T1" fmla="*/ 0 h 16"/>
                <a:gd name="T2" fmla="*/ 20 w 26"/>
                <a:gd name="T3" fmla="*/ 0 h 16"/>
                <a:gd name="T4" fmla="*/ 18 w 26"/>
                <a:gd name="T5" fmla="*/ 0 h 16"/>
                <a:gd name="T6" fmla="*/ 14 w 26"/>
                <a:gd name="T7" fmla="*/ 0 h 16"/>
                <a:gd name="T8" fmla="*/ 10 w 26"/>
                <a:gd name="T9" fmla="*/ 2 h 16"/>
                <a:gd name="T10" fmla="*/ 6 w 26"/>
                <a:gd name="T11" fmla="*/ 4 h 16"/>
                <a:gd name="T12" fmla="*/ 4 w 26"/>
                <a:gd name="T13" fmla="*/ 8 h 16"/>
                <a:gd name="T14" fmla="*/ 0 w 26"/>
                <a:gd name="T15" fmla="*/ 16 h 16"/>
                <a:gd name="T16" fmla="*/ 22 w 26"/>
                <a:gd name="T17" fmla="*/ 16 h 16"/>
                <a:gd name="T18" fmla="*/ 22 w 26"/>
                <a:gd name="T19" fmla="*/ 16 h 16"/>
                <a:gd name="T20" fmla="*/ 24 w 26"/>
                <a:gd name="T21" fmla="*/ 14 h 16"/>
                <a:gd name="T22" fmla="*/ 24 w 26"/>
                <a:gd name="T23" fmla="*/ 12 h 16"/>
                <a:gd name="T24" fmla="*/ 24 w 26"/>
                <a:gd name="T25" fmla="*/ 10 h 16"/>
                <a:gd name="T26" fmla="*/ 26 w 26"/>
                <a:gd name="T27" fmla="*/ 6 h 16"/>
                <a:gd name="T28" fmla="*/ 26 w 26"/>
                <a:gd name="T29" fmla="*/ 2 h 16"/>
                <a:gd name="T30" fmla="*/ 26 w 26"/>
                <a:gd name="T31" fmla="*/ 0 h 16"/>
                <a:gd name="T32" fmla="*/ 20 w 26"/>
                <a:gd name="T33" fmla="*/ 0 h 1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6"/>
                <a:gd name="T52" fmla="*/ 0 h 16"/>
                <a:gd name="T53" fmla="*/ 26 w 26"/>
                <a:gd name="T54" fmla="*/ 16 h 1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6" h="16">
                  <a:moveTo>
                    <a:pt x="20" y="0"/>
                  </a:moveTo>
                  <a:lnTo>
                    <a:pt x="20" y="0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0" y="2"/>
                  </a:lnTo>
                  <a:lnTo>
                    <a:pt x="6" y="4"/>
                  </a:lnTo>
                  <a:lnTo>
                    <a:pt x="4" y="8"/>
                  </a:lnTo>
                  <a:lnTo>
                    <a:pt x="0" y="16"/>
                  </a:lnTo>
                  <a:lnTo>
                    <a:pt x="22" y="16"/>
                  </a:lnTo>
                  <a:lnTo>
                    <a:pt x="24" y="14"/>
                  </a:lnTo>
                  <a:lnTo>
                    <a:pt x="24" y="12"/>
                  </a:lnTo>
                  <a:lnTo>
                    <a:pt x="24" y="10"/>
                  </a:lnTo>
                  <a:lnTo>
                    <a:pt x="26" y="6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0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35" name="Freeform 100"/>
            <p:cNvSpPr>
              <a:spLocks/>
            </p:cNvSpPr>
            <p:nvPr/>
          </p:nvSpPr>
          <p:spPr bwMode="gray">
            <a:xfrm>
              <a:off x="977" y="3060"/>
              <a:ext cx="88" cy="122"/>
            </a:xfrm>
            <a:custGeom>
              <a:avLst/>
              <a:gdLst>
                <a:gd name="T0" fmla="*/ 10 w 88"/>
                <a:gd name="T1" fmla="*/ 120 h 122"/>
                <a:gd name="T2" fmla="*/ 12 w 88"/>
                <a:gd name="T3" fmla="*/ 122 h 122"/>
                <a:gd name="T4" fmla="*/ 10 w 88"/>
                <a:gd name="T5" fmla="*/ 120 h 122"/>
                <a:gd name="T6" fmla="*/ 0 w 88"/>
                <a:gd name="T7" fmla="*/ 104 h 122"/>
                <a:gd name="T8" fmla="*/ 2 w 88"/>
                <a:gd name="T9" fmla="*/ 102 h 122"/>
                <a:gd name="T10" fmla="*/ 6 w 88"/>
                <a:gd name="T11" fmla="*/ 98 h 122"/>
                <a:gd name="T12" fmla="*/ 8 w 88"/>
                <a:gd name="T13" fmla="*/ 96 h 122"/>
                <a:gd name="T14" fmla="*/ 14 w 88"/>
                <a:gd name="T15" fmla="*/ 92 h 122"/>
                <a:gd name="T16" fmla="*/ 20 w 88"/>
                <a:gd name="T17" fmla="*/ 84 h 122"/>
                <a:gd name="T18" fmla="*/ 24 w 88"/>
                <a:gd name="T19" fmla="*/ 90 h 122"/>
                <a:gd name="T20" fmla="*/ 32 w 88"/>
                <a:gd name="T21" fmla="*/ 88 h 122"/>
                <a:gd name="T22" fmla="*/ 44 w 88"/>
                <a:gd name="T23" fmla="*/ 84 h 122"/>
                <a:gd name="T24" fmla="*/ 48 w 88"/>
                <a:gd name="T25" fmla="*/ 82 h 122"/>
                <a:gd name="T26" fmla="*/ 48 w 88"/>
                <a:gd name="T27" fmla="*/ 78 h 122"/>
                <a:gd name="T28" fmla="*/ 50 w 88"/>
                <a:gd name="T29" fmla="*/ 66 h 122"/>
                <a:gd name="T30" fmla="*/ 44 w 88"/>
                <a:gd name="T31" fmla="*/ 58 h 122"/>
                <a:gd name="T32" fmla="*/ 44 w 88"/>
                <a:gd name="T33" fmla="*/ 56 h 122"/>
                <a:gd name="T34" fmla="*/ 44 w 88"/>
                <a:gd name="T35" fmla="*/ 50 h 122"/>
                <a:gd name="T36" fmla="*/ 46 w 88"/>
                <a:gd name="T37" fmla="*/ 48 h 122"/>
                <a:gd name="T38" fmla="*/ 48 w 88"/>
                <a:gd name="T39" fmla="*/ 46 h 122"/>
                <a:gd name="T40" fmla="*/ 50 w 88"/>
                <a:gd name="T41" fmla="*/ 40 h 122"/>
                <a:gd name="T42" fmla="*/ 48 w 88"/>
                <a:gd name="T43" fmla="*/ 34 h 122"/>
                <a:gd name="T44" fmla="*/ 30 w 88"/>
                <a:gd name="T45" fmla="*/ 32 h 122"/>
                <a:gd name="T46" fmla="*/ 28 w 88"/>
                <a:gd name="T47" fmla="*/ 24 h 122"/>
                <a:gd name="T48" fmla="*/ 32 w 88"/>
                <a:gd name="T49" fmla="*/ 22 h 122"/>
                <a:gd name="T50" fmla="*/ 56 w 88"/>
                <a:gd name="T51" fmla="*/ 20 h 122"/>
                <a:gd name="T52" fmla="*/ 72 w 88"/>
                <a:gd name="T53" fmla="*/ 22 h 122"/>
                <a:gd name="T54" fmla="*/ 72 w 88"/>
                <a:gd name="T55" fmla="*/ 18 h 122"/>
                <a:gd name="T56" fmla="*/ 72 w 88"/>
                <a:gd name="T57" fmla="*/ 12 h 122"/>
                <a:gd name="T58" fmla="*/ 78 w 88"/>
                <a:gd name="T59" fmla="*/ 6 h 122"/>
                <a:gd name="T60" fmla="*/ 82 w 88"/>
                <a:gd name="T61" fmla="*/ 4 h 122"/>
                <a:gd name="T62" fmla="*/ 86 w 88"/>
                <a:gd name="T63" fmla="*/ 0 h 122"/>
                <a:gd name="T64" fmla="*/ 88 w 88"/>
                <a:gd name="T65" fmla="*/ 0 h 122"/>
                <a:gd name="T66" fmla="*/ 88 w 88"/>
                <a:gd name="T67" fmla="*/ 10 h 122"/>
                <a:gd name="T68" fmla="*/ 88 w 88"/>
                <a:gd name="T69" fmla="*/ 14 h 122"/>
                <a:gd name="T70" fmla="*/ 86 w 88"/>
                <a:gd name="T71" fmla="*/ 24 h 122"/>
                <a:gd name="T72" fmla="*/ 86 w 88"/>
                <a:gd name="T73" fmla="*/ 34 h 122"/>
                <a:gd name="T74" fmla="*/ 86 w 88"/>
                <a:gd name="T75" fmla="*/ 40 h 122"/>
                <a:gd name="T76" fmla="*/ 86 w 88"/>
                <a:gd name="T77" fmla="*/ 48 h 122"/>
                <a:gd name="T78" fmla="*/ 84 w 88"/>
                <a:gd name="T79" fmla="*/ 60 h 122"/>
                <a:gd name="T80" fmla="*/ 80 w 88"/>
                <a:gd name="T81" fmla="*/ 68 h 122"/>
                <a:gd name="T82" fmla="*/ 78 w 88"/>
                <a:gd name="T83" fmla="*/ 72 h 122"/>
                <a:gd name="T84" fmla="*/ 74 w 88"/>
                <a:gd name="T85" fmla="*/ 82 h 122"/>
                <a:gd name="T86" fmla="*/ 70 w 88"/>
                <a:gd name="T87" fmla="*/ 92 h 122"/>
                <a:gd name="T88" fmla="*/ 66 w 88"/>
                <a:gd name="T89" fmla="*/ 98 h 122"/>
                <a:gd name="T90" fmla="*/ 64 w 88"/>
                <a:gd name="T91" fmla="*/ 102 h 122"/>
                <a:gd name="T92" fmla="*/ 60 w 88"/>
                <a:gd name="T93" fmla="*/ 110 h 122"/>
                <a:gd name="T94" fmla="*/ 56 w 88"/>
                <a:gd name="T95" fmla="*/ 112 h 122"/>
                <a:gd name="T96" fmla="*/ 50 w 88"/>
                <a:gd name="T97" fmla="*/ 112 h 122"/>
                <a:gd name="T98" fmla="*/ 44 w 88"/>
                <a:gd name="T99" fmla="*/ 112 h 122"/>
                <a:gd name="T100" fmla="*/ 38 w 88"/>
                <a:gd name="T101" fmla="*/ 116 h 122"/>
                <a:gd name="T102" fmla="*/ 34 w 88"/>
                <a:gd name="T103" fmla="*/ 114 h 122"/>
                <a:gd name="T104" fmla="*/ 32 w 88"/>
                <a:gd name="T105" fmla="*/ 112 h 122"/>
                <a:gd name="T106" fmla="*/ 28 w 88"/>
                <a:gd name="T107" fmla="*/ 112 h 122"/>
                <a:gd name="T108" fmla="*/ 18 w 88"/>
                <a:gd name="T109" fmla="*/ 116 h 12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88"/>
                <a:gd name="T166" fmla="*/ 0 h 122"/>
                <a:gd name="T167" fmla="*/ 88 w 88"/>
                <a:gd name="T168" fmla="*/ 122 h 122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88" h="122">
                  <a:moveTo>
                    <a:pt x="10" y="120"/>
                  </a:moveTo>
                  <a:lnTo>
                    <a:pt x="10" y="120"/>
                  </a:lnTo>
                  <a:lnTo>
                    <a:pt x="12" y="122"/>
                  </a:lnTo>
                  <a:lnTo>
                    <a:pt x="10" y="120"/>
                  </a:lnTo>
                  <a:lnTo>
                    <a:pt x="0" y="108"/>
                  </a:lnTo>
                  <a:lnTo>
                    <a:pt x="0" y="104"/>
                  </a:lnTo>
                  <a:lnTo>
                    <a:pt x="2" y="102"/>
                  </a:lnTo>
                  <a:lnTo>
                    <a:pt x="4" y="100"/>
                  </a:lnTo>
                  <a:lnTo>
                    <a:pt x="6" y="98"/>
                  </a:lnTo>
                  <a:lnTo>
                    <a:pt x="6" y="96"/>
                  </a:lnTo>
                  <a:lnTo>
                    <a:pt x="8" y="96"/>
                  </a:lnTo>
                  <a:lnTo>
                    <a:pt x="10" y="92"/>
                  </a:lnTo>
                  <a:lnTo>
                    <a:pt x="14" y="92"/>
                  </a:lnTo>
                  <a:lnTo>
                    <a:pt x="18" y="90"/>
                  </a:lnTo>
                  <a:lnTo>
                    <a:pt x="20" y="84"/>
                  </a:lnTo>
                  <a:lnTo>
                    <a:pt x="22" y="90"/>
                  </a:lnTo>
                  <a:lnTo>
                    <a:pt x="24" y="90"/>
                  </a:lnTo>
                  <a:lnTo>
                    <a:pt x="28" y="90"/>
                  </a:lnTo>
                  <a:lnTo>
                    <a:pt x="32" y="88"/>
                  </a:lnTo>
                  <a:lnTo>
                    <a:pt x="38" y="86"/>
                  </a:lnTo>
                  <a:lnTo>
                    <a:pt x="44" y="84"/>
                  </a:lnTo>
                  <a:lnTo>
                    <a:pt x="46" y="82"/>
                  </a:lnTo>
                  <a:lnTo>
                    <a:pt x="48" y="82"/>
                  </a:lnTo>
                  <a:lnTo>
                    <a:pt x="48" y="80"/>
                  </a:lnTo>
                  <a:lnTo>
                    <a:pt x="48" y="78"/>
                  </a:lnTo>
                  <a:lnTo>
                    <a:pt x="50" y="74"/>
                  </a:lnTo>
                  <a:lnTo>
                    <a:pt x="50" y="66"/>
                  </a:lnTo>
                  <a:lnTo>
                    <a:pt x="50" y="58"/>
                  </a:lnTo>
                  <a:lnTo>
                    <a:pt x="44" y="58"/>
                  </a:lnTo>
                  <a:lnTo>
                    <a:pt x="44" y="56"/>
                  </a:lnTo>
                  <a:lnTo>
                    <a:pt x="44" y="52"/>
                  </a:lnTo>
                  <a:lnTo>
                    <a:pt x="44" y="50"/>
                  </a:lnTo>
                  <a:lnTo>
                    <a:pt x="44" y="48"/>
                  </a:lnTo>
                  <a:lnTo>
                    <a:pt x="46" y="48"/>
                  </a:lnTo>
                  <a:lnTo>
                    <a:pt x="48" y="48"/>
                  </a:lnTo>
                  <a:lnTo>
                    <a:pt x="48" y="46"/>
                  </a:lnTo>
                  <a:lnTo>
                    <a:pt x="48" y="42"/>
                  </a:lnTo>
                  <a:lnTo>
                    <a:pt x="50" y="40"/>
                  </a:lnTo>
                  <a:lnTo>
                    <a:pt x="50" y="36"/>
                  </a:lnTo>
                  <a:lnTo>
                    <a:pt x="48" y="34"/>
                  </a:lnTo>
                  <a:lnTo>
                    <a:pt x="30" y="32"/>
                  </a:lnTo>
                  <a:lnTo>
                    <a:pt x="28" y="28"/>
                  </a:lnTo>
                  <a:lnTo>
                    <a:pt x="28" y="24"/>
                  </a:lnTo>
                  <a:lnTo>
                    <a:pt x="28" y="22"/>
                  </a:lnTo>
                  <a:lnTo>
                    <a:pt x="32" y="22"/>
                  </a:lnTo>
                  <a:lnTo>
                    <a:pt x="42" y="22"/>
                  </a:lnTo>
                  <a:lnTo>
                    <a:pt x="56" y="20"/>
                  </a:lnTo>
                  <a:lnTo>
                    <a:pt x="66" y="20"/>
                  </a:lnTo>
                  <a:lnTo>
                    <a:pt x="72" y="22"/>
                  </a:lnTo>
                  <a:lnTo>
                    <a:pt x="72" y="20"/>
                  </a:lnTo>
                  <a:lnTo>
                    <a:pt x="72" y="18"/>
                  </a:lnTo>
                  <a:lnTo>
                    <a:pt x="70" y="16"/>
                  </a:lnTo>
                  <a:lnTo>
                    <a:pt x="72" y="12"/>
                  </a:lnTo>
                  <a:lnTo>
                    <a:pt x="74" y="8"/>
                  </a:lnTo>
                  <a:lnTo>
                    <a:pt x="78" y="6"/>
                  </a:lnTo>
                  <a:lnTo>
                    <a:pt x="80" y="6"/>
                  </a:lnTo>
                  <a:lnTo>
                    <a:pt x="82" y="4"/>
                  </a:lnTo>
                  <a:lnTo>
                    <a:pt x="84" y="2"/>
                  </a:lnTo>
                  <a:lnTo>
                    <a:pt x="86" y="0"/>
                  </a:lnTo>
                  <a:lnTo>
                    <a:pt x="88" y="0"/>
                  </a:lnTo>
                  <a:lnTo>
                    <a:pt x="88" y="4"/>
                  </a:lnTo>
                  <a:lnTo>
                    <a:pt x="88" y="10"/>
                  </a:lnTo>
                  <a:lnTo>
                    <a:pt x="88" y="14"/>
                  </a:lnTo>
                  <a:lnTo>
                    <a:pt x="88" y="18"/>
                  </a:lnTo>
                  <a:lnTo>
                    <a:pt x="86" y="24"/>
                  </a:lnTo>
                  <a:lnTo>
                    <a:pt x="86" y="28"/>
                  </a:lnTo>
                  <a:lnTo>
                    <a:pt x="86" y="34"/>
                  </a:lnTo>
                  <a:lnTo>
                    <a:pt x="86" y="38"/>
                  </a:lnTo>
                  <a:lnTo>
                    <a:pt x="86" y="40"/>
                  </a:lnTo>
                  <a:lnTo>
                    <a:pt x="86" y="44"/>
                  </a:lnTo>
                  <a:lnTo>
                    <a:pt x="86" y="48"/>
                  </a:lnTo>
                  <a:lnTo>
                    <a:pt x="84" y="54"/>
                  </a:lnTo>
                  <a:lnTo>
                    <a:pt x="84" y="60"/>
                  </a:lnTo>
                  <a:lnTo>
                    <a:pt x="82" y="66"/>
                  </a:lnTo>
                  <a:lnTo>
                    <a:pt x="80" y="68"/>
                  </a:lnTo>
                  <a:lnTo>
                    <a:pt x="80" y="70"/>
                  </a:lnTo>
                  <a:lnTo>
                    <a:pt x="78" y="72"/>
                  </a:lnTo>
                  <a:lnTo>
                    <a:pt x="76" y="78"/>
                  </a:lnTo>
                  <a:lnTo>
                    <a:pt x="74" y="82"/>
                  </a:lnTo>
                  <a:lnTo>
                    <a:pt x="72" y="88"/>
                  </a:lnTo>
                  <a:lnTo>
                    <a:pt x="70" y="92"/>
                  </a:lnTo>
                  <a:lnTo>
                    <a:pt x="68" y="96"/>
                  </a:lnTo>
                  <a:lnTo>
                    <a:pt x="66" y="98"/>
                  </a:lnTo>
                  <a:lnTo>
                    <a:pt x="66" y="100"/>
                  </a:lnTo>
                  <a:lnTo>
                    <a:pt x="64" y="102"/>
                  </a:lnTo>
                  <a:lnTo>
                    <a:pt x="62" y="106"/>
                  </a:lnTo>
                  <a:lnTo>
                    <a:pt x="60" y="110"/>
                  </a:lnTo>
                  <a:lnTo>
                    <a:pt x="56" y="112"/>
                  </a:lnTo>
                  <a:lnTo>
                    <a:pt x="54" y="112"/>
                  </a:lnTo>
                  <a:lnTo>
                    <a:pt x="50" y="112"/>
                  </a:lnTo>
                  <a:lnTo>
                    <a:pt x="46" y="110"/>
                  </a:lnTo>
                  <a:lnTo>
                    <a:pt x="44" y="112"/>
                  </a:lnTo>
                  <a:lnTo>
                    <a:pt x="42" y="112"/>
                  </a:lnTo>
                  <a:lnTo>
                    <a:pt x="38" y="116"/>
                  </a:lnTo>
                  <a:lnTo>
                    <a:pt x="34" y="114"/>
                  </a:lnTo>
                  <a:lnTo>
                    <a:pt x="34" y="112"/>
                  </a:lnTo>
                  <a:lnTo>
                    <a:pt x="32" y="112"/>
                  </a:lnTo>
                  <a:lnTo>
                    <a:pt x="30" y="112"/>
                  </a:lnTo>
                  <a:lnTo>
                    <a:pt x="28" y="112"/>
                  </a:lnTo>
                  <a:lnTo>
                    <a:pt x="24" y="114"/>
                  </a:lnTo>
                  <a:lnTo>
                    <a:pt x="18" y="116"/>
                  </a:lnTo>
                  <a:lnTo>
                    <a:pt x="10" y="12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36" name="Freeform 101"/>
            <p:cNvSpPr>
              <a:spLocks/>
            </p:cNvSpPr>
            <p:nvPr/>
          </p:nvSpPr>
          <p:spPr bwMode="gray">
            <a:xfrm>
              <a:off x="987" y="3200"/>
              <a:ext cx="130" cy="156"/>
            </a:xfrm>
            <a:custGeom>
              <a:avLst/>
              <a:gdLst>
                <a:gd name="T0" fmla="*/ 24 w 130"/>
                <a:gd name="T1" fmla="*/ 2 h 156"/>
                <a:gd name="T2" fmla="*/ 42 w 130"/>
                <a:gd name="T3" fmla="*/ 0 h 156"/>
                <a:gd name="T4" fmla="*/ 56 w 130"/>
                <a:gd name="T5" fmla="*/ 0 h 156"/>
                <a:gd name="T6" fmla="*/ 86 w 130"/>
                <a:gd name="T7" fmla="*/ 26 h 156"/>
                <a:gd name="T8" fmla="*/ 86 w 130"/>
                <a:gd name="T9" fmla="*/ 18 h 156"/>
                <a:gd name="T10" fmla="*/ 88 w 130"/>
                <a:gd name="T11" fmla="*/ 14 h 156"/>
                <a:gd name="T12" fmla="*/ 102 w 130"/>
                <a:gd name="T13" fmla="*/ 18 h 156"/>
                <a:gd name="T14" fmla="*/ 112 w 130"/>
                <a:gd name="T15" fmla="*/ 24 h 156"/>
                <a:gd name="T16" fmla="*/ 112 w 130"/>
                <a:gd name="T17" fmla="*/ 34 h 156"/>
                <a:gd name="T18" fmla="*/ 114 w 130"/>
                <a:gd name="T19" fmla="*/ 38 h 156"/>
                <a:gd name="T20" fmla="*/ 116 w 130"/>
                <a:gd name="T21" fmla="*/ 48 h 156"/>
                <a:gd name="T22" fmla="*/ 114 w 130"/>
                <a:gd name="T23" fmla="*/ 56 h 156"/>
                <a:gd name="T24" fmla="*/ 114 w 130"/>
                <a:gd name="T25" fmla="*/ 60 h 156"/>
                <a:gd name="T26" fmla="*/ 128 w 130"/>
                <a:gd name="T27" fmla="*/ 62 h 156"/>
                <a:gd name="T28" fmla="*/ 128 w 130"/>
                <a:gd name="T29" fmla="*/ 70 h 156"/>
                <a:gd name="T30" fmla="*/ 128 w 130"/>
                <a:gd name="T31" fmla="*/ 82 h 156"/>
                <a:gd name="T32" fmla="*/ 128 w 130"/>
                <a:gd name="T33" fmla="*/ 88 h 156"/>
                <a:gd name="T34" fmla="*/ 112 w 130"/>
                <a:gd name="T35" fmla="*/ 136 h 156"/>
                <a:gd name="T36" fmla="*/ 114 w 130"/>
                <a:gd name="T37" fmla="*/ 138 h 156"/>
                <a:gd name="T38" fmla="*/ 118 w 130"/>
                <a:gd name="T39" fmla="*/ 144 h 156"/>
                <a:gd name="T40" fmla="*/ 130 w 130"/>
                <a:gd name="T41" fmla="*/ 152 h 156"/>
                <a:gd name="T42" fmla="*/ 126 w 130"/>
                <a:gd name="T43" fmla="*/ 152 h 156"/>
                <a:gd name="T44" fmla="*/ 116 w 130"/>
                <a:gd name="T45" fmla="*/ 154 h 156"/>
                <a:gd name="T46" fmla="*/ 106 w 130"/>
                <a:gd name="T47" fmla="*/ 156 h 156"/>
                <a:gd name="T48" fmla="*/ 100 w 130"/>
                <a:gd name="T49" fmla="*/ 156 h 156"/>
                <a:gd name="T50" fmla="*/ 92 w 130"/>
                <a:gd name="T51" fmla="*/ 156 h 156"/>
                <a:gd name="T52" fmla="*/ 82 w 130"/>
                <a:gd name="T53" fmla="*/ 154 h 156"/>
                <a:gd name="T54" fmla="*/ 76 w 130"/>
                <a:gd name="T55" fmla="*/ 150 h 156"/>
                <a:gd name="T56" fmla="*/ 30 w 130"/>
                <a:gd name="T57" fmla="*/ 150 h 156"/>
                <a:gd name="T58" fmla="*/ 24 w 130"/>
                <a:gd name="T59" fmla="*/ 150 h 156"/>
                <a:gd name="T60" fmla="*/ 20 w 130"/>
                <a:gd name="T61" fmla="*/ 144 h 156"/>
                <a:gd name="T62" fmla="*/ 16 w 130"/>
                <a:gd name="T63" fmla="*/ 142 h 156"/>
                <a:gd name="T64" fmla="*/ 6 w 130"/>
                <a:gd name="T65" fmla="*/ 142 h 156"/>
                <a:gd name="T66" fmla="*/ 2 w 130"/>
                <a:gd name="T67" fmla="*/ 140 h 156"/>
                <a:gd name="T68" fmla="*/ 6 w 130"/>
                <a:gd name="T69" fmla="*/ 118 h 156"/>
                <a:gd name="T70" fmla="*/ 10 w 130"/>
                <a:gd name="T71" fmla="*/ 100 h 156"/>
                <a:gd name="T72" fmla="*/ 12 w 130"/>
                <a:gd name="T73" fmla="*/ 94 h 156"/>
                <a:gd name="T74" fmla="*/ 16 w 130"/>
                <a:gd name="T75" fmla="*/ 82 h 156"/>
                <a:gd name="T76" fmla="*/ 24 w 130"/>
                <a:gd name="T77" fmla="*/ 68 h 156"/>
                <a:gd name="T78" fmla="*/ 26 w 130"/>
                <a:gd name="T79" fmla="*/ 68 h 156"/>
                <a:gd name="T80" fmla="*/ 28 w 130"/>
                <a:gd name="T81" fmla="*/ 66 h 156"/>
                <a:gd name="T82" fmla="*/ 28 w 130"/>
                <a:gd name="T83" fmla="*/ 58 h 156"/>
                <a:gd name="T84" fmla="*/ 26 w 130"/>
                <a:gd name="T85" fmla="*/ 46 h 156"/>
                <a:gd name="T86" fmla="*/ 14 w 130"/>
                <a:gd name="T87" fmla="*/ 16 h 156"/>
                <a:gd name="T88" fmla="*/ 6 w 130"/>
                <a:gd name="T89" fmla="*/ 4 h 15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30"/>
                <a:gd name="T136" fmla="*/ 0 h 156"/>
                <a:gd name="T137" fmla="*/ 130 w 130"/>
                <a:gd name="T138" fmla="*/ 156 h 15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30" h="156">
                  <a:moveTo>
                    <a:pt x="6" y="4"/>
                  </a:moveTo>
                  <a:lnTo>
                    <a:pt x="24" y="2"/>
                  </a:lnTo>
                  <a:lnTo>
                    <a:pt x="32" y="0"/>
                  </a:lnTo>
                  <a:lnTo>
                    <a:pt x="42" y="0"/>
                  </a:lnTo>
                  <a:lnTo>
                    <a:pt x="52" y="0"/>
                  </a:lnTo>
                  <a:lnTo>
                    <a:pt x="56" y="0"/>
                  </a:lnTo>
                  <a:lnTo>
                    <a:pt x="64" y="24"/>
                  </a:lnTo>
                  <a:lnTo>
                    <a:pt x="86" y="26"/>
                  </a:lnTo>
                  <a:lnTo>
                    <a:pt x="86" y="22"/>
                  </a:lnTo>
                  <a:lnTo>
                    <a:pt x="86" y="18"/>
                  </a:lnTo>
                  <a:lnTo>
                    <a:pt x="88" y="14"/>
                  </a:lnTo>
                  <a:lnTo>
                    <a:pt x="102" y="12"/>
                  </a:lnTo>
                  <a:lnTo>
                    <a:pt x="102" y="18"/>
                  </a:lnTo>
                  <a:lnTo>
                    <a:pt x="112" y="18"/>
                  </a:lnTo>
                  <a:lnTo>
                    <a:pt x="112" y="24"/>
                  </a:lnTo>
                  <a:lnTo>
                    <a:pt x="112" y="28"/>
                  </a:lnTo>
                  <a:lnTo>
                    <a:pt x="112" y="34"/>
                  </a:lnTo>
                  <a:lnTo>
                    <a:pt x="114" y="38"/>
                  </a:lnTo>
                  <a:lnTo>
                    <a:pt x="116" y="42"/>
                  </a:lnTo>
                  <a:lnTo>
                    <a:pt x="116" y="48"/>
                  </a:lnTo>
                  <a:lnTo>
                    <a:pt x="116" y="52"/>
                  </a:lnTo>
                  <a:lnTo>
                    <a:pt x="114" y="56"/>
                  </a:lnTo>
                  <a:lnTo>
                    <a:pt x="114" y="60"/>
                  </a:lnTo>
                  <a:lnTo>
                    <a:pt x="128" y="62"/>
                  </a:lnTo>
                  <a:lnTo>
                    <a:pt x="128" y="66"/>
                  </a:lnTo>
                  <a:lnTo>
                    <a:pt x="128" y="70"/>
                  </a:lnTo>
                  <a:lnTo>
                    <a:pt x="128" y="76"/>
                  </a:lnTo>
                  <a:lnTo>
                    <a:pt x="128" y="82"/>
                  </a:lnTo>
                  <a:lnTo>
                    <a:pt x="128" y="86"/>
                  </a:lnTo>
                  <a:lnTo>
                    <a:pt x="128" y="88"/>
                  </a:lnTo>
                  <a:lnTo>
                    <a:pt x="112" y="90"/>
                  </a:lnTo>
                  <a:lnTo>
                    <a:pt x="112" y="136"/>
                  </a:lnTo>
                  <a:lnTo>
                    <a:pt x="114" y="138"/>
                  </a:lnTo>
                  <a:lnTo>
                    <a:pt x="116" y="140"/>
                  </a:lnTo>
                  <a:lnTo>
                    <a:pt x="118" y="144"/>
                  </a:lnTo>
                  <a:lnTo>
                    <a:pt x="124" y="148"/>
                  </a:lnTo>
                  <a:lnTo>
                    <a:pt x="130" y="152"/>
                  </a:lnTo>
                  <a:lnTo>
                    <a:pt x="126" y="152"/>
                  </a:lnTo>
                  <a:lnTo>
                    <a:pt x="122" y="152"/>
                  </a:lnTo>
                  <a:lnTo>
                    <a:pt x="116" y="154"/>
                  </a:lnTo>
                  <a:lnTo>
                    <a:pt x="110" y="154"/>
                  </a:lnTo>
                  <a:lnTo>
                    <a:pt x="106" y="156"/>
                  </a:lnTo>
                  <a:lnTo>
                    <a:pt x="102" y="156"/>
                  </a:lnTo>
                  <a:lnTo>
                    <a:pt x="100" y="156"/>
                  </a:lnTo>
                  <a:lnTo>
                    <a:pt x="98" y="156"/>
                  </a:lnTo>
                  <a:lnTo>
                    <a:pt x="92" y="156"/>
                  </a:lnTo>
                  <a:lnTo>
                    <a:pt x="88" y="154"/>
                  </a:lnTo>
                  <a:lnTo>
                    <a:pt x="82" y="154"/>
                  </a:lnTo>
                  <a:lnTo>
                    <a:pt x="78" y="152"/>
                  </a:lnTo>
                  <a:lnTo>
                    <a:pt x="76" y="150"/>
                  </a:lnTo>
                  <a:lnTo>
                    <a:pt x="32" y="150"/>
                  </a:lnTo>
                  <a:lnTo>
                    <a:pt x="30" y="150"/>
                  </a:lnTo>
                  <a:lnTo>
                    <a:pt x="28" y="150"/>
                  </a:lnTo>
                  <a:lnTo>
                    <a:pt x="24" y="150"/>
                  </a:lnTo>
                  <a:lnTo>
                    <a:pt x="22" y="148"/>
                  </a:lnTo>
                  <a:lnTo>
                    <a:pt x="20" y="144"/>
                  </a:lnTo>
                  <a:lnTo>
                    <a:pt x="18" y="144"/>
                  </a:lnTo>
                  <a:lnTo>
                    <a:pt x="16" y="142"/>
                  </a:lnTo>
                  <a:lnTo>
                    <a:pt x="12" y="142"/>
                  </a:lnTo>
                  <a:lnTo>
                    <a:pt x="6" y="142"/>
                  </a:lnTo>
                  <a:lnTo>
                    <a:pt x="0" y="144"/>
                  </a:lnTo>
                  <a:lnTo>
                    <a:pt x="2" y="140"/>
                  </a:lnTo>
                  <a:lnTo>
                    <a:pt x="4" y="130"/>
                  </a:lnTo>
                  <a:lnTo>
                    <a:pt x="6" y="118"/>
                  </a:lnTo>
                  <a:lnTo>
                    <a:pt x="10" y="108"/>
                  </a:lnTo>
                  <a:lnTo>
                    <a:pt x="10" y="100"/>
                  </a:lnTo>
                  <a:lnTo>
                    <a:pt x="10" y="98"/>
                  </a:lnTo>
                  <a:lnTo>
                    <a:pt x="12" y="94"/>
                  </a:lnTo>
                  <a:lnTo>
                    <a:pt x="14" y="90"/>
                  </a:lnTo>
                  <a:lnTo>
                    <a:pt x="16" y="82"/>
                  </a:lnTo>
                  <a:lnTo>
                    <a:pt x="20" y="76"/>
                  </a:lnTo>
                  <a:lnTo>
                    <a:pt x="24" y="68"/>
                  </a:lnTo>
                  <a:lnTo>
                    <a:pt x="26" y="68"/>
                  </a:lnTo>
                  <a:lnTo>
                    <a:pt x="28" y="66"/>
                  </a:lnTo>
                  <a:lnTo>
                    <a:pt x="28" y="62"/>
                  </a:lnTo>
                  <a:lnTo>
                    <a:pt x="28" y="58"/>
                  </a:lnTo>
                  <a:lnTo>
                    <a:pt x="28" y="54"/>
                  </a:lnTo>
                  <a:lnTo>
                    <a:pt x="26" y="46"/>
                  </a:lnTo>
                  <a:lnTo>
                    <a:pt x="24" y="38"/>
                  </a:lnTo>
                  <a:lnTo>
                    <a:pt x="14" y="16"/>
                  </a:lnTo>
                  <a:lnTo>
                    <a:pt x="6" y="10"/>
                  </a:lnTo>
                  <a:lnTo>
                    <a:pt x="6" y="4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37" name="Freeform 102"/>
            <p:cNvSpPr>
              <a:spLocks/>
            </p:cNvSpPr>
            <p:nvPr/>
          </p:nvSpPr>
          <p:spPr bwMode="gray">
            <a:xfrm>
              <a:off x="991" y="3042"/>
              <a:ext cx="254" cy="258"/>
            </a:xfrm>
            <a:custGeom>
              <a:avLst/>
              <a:gdLst>
                <a:gd name="T0" fmla="*/ 24 w 254"/>
                <a:gd name="T1" fmla="*/ 132 h 258"/>
                <a:gd name="T2" fmla="*/ 32 w 254"/>
                <a:gd name="T3" fmla="*/ 128 h 258"/>
                <a:gd name="T4" fmla="*/ 40 w 254"/>
                <a:gd name="T5" fmla="*/ 130 h 258"/>
                <a:gd name="T6" fmla="*/ 46 w 254"/>
                <a:gd name="T7" fmla="*/ 128 h 258"/>
                <a:gd name="T8" fmla="*/ 50 w 254"/>
                <a:gd name="T9" fmla="*/ 120 h 258"/>
                <a:gd name="T10" fmla="*/ 66 w 254"/>
                <a:gd name="T11" fmla="*/ 86 h 258"/>
                <a:gd name="T12" fmla="*/ 68 w 254"/>
                <a:gd name="T13" fmla="*/ 80 h 258"/>
                <a:gd name="T14" fmla="*/ 72 w 254"/>
                <a:gd name="T15" fmla="*/ 70 h 258"/>
                <a:gd name="T16" fmla="*/ 72 w 254"/>
                <a:gd name="T17" fmla="*/ 52 h 258"/>
                <a:gd name="T18" fmla="*/ 72 w 254"/>
                <a:gd name="T19" fmla="*/ 40 h 258"/>
                <a:gd name="T20" fmla="*/ 76 w 254"/>
                <a:gd name="T21" fmla="*/ 30 h 258"/>
                <a:gd name="T22" fmla="*/ 72 w 254"/>
                <a:gd name="T23" fmla="*/ 18 h 258"/>
                <a:gd name="T24" fmla="*/ 74 w 254"/>
                <a:gd name="T25" fmla="*/ 12 h 258"/>
                <a:gd name="T26" fmla="*/ 84 w 254"/>
                <a:gd name="T27" fmla="*/ 6 h 258"/>
                <a:gd name="T28" fmla="*/ 92 w 254"/>
                <a:gd name="T29" fmla="*/ 8 h 258"/>
                <a:gd name="T30" fmla="*/ 96 w 254"/>
                <a:gd name="T31" fmla="*/ 16 h 258"/>
                <a:gd name="T32" fmla="*/ 104 w 254"/>
                <a:gd name="T33" fmla="*/ 14 h 258"/>
                <a:gd name="T34" fmla="*/ 122 w 254"/>
                <a:gd name="T35" fmla="*/ 12 h 258"/>
                <a:gd name="T36" fmla="*/ 130 w 254"/>
                <a:gd name="T37" fmla="*/ 12 h 258"/>
                <a:gd name="T38" fmla="*/ 180 w 254"/>
                <a:gd name="T39" fmla="*/ 2 h 258"/>
                <a:gd name="T40" fmla="*/ 188 w 254"/>
                <a:gd name="T41" fmla="*/ 10 h 258"/>
                <a:gd name="T42" fmla="*/ 202 w 254"/>
                <a:gd name="T43" fmla="*/ 14 h 258"/>
                <a:gd name="T44" fmla="*/ 212 w 254"/>
                <a:gd name="T45" fmla="*/ 18 h 258"/>
                <a:gd name="T46" fmla="*/ 222 w 254"/>
                <a:gd name="T47" fmla="*/ 24 h 258"/>
                <a:gd name="T48" fmla="*/ 244 w 254"/>
                <a:gd name="T49" fmla="*/ 26 h 258"/>
                <a:gd name="T50" fmla="*/ 242 w 254"/>
                <a:gd name="T51" fmla="*/ 32 h 258"/>
                <a:gd name="T52" fmla="*/ 240 w 254"/>
                <a:gd name="T53" fmla="*/ 40 h 258"/>
                <a:gd name="T54" fmla="*/ 238 w 254"/>
                <a:gd name="T55" fmla="*/ 50 h 258"/>
                <a:gd name="T56" fmla="*/ 236 w 254"/>
                <a:gd name="T57" fmla="*/ 60 h 258"/>
                <a:gd name="T58" fmla="*/ 230 w 254"/>
                <a:gd name="T59" fmla="*/ 74 h 258"/>
                <a:gd name="T60" fmla="*/ 234 w 254"/>
                <a:gd name="T61" fmla="*/ 118 h 258"/>
                <a:gd name="T62" fmla="*/ 244 w 254"/>
                <a:gd name="T63" fmla="*/ 170 h 258"/>
                <a:gd name="T64" fmla="*/ 250 w 254"/>
                <a:gd name="T65" fmla="*/ 194 h 258"/>
                <a:gd name="T66" fmla="*/ 242 w 254"/>
                <a:gd name="T67" fmla="*/ 194 h 258"/>
                <a:gd name="T68" fmla="*/ 232 w 254"/>
                <a:gd name="T69" fmla="*/ 196 h 258"/>
                <a:gd name="T70" fmla="*/ 226 w 254"/>
                <a:gd name="T71" fmla="*/ 204 h 258"/>
                <a:gd name="T72" fmla="*/ 228 w 254"/>
                <a:gd name="T73" fmla="*/ 214 h 258"/>
                <a:gd name="T74" fmla="*/ 234 w 254"/>
                <a:gd name="T75" fmla="*/ 228 h 258"/>
                <a:gd name="T76" fmla="*/ 240 w 254"/>
                <a:gd name="T77" fmla="*/ 240 h 258"/>
                <a:gd name="T78" fmla="*/ 250 w 254"/>
                <a:gd name="T79" fmla="*/ 258 h 258"/>
                <a:gd name="T80" fmla="*/ 214 w 254"/>
                <a:gd name="T81" fmla="*/ 230 h 258"/>
                <a:gd name="T82" fmla="*/ 210 w 254"/>
                <a:gd name="T83" fmla="*/ 230 h 258"/>
                <a:gd name="T84" fmla="*/ 206 w 254"/>
                <a:gd name="T85" fmla="*/ 224 h 258"/>
                <a:gd name="T86" fmla="*/ 204 w 254"/>
                <a:gd name="T87" fmla="*/ 230 h 258"/>
                <a:gd name="T88" fmla="*/ 192 w 254"/>
                <a:gd name="T89" fmla="*/ 230 h 258"/>
                <a:gd name="T90" fmla="*/ 164 w 254"/>
                <a:gd name="T91" fmla="*/ 224 h 258"/>
                <a:gd name="T92" fmla="*/ 158 w 254"/>
                <a:gd name="T93" fmla="*/ 222 h 258"/>
                <a:gd name="T94" fmla="*/ 156 w 254"/>
                <a:gd name="T95" fmla="*/ 220 h 258"/>
                <a:gd name="T96" fmla="*/ 146 w 254"/>
                <a:gd name="T97" fmla="*/ 218 h 258"/>
                <a:gd name="T98" fmla="*/ 136 w 254"/>
                <a:gd name="T99" fmla="*/ 218 h 258"/>
                <a:gd name="T100" fmla="*/ 110 w 254"/>
                <a:gd name="T101" fmla="*/ 218 h 258"/>
                <a:gd name="T102" fmla="*/ 112 w 254"/>
                <a:gd name="T103" fmla="*/ 210 h 258"/>
                <a:gd name="T104" fmla="*/ 110 w 254"/>
                <a:gd name="T105" fmla="*/ 196 h 258"/>
                <a:gd name="T106" fmla="*/ 108 w 254"/>
                <a:gd name="T107" fmla="*/ 186 h 258"/>
                <a:gd name="T108" fmla="*/ 98 w 254"/>
                <a:gd name="T109" fmla="*/ 176 h 258"/>
                <a:gd name="T110" fmla="*/ 84 w 254"/>
                <a:gd name="T111" fmla="*/ 172 h 258"/>
                <a:gd name="T112" fmla="*/ 82 w 254"/>
                <a:gd name="T113" fmla="*/ 184 h 258"/>
                <a:gd name="T114" fmla="*/ 48 w 254"/>
                <a:gd name="T115" fmla="*/ 158 h 258"/>
                <a:gd name="T116" fmla="*/ 20 w 254"/>
                <a:gd name="T117" fmla="*/ 160 h 25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54"/>
                <a:gd name="T178" fmla="*/ 0 h 258"/>
                <a:gd name="T179" fmla="*/ 254 w 254"/>
                <a:gd name="T180" fmla="*/ 258 h 25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54" h="258">
                  <a:moveTo>
                    <a:pt x="0" y="152"/>
                  </a:moveTo>
                  <a:lnTo>
                    <a:pt x="24" y="134"/>
                  </a:lnTo>
                  <a:lnTo>
                    <a:pt x="24" y="132"/>
                  </a:lnTo>
                  <a:lnTo>
                    <a:pt x="26" y="132"/>
                  </a:lnTo>
                  <a:lnTo>
                    <a:pt x="28" y="130"/>
                  </a:lnTo>
                  <a:lnTo>
                    <a:pt x="32" y="128"/>
                  </a:lnTo>
                  <a:lnTo>
                    <a:pt x="38" y="130"/>
                  </a:lnTo>
                  <a:lnTo>
                    <a:pt x="40" y="130"/>
                  </a:lnTo>
                  <a:lnTo>
                    <a:pt x="42" y="130"/>
                  </a:lnTo>
                  <a:lnTo>
                    <a:pt x="44" y="130"/>
                  </a:lnTo>
                  <a:lnTo>
                    <a:pt x="46" y="128"/>
                  </a:lnTo>
                  <a:lnTo>
                    <a:pt x="48" y="124"/>
                  </a:lnTo>
                  <a:lnTo>
                    <a:pt x="50" y="124"/>
                  </a:lnTo>
                  <a:lnTo>
                    <a:pt x="50" y="120"/>
                  </a:lnTo>
                  <a:lnTo>
                    <a:pt x="54" y="114"/>
                  </a:lnTo>
                  <a:lnTo>
                    <a:pt x="58" y="106"/>
                  </a:lnTo>
                  <a:lnTo>
                    <a:pt x="66" y="86"/>
                  </a:lnTo>
                  <a:lnTo>
                    <a:pt x="68" y="84"/>
                  </a:lnTo>
                  <a:lnTo>
                    <a:pt x="68" y="80"/>
                  </a:lnTo>
                  <a:lnTo>
                    <a:pt x="70" y="74"/>
                  </a:lnTo>
                  <a:lnTo>
                    <a:pt x="70" y="72"/>
                  </a:lnTo>
                  <a:lnTo>
                    <a:pt x="72" y="70"/>
                  </a:lnTo>
                  <a:lnTo>
                    <a:pt x="72" y="64"/>
                  </a:lnTo>
                  <a:lnTo>
                    <a:pt x="72" y="58"/>
                  </a:lnTo>
                  <a:lnTo>
                    <a:pt x="72" y="52"/>
                  </a:lnTo>
                  <a:lnTo>
                    <a:pt x="72" y="46"/>
                  </a:lnTo>
                  <a:lnTo>
                    <a:pt x="72" y="40"/>
                  </a:lnTo>
                  <a:lnTo>
                    <a:pt x="74" y="34"/>
                  </a:lnTo>
                  <a:lnTo>
                    <a:pt x="74" y="32"/>
                  </a:lnTo>
                  <a:lnTo>
                    <a:pt x="76" y="30"/>
                  </a:lnTo>
                  <a:lnTo>
                    <a:pt x="76" y="24"/>
                  </a:lnTo>
                  <a:lnTo>
                    <a:pt x="74" y="20"/>
                  </a:lnTo>
                  <a:lnTo>
                    <a:pt x="72" y="18"/>
                  </a:lnTo>
                  <a:lnTo>
                    <a:pt x="72" y="16"/>
                  </a:lnTo>
                  <a:lnTo>
                    <a:pt x="72" y="14"/>
                  </a:lnTo>
                  <a:lnTo>
                    <a:pt x="74" y="12"/>
                  </a:lnTo>
                  <a:lnTo>
                    <a:pt x="76" y="10"/>
                  </a:lnTo>
                  <a:lnTo>
                    <a:pt x="80" y="6"/>
                  </a:lnTo>
                  <a:lnTo>
                    <a:pt x="84" y="6"/>
                  </a:lnTo>
                  <a:lnTo>
                    <a:pt x="90" y="4"/>
                  </a:lnTo>
                  <a:lnTo>
                    <a:pt x="90" y="6"/>
                  </a:lnTo>
                  <a:lnTo>
                    <a:pt x="92" y="8"/>
                  </a:lnTo>
                  <a:lnTo>
                    <a:pt x="94" y="10"/>
                  </a:lnTo>
                  <a:lnTo>
                    <a:pt x="96" y="14"/>
                  </a:lnTo>
                  <a:lnTo>
                    <a:pt x="96" y="16"/>
                  </a:lnTo>
                  <a:lnTo>
                    <a:pt x="98" y="16"/>
                  </a:lnTo>
                  <a:lnTo>
                    <a:pt x="100" y="14"/>
                  </a:lnTo>
                  <a:lnTo>
                    <a:pt x="104" y="14"/>
                  </a:lnTo>
                  <a:lnTo>
                    <a:pt x="110" y="12"/>
                  </a:lnTo>
                  <a:lnTo>
                    <a:pt x="116" y="12"/>
                  </a:lnTo>
                  <a:lnTo>
                    <a:pt x="122" y="12"/>
                  </a:lnTo>
                  <a:lnTo>
                    <a:pt x="126" y="12"/>
                  </a:lnTo>
                  <a:lnTo>
                    <a:pt x="130" y="12"/>
                  </a:lnTo>
                  <a:lnTo>
                    <a:pt x="134" y="10"/>
                  </a:lnTo>
                  <a:lnTo>
                    <a:pt x="180" y="0"/>
                  </a:lnTo>
                  <a:lnTo>
                    <a:pt x="180" y="2"/>
                  </a:lnTo>
                  <a:lnTo>
                    <a:pt x="182" y="4"/>
                  </a:lnTo>
                  <a:lnTo>
                    <a:pt x="184" y="6"/>
                  </a:lnTo>
                  <a:lnTo>
                    <a:pt x="188" y="10"/>
                  </a:lnTo>
                  <a:lnTo>
                    <a:pt x="194" y="12"/>
                  </a:lnTo>
                  <a:lnTo>
                    <a:pt x="200" y="14"/>
                  </a:lnTo>
                  <a:lnTo>
                    <a:pt x="202" y="14"/>
                  </a:lnTo>
                  <a:lnTo>
                    <a:pt x="204" y="16"/>
                  </a:lnTo>
                  <a:lnTo>
                    <a:pt x="208" y="16"/>
                  </a:lnTo>
                  <a:lnTo>
                    <a:pt x="212" y="18"/>
                  </a:lnTo>
                  <a:lnTo>
                    <a:pt x="216" y="24"/>
                  </a:lnTo>
                  <a:lnTo>
                    <a:pt x="218" y="24"/>
                  </a:lnTo>
                  <a:lnTo>
                    <a:pt x="222" y="24"/>
                  </a:lnTo>
                  <a:lnTo>
                    <a:pt x="228" y="24"/>
                  </a:lnTo>
                  <a:lnTo>
                    <a:pt x="236" y="26"/>
                  </a:lnTo>
                  <a:lnTo>
                    <a:pt x="244" y="26"/>
                  </a:lnTo>
                  <a:lnTo>
                    <a:pt x="244" y="28"/>
                  </a:lnTo>
                  <a:lnTo>
                    <a:pt x="242" y="32"/>
                  </a:lnTo>
                  <a:lnTo>
                    <a:pt x="242" y="36"/>
                  </a:lnTo>
                  <a:lnTo>
                    <a:pt x="242" y="38"/>
                  </a:lnTo>
                  <a:lnTo>
                    <a:pt x="240" y="40"/>
                  </a:lnTo>
                  <a:lnTo>
                    <a:pt x="238" y="42"/>
                  </a:lnTo>
                  <a:lnTo>
                    <a:pt x="238" y="46"/>
                  </a:lnTo>
                  <a:lnTo>
                    <a:pt x="238" y="50"/>
                  </a:lnTo>
                  <a:lnTo>
                    <a:pt x="238" y="52"/>
                  </a:lnTo>
                  <a:lnTo>
                    <a:pt x="238" y="56"/>
                  </a:lnTo>
                  <a:lnTo>
                    <a:pt x="236" y="60"/>
                  </a:lnTo>
                  <a:lnTo>
                    <a:pt x="234" y="64"/>
                  </a:lnTo>
                  <a:lnTo>
                    <a:pt x="232" y="70"/>
                  </a:lnTo>
                  <a:lnTo>
                    <a:pt x="230" y="74"/>
                  </a:lnTo>
                  <a:lnTo>
                    <a:pt x="230" y="102"/>
                  </a:lnTo>
                  <a:lnTo>
                    <a:pt x="230" y="106"/>
                  </a:lnTo>
                  <a:lnTo>
                    <a:pt x="234" y="118"/>
                  </a:lnTo>
                  <a:lnTo>
                    <a:pt x="238" y="134"/>
                  </a:lnTo>
                  <a:lnTo>
                    <a:pt x="240" y="152"/>
                  </a:lnTo>
                  <a:lnTo>
                    <a:pt x="244" y="170"/>
                  </a:lnTo>
                  <a:lnTo>
                    <a:pt x="248" y="184"/>
                  </a:lnTo>
                  <a:lnTo>
                    <a:pt x="250" y="192"/>
                  </a:lnTo>
                  <a:lnTo>
                    <a:pt x="250" y="194"/>
                  </a:lnTo>
                  <a:lnTo>
                    <a:pt x="248" y="194"/>
                  </a:lnTo>
                  <a:lnTo>
                    <a:pt x="246" y="194"/>
                  </a:lnTo>
                  <a:lnTo>
                    <a:pt x="242" y="194"/>
                  </a:lnTo>
                  <a:lnTo>
                    <a:pt x="240" y="194"/>
                  </a:lnTo>
                  <a:lnTo>
                    <a:pt x="236" y="194"/>
                  </a:lnTo>
                  <a:lnTo>
                    <a:pt x="232" y="196"/>
                  </a:lnTo>
                  <a:lnTo>
                    <a:pt x="230" y="198"/>
                  </a:lnTo>
                  <a:lnTo>
                    <a:pt x="228" y="200"/>
                  </a:lnTo>
                  <a:lnTo>
                    <a:pt x="226" y="204"/>
                  </a:lnTo>
                  <a:lnTo>
                    <a:pt x="226" y="210"/>
                  </a:lnTo>
                  <a:lnTo>
                    <a:pt x="228" y="214"/>
                  </a:lnTo>
                  <a:lnTo>
                    <a:pt x="230" y="218"/>
                  </a:lnTo>
                  <a:lnTo>
                    <a:pt x="232" y="224"/>
                  </a:lnTo>
                  <a:lnTo>
                    <a:pt x="234" y="228"/>
                  </a:lnTo>
                  <a:lnTo>
                    <a:pt x="236" y="234"/>
                  </a:lnTo>
                  <a:lnTo>
                    <a:pt x="238" y="238"/>
                  </a:lnTo>
                  <a:lnTo>
                    <a:pt x="240" y="240"/>
                  </a:lnTo>
                  <a:lnTo>
                    <a:pt x="254" y="242"/>
                  </a:lnTo>
                  <a:lnTo>
                    <a:pt x="254" y="256"/>
                  </a:lnTo>
                  <a:lnTo>
                    <a:pt x="250" y="258"/>
                  </a:lnTo>
                  <a:lnTo>
                    <a:pt x="238" y="254"/>
                  </a:lnTo>
                  <a:lnTo>
                    <a:pt x="222" y="244"/>
                  </a:lnTo>
                  <a:lnTo>
                    <a:pt x="214" y="230"/>
                  </a:lnTo>
                  <a:lnTo>
                    <a:pt x="214" y="232"/>
                  </a:lnTo>
                  <a:lnTo>
                    <a:pt x="212" y="232"/>
                  </a:lnTo>
                  <a:lnTo>
                    <a:pt x="210" y="230"/>
                  </a:lnTo>
                  <a:lnTo>
                    <a:pt x="208" y="230"/>
                  </a:lnTo>
                  <a:lnTo>
                    <a:pt x="206" y="228"/>
                  </a:lnTo>
                  <a:lnTo>
                    <a:pt x="206" y="224"/>
                  </a:lnTo>
                  <a:lnTo>
                    <a:pt x="206" y="226"/>
                  </a:lnTo>
                  <a:lnTo>
                    <a:pt x="204" y="228"/>
                  </a:lnTo>
                  <a:lnTo>
                    <a:pt x="204" y="230"/>
                  </a:lnTo>
                  <a:lnTo>
                    <a:pt x="200" y="230"/>
                  </a:lnTo>
                  <a:lnTo>
                    <a:pt x="198" y="230"/>
                  </a:lnTo>
                  <a:lnTo>
                    <a:pt x="192" y="230"/>
                  </a:lnTo>
                  <a:lnTo>
                    <a:pt x="182" y="228"/>
                  </a:lnTo>
                  <a:lnTo>
                    <a:pt x="170" y="226"/>
                  </a:lnTo>
                  <a:lnTo>
                    <a:pt x="164" y="224"/>
                  </a:lnTo>
                  <a:lnTo>
                    <a:pt x="162" y="224"/>
                  </a:lnTo>
                  <a:lnTo>
                    <a:pt x="160" y="222"/>
                  </a:lnTo>
                  <a:lnTo>
                    <a:pt x="158" y="222"/>
                  </a:lnTo>
                  <a:lnTo>
                    <a:pt x="158" y="220"/>
                  </a:lnTo>
                  <a:lnTo>
                    <a:pt x="156" y="220"/>
                  </a:lnTo>
                  <a:lnTo>
                    <a:pt x="154" y="218"/>
                  </a:lnTo>
                  <a:lnTo>
                    <a:pt x="150" y="218"/>
                  </a:lnTo>
                  <a:lnTo>
                    <a:pt x="146" y="218"/>
                  </a:lnTo>
                  <a:lnTo>
                    <a:pt x="144" y="218"/>
                  </a:lnTo>
                  <a:lnTo>
                    <a:pt x="140" y="218"/>
                  </a:lnTo>
                  <a:lnTo>
                    <a:pt x="136" y="218"/>
                  </a:lnTo>
                  <a:lnTo>
                    <a:pt x="130" y="218"/>
                  </a:lnTo>
                  <a:lnTo>
                    <a:pt x="124" y="220"/>
                  </a:lnTo>
                  <a:lnTo>
                    <a:pt x="110" y="218"/>
                  </a:lnTo>
                  <a:lnTo>
                    <a:pt x="110" y="214"/>
                  </a:lnTo>
                  <a:lnTo>
                    <a:pt x="112" y="210"/>
                  </a:lnTo>
                  <a:lnTo>
                    <a:pt x="112" y="206"/>
                  </a:lnTo>
                  <a:lnTo>
                    <a:pt x="112" y="200"/>
                  </a:lnTo>
                  <a:lnTo>
                    <a:pt x="110" y="196"/>
                  </a:lnTo>
                  <a:lnTo>
                    <a:pt x="108" y="192"/>
                  </a:lnTo>
                  <a:lnTo>
                    <a:pt x="108" y="186"/>
                  </a:lnTo>
                  <a:lnTo>
                    <a:pt x="108" y="182"/>
                  </a:lnTo>
                  <a:lnTo>
                    <a:pt x="108" y="176"/>
                  </a:lnTo>
                  <a:lnTo>
                    <a:pt x="98" y="176"/>
                  </a:lnTo>
                  <a:lnTo>
                    <a:pt x="98" y="170"/>
                  </a:lnTo>
                  <a:lnTo>
                    <a:pt x="84" y="172"/>
                  </a:lnTo>
                  <a:lnTo>
                    <a:pt x="82" y="176"/>
                  </a:lnTo>
                  <a:lnTo>
                    <a:pt x="82" y="180"/>
                  </a:lnTo>
                  <a:lnTo>
                    <a:pt x="82" y="184"/>
                  </a:lnTo>
                  <a:lnTo>
                    <a:pt x="60" y="182"/>
                  </a:lnTo>
                  <a:lnTo>
                    <a:pt x="52" y="158"/>
                  </a:lnTo>
                  <a:lnTo>
                    <a:pt x="48" y="158"/>
                  </a:lnTo>
                  <a:lnTo>
                    <a:pt x="38" y="158"/>
                  </a:lnTo>
                  <a:lnTo>
                    <a:pt x="28" y="158"/>
                  </a:lnTo>
                  <a:lnTo>
                    <a:pt x="20" y="160"/>
                  </a:lnTo>
                  <a:lnTo>
                    <a:pt x="2" y="162"/>
                  </a:lnTo>
                  <a:lnTo>
                    <a:pt x="0" y="152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38" name="Freeform 103"/>
            <p:cNvSpPr>
              <a:spLocks/>
            </p:cNvSpPr>
            <p:nvPr/>
          </p:nvSpPr>
          <p:spPr bwMode="gray">
            <a:xfrm>
              <a:off x="1099" y="3234"/>
              <a:ext cx="194" cy="120"/>
            </a:xfrm>
            <a:custGeom>
              <a:avLst/>
              <a:gdLst>
                <a:gd name="T0" fmla="*/ 142 w 194"/>
                <a:gd name="T1" fmla="*/ 2 h 120"/>
                <a:gd name="T2" fmla="*/ 138 w 194"/>
                <a:gd name="T3" fmla="*/ 2 h 120"/>
                <a:gd name="T4" fmla="*/ 132 w 194"/>
                <a:gd name="T5" fmla="*/ 2 h 120"/>
                <a:gd name="T6" fmla="*/ 124 w 194"/>
                <a:gd name="T7" fmla="*/ 4 h 120"/>
                <a:gd name="T8" fmla="*/ 120 w 194"/>
                <a:gd name="T9" fmla="*/ 8 h 120"/>
                <a:gd name="T10" fmla="*/ 118 w 194"/>
                <a:gd name="T11" fmla="*/ 18 h 120"/>
                <a:gd name="T12" fmla="*/ 120 w 194"/>
                <a:gd name="T13" fmla="*/ 22 h 120"/>
                <a:gd name="T14" fmla="*/ 124 w 194"/>
                <a:gd name="T15" fmla="*/ 32 h 120"/>
                <a:gd name="T16" fmla="*/ 128 w 194"/>
                <a:gd name="T17" fmla="*/ 42 h 120"/>
                <a:gd name="T18" fmla="*/ 132 w 194"/>
                <a:gd name="T19" fmla="*/ 48 h 120"/>
                <a:gd name="T20" fmla="*/ 146 w 194"/>
                <a:gd name="T21" fmla="*/ 64 h 120"/>
                <a:gd name="T22" fmla="*/ 130 w 194"/>
                <a:gd name="T23" fmla="*/ 62 h 120"/>
                <a:gd name="T24" fmla="*/ 106 w 194"/>
                <a:gd name="T25" fmla="*/ 38 h 120"/>
                <a:gd name="T26" fmla="*/ 104 w 194"/>
                <a:gd name="T27" fmla="*/ 40 h 120"/>
                <a:gd name="T28" fmla="*/ 100 w 194"/>
                <a:gd name="T29" fmla="*/ 38 h 120"/>
                <a:gd name="T30" fmla="*/ 98 w 194"/>
                <a:gd name="T31" fmla="*/ 32 h 120"/>
                <a:gd name="T32" fmla="*/ 96 w 194"/>
                <a:gd name="T33" fmla="*/ 36 h 120"/>
                <a:gd name="T34" fmla="*/ 92 w 194"/>
                <a:gd name="T35" fmla="*/ 38 h 120"/>
                <a:gd name="T36" fmla="*/ 84 w 194"/>
                <a:gd name="T37" fmla="*/ 38 h 120"/>
                <a:gd name="T38" fmla="*/ 62 w 194"/>
                <a:gd name="T39" fmla="*/ 34 h 120"/>
                <a:gd name="T40" fmla="*/ 54 w 194"/>
                <a:gd name="T41" fmla="*/ 32 h 120"/>
                <a:gd name="T42" fmla="*/ 50 w 194"/>
                <a:gd name="T43" fmla="*/ 30 h 120"/>
                <a:gd name="T44" fmla="*/ 48 w 194"/>
                <a:gd name="T45" fmla="*/ 28 h 120"/>
                <a:gd name="T46" fmla="*/ 46 w 194"/>
                <a:gd name="T47" fmla="*/ 26 h 120"/>
                <a:gd name="T48" fmla="*/ 38 w 194"/>
                <a:gd name="T49" fmla="*/ 26 h 120"/>
                <a:gd name="T50" fmla="*/ 32 w 194"/>
                <a:gd name="T51" fmla="*/ 26 h 120"/>
                <a:gd name="T52" fmla="*/ 22 w 194"/>
                <a:gd name="T53" fmla="*/ 26 h 120"/>
                <a:gd name="T54" fmla="*/ 16 w 194"/>
                <a:gd name="T55" fmla="*/ 28 h 120"/>
                <a:gd name="T56" fmla="*/ 16 w 194"/>
                <a:gd name="T57" fmla="*/ 38 h 120"/>
                <a:gd name="T58" fmla="*/ 14 w 194"/>
                <a:gd name="T59" fmla="*/ 48 h 120"/>
                <a:gd name="T60" fmla="*/ 16 w 194"/>
                <a:gd name="T61" fmla="*/ 54 h 120"/>
                <a:gd name="T62" fmla="*/ 0 w 194"/>
                <a:gd name="T63" fmla="*/ 102 h 120"/>
                <a:gd name="T64" fmla="*/ 2 w 194"/>
                <a:gd name="T65" fmla="*/ 104 h 120"/>
                <a:gd name="T66" fmla="*/ 8 w 194"/>
                <a:gd name="T67" fmla="*/ 112 h 120"/>
                <a:gd name="T68" fmla="*/ 18 w 194"/>
                <a:gd name="T69" fmla="*/ 118 h 120"/>
                <a:gd name="T70" fmla="*/ 24 w 194"/>
                <a:gd name="T71" fmla="*/ 116 h 120"/>
                <a:gd name="T72" fmla="*/ 36 w 194"/>
                <a:gd name="T73" fmla="*/ 116 h 120"/>
                <a:gd name="T74" fmla="*/ 48 w 194"/>
                <a:gd name="T75" fmla="*/ 116 h 120"/>
                <a:gd name="T76" fmla="*/ 60 w 194"/>
                <a:gd name="T77" fmla="*/ 118 h 120"/>
                <a:gd name="T78" fmla="*/ 72 w 194"/>
                <a:gd name="T79" fmla="*/ 120 h 120"/>
                <a:gd name="T80" fmla="*/ 82 w 194"/>
                <a:gd name="T81" fmla="*/ 120 h 120"/>
                <a:gd name="T82" fmla="*/ 102 w 194"/>
                <a:gd name="T83" fmla="*/ 118 h 120"/>
                <a:gd name="T84" fmla="*/ 114 w 194"/>
                <a:gd name="T85" fmla="*/ 104 h 120"/>
                <a:gd name="T86" fmla="*/ 192 w 194"/>
                <a:gd name="T87" fmla="*/ 64 h 120"/>
                <a:gd name="T88" fmla="*/ 194 w 194"/>
                <a:gd name="T89" fmla="*/ 50 h 120"/>
                <a:gd name="T90" fmla="*/ 190 w 194"/>
                <a:gd name="T91" fmla="*/ 34 h 120"/>
                <a:gd name="T92" fmla="*/ 174 w 194"/>
                <a:gd name="T93" fmla="*/ 10 h 120"/>
                <a:gd name="T94" fmla="*/ 142 w 194"/>
                <a:gd name="T95" fmla="*/ 0 h 12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94"/>
                <a:gd name="T145" fmla="*/ 0 h 120"/>
                <a:gd name="T146" fmla="*/ 194 w 194"/>
                <a:gd name="T147" fmla="*/ 120 h 12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94" h="120">
                  <a:moveTo>
                    <a:pt x="142" y="0"/>
                  </a:moveTo>
                  <a:lnTo>
                    <a:pt x="142" y="2"/>
                  </a:lnTo>
                  <a:lnTo>
                    <a:pt x="140" y="2"/>
                  </a:lnTo>
                  <a:lnTo>
                    <a:pt x="138" y="2"/>
                  </a:lnTo>
                  <a:lnTo>
                    <a:pt x="134" y="2"/>
                  </a:lnTo>
                  <a:lnTo>
                    <a:pt x="132" y="2"/>
                  </a:lnTo>
                  <a:lnTo>
                    <a:pt x="128" y="2"/>
                  </a:lnTo>
                  <a:lnTo>
                    <a:pt x="124" y="4"/>
                  </a:lnTo>
                  <a:lnTo>
                    <a:pt x="122" y="6"/>
                  </a:lnTo>
                  <a:lnTo>
                    <a:pt x="120" y="8"/>
                  </a:lnTo>
                  <a:lnTo>
                    <a:pt x="118" y="12"/>
                  </a:lnTo>
                  <a:lnTo>
                    <a:pt x="118" y="18"/>
                  </a:lnTo>
                  <a:lnTo>
                    <a:pt x="120" y="22"/>
                  </a:lnTo>
                  <a:lnTo>
                    <a:pt x="122" y="26"/>
                  </a:lnTo>
                  <a:lnTo>
                    <a:pt x="124" y="32"/>
                  </a:lnTo>
                  <a:lnTo>
                    <a:pt x="126" y="36"/>
                  </a:lnTo>
                  <a:lnTo>
                    <a:pt x="128" y="42"/>
                  </a:lnTo>
                  <a:lnTo>
                    <a:pt x="130" y="46"/>
                  </a:lnTo>
                  <a:lnTo>
                    <a:pt x="132" y="48"/>
                  </a:lnTo>
                  <a:lnTo>
                    <a:pt x="146" y="50"/>
                  </a:lnTo>
                  <a:lnTo>
                    <a:pt x="146" y="64"/>
                  </a:lnTo>
                  <a:lnTo>
                    <a:pt x="142" y="66"/>
                  </a:lnTo>
                  <a:lnTo>
                    <a:pt x="130" y="62"/>
                  </a:lnTo>
                  <a:lnTo>
                    <a:pt x="114" y="52"/>
                  </a:lnTo>
                  <a:lnTo>
                    <a:pt x="106" y="38"/>
                  </a:lnTo>
                  <a:lnTo>
                    <a:pt x="106" y="40"/>
                  </a:lnTo>
                  <a:lnTo>
                    <a:pt x="104" y="40"/>
                  </a:lnTo>
                  <a:lnTo>
                    <a:pt x="102" y="38"/>
                  </a:lnTo>
                  <a:lnTo>
                    <a:pt x="100" y="38"/>
                  </a:lnTo>
                  <a:lnTo>
                    <a:pt x="98" y="36"/>
                  </a:lnTo>
                  <a:lnTo>
                    <a:pt x="98" y="32"/>
                  </a:lnTo>
                  <a:lnTo>
                    <a:pt x="98" y="34"/>
                  </a:lnTo>
                  <a:lnTo>
                    <a:pt x="96" y="36"/>
                  </a:lnTo>
                  <a:lnTo>
                    <a:pt x="96" y="38"/>
                  </a:lnTo>
                  <a:lnTo>
                    <a:pt x="92" y="38"/>
                  </a:lnTo>
                  <a:lnTo>
                    <a:pt x="90" y="38"/>
                  </a:lnTo>
                  <a:lnTo>
                    <a:pt x="84" y="38"/>
                  </a:lnTo>
                  <a:lnTo>
                    <a:pt x="74" y="36"/>
                  </a:lnTo>
                  <a:lnTo>
                    <a:pt x="62" y="34"/>
                  </a:lnTo>
                  <a:lnTo>
                    <a:pt x="56" y="32"/>
                  </a:lnTo>
                  <a:lnTo>
                    <a:pt x="54" y="32"/>
                  </a:lnTo>
                  <a:lnTo>
                    <a:pt x="52" y="30"/>
                  </a:lnTo>
                  <a:lnTo>
                    <a:pt x="50" y="30"/>
                  </a:lnTo>
                  <a:lnTo>
                    <a:pt x="50" y="28"/>
                  </a:lnTo>
                  <a:lnTo>
                    <a:pt x="48" y="28"/>
                  </a:lnTo>
                  <a:lnTo>
                    <a:pt x="46" y="26"/>
                  </a:lnTo>
                  <a:lnTo>
                    <a:pt x="42" y="26"/>
                  </a:lnTo>
                  <a:lnTo>
                    <a:pt x="38" y="26"/>
                  </a:lnTo>
                  <a:lnTo>
                    <a:pt x="36" y="26"/>
                  </a:lnTo>
                  <a:lnTo>
                    <a:pt x="32" y="26"/>
                  </a:lnTo>
                  <a:lnTo>
                    <a:pt x="28" y="26"/>
                  </a:lnTo>
                  <a:lnTo>
                    <a:pt x="22" y="26"/>
                  </a:lnTo>
                  <a:lnTo>
                    <a:pt x="16" y="28"/>
                  </a:lnTo>
                  <a:lnTo>
                    <a:pt x="16" y="32"/>
                  </a:lnTo>
                  <a:lnTo>
                    <a:pt x="16" y="38"/>
                  </a:lnTo>
                  <a:lnTo>
                    <a:pt x="14" y="42"/>
                  </a:lnTo>
                  <a:lnTo>
                    <a:pt x="14" y="48"/>
                  </a:lnTo>
                  <a:lnTo>
                    <a:pt x="16" y="52"/>
                  </a:lnTo>
                  <a:lnTo>
                    <a:pt x="16" y="54"/>
                  </a:lnTo>
                  <a:lnTo>
                    <a:pt x="0" y="56"/>
                  </a:lnTo>
                  <a:lnTo>
                    <a:pt x="0" y="102"/>
                  </a:lnTo>
                  <a:lnTo>
                    <a:pt x="2" y="104"/>
                  </a:lnTo>
                  <a:lnTo>
                    <a:pt x="4" y="108"/>
                  </a:lnTo>
                  <a:lnTo>
                    <a:pt x="8" y="112"/>
                  </a:lnTo>
                  <a:lnTo>
                    <a:pt x="12" y="114"/>
                  </a:lnTo>
                  <a:lnTo>
                    <a:pt x="18" y="118"/>
                  </a:lnTo>
                  <a:lnTo>
                    <a:pt x="20" y="118"/>
                  </a:lnTo>
                  <a:lnTo>
                    <a:pt x="24" y="116"/>
                  </a:lnTo>
                  <a:lnTo>
                    <a:pt x="30" y="116"/>
                  </a:lnTo>
                  <a:lnTo>
                    <a:pt x="36" y="116"/>
                  </a:lnTo>
                  <a:lnTo>
                    <a:pt x="46" y="116"/>
                  </a:lnTo>
                  <a:lnTo>
                    <a:pt x="48" y="116"/>
                  </a:lnTo>
                  <a:lnTo>
                    <a:pt x="54" y="116"/>
                  </a:lnTo>
                  <a:lnTo>
                    <a:pt x="60" y="118"/>
                  </a:lnTo>
                  <a:lnTo>
                    <a:pt x="66" y="118"/>
                  </a:lnTo>
                  <a:lnTo>
                    <a:pt x="72" y="120"/>
                  </a:lnTo>
                  <a:lnTo>
                    <a:pt x="78" y="120"/>
                  </a:lnTo>
                  <a:lnTo>
                    <a:pt x="82" y="120"/>
                  </a:lnTo>
                  <a:lnTo>
                    <a:pt x="90" y="120"/>
                  </a:lnTo>
                  <a:lnTo>
                    <a:pt x="102" y="118"/>
                  </a:lnTo>
                  <a:lnTo>
                    <a:pt x="110" y="114"/>
                  </a:lnTo>
                  <a:lnTo>
                    <a:pt x="114" y="104"/>
                  </a:lnTo>
                  <a:lnTo>
                    <a:pt x="192" y="88"/>
                  </a:lnTo>
                  <a:lnTo>
                    <a:pt x="192" y="64"/>
                  </a:lnTo>
                  <a:lnTo>
                    <a:pt x="190" y="56"/>
                  </a:lnTo>
                  <a:lnTo>
                    <a:pt x="194" y="50"/>
                  </a:lnTo>
                  <a:lnTo>
                    <a:pt x="194" y="46"/>
                  </a:lnTo>
                  <a:lnTo>
                    <a:pt x="190" y="34"/>
                  </a:lnTo>
                  <a:lnTo>
                    <a:pt x="184" y="20"/>
                  </a:lnTo>
                  <a:lnTo>
                    <a:pt x="174" y="10"/>
                  </a:lnTo>
                  <a:lnTo>
                    <a:pt x="160" y="4"/>
                  </a:lnTo>
                  <a:lnTo>
                    <a:pt x="142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39" name="Freeform 104"/>
            <p:cNvSpPr>
              <a:spLocks/>
            </p:cNvSpPr>
            <p:nvPr/>
          </p:nvSpPr>
          <p:spPr bwMode="gray">
            <a:xfrm>
              <a:off x="985" y="3342"/>
              <a:ext cx="192" cy="166"/>
            </a:xfrm>
            <a:custGeom>
              <a:avLst/>
              <a:gdLst>
                <a:gd name="T0" fmla="*/ 130 w 192"/>
                <a:gd name="T1" fmla="*/ 10 h 166"/>
                <a:gd name="T2" fmla="*/ 122 w 192"/>
                <a:gd name="T3" fmla="*/ 10 h 166"/>
                <a:gd name="T4" fmla="*/ 112 w 192"/>
                <a:gd name="T5" fmla="*/ 12 h 166"/>
                <a:gd name="T6" fmla="*/ 104 w 192"/>
                <a:gd name="T7" fmla="*/ 14 h 166"/>
                <a:gd name="T8" fmla="*/ 98 w 192"/>
                <a:gd name="T9" fmla="*/ 14 h 166"/>
                <a:gd name="T10" fmla="*/ 88 w 192"/>
                <a:gd name="T11" fmla="*/ 12 h 166"/>
                <a:gd name="T12" fmla="*/ 80 w 192"/>
                <a:gd name="T13" fmla="*/ 10 h 166"/>
                <a:gd name="T14" fmla="*/ 34 w 192"/>
                <a:gd name="T15" fmla="*/ 8 h 166"/>
                <a:gd name="T16" fmla="*/ 30 w 192"/>
                <a:gd name="T17" fmla="*/ 8 h 166"/>
                <a:gd name="T18" fmla="*/ 24 w 192"/>
                <a:gd name="T19" fmla="*/ 6 h 166"/>
                <a:gd name="T20" fmla="*/ 20 w 192"/>
                <a:gd name="T21" fmla="*/ 2 h 166"/>
                <a:gd name="T22" fmla="*/ 14 w 192"/>
                <a:gd name="T23" fmla="*/ 0 h 166"/>
                <a:gd name="T24" fmla="*/ 2 w 192"/>
                <a:gd name="T25" fmla="*/ 2 h 166"/>
                <a:gd name="T26" fmla="*/ 2 w 192"/>
                <a:gd name="T27" fmla="*/ 12 h 166"/>
                <a:gd name="T28" fmla="*/ 12 w 192"/>
                <a:gd name="T29" fmla="*/ 32 h 166"/>
                <a:gd name="T30" fmla="*/ 18 w 192"/>
                <a:gd name="T31" fmla="*/ 54 h 166"/>
                <a:gd name="T32" fmla="*/ 24 w 192"/>
                <a:gd name="T33" fmla="*/ 72 h 166"/>
                <a:gd name="T34" fmla="*/ 34 w 192"/>
                <a:gd name="T35" fmla="*/ 110 h 166"/>
                <a:gd name="T36" fmla="*/ 46 w 192"/>
                <a:gd name="T37" fmla="*/ 136 h 166"/>
                <a:gd name="T38" fmla="*/ 48 w 192"/>
                <a:gd name="T39" fmla="*/ 140 h 166"/>
                <a:gd name="T40" fmla="*/ 52 w 192"/>
                <a:gd name="T41" fmla="*/ 148 h 166"/>
                <a:gd name="T42" fmla="*/ 58 w 192"/>
                <a:gd name="T43" fmla="*/ 158 h 166"/>
                <a:gd name="T44" fmla="*/ 60 w 192"/>
                <a:gd name="T45" fmla="*/ 164 h 166"/>
                <a:gd name="T46" fmla="*/ 72 w 192"/>
                <a:gd name="T47" fmla="*/ 160 h 166"/>
                <a:gd name="T48" fmla="*/ 74 w 192"/>
                <a:gd name="T49" fmla="*/ 156 h 166"/>
                <a:gd name="T50" fmla="*/ 76 w 192"/>
                <a:gd name="T51" fmla="*/ 152 h 166"/>
                <a:gd name="T52" fmla="*/ 78 w 192"/>
                <a:gd name="T53" fmla="*/ 150 h 166"/>
                <a:gd name="T54" fmla="*/ 82 w 192"/>
                <a:gd name="T55" fmla="*/ 152 h 166"/>
                <a:gd name="T56" fmla="*/ 82 w 192"/>
                <a:gd name="T57" fmla="*/ 156 h 166"/>
                <a:gd name="T58" fmla="*/ 82 w 192"/>
                <a:gd name="T59" fmla="*/ 162 h 166"/>
                <a:gd name="T60" fmla="*/ 86 w 192"/>
                <a:gd name="T61" fmla="*/ 164 h 166"/>
                <a:gd name="T62" fmla="*/ 94 w 192"/>
                <a:gd name="T63" fmla="*/ 164 h 166"/>
                <a:gd name="T64" fmla="*/ 104 w 192"/>
                <a:gd name="T65" fmla="*/ 166 h 166"/>
                <a:gd name="T66" fmla="*/ 112 w 192"/>
                <a:gd name="T67" fmla="*/ 162 h 166"/>
                <a:gd name="T68" fmla="*/ 114 w 192"/>
                <a:gd name="T69" fmla="*/ 60 h 166"/>
                <a:gd name="T70" fmla="*/ 128 w 192"/>
                <a:gd name="T71" fmla="*/ 16 h 166"/>
                <a:gd name="T72" fmla="*/ 144 w 192"/>
                <a:gd name="T73" fmla="*/ 16 h 166"/>
                <a:gd name="T74" fmla="*/ 164 w 192"/>
                <a:gd name="T75" fmla="*/ 16 h 166"/>
                <a:gd name="T76" fmla="*/ 168 w 192"/>
                <a:gd name="T77" fmla="*/ 18 h 166"/>
                <a:gd name="T78" fmla="*/ 170 w 192"/>
                <a:gd name="T79" fmla="*/ 22 h 166"/>
                <a:gd name="T80" fmla="*/ 172 w 192"/>
                <a:gd name="T81" fmla="*/ 20 h 166"/>
                <a:gd name="T82" fmla="*/ 182 w 192"/>
                <a:gd name="T83" fmla="*/ 16 h 166"/>
                <a:gd name="T84" fmla="*/ 190 w 192"/>
                <a:gd name="T85" fmla="*/ 12 h 166"/>
                <a:gd name="T86" fmla="*/ 188 w 192"/>
                <a:gd name="T87" fmla="*/ 12 h 166"/>
                <a:gd name="T88" fmla="*/ 166 w 192"/>
                <a:gd name="T89" fmla="*/ 8 h 166"/>
                <a:gd name="T90" fmla="*/ 132 w 192"/>
                <a:gd name="T91" fmla="*/ 10 h 16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92"/>
                <a:gd name="T139" fmla="*/ 0 h 166"/>
                <a:gd name="T140" fmla="*/ 192 w 192"/>
                <a:gd name="T141" fmla="*/ 166 h 16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92" h="166">
                  <a:moveTo>
                    <a:pt x="132" y="10"/>
                  </a:moveTo>
                  <a:lnTo>
                    <a:pt x="130" y="10"/>
                  </a:lnTo>
                  <a:lnTo>
                    <a:pt x="128" y="10"/>
                  </a:lnTo>
                  <a:lnTo>
                    <a:pt x="122" y="10"/>
                  </a:lnTo>
                  <a:lnTo>
                    <a:pt x="118" y="12"/>
                  </a:lnTo>
                  <a:lnTo>
                    <a:pt x="112" y="12"/>
                  </a:lnTo>
                  <a:lnTo>
                    <a:pt x="106" y="14"/>
                  </a:lnTo>
                  <a:lnTo>
                    <a:pt x="104" y="14"/>
                  </a:lnTo>
                  <a:lnTo>
                    <a:pt x="102" y="14"/>
                  </a:lnTo>
                  <a:lnTo>
                    <a:pt x="98" y="14"/>
                  </a:lnTo>
                  <a:lnTo>
                    <a:pt x="94" y="14"/>
                  </a:lnTo>
                  <a:lnTo>
                    <a:pt x="88" y="12"/>
                  </a:lnTo>
                  <a:lnTo>
                    <a:pt x="84" y="12"/>
                  </a:lnTo>
                  <a:lnTo>
                    <a:pt x="80" y="10"/>
                  </a:lnTo>
                  <a:lnTo>
                    <a:pt x="76" y="8"/>
                  </a:lnTo>
                  <a:lnTo>
                    <a:pt x="34" y="8"/>
                  </a:lnTo>
                  <a:lnTo>
                    <a:pt x="32" y="8"/>
                  </a:lnTo>
                  <a:lnTo>
                    <a:pt x="30" y="8"/>
                  </a:lnTo>
                  <a:lnTo>
                    <a:pt x="26" y="8"/>
                  </a:lnTo>
                  <a:lnTo>
                    <a:pt x="24" y="6"/>
                  </a:lnTo>
                  <a:lnTo>
                    <a:pt x="20" y="2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8" y="0"/>
                  </a:lnTo>
                  <a:lnTo>
                    <a:pt x="2" y="2"/>
                  </a:lnTo>
                  <a:lnTo>
                    <a:pt x="0" y="10"/>
                  </a:lnTo>
                  <a:lnTo>
                    <a:pt x="2" y="12"/>
                  </a:lnTo>
                  <a:lnTo>
                    <a:pt x="6" y="20"/>
                  </a:lnTo>
                  <a:lnTo>
                    <a:pt x="12" y="32"/>
                  </a:lnTo>
                  <a:lnTo>
                    <a:pt x="16" y="42"/>
                  </a:lnTo>
                  <a:lnTo>
                    <a:pt x="18" y="54"/>
                  </a:lnTo>
                  <a:lnTo>
                    <a:pt x="20" y="58"/>
                  </a:lnTo>
                  <a:lnTo>
                    <a:pt x="24" y="72"/>
                  </a:lnTo>
                  <a:lnTo>
                    <a:pt x="28" y="90"/>
                  </a:lnTo>
                  <a:lnTo>
                    <a:pt x="34" y="110"/>
                  </a:lnTo>
                  <a:lnTo>
                    <a:pt x="42" y="126"/>
                  </a:lnTo>
                  <a:lnTo>
                    <a:pt x="46" y="136"/>
                  </a:lnTo>
                  <a:lnTo>
                    <a:pt x="48" y="136"/>
                  </a:lnTo>
                  <a:lnTo>
                    <a:pt x="48" y="140"/>
                  </a:lnTo>
                  <a:lnTo>
                    <a:pt x="50" y="144"/>
                  </a:lnTo>
                  <a:lnTo>
                    <a:pt x="52" y="148"/>
                  </a:lnTo>
                  <a:lnTo>
                    <a:pt x="56" y="152"/>
                  </a:lnTo>
                  <a:lnTo>
                    <a:pt x="58" y="158"/>
                  </a:lnTo>
                  <a:lnTo>
                    <a:pt x="60" y="162"/>
                  </a:lnTo>
                  <a:lnTo>
                    <a:pt x="60" y="164"/>
                  </a:lnTo>
                  <a:lnTo>
                    <a:pt x="72" y="160"/>
                  </a:lnTo>
                  <a:lnTo>
                    <a:pt x="74" y="158"/>
                  </a:lnTo>
                  <a:lnTo>
                    <a:pt x="74" y="156"/>
                  </a:lnTo>
                  <a:lnTo>
                    <a:pt x="76" y="154"/>
                  </a:lnTo>
                  <a:lnTo>
                    <a:pt x="76" y="152"/>
                  </a:lnTo>
                  <a:lnTo>
                    <a:pt x="78" y="150"/>
                  </a:lnTo>
                  <a:lnTo>
                    <a:pt x="80" y="152"/>
                  </a:lnTo>
                  <a:lnTo>
                    <a:pt x="82" y="152"/>
                  </a:lnTo>
                  <a:lnTo>
                    <a:pt x="82" y="154"/>
                  </a:lnTo>
                  <a:lnTo>
                    <a:pt x="82" y="156"/>
                  </a:lnTo>
                  <a:lnTo>
                    <a:pt x="82" y="160"/>
                  </a:lnTo>
                  <a:lnTo>
                    <a:pt x="82" y="162"/>
                  </a:lnTo>
                  <a:lnTo>
                    <a:pt x="84" y="164"/>
                  </a:lnTo>
                  <a:lnTo>
                    <a:pt x="86" y="164"/>
                  </a:lnTo>
                  <a:lnTo>
                    <a:pt x="88" y="164"/>
                  </a:lnTo>
                  <a:lnTo>
                    <a:pt x="94" y="164"/>
                  </a:lnTo>
                  <a:lnTo>
                    <a:pt x="98" y="166"/>
                  </a:lnTo>
                  <a:lnTo>
                    <a:pt x="104" y="166"/>
                  </a:lnTo>
                  <a:lnTo>
                    <a:pt x="108" y="164"/>
                  </a:lnTo>
                  <a:lnTo>
                    <a:pt x="112" y="162"/>
                  </a:lnTo>
                  <a:lnTo>
                    <a:pt x="114" y="160"/>
                  </a:lnTo>
                  <a:lnTo>
                    <a:pt x="114" y="60"/>
                  </a:lnTo>
                  <a:lnTo>
                    <a:pt x="128" y="60"/>
                  </a:lnTo>
                  <a:lnTo>
                    <a:pt x="128" y="16"/>
                  </a:lnTo>
                  <a:lnTo>
                    <a:pt x="132" y="16"/>
                  </a:lnTo>
                  <a:lnTo>
                    <a:pt x="144" y="16"/>
                  </a:lnTo>
                  <a:lnTo>
                    <a:pt x="156" y="14"/>
                  </a:lnTo>
                  <a:lnTo>
                    <a:pt x="164" y="16"/>
                  </a:lnTo>
                  <a:lnTo>
                    <a:pt x="168" y="18"/>
                  </a:lnTo>
                  <a:lnTo>
                    <a:pt x="168" y="20"/>
                  </a:lnTo>
                  <a:lnTo>
                    <a:pt x="170" y="22"/>
                  </a:lnTo>
                  <a:lnTo>
                    <a:pt x="172" y="20"/>
                  </a:lnTo>
                  <a:lnTo>
                    <a:pt x="176" y="18"/>
                  </a:lnTo>
                  <a:lnTo>
                    <a:pt x="182" y="16"/>
                  </a:lnTo>
                  <a:lnTo>
                    <a:pt x="186" y="14"/>
                  </a:lnTo>
                  <a:lnTo>
                    <a:pt x="190" y="12"/>
                  </a:lnTo>
                  <a:lnTo>
                    <a:pt x="192" y="12"/>
                  </a:lnTo>
                  <a:lnTo>
                    <a:pt x="188" y="12"/>
                  </a:lnTo>
                  <a:lnTo>
                    <a:pt x="178" y="10"/>
                  </a:lnTo>
                  <a:lnTo>
                    <a:pt x="166" y="8"/>
                  </a:lnTo>
                  <a:lnTo>
                    <a:pt x="156" y="8"/>
                  </a:lnTo>
                  <a:lnTo>
                    <a:pt x="132" y="1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40" name="Freeform 105"/>
            <p:cNvSpPr>
              <a:spLocks/>
            </p:cNvSpPr>
            <p:nvPr/>
          </p:nvSpPr>
          <p:spPr bwMode="gray">
            <a:xfrm>
              <a:off x="1099" y="3356"/>
              <a:ext cx="120" cy="138"/>
            </a:xfrm>
            <a:custGeom>
              <a:avLst/>
              <a:gdLst>
                <a:gd name="T0" fmla="*/ 98 w 120"/>
                <a:gd name="T1" fmla="*/ 48 h 138"/>
                <a:gd name="T2" fmla="*/ 98 w 120"/>
                <a:gd name="T3" fmla="*/ 44 h 138"/>
                <a:gd name="T4" fmla="*/ 96 w 120"/>
                <a:gd name="T5" fmla="*/ 38 h 138"/>
                <a:gd name="T6" fmla="*/ 90 w 120"/>
                <a:gd name="T7" fmla="*/ 32 h 138"/>
                <a:gd name="T8" fmla="*/ 88 w 120"/>
                <a:gd name="T9" fmla="*/ 28 h 138"/>
                <a:gd name="T10" fmla="*/ 84 w 120"/>
                <a:gd name="T11" fmla="*/ 22 h 138"/>
                <a:gd name="T12" fmla="*/ 80 w 120"/>
                <a:gd name="T13" fmla="*/ 10 h 138"/>
                <a:gd name="T14" fmla="*/ 78 w 120"/>
                <a:gd name="T15" fmla="*/ 0 h 138"/>
                <a:gd name="T16" fmla="*/ 76 w 120"/>
                <a:gd name="T17" fmla="*/ 0 h 138"/>
                <a:gd name="T18" fmla="*/ 68 w 120"/>
                <a:gd name="T19" fmla="*/ 2 h 138"/>
                <a:gd name="T20" fmla="*/ 60 w 120"/>
                <a:gd name="T21" fmla="*/ 6 h 138"/>
                <a:gd name="T22" fmla="*/ 56 w 120"/>
                <a:gd name="T23" fmla="*/ 10 h 138"/>
                <a:gd name="T24" fmla="*/ 46 w 120"/>
                <a:gd name="T25" fmla="*/ 2 h 138"/>
                <a:gd name="T26" fmla="*/ 26 w 120"/>
                <a:gd name="T27" fmla="*/ 2 h 138"/>
                <a:gd name="T28" fmla="*/ 14 w 120"/>
                <a:gd name="T29" fmla="*/ 4 h 138"/>
                <a:gd name="T30" fmla="*/ 0 w 120"/>
                <a:gd name="T31" fmla="*/ 48 h 138"/>
                <a:gd name="T32" fmla="*/ 2 w 120"/>
                <a:gd name="T33" fmla="*/ 102 h 138"/>
                <a:gd name="T34" fmla="*/ 6 w 120"/>
                <a:gd name="T35" fmla="*/ 104 h 138"/>
                <a:gd name="T36" fmla="*/ 12 w 120"/>
                <a:gd name="T37" fmla="*/ 112 h 138"/>
                <a:gd name="T38" fmla="*/ 12 w 120"/>
                <a:gd name="T39" fmla="*/ 126 h 138"/>
                <a:gd name="T40" fmla="*/ 10 w 120"/>
                <a:gd name="T41" fmla="*/ 128 h 138"/>
                <a:gd name="T42" fmla="*/ 8 w 120"/>
                <a:gd name="T43" fmla="*/ 134 h 138"/>
                <a:gd name="T44" fmla="*/ 12 w 120"/>
                <a:gd name="T45" fmla="*/ 138 h 138"/>
                <a:gd name="T46" fmla="*/ 20 w 120"/>
                <a:gd name="T47" fmla="*/ 136 h 138"/>
                <a:gd name="T48" fmla="*/ 32 w 120"/>
                <a:gd name="T49" fmla="*/ 130 h 138"/>
                <a:gd name="T50" fmla="*/ 40 w 120"/>
                <a:gd name="T51" fmla="*/ 124 h 138"/>
                <a:gd name="T52" fmla="*/ 42 w 120"/>
                <a:gd name="T53" fmla="*/ 118 h 138"/>
                <a:gd name="T54" fmla="*/ 44 w 120"/>
                <a:gd name="T55" fmla="*/ 112 h 138"/>
                <a:gd name="T56" fmla="*/ 46 w 120"/>
                <a:gd name="T57" fmla="*/ 110 h 138"/>
                <a:gd name="T58" fmla="*/ 52 w 120"/>
                <a:gd name="T59" fmla="*/ 108 h 138"/>
                <a:gd name="T60" fmla="*/ 60 w 120"/>
                <a:gd name="T61" fmla="*/ 110 h 138"/>
                <a:gd name="T62" fmla="*/ 64 w 120"/>
                <a:gd name="T63" fmla="*/ 114 h 138"/>
                <a:gd name="T64" fmla="*/ 70 w 120"/>
                <a:gd name="T65" fmla="*/ 116 h 138"/>
                <a:gd name="T66" fmla="*/ 74 w 120"/>
                <a:gd name="T67" fmla="*/ 114 h 138"/>
                <a:gd name="T68" fmla="*/ 76 w 120"/>
                <a:gd name="T69" fmla="*/ 106 h 138"/>
                <a:gd name="T70" fmla="*/ 82 w 120"/>
                <a:gd name="T71" fmla="*/ 98 h 138"/>
                <a:gd name="T72" fmla="*/ 90 w 120"/>
                <a:gd name="T73" fmla="*/ 90 h 138"/>
                <a:gd name="T74" fmla="*/ 94 w 120"/>
                <a:gd name="T75" fmla="*/ 88 h 138"/>
                <a:gd name="T76" fmla="*/ 104 w 120"/>
                <a:gd name="T77" fmla="*/ 84 h 138"/>
                <a:gd name="T78" fmla="*/ 108 w 120"/>
                <a:gd name="T79" fmla="*/ 80 h 138"/>
                <a:gd name="T80" fmla="*/ 112 w 120"/>
                <a:gd name="T81" fmla="*/ 78 h 138"/>
                <a:gd name="T82" fmla="*/ 118 w 120"/>
                <a:gd name="T83" fmla="*/ 72 h 138"/>
                <a:gd name="T84" fmla="*/ 120 w 120"/>
                <a:gd name="T85" fmla="*/ 68 h 138"/>
                <a:gd name="T86" fmla="*/ 116 w 120"/>
                <a:gd name="T87" fmla="*/ 62 h 138"/>
                <a:gd name="T88" fmla="*/ 112 w 120"/>
                <a:gd name="T89" fmla="*/ 60 h 138"/>
                <a:gd name="T90" fmla="*/ 110 w 120"/>
                <a:gd name="T91" fmla="*/ 60 h 138"/>
                <a:gd name="T92" fmla="*/ 106 w 120"/>
                <a:gd name="T93" fmla="*/ 56 h 138"/>
                <a:gd name="T94" fmla="*/ 102 w 120"/>
                <a:gd name="T95" fmla="*/ 48 h 13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20"/>
                <a:gd name="T145" fmla="*/ 0 h 138"/>
                <a:gd name="T146" fmla="*/ 120 w 120"/>
                <a:gd name="T147" fmla="*/ 138 h 13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20" h="138">
                  <a:moveTo>
                    <a:pt x="102" y="48"/>
                  </a:moveTo>
                  <a:lnTo>
                    <a:pt x="98" y="48"/>
                  </a:lnTo>
                  <a:lnTo>
                    <a:pt x="100" y="46"/>
                  </a:lnTo>
                  <a:lnTo>
                    <a:pt x="98" y="44"/>
                  </a:lnTo>
                  <a:lnTo>
                    <a:pt x="98" y="40"/>
                  </a:lnTo>
                  <a:lnTo>
                    <a:pt x="96" y="38"/>
                  </a:lnTo>
                  <a:lnTo>
                    <a:pt x="92" y="34"/>
                  </a:lnTo>
                  <a:lnTo>
                    <a:pt x="90" y="32"/>
                  </a:lnTo>
                  <a:lnTo>
                    <a:pt x="90" y="30"/>
                  </a:lnTo>
                  <a:lnTo>
                    <a:pt x="88" y="28"/>
                  </a:lnTo>
                  <a:lnTo>
                    <a:pt x="86" y="26"/>
                  </a:lnTo>
                  <a:lnTo>
                    <a:pt x="84" y="22"/>
                  </a:lnTo>
                  <a:lnTo>
                    <a:pt x="82" y="16"/>
                  </a:lnTo>
                  <a:lnTo>
                    <a:pt x="80" y="10"/>
                  </a:lnTo>
                  <a:lnTo>
                    <a:pt x="80" y="4"/>
                  </a:lnTo>
                  <a:lnTo>
                    <a:pt x="78" y="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68" y="2"/>
                  </a:lnTo>
                  <a:lnTo>
                    <a:pt x="64" y="4"/>
                  </a:lnTo>
                  <a:lnTo>
                    <a:pt x="60" y="6"/>
                  </a:lnTo>
                  <a:lnTo>
                    <a:pt x="56" y="8"/>
                  </a:lnTo>
                  <a:lnTo>
                    <a:pt x="56" y="10"/>
                  </a:lnTo>
                  <a:lnTo>
                    <a:pt x="52" y="4"/>
                  </a:lnTo>
                  <a:lnTo>
                    <a:pt x="46" y="2"/>
                  </a:lnTo>
                  <a:lnTo>
                    <a:pt x="36" y="0"/>
                  </a:lnTo>
                  <a:lnTo>
                    <a:pt x="26" y="2"/>
                  </a:lnTo>
                  <a:lnTo>
                    <a:pt x="18" y="2"/>
                  </a:lnTo>
                  <a:lnTo>
                    <a:pt x="14" y="4"/>
                  </a:lnTo>
                  <a:lnTo>
                    <a:pt x="14" y="46"/>
                  </a:lnTo>
                  <a:lnTo>
                    <a:pt x="0" y="48"/>
                  </a:lnTo>
                  <a:lnTo>
                    <a:pt x="0" y="100"/>
                  </a:lnTo>
                  <a:lnTo>
                    <a:pt x="2" y="102"/>
                  </a:lnTo>
                  <a:lnTo>
                    <a:pt x="4" y="102"/>
                  </a:lnTo>
                  <a:lnTo>
                    <a:pt x="6" y="104"/>
                  </a:lnTo>
                  <a:lnTo>
                    <a:pt x="10" y="108"/>
                  </a:lnTo>
                  <a:lnTo>
                    <a:pt x="12" y="112"/>
                  </a:lnTo>
                  <a:lnTo>
                    <a:pt x="14" y="118"/>
                  </a:lnTo>
                  <a:lnTo>
                    <a:pt x="12" y="126"/>
                  </a:lnTo>
                  <a:lnTo>
                    <a:pt x="10" y="128"/>
                  </a:lnTo>
                  <a:lnTo>
                    <a:pt x="8" y="130"/>
                  </a:lnTo>
                  <a:lnTo>
                    <a:pt x="8" y="134"/>
                  </a:lnTo>
                  <a:lnTo>
                    <a:pt x="10" y="136"/>
                  </a:lnTo>
                  <a:lnTo>
                    <a:pt x="12" y="138"/>
                  </a:lnTo>
                  <a:lnTo>
                    <a:pt x="16" y="138"/>
                  </a:lnTo>
                  <a:lnTo>
                    <a:pt x="20" y="136"/>
                  </a:lnTo>
                  <a:lnTo>
                    <a:pt x="26" y="134"/>
                  </a:lnTo>
                  <a:lnTo>
                    <a:pt x="32" y="130"/>
                  </a:lnTo>
                  <a:lnTo>
                    <a:pt x="38" y="124"/>
                  </a:lnTo>
                  <a:lnTo>
                    <a:pt x="40" y="124"/>
                  </a:lnTo>
                  <a:lnTo>
                    <a:pt x="40" y="122"/>
                  </a:lnTo>
                  <a:lnTo>
                    <a:pt x="42" y="118"/>
                  </a:lnTo>
                  <a:lnTo>
                    <a:pt x="44" y="116"/>
                  </a:lnTo>
                  <a:lnTo>
                    <a:pt x="44" y="112"/>
                  </a:lnTo>
                  <a:lnTo>
                    <a:pt x="46" y="110"/>
                  </a:lnTo>
                  <a:lnTo>
                    <a:pt x="50" y="110"/>
                  </a:lnTo>
                  <a:lnTo>
                    <a:pt x="52" y="108"/>
                  </a:lnTo>
                  <a:lnTo>
                    <a:pt x="56" y="108"/>
                  </a:lnTo>
                  <a:lnTo>
                    <a:pt x="60" y="110"/>
                  </a:lnTo>
                  <a:lnTo>
                    <a:pt x="64" y="114"/>
                  </a:lnTo>
                  <a:lnTo>
                    <a:pt x="68" y="116"/>
                  </a:lnTo>
                  <a:lnTo>
                    <a:pt x="70" y="116"/>
                  </a:lnTo>
                  <a:lnTo>
                    <a:pt x="74" y="116"/>
                  </a:lnTo>
                  <a:lnTo>
                    <a:pt x="74" y="114"/>
                  </a:lnTo>
                  <a:lnTo>
                    <a:pt x="74" y="112"/>
                  </a:lnTo>
                  <a:lnTo>
                    <a:pt x="76" y="106"/>
                  </a:lnTo>
                  <a:lnTo>
                    <a:pt x="80" y="102"/>
                  </a:lnTo>
                  <a:lnTo>
                    <a:pt x="82" y="98"/>
                  </a:lnTo>
                  <a:lnTo>
                    <a:pt x="86" y="94"/>
                  </a:lnTo>
                  <a:lnTo>
                    <a:pt x="90" y="90"/>
                  </a:lnTo>
                  <a:lnTo>
                    <a:pt x="94" y="88"/>
                  </a:lnTo>
                  <a:lnTo>
                    <a:pt x="98" y="86"/>
                  </a:lnTo>
                  <a:lnTo>
                    <a:pt x="104" y="84"/>
                  </a:lnTo>
                  <a:lnTo>
                    <a:pt x="106" y="82"/>
                  </a:lnTo>
                  <a:lnTo>
                    <a:pt x="108" y="80"/>
                  </a:lnTo>
                  <a:lnTo>
                    <a:pt x="110" y="78"/>
                  </a:lnTo>
                  <a:lnTo>
                    <a:pt x="112" y="78"/>
                  </a:lnTo>
                  <a:lnTo>
                    <a:pt x="116" y="76"/>
                  </a:lnTo>
                  <a:lnTo>
                    <a:pt x="118" y="72"/>
                  </a:lnTo>
                  <a:lnTo>
                    <a:pt x="120" y="70"/>
                  </a:lnTo>
                  <a:lnTo>
                    <a:pt x="120" y="68"/>
                  </a:lnTo>
                  <a:lnTo>
                    <a:pt x="120" y="66"/>
                  </a:lnTo>
                  <a:lnTo>
                    <a:pt x="116" y="62"/>
                  </a:lnTo>
                  <a:lnTo>
                    <a:pt x="112" y="60"/>
                  </a:lnTo>
                  <a:lnTo>
                    <a:pt x="110" y="60"/>
                  </a:lnTo>
                  <a:lnTo>
                    <a:pt x="108" y="58"/>
                  </a:lnTo>
                  <a:lnTo>
                    <a:pt x="106" y="56"/>
                  </a:lnTo>
                  <a:lnTo>
                    <a:pt x="104" y="54"/>
                  </a:lnTo>
                  <a:lnTo>
                    <a:pt x="102" y="48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41" name="Freeform 106"/>
            <p:cNvSpPr>
              <a:spLocks/>
            </p:cNvSpPr>
            <p:nvPr/>
          </p:nvSpPr>
          <p:spPr bwMode="gray">
            <a:xfrm>
              <a:off x="1377" y="2960"/>
              <a:ext cx="116" cy="164"/>
            </a:xfrm>
            <a:custGeom>
              <a:avLst/>
              <a:gdLst>
                <a:gd name="T0" fmla="*/ 4 w 116"/>
                <a:gd name="T1" fmla="*/ 164 h 164"/>
                <a:gd name="T2" fmla="*/ 28 w 116"/>
                <a:gd name="T3" fmla="*/ 148 h 164"/>
                <a:gd name="T4" fmla="*/ 32 w 116"/>
                <a:gd name="T5" fmla="*/ 144 h 164"/>
                <a:gd name="T6" fmla="*/ 38 w 116"/>
                <a:gd name="T7" fmla="*/ 136 h 164"/>
                <a:gd name="T8" fmla="*/ 50 w 116"/>
                <a:gd name="T9" fmla="*/ 126 h 164"/>
                <a:gd name="T10" fmla="*/ 62 w 116"/>
                <a:gd name="T11" fmla="*/ 112 h 164"/>
                <a:gd name="T12" fmla="*/ 72 w 116"/>
                <a:gd name="T13" fmla="*/ 98 h 164"/>
                <a:gd name="T14" fmla="*/ 82 w 116"/>
                <a:gd name="T15" fmla="*/ 84 h 164"/>
                <a:gd name="T16" fmla="*/ 92 w 116"/>
                <a:gd name="T17" fmla="*/ 66 h 164"/>
                <a:gd name="T18" fmla="*/ 100 w 116"/>
                <a:gd name="T19" fmla="*/ 50 h 164"/>
                <a:gd name="T20" fmla="*/ 106 w 116"/>
                <a:gd name="T21" fmla="*/ 36 h 164"/>
                <a:gd name="T22" fmla="*/ 108 w 116"/>
                <a:gd name="T23" fmla="*/ 32 h 164"/>
                <a:gd name="T24" fmla="*/ 116 w 116"/>
                <a:gd name="T25" fmla="*/ 18 h 164"/>
                <a:gd name="T26" fmla="*/ 116 w 116"/>
                <a:gd name="T27" fmla="*/ 0 h 164"/>
                <a:gd name="T28" fmla="*/ 108 w 116"/>
                <a:gd name="T29" fmla="*/ 0 h 164"/>
                <a:gd name="T30" fmla="*/ 108 w 116"/>
                <a:gd name="T31" fmla="*/ 0 h 164"/>
                <a:gd name="T32" fmla="*/ 106 w 116"/>
                <a:gd name="T33" fmla="*/ 2 h 164"/>
                <a:gd name="T34" fmla="*/ 102 w 116"/>
                <a:gd name="T35" fmla="*/ 2 h 164"/>
                <a:gd name="T36" fmla="*/ 98 w 116"/>
                <a:gd name="T37" fmla="*/ 4 h 164"/>
                <a:gd name="T38" fmla="*/ 92 w 116"/>
                <a:gd name="T39" fmla="*/ 4 h 164"/>
                <a:gd name="T40" fmla="*/ 80 w 116"/>
                <a:gd name="T41" fmla="*/ 6 h 164"/>
                <a:gd name="T42" fmla="*/ 66 w 116"/>
                <a:gd name="T43" fmla="*/ 8 h 164"/>
                <a:gd name="T44" fmla="*/ 54 w 116"/>
                <a:gd name="T45" fmla="*/ 10 h 164"/>
                <a:gd name="T46" fmla="*/ 50 w 116"/>
                <a:gd name="T47" fmla="*/ 10 h 164"/>
                <a:gd name="T48" fmla="*/ 28 w 116"/>
                <a:gd name="T49" fmla="*/ 14 h 164"/>
                <a:gd name="T50" fmla="*/ 28 w 116"/>
                <a:gd name="T51" fmla="*/ 14 h 164"/>
                <a:gd name="T52" fmla="*/ 26 w 116"/>
                <a:gd name="T53" fmla="*/ 12 h 164"/>
                <a:gd name="T54" fmla="*/ 24 w 116"/>
                <a:gd name="T55" fmla="*/ 12 h 164"/>
                <a:gd name="T56" fmla="*/ 20 w 116"/>
                <a:gd name="T57" fmla="*/ 10 h 164"/>
                <a:gd name="T58" fmla="*/ 14 w 116"/>
                <a:gd name="T59" fmla="*/ 20 h 164"/>
                <a:gd name="T60" fmla="*/ 16 w 116"/>
                <a:gd name="T61" fmla="*/ 22 h 164"/>
                <a:gd name="T62" fmla="*/ 14 w 116"/>
                <a:gd name="T63" fmla="*/ 28 h 164"/>
                <a:gd name="T64" fmla="*/ 24 w 116"/>
                <a:gd name="T65" fmla="*/ 34 h 164"/>
                <a:gd name="T66" fmla="*/ 56 w 116"/>
                <a:gd name="T67" fmla="*/ 52 h 164"/>
                <a:gd name="T68" fmla="*/ 70 w 116"/>
                <a:gd name="T69" fmla="*/ 54 h 164"/>
                <a:gd name="T70" fmla="*/ 40 w 116"/>
                <a:gd name="T71" fmla="*/ 96 h 164"/>
                <a:gd name="T72" fmla="*/ 24 w 116"/>
                <a:gd name="T73" fmla="*/ 102 h 164"/>
                <a:gd name="T74" fmla="*/ 22 w 116"/>
                <a:gd name="T75" fmla="*/ 108 h 164"/>
                <a:gd name="T76" fmla="*/ 6 w 116"/>
                <a:gd name="T77" fmla="*/ 108 h 164"/>
                <a:gd name="T78" fmla="*/ 0 w 116"/>
                <a:gd name="T79" fmla="*/ 122 h 164"/>
                <a:gd name="T80" fmla="*/ 0 w 116"/>
                <a:gd name="T81" fmla="*/ 156 h 164"/>
                <a:gd name="T82" fmla="*/ 4 w 116"/>
                <a:gd name="T83" fmla="*/ 164 h 16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16"/>
                <a:gd name="T127" fmla="*/ 0 h 164"/>
                <a:gd name="T128" fmla="*/ 116 w 116"/>
                <a:gd name="T129" fmla="*/ 164 h 16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16" h="164">
                  <a:moveTo>
                    <a:pt x="4" y="164"/>
                  </a:moveTo>
                  <a:lnTo>
                    <a:pt x="28" y="148"/>
                  </a:lnTo>
                  <a:lnTo>
                    <a:pt x="32" y="144"/>
                  </a:lnTo>
                  <a:lnTo>
                    <a:pt x="38" y="136"/>
                  </a:lnTo>
                  <a:lnTo>
                    <a:pt x="50" y="126"/>
                  </a:lnTo>
                  <a:lnTo>
                    <a:pt x="62" y="112"/>
                  </a:lnTo>
                  <a:lnTo>
                    <a:pt x="72" y="98"/>
                  </a:lnTo>
                  <a:lnTo>
                    <a:pt x="82" y="84"/>
                  </a:lnTo>
                  <a:lnTo>
                    <a:pt x="92" y="66"/>
                  </a:lnTo>
                  <a:lnTo>
                    <a:pt x="100" y="50"/>
                  </a:lnTo>
                  <a:lnTo>
                    <a:pt x="106" y="36"/>
                  </a:lnTo>
                  <a:lnTo>
                    <a:pt x="108" y="32"/>
                  </a:lnTo>
                  <a:lnTo>
                    <a:pt x="116" y="18"/>
                  </a:lnTo>
                  <a:lnTo>
                    <a:pt x="116" y="0"/>
                  </a:lnTo>
                  <a:lnTo>
                    <a:pt x="108" y="0"/>
                  </a:lnTo>
                  <a:lnTo>
                    <a:pt x="106" y="2"/>
                  </a:lnTo>
                  <a:lnTo>
                    <a:pt x="102" y="2"/>
                  </a:lnTo>
                  <a:lnTo>
                    <a:pt x="98" y="4"/>
                  </a:lnTo>
                  <a:lnTo>
                    <a:pt x="92" y="4"/>
                  </a:lnTo>
                  <a:lnTo>
                    <a:pt x="80" y="6"/>
                  </a:lnTo>
                  <a:lnTo>
                    <a:pt x="66" y="8"/>
                  </a:lnTo>
                  <a:lnTo>
                    <a:pt x="54" y="10"/>
                  </a:lnTo>
                  <a:lnTo>
                    <a:pt x="50" y="10"/>
                  </a:lnTo>
                  <a:lnTo>
                    <a:pt x="28" y="14"/>
                  </a:lnTo>
                  <a:lnTo>
                    <a:pt x="26" y="12"/>
                  </a:lnTo>
                  <a:lnTo>
                    <a:pt x="24" y="12"/>
                  </a:lnTo>
                  <a:lnTo>
                    <a:pt x="20" y="10"/>
                  </a:lnTo>
                  <a:lnTo>
                    <a:pt x="14" y="20"/>
                  </a:lnTo>
                  <a:lnTo>
                    <a:pt x="16" y="22"/>
                  </a:lnTo>
                  <a:lnTo>
                    <a:pt x="14" y="28"/>
                  </a:lnTo>
                  <a:lnTo>
                    <a:pt x="24" y="34"/>
                  </a:lnTo>
                  <a:lnTo>
                    <a:pt x="56" y="52"/>
                  </a:lnTo>
                  <a:lnTo>
                    <a:pt x="70" y="54"/>
                  </a:lnTo>
                  <a:lnTo>
                    <a:pt x="40" y="96"/>
                  </a:lnTo>
                  <a:lnTo>
                    <a:pt x="24" y="102"/>
                  </a:lnTo>
                  <a:lnTo>
                    <a:pt x="22" y="108"/>
                  </a:lnTo>
                  <a:lnTo>
                    <a:pt x="6" y="108"/>
                  </a:lnTo>
                  <a:lnTo>
                    <a:pt x="0" y="122"/>
                  </a:lnTo>
                  <a:lnTo>
                    <a:pt x="0" y="156"/>
                  </a:lnTo>
                  <a:lnTo>
                    <a:pt x="4" y="164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42" name="Freeform 107"/>
            <p:cNvSpPr>
              <a:spLocks/>
            </p:cNvSpPr>
            <p:nvPr/>
          </p:nvSpPr>
          <p:spPr bwMode="gray">
            <a:xfrm>
              <a:off x="1277" y="3056"/>
              <a:ext cx="106" cy="124"/>
            </a:xfrm>
            <a:custGeom>
              <a:avLst/>
              <a:gdLst>
                <a:gd name="T0" fmla="*/ 66 w 106"/>
                <a:gd name="T1" fmla="*/ 116 h 124"/>
                <a:gd name="T2" fmla="*/ 82 w 106"/>
                <a:gd name="T3" fmla="*/ 100 h 124"/>
                <a:gd name="T4" fmla="*/ 102 w 106"/>
                <a:gd name="T5" fmla="*/ 68 h 124"/>
                <a:gd name="T6" fmla="*/ 104 w 106"/>
                <a:gd name="T7" fmla="*/ 68 h 124"/>
                <a:gd name="T8" fmla="*/ 100 w 106"/>
                <a:gd name="T9" fmla="*/ 60 h 124"/>
                <a:gd name="T10" fmla="*/ 100 w 106"/>
                <a:gd name="T11" fmla="*/ 26 h 124"/>
                <a:gd name="T12" fmla="*/ 106 w 106"/>
                <a:gd name="T13" fmla="*/ 12 h 124"/>
                <a:gd name="T14" fmla="*/ 104 w 106"/>
                <a:gd name="T15" fmla="*/ 6 h 124"/>
                <a:gd name="T16" fmla="*/ 84 w 106"/>
                <a:gd name="T17" fmla="*/ 10 h 124"/>
                <a:gd name="T18" fmla="*/ 76 w 106"/>
                <a:gd name="T19" fmla="*/ 18 h 124"/>
                <a:gd name="T20" fmla="*/ 58 w 106"/>
                <a:gd name="T21" fmla="*/ 16 h 124"/>
                <a:gd name="T22" fmla="*/ 40 w 106"/>
                <a:gd name="T23" fmla="*/ 0 h 124"/>
                <a:gd name="T24" fmla="*/ 26 w 106"/>
                <a:gd name="T25" fmla="*/ 0 h 124"/>
                <a:gd name="T26" fmla="*/ 26 w 106"/>
                <a:gd name="T27" fmla="*/ 0 h 124"/>
                <a:gd name="T28" fmla="*/ 26 w 106"/>
                <a:gd name="T29" fmla="*/ 0 h 124"/>
                <a:gd name="T30" fmla="*/ 24 w 106"/>
                <a:gd name="T31" fmla="*/ 2 h 124"/>
                <a:gd name="T32" fmla="*/ 22 w 106"/>
                <a:gd name="T33" fmla="*/ 4 h 124"/>
                <a:gd name="T34" fmla="*/ 16 w 106"/>
                <a:gd name="T35" fmla="*/ 4 h 124"/>
                <a:gd name="T36" fmla="*/ 8 w 106"/>
                <a:gd name="T37" fmla="*/ 6 h 124"/>
                <a:gd name="T38" fmla="*/ 10 w 106"/>
                <a:gd name="T39" fmla="*/ 12 h 124"/>
                <a:gd name="T40" fmla="*/ 14 w 106"/>
                <a:gd name="T41" fmla="*/ 40 h 124"/>
                <a:gd name="T42" fmla="*/ 0 w 106"/>
                <a:gd name="T43" fmla="*/ 56 h 124"/>
                <a:gd name="T44" fmla="*/ 0 w 106"/>
                <a:gd name="T45" fmla="*/ 56 h 124"/>
                <a:gd name="T46" fmla="*/ 2 w 106"/>
                <a:gd name="T47" fmla="*/ 58 h 124"/>
                <a:gd name="T48" fmla="*/ 4 w 106"/>
                <a:gd name="T49" fmla="*/ 62 h 124"/>
                <a:gd name="T50" fmla="*/ 4 w 106"/>
                <a:gd name="T51" fmla="*/ 66 h 124"/>
                <a:gd name="T52" fmla="*/ 6 w 106"/>
                <a:gd name="T53" fmla="*/ 70 h 124"/>
                <a:gd name="T54" fmla="*/ 4 w 106"/>
                <a:gd name="T55" fmla="*/ 74 h 124"/>
                <a:gd name="T56" fmla="*/ 2 w 106"/>
                <a:gd name="T57" fmla="*/ 78 h 124"/>
                <a:gd name="T58" fmla="*/ 46 w 106"/>
                <a:gd name="T59" fmla="*/ 110 h 124"/>
                <a:gd name="T60" fmla="*/ 46 w 106"/>
                <a:gd name="T61" fmla="*/ 110 h 124"/>
                <a:gd name="T62" fmla="*/ 48 w 106"/>
                <a:gd name="T63" fmla="*/ 112 h 124"/>
                <a:gd name="T64" fmla="*/ 48 w 106"/>
                <a:gd name="T65" fmla="*/ 114 h 124"/>
                <a:gd name="T66" fmla="*/ 50 w 106"/>
                <a:gd name="T67" fmla="*/ 116 h 124"/>
                <a:gd name="T68" fmla="*/ 62 w 106"/>
                <a:gd name="T69" fmla="*/ 124 h 12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06"/>
                <a:gd name="T106" fmla="*/ 0 h 124"/>
                <a:gd name="T107" fmla="*/ 106 w 106"/>
                <a:gd name="T108" fmla="*/ 124 h 12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06" h="124">
                  <a:moveTo>
                    <a:pt x="66" y="116"/>
                  </a:moveTo>
                  <a:lnTo>
                    <a:pt x="82" y="100"/>
                  </a:lnTo>
                  <a:lnTo>
                    <a:pt x="102" y="68"/>
                  </a:lnTo>
                  <a:lnTo>
                    <a:pt x="104" y="68"/>
                  </a:lnTo>
                  <a:lnTo>
                    <a:pt x="100" y="60"/>
                  </a:lnTo>
                  <a:lnTo>
                    <a:pt x="100" y="26"/>
                  </a:lnTo>
                  <a:lnTo>
                    <a:pt x="106" y="12"/>
                  </a:lnTo>
                  <a:lnTo>
                    <a:pt x="104" y="6"/>
                  </a:lnTo>
                  <a:lnTo>
                    <a:pt x="84" y="10"/>
                  </a:lnTo>
                  <a:lnTo>
                    <a:pt x="76" y="18"/>
                  </a:lnTo>
                  <a:lnTo>
                    <a:pt x="58" y="16"/>
                  </a:lnTo>
                  <a:lnTo>
                    <a:pt x="40" y="0"/>
                  </a:lnTo>
                  <a:lnTo>
                    <a:pt x="26" y="0"/>
                  </a:lnTo>
                  <a:lnTo>
                    <a:pt x="24" y="2"/>
                  </a:lnTo>
                  <a:lnTo>
                    <a:pt x="22" y="4"/>
                  </a:lnTo>
                  <a:lnTo>
                    <a:pt x="16" y="4"/>
                  </a:lnTo>
                  <a:lnTo>
                    <a:pt x="8" y="6"/>
                  </a:lnTo>
                  <a:lnTo>
                    <a:pt x="10" y="12"/>
                  </a:lnTo>
                  <a:lnTo>
                    <a:pt x="14" y="40"/>
                  </a:lnTo>
                  <a:lnTo>
                    <a:pt x="0" y="56"/>
                  </a:lnTo>
                  <a:lnTo>
                    <a:pt x="2" y="58"/>
                  </a:lnTo>
                  <a:lnTo>
                    <a:pt x="4" y="62"/>
                  </a:lnTo>
                  <a:lnTo>
                    <a:pt x="4" y="66"/>
                  </a:lnTo>
                  <a:lnTo>
                    <a:pt x="6" y="70"/>
                  </a:lnTo>
                  <a:lnTo>
                    <a:pt x="4" y="74"/>
                  </a:lnTo>
                  <a:lnTo>
                    <a:pt x="2" y="78"/>
                  </a:lnTo>
                  <a:lnTo>
                    <a:pt x="46" y="110"/>
                  </a:lnTo>
                  <a:lnTo>
                    <a:pt x="48" y="112"/>
                  </a:lnTo>
                  <a:lnTo>
                    <a:pt x="48" y="114"/>
                  </a:lnTo>
                  <a:lnTo>
                    <a:pt x="50" y="116"/>
                  </a:lnTo>
                  <a:lnTo>
                    <a:pt x="62" y="124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43" name="Freeform 108"/>
            <p:cNvSpPr>
              <a:spLocks/>
            </p:cNvSpPr>
            <p:nvPr/>
          </p:nvSpPr>
          <p:spPr bwMode="gray">
            <a:xfrm>
              <a:off x="1219" y="3062"/>
              <a:ext cx="72" cy="76"/>
            </a:xfrm>
            <a:custGeom>
              <a:avLst/>
              <a:gdLst>
                <a:gd name="T0" fmla="*/ 16 w 72"/>
                <a:gd name="T1" fmla="*/ 6 h 76"/>
                <a:gd name="T2" fmla="*/ 16 w 72"/>
                <a:gd name="T3" fmla="*/ 6 h 76"/>
                <a:gd name="T4" fmla="*/ 14 w 72"/>
                <a:gd name="T5" fmla="*/ 8 h 76"/>
                <a:gd name="T6" fmla="*/ 14 w 72"/>
                <a:gd name="T7" fmla="*/ 12 h 76"/>
                <a:gd name="T8" fmla="*/ 14 w 72"/>
                <a:gd name="T9" fmla="*/ 16 h 76"/>
                <a:gd name="T10" fmla="*/ 14 w 72"/>
                <a:gd name="T11" fmla="*/ 18 h 76"/>
                <a:gd name="T12" fmla="*/ 12 w 72"/>
                <a:gd name="T13" fmla="*/ 20 h 76"/>
                <a:gd name="T14" fmla="*/ 10 w 72"/>
                <a:gd name="T15" fmla="*/ 22 h 76"/>
                <a:gd name="T16" fmla="*/ 10 w 72"/>
                <a:gd name="T17" fmla="*/ 26 h 76"/>
                <a:gd name="T18" fmla="*/ 10 w 72"/>
                <a:gd name="T19" fmla="*/ 30 h 76"/>
                <a:gd name="T20" fmla="*/ 10 w 72"/>
                <a:gd name="T21" fmla="*/ 32 h 76"/>
                <a:gd name="T22" fmla="*/ 8 w 72"/>
                <a:gd name="T23" fmla="*/ 34 h 76"/>
                <a:gd name="T24" fmla="*/ 8 w 72"/>
                <a:gd name="T25" fmla="*/ 38 h 76"/>
                <a:gd name="T26" fmla="*/ 6 w 72"/>
                <a:gd name="T27" fmla="*/ 44 h 76"/>
                <a:gd name="T28" fmla="*/ 4 w 72"/>
                <a:gd name="T29" fmla="*/ 48 h 76"/>
                <a:gd name="T30" fmla="*/ 2 w 72"/>
                <a:gd name="T31" fmla="*/ 52 h 76"/>
                <a:gd name="T32" fmla="*/ 2 w 72"/>
                <a:gd name="T33" fmla="*/ 54 h 76"/>
                <a:gd name="T34" fmla="*/ 0 w 72"/>
                <a:gd name="T35" fmla="*/ 58 h 76"/>
                <a:gd name="T36" fmla="*/ 0 w 72"/>
                <a:gd name="T37" fmla="*/ 62 h 76"/>
                <a:gd name="T38" fmla="*/ 0 w 72"/>
                <a:gd name="T39" fmla="*/ 68 h 76"/>
                <a:gd name="T40" fmla="*/ 2 w 72"/>
                <a:gd name="T41" fmla="*/ 72 h 76"/>
                <a:gd name="T42" fmla="*/ 2 w 72"/>
                <a:gd name="T43" fmla="*/ 76 h 76"/>
                <a:gd name="T44" fmla="*/ 4 w 72"/>
                <a:gd name="T45" fmla="*/ 76 h 76"/>
                <a:gd name="T46" fmla="*/ 8 w 72"/>
                <a:gd name="T47" fmla="*/ 74 h 76"/>
                <a:gd name="T48" fmla="*/ 12 w 72"/>
                <a:gd name="T49" fmla="*/ 74 h 76"/>
                <a:gd name="T50" fmla="*/ 18 w 72"/>
                <a:gd name="T51" fmla="*/ 72 h 76"/>
                <a:gd name="T52" fmla="*/ 24 w 72"/>
                <a:gd name="T53" fmla="*/ 70 h 76"/>
                <a:gd name="T54" fmla="*/ 28 w 72"/>
                <a:gd name="T55" fmla="*/ 68 h 76"/>
                <a:gd name="T56" fmla="*/ 44 w 72"/>
                <a:gd name="T57" fmla="*/ 56 h 76"/>
                <a:gd name="T58" fmla="*/ 44 w 72"/>
                <a:gd name="T59" fmla="*/ 54 h 76"/>
                <a:gd name="T60" fmla="*/ 44 w 72"/>
                <a:gd name="T61" fmla="*/ 54 h 76"/>
                <a:gd name="T62" fmla="*/ 44 w 72"/>
                <a:gd name="T63" fmla="*/ 52 h 76"/>
                <a:gd name="T64" fmla="*/ 46 w 72"/>
                <a:gd name="T65" fmla="*/ 50 h 76"/>
                <a:gd name="T66" fmla="*/ 50 w 72"/>
                <a:gd name="T67" fmla="*/ 50 h 76"/>
                <a:gd name="T68" fmla="*/ 56 w 72"/>
                <a:gd name="T69" fmla="*/ 50 h 76"/>
                <a:gd name="T70" fmla="*/ 72 w 72"/>
                <a:gd name="T71" fmla="*/ 34 h 76"/>
                <a:gd name="T72" fmla="*/ 68 w 72"/>
                <a:gd name="T73" fmla="*/ 10 h 76"/>
                <a:gd name="T74" fmla="*/ 68 w 72"/>
                <a:gd name="T75" fmla="*/ 8 h 76"/>
                <a:gd name="T76" fmla="*/ 68 w 72"/>
                <a:gd name="T77" fmla="*/ 6 h 76"/>
                <a:gd name="T78" fmla="*/ 68 w 72"/>
                <a:gd name="T79" fmla="*/ 4 h 76"/>
                <a:gd name="T80" fmla="*/ 66 w 72"/>
                <a:gd name="T81" fmla="*/ 2 h 76"/>
                <a:gd name="T82" fmla="*/ 64 w 72"/>
                <a:gd name="T83" fmla="*/ 0 h 76"/>
                <a:gd name="T84" fmla="*/ 64 w 72"/>
                <a:gd name="T85" fmla="*/ 0 h 76"/>
                <a:gd name="T86" fmla="*/ 60 w 72"/>
                <a:gd name="T87" fmla="*/ 2 h 76"/>
                <a:gd name="T88" fmla="*/ 54 w 72"/>
                <a:gd name="T89" fmla="*/ 2 h 76"/>
                <a:gd name="T90" fmla="*/ 48 w 72"/>
                <a:gd name="T91" fmla="*/ 2 h 76"/>
                <a:gd name="T92" fmla="*/ 44 w 72"/>
                <a:gd name="T93" fmla="*/ 4 h 76"/>
                <a:gd name="T94" fmla="*/ 42 w 72"/>
                <a:gd name="T95" fmla="*/ 4 h 76"/>
                <a:gd name="T96" fmla="*/ 22 w 72"/>
                <a:gd name="T97" fmla="*/ 4 h 76"/>
                <a:gd name="T98" fmla="*/ 16 w 72"/>
                <a:gd name="T99" fmla="*/ 6 h 7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72"/>
                <a:gd name="T151" fmla="*/ 0 h 76"/>
                <a:gd name="T152" fmla="*/ 72 w 72"/>
                <a:gd name="T153" fmla="*/ 76 h 7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72" h="76">
                  <a:moveTo>
                    <a:pt x="16" y="6"/>
                  </a:moveTo>
                  <a:lnTo>
                    <a:pt x="16" y="6"/>
                  </a:lnTo>
                  <a:lnTo>
                    <a:pt x="14" y="8"/>
                  </a:lnTo>
                  <a:lnTo>
                    <a:pt x="14" y="12"/>
                  </a:lnTo>
                  <a:lnTo>
                    <a:pt x="14" y="16"/>
                  </a:lnTo>
                  <a:lnTo>
                    <a:pt x="14" y="18"/>
                  </a:lnTo>
                  <a:lnTo>
                    <a:pt x="12" y="20"/>
                  </a:lnTo>
                  <a:lnTo>
                    <a:pt x="10" y="22"/>
                  </a:lnTo>
                  <a:lnTo>
                    <a:pt x="10" y="26"/>
                  </a:lnTo>
                  <a:lnTo>
                    <a:pt x="10" y="30"/>
                  </a:lnTo>
                  <a:lnTo>
                    <a:pt x="10" y="32"/>
                  </a:lnTo>
                  <a:lnTo>
                    <a:pt x="8" y="34"/>
                  </a:lnTo>
                  <a:lnTo>
                    <a:pt x="8" y="38"/>
                  </a:lnTo>
                  <a:lnTo>
                    <a:pt x="6" y="44"/>
                  </a:lnTo>
                  <a:lnTo>
                    <a:pt x="4" y="48"/>
                  </a:lnTo>
                  <a:lnTo>
                    <a:pt x="2" y="52"/>
                  </a:lnTo>
                  <a:lnTo>
                    <a:pt x="2" y="54"/>
                  </a:lnTo>
                  <a:lnTo>
                    <a:pt x="0" y="58"/>
                  </a:lnTo>
                  <a:lnTo>
                    <a:pt x="0" y="62"/>
                  </a:lnTo>
                  <a:lnTo>
                    <a:pt x="0" y="68"/>
                  </a:lnTo>
                  <a:lnTo>
                    <a:pt x="2" y="72"/>
                  </a:lnTo>
                  <a:lnTo>
                    <a:pt x="2" y="76"/>
                  </a:lnTo>
                  <a:lnTo>
                    <a:pt x="4" y="76"/>
                  </a:lnTo>
                  <a:lnTo>
                    <a:pt x="8" y="74"/>
                  </a:lnTo>
                  <a:lnTo>
                    <a:pt x="12" y="74"/>
                  </a:lnTo>
                  <a:lnTo>
                    <a:pt x="18" y="72"/>
                  </a:lnTo>
                  <a:lnTo>
                    <a:pt x="24" y="70"/>
                  </a:lnTo>
                  <a:lnTo>
                    <a:pt x="28" y="68"/>
                  </a:lnTo>
                  <a:lnTo>
                    <a:pt x="44" y="56"/>
                  </a:lnTo>
                  <a:lnTo>
                    <a:pt x="44" y="54"/>
                  </a:lnTo>
                  <a:lnTo>
                    <a:pt x="44" y="52"/>
                  </a:lnTo>
                  <a:lnTo>
                    <a:pt x="46" y="50"/>
                  </a:lnTo>
                  <a:lnTo>
                    <a:pt x="50" y="50"/>
                  </a:lnTo>
                  <a:lnTo>
                    <a:pt x="56" y="50"/>
                  </a:lnTo>
                  <a:lnTo>
                    <a:pt x="72" y="34"/>
                  </a:lnTo>
                  <a:lnTo>
                    <a:pt x="68" y="10"/>
                  </a:lnTo>
                  <a:lnTo>
                    <a:pt x="68" y="8"/>
                  </a:lnTo>
                  <a:lnTo>
                    <a:pt x="68" y="6"/>
                  </a:lnTo>
                  <a:lnTo>
                    <a:pt x="68" y="4"/>
                  </a:lnTo>
                  <a:lnTo>
                    <a:pt x="66" y="2"/>
                  </a:lnTo>
                  <a:lnTo>
                    <a:pt x="64" y="0"/>
                  </a:lnTo>
                  <a:lnTo>
                    <a:pt x="60" y="2"/>
                  </a:lnTo>
                  <a:lnTo>
                    <a:pt x="54" y="2"/>
                  </a:lnTo>
                  <a:lnTo>
                    <a:pt x="48" y="2"/>
                  </a:lnTo>
                  <a:lnTo>
                    <a:pt x="44" y="4"/>
                  </a:lnTo>
                  <a:lnTo>
                    <a:pt x="42" y="4"/>
                  </a:lnTo>
                  <a:lnTo>
                    <a:pt x="22" y="4"/>
                  </a:lnTo>
                  <a:lnTo>
                    <a:pt x="16" y="6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44" name="Freeform 109"/>
            <p:cNvSpPr>
              <a:spLocks/>
            </p:cNvSpPr>
            <p:nvPr/>
          </p:nvSpPr>
          <p:spPr bwMode="gray">
            <a:xfrm>
              <a:off x="1271" y="2884"/>
              <a:ext cx="178" cy="190"/>
            </a:xfrm>
            <a:custGeom>
              <a:avLst/>
              <a:gdLst>
                <a:gd name="T0" fmla="*/ 66 w 178"/>
                <a:gd name="T1" fmla="*/ 0 h 190"/>
                <a:gd name="T2" fmla="*/ 62 w 178"/>
                <a:gd name="T3" fmla="*/ 4 h 190"/>
                <a:gd name="T4" fmla="*/ 56 w 178"/>
                <a:gd name="T5" fmla="*/ 10 h 190"/>
                <a:gd name="T6" fmla="*/ 52 w 178"/>
                <a:gd name="T7" fmla="*/ 12 h 190"/>
                <a:gd name="T8" fmla="*/ 46 w 178"/>
                <a:gd name="T9" fmla="*/ 18 h 190"/>
                <a:gd name="T10" fmla="*/ 40 w 178"/>
                <a:gd name="T11" fmla="*/ 26 h 190"/>
                <a:gd name="T12" fmla="*/ 36 w 178"/>
                <a:gd name="T13" fmla="*/ 30 h 190"/>
                <a:gd name="T14" fmla="*/ 30 w 178"/>
                <a:gd name="T15" fmla="*/ 50 h 190"/>
                <a:gd name="T16" fmla="*/ 24 w 178"/>
                <a:gd name="T17" fmla="*/ 62 h 190"/>
                <a:gd name="T18" fmla="*/ 12 w 178"/>
                <a:gd name="T19" fmla="*/ 76 h 190"/>
                <a:gd name="T20" fmla="*/ 6 w 178"/>
                <a:gd name="T21" fmla="*/ 86 h 190"/>
                <a:gd name="T22" fmla="*/ 4 w 178"/>
                <a:gd name="T23" fmla="*/ 90 h 190"/>
                <a:gd name="T24" fmla="*/ 4 w 178"/>
                <a:gd name="T25" fmla="*/ 104 h 190"/>
                <a:gd name="T26" fmla="*/ 4 w 178"/>
                <a:gd name="T27" fmla="*/ 112 h 190"/>
                <a:gd name="T28" fmla="*/ 0 w 178"/>
                <a:gd name="T29" fmla="*/ 116 h 190"/>
                <a:gd name="T30" fmla="*/ 0 w 178"/>
                <a:gd name="T31" fmla="*/ 122 h 190"/>
                <a:gd name="T32" fmla="*/ 4 w 178"/>
                <a:gd name="T33" fmla="*/ 126 h 190"/>
                <a:gd name="T34" fmla="*/ 8 w 178"/>
                <a:gd name="T35" fmla="*/ 128 h 190"/>
                <a:gd name="T36" fmla="*/ 14 w 178"/>
                <a:gd name="T37" fmla="*/ 134 h 190"/>
                <a:gd name="T38" fmla="*/ 22 w 178"/>
                <a:gd name="T39" fmla="*/ 144 h 190"/>
                <a:gd name="T40" fmla="*/ 28 w 178"/>
                <a:gd name="T41" fmla="*/ 152 h 190"/>
                <a:gd name="T42" fmla="*/ 30 w 178"/>
                <a:gd name="T43" fmla="*/ 154 h 190"/>
                <a:gd name="T44" fmla="*/ 46 w 178"/>
                <a:gd name="T45" fmla="*/ 172 h 190"/>
                <a:gd name="T46" fmla="*/ 82 w 178"/>
                <a:gd name="T47" fmla="*/ 190 h 190"/>
                <a:gd name="T48" fmla="*/ 110 w 178"/>
                <a:gd name="T49" fmla="*/ 178 h 190"/>
                <a:gd name="T50" fmla="*/ 128 w 178"/>
                <a:gd name="T51" fmla="*/ 184 h 190"/>
                <a:gd name="T52" fmla="*/ 146 w 178"/>
                <a:gd name="T53" fmla="*/ 172 h 190"/>
                <a:gd name="T54" fmla="*/ 162 w 178"/>
                <a:gd name="T55" fmla="*/ 128 h 190"/>
                <a:gd name="T56" fmla="*/ 120 w 178"/>
                <a:gd name="T57" fmla="*/ 104 h 190"/>
                <a:gd name="T58" fmla="*/ 120 w 178"/>
                <a:gd name="T59" fmla="*/ 96 h 190"/>
                <a:gd name="T60" fmla="*/ 104 w 178"/>
                <a:gd name="T61" fmla="*/ 80 h 190"/>
                <a:gd name="T62" fmla="*/ 114 w 178"/>
                <a:gd name="T63" fmla="*/ 74 h 190"/>
                <a:gd name="T64" fmla="*/ 118 w 178"/>
                <a:gd name="T65" fmla="*/ 68 h 190"/>
                <a:gd name="T66" fmla="*/ 118 w 178"/>
                <a:gd name="T67" fmla="*/ 66 h 190"/>
                <a:gd name="T68" fmla="*/ 114 w 178"/>
                <a:gd name="T69" fmla="*/ 60 h 190"/>
                <a:gd name="T70" fmla="*/ 104 w 178"/>
                <a:gd name="T71" fmla="*/ 50 h 190"/>
                <a:gd name="T72" fmla="*/ 96 w 178"/>
                <a:gd name="T73" fmla="*/ 42 h 190"/>
                <a:gd name="T74" fmla="*/ 90 w 178"/>
                <a:gd name="T75" fmla="*/ 38 h 190"/>
                <a:gd name="T76" fmla="*/ 82 w 178"/>
                <a:gd name="T77" fmla="*/ 30 h 190"/>
                <a:gd name="T78" fmla="*/ 76 w 178"/>
                <a:gd name="T79" fmla="*/ 20 h 190"/>
                <a:gd name="T80" fmla="*/ 72 w 178"/>
                <a:gd name="T81" fmla="*/ 14 h 190"/>
                <a:gd name="T82" fmla="*/ 70 w 178"/>
                <a:gd name="T83" fmla="*/ 10 h 190"/>
                <a:gd name="T84" fmla="*/ 66 w 178"/>
                <a:gd name="T85" fmla="*/ 0 h 19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78"/>
                <a:gd name="T130" fmla="*/ 0 h 190"/>
                <a:gd name="T131" fmla="*/ 178 w 178"/>
                <a:gd name="T132" fmla="*/ 190 h 19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78" h="190">
                  <a:moveTo>
                    <a:pt x="66" y="0"/>
                  </a:moveTo>
                  <a:lnTo>
                    <a:pt x="66" y="0"/>
                  </a:lnTo>
                  <a:lnTo>
                    <a:pt x="64" y="2"/>
                  </a:lnTo>
                  <a:lnTo>
                    <a:pt x="62" y="4"/>
                  </a:lnTo>
                  <a:lnTo>
                    <a:pt x="58" y="8"/>
                  </a:lnTo>
                  <a:lnTo>
                    <a:pt x="56" y="10"/>
                  </a:lnTo>
                  <a:lnTo>
                    <a:pt x="54" y="10"/>
                  </a:lnTo>
                  <a:lnTo>
                    <a:pt x="52" y="12"/>
                  </a:lnTo>
                  <a:lnTo>
                    <a:pt x="48" y="14"/>
                  </a:lnTo>
                  <a:lnTo>
                    <a:pt x="46" y="18"/>
                  </a:lnTo>
                  <a:lnTo>
                    <a:pt x="42" y="22"/>
                  </a:lnTo>
                  <a:lnTo>
                    <a:pt x="40" y="26"/>
                  </a:lnTo>
                  <a:lnTo>
                    <a:pt x="38" y="28"/>
                  </a:lnTo>
                  <a:lnTo>
                    <a:pt x="36" y="30"/>
                  </a:lnTo>
                  <a:lnTo>
                    <a:pt x="34" y="40"/>
                  </a:lnTo>
                  <a:lnTo>
                    <a:pt x="30" y="50"/>
                  </a:lnTo>
                  <a:lnTo>
                    <a:pt x="26" y="60"/>
                  </a:lnTo>
                  <a:lnTo>
                    <a:pt x="24" y="62"/>
                  </a:lnTo>
                  <a:lnTo>
                    <a:pt x="16" y="68"/>
                  </a:lnTo>
                  <a:lnTo>
                    <a:pt x="12" y="76"/>
                  </a:lnTo>
                  <a:lnTo>
                    <a:pt x="8" y="82"/>
                  </a:lnTo>
                  <a:lnTo>
                    <a:pt x="6" y="86"/>
                  </a:lnTo>
                  <a:lnTo>
                    <a:pt x="4" y="90"/>
                  </a:lnTo>
                  <a:lnTo>
                    <a:pt x="4" y="98"/>
                  </a:lnTo>
                  <a:lnTo>
                    <a:pt x="4" y="104"/>
                  </a:lnTo>
                  <a:lnTo>
                    <a:pt x="4" y="108"/>
                  </a:lnTo>
                  <a:lnTo>
                    <a:pt x="4" y="112"/>
                  </a:lnTo>
                  <a:lnTo>
                    <a:pt x="4" y="114"/>
                  </a:lnTo>
                  <a:lnTo>
                    <a:pt x="0" y="116"/>
                  </a:lnTo>
                  <a:lnTo>
                    <a:pt x="0" y="120"/>
                  </a:lnTo>
                  <a:lnTo>
                    <a:pt x="0" y="122"/>
                  </a:lnTo>
                  <a:lnTo>
                    <a:pt x="2" y="124"/>
                  </a:lnTo>
                  <a:lnTo>
                    <a:pt x="4" y="126"/>
                  </a:lnTo>
                  <a:lnTo>
                    <a:pt x="6" y="126"/>
                  </a:lnTo>
                  <a:lnTo>
                    <a:pt x="8" y="128"/>
                  </a:lnTo>
                  <a:lnTo>
                    <a:pt x="10" y="130"/>
                  </a:lnTo>
                  <a:lnTo>
                    <a:pt x="14" y="134"/>
                  </a:lnTo>
                  <a:lnTo>
                    <a:pt x="18" y="140"/>
                  </a:lnTo>
                  <a:lnTo>
                    <a:pt x="22" y="144"/>
                  </a:lnTo>
                  <a:lnTo>
                    <a:pt x="24" y="148"/>
                  </a:lnTo>
                  <a:lnTo>
                    <a:pt x="28" y="152"/>
                  </a:lnTo>
                  <a:lnTo>
                    <a:pt x="28" y="154"/>
                  </a:lnTo>
                  <a:lnTo>
                    <a:pt x="30" y="154"/>
                  </a:lnTo>
                  <a:lnTo>
                    <a:pt x="32" y="172"/>
                  </a:lnTo>
                  <a:lnTo>
                    <a:pt x="46" y="172"/>
                  </a:lnTo>
                  <a:lnTo>
                    <a:pt x="64" y="188"/>
                  </a:lnTo>
                  <a:lnTo>
                    <a:pt x="82" y="190"/>
                  </a:lnTo>
                  <a:lnTo>
                    <a:pt x="90" y="182"/>
                  </a:lnTo>
                  <a:lnTo>
                    <a:pt x="110" y="178"/>
                  </a:lnTo>
                  <a:lnTo>
                    <a:pt x="112" y="184"/>
                  </a:lnTo>
                  <a:lnTo>
                    <a:pt x="128" y="184"/>
                  </a:lnTo>
                  <a:lnTo>
                    <a:pt x="130" y="178"/>
                  </a:lnTo>
                  <a:lnTo>
                    <a:pt x="146" y="172"/>
                  </a:lnTo>
                  <a:lnTo>
                    <a:pt x="178" y="130"/>
                  </a:lnTo>
                  <a:lnTo>
                    <a:pt x="162" y="128"/>
                  </a:lnTo>
                  <a:lnTo>
                    <a:pt x="130" y="110"/>
                  </a:lnTo>
                  <a:lnTo>
                    <a:pt x="120" y="104"/>
                  </a:lnTo>
                  <a:lnTo>
                    <a:pt x="122" y="98"/>
                  </a:lnTo>
                  <a:lnTo>
                    <a:pt x="120" y="96"/>
                  </a:lnTo>
                  <a:lnTo>
                    <a:pt x="106" y="92"/>
                  </a:lnTo>
                  <a:lnTo>
                    <a:pt x="104" y="80"/>
                  </a:lnTo>
                  <a:lnTo>
                    <a:pt x="112" y="72"/>
                  </a:lnTo>
                  <a:lnTo>
                    <a:pt x="114" y="74"/>
                  </a:lnTo>
                  <a:lnTo>
                    <a:pt x="118" y="70"/>
                  </a:lnTo>
                  <a:lnTo>
                    <a:pt x="118" y="68"/>
                  </a:lnTo>
                  <a:lnTo>
                    <a:pt x="118" y="66"/>
                  </a:lnTo>
                  <a:lnTo>
                    <a:pt x="116" y="64"/>
                  </a:lnTo>
                  <a:lnTo>
                    <a:pt x="114" y="60"/>
                  </a:lnTo>
                  <a:lnTo>
                    <a:pt x="110" y="56"/>
                  </a:lnTo>
                  <a:lnTo>
                    <a:pt x="104" y="50"/>
                  </a:lnTo>
                  <a:lnTo>
                    <a:pt x="96" y="44"/>
                  </a:lnTo>
                  <a:lnTo>
                    <a:pt x="96" y="42"/>
                  </a:lnTo>
                  <a:lnTo>
                    <a:pt x="94" y="40"/>
                  </a:lnTo>
                  <a:lnTo>
                    <a:pt x="90" y="38"/>
                  </a:lnTo>
                  <a:lnTo>
                    <a:pt x="86" y="34"/>
                  </a:lnTo>
                  <a:lnTo>
                    <a:pt x="82" y="30"/>
                  </a:lnTo>
                  <a:lnTo>
                    <a:pt x="78" y="26"/>
                  </a:lnTo>
                  <a:lnTo>
                    <a:pt x="76" y="20"/>
                  </a:lnTo>
                  <a:lnTo>
                    <a:pt x="74" y="16"/>
                  </a:lnTo>
                  <a:lnTo>
                    <a:pt x="72" y="14"/>
                  </a:lnTo>
                  <a:lnTo>
                    <a:pt x="72" y="12"/>
                  </a:lnTo>
                  <a:lnTo>
                    <a:pt x="70" y="10"/>
                  </a:lnTo>
                  <a:lnTo>
                    <a:pt x="70" y="6"/>
                  </a:lnTo>
                  <a:lnTo>
                    <a:pt x="66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45" name="Freeform 110"/>
            <p:cNvSpPr>
              <a:spLocks/>
            </p:cNvSpPr>
            <p:nvPr/>
          </p:nvSpPr>
          <p:spPr bwMode="gray">
            <a:xfrm>
              <a:off x="1221" y="3132"/>
              <a:ext cx="22" cy="26"/>
            </a:xfrm>
            <a:custGeom>
              <a:avLst/>
              <a:gdLst>
                <a:gd name="T0" fmla="*/ 0 w 22"/>
                <a:gd name="T1" fmla="*/ 6 h 26"/>
                <a:gd name="T2" fmla="*/ 18 w 22"/>
                <a:gd name="T3" fmla="*/ 0 h 26"/>
                <a:gd name="T4" fmla="*/ 20 w 22"/>
                <a:gd name="T5" fmla="*/ 0 h 26"/>
                <a:gd name="T6" fmla="*/ 20 w 22"/>
                <a:gd name="T7" fmla="*/ 2 h 26"/>
                <a:gd name="T8" fmla="*/ 22 w 22"/>
                <a:gd name="T9" fmla="*/ 4 h 26"/>
                <a:gd name="T10" fmla="*/ 22 w 22"/>
                <a:gd name="T11" fmla="*/ 6 h 26"/>
                <a:gd name="T12" fmla="*/ 22 w 22"/>
                <a:gd name="T13" fmla="*/ 6 h 26"/>
                <a:gd name="T14" fmla="*/ 22 w 22"/>
                <a:gd name="T15" fmla="*/ 8 h 26"/>
                <a:gd name="T16" fmla="*/ 22 w 22"/>
                <a:gd name="T17" fmla="*/ 12 h 26"/>
                <a:gd name="T18" fmla="*/ 22 w 22"/>
                <a:gd name="T19" fmla="*/ 16 h 26"/>
                <a:gd name="T20" fmla="*/ 22 w 22"/>
                <a:gd name="T21" fmla="*/ 20 h 26"/>
                <a:gd name="T22" fmla="*/ 18 w 22"/>
                <a:gd name="T23" fmla="*/ 22 h 26"/>
                <a:gd name="T24" fmla="*/ 18 w 22"/>
                <a:gd name="T25" fmla="*/ 22 h 26"/>
                <a:gd name="T26" fmla="*/ 16 w 22"/>
                <a:gd name="T27" fmla="*/ 22 h 26"/>
                <a:gd name="T28" fmla="*/ 12 w 22"/>
                <a:gd name="T29" fmla="*/ 24 h 26"/>
                <a:gd name="T30" fmla="*/ 12 w 22"/>
                <a:gd name="T31" fmla="*/ 26 h 26"/>
                <a:gd name="T32" fmla="*/ 12 w 22"/>
                <a:gd name="T33" fmla="*/ 26 h 26"/>
                <a:gd name="T34" fmla="*/ 10 w 22"/>
                <a:gd name="T35" fmla="*/ 26 h 26"/>
                <a:gd name="T36" fmla="*/ 8 w 22"/>
                <a:gd name="T37" fmla="*/ 26 h 26"/>
                <a:gd name="T38" fmla="*/ 2 w 22"/>
                <a:gd name="T39" fmla="*/ 24 h 26"/>
                <a:gd name="T40" fmla="*/ 2 w 22"/>
                <a:gd name="T41" fmla="*/ 24 h 26"/>
                <a:gd name="T42" fmla="*/ 2 w 22"/>
                <a:gd name="T43" fmla="*/ 22 h 26"/>
                <a:gd name="T44" fmla="*/ 0 w 22"/>
                <a:gd name="T45" fmla="*/ 18 h 26"/>
                <a:gd name="T46" fmla="*/ 0 w 22"/>
                <a:gd name="T47" fmla="*/ 14 h 26"/>
                <a:gd name="T48" fmla="*/ 0 w 22"/>
                <a:gd name="T49" fmla="*/ 10 h 26"/>
                <a:gd name="T50" fmla="*/ 0 w 22"/>
                <a:gd name="T51" fmla="*/ 6 h 2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22"/>
                <a:gd name="T79" fmla="*/ 0 h 26"/>
                <a:gd name="T80" fmla="*/ 22 w 22"/>
                <a:gd name="T81" fmla="*/ 26 h 2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22" h="26">
                  <a:moveTo>
                    <a:pt x="0" y="6"/>
                  </a:moveTo>
                  <a:lnTo>
                    <a:pt x="18" y="0"/>
                  </a:lnTo>
                  <a:lnTo>
                    <a:pt x="20" y="0"/>
                  </a:lnTo>
                  <a:lnTo>
                    <a:pt x="20" y="2"/>
                  </a:lnTo>
                  <a:lnTo>
                    <a:pt x="22" y="4"/>
                  </a:lnTo>
                  <a:lnTo>
                    <a:pt x="22" y="6"/>
                  </a:lnTo>
                  <a:lnTo>
                    <a:pt x="22" y="8"/>
                  </a:lnTo>
                  <a:lnTo>
                    <a:pt x="22" y="12"/>
                  </a:lnTo>
                  <a:lnTo>
                    <a:pt x="22" y="16"/>
                  </a:lnTo>
                  <a:lnTo>
                    <a:pt x="22" y="20"/>
                  </a:lnTo>
                  <a:lnTo>
                    <a:pt x="18" y="22"/>
                  </a:lnTo>
                  <a:lnTo>
                    <a:pt x="16" y="22"/>
                  </a:lnTo>
                  <a:lnTo>
                    <a:pt x="12" y="24"/>
                  </a:lnTo>
                  <a:lnTo>
                    <a:pt x="12" y="26"/>
                  </a:lnTo>
                  <a:lnTo>
                    <a:pt x="10" y="26"/>
                  </a:lnTo>
                  <a:lnTo>
                    <a:pt x="8" y="26"/>
                  </a:lnTo>
                  <a:lnTo>
                    <a:pt x="2" y="24"/>
                  </a:lnTo>
                  <a:lnTo>
                    <a:pt x="2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6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46" name="Freeform 111"/>
            <p:cNvSpPr>
              <a:spLocks/>
            </p:cNvSpPr>
            <p:nvPr/>
          </p:nvSpPr>
          <p:spPr bwMode="gray">
            <a:xfrm>
              <a:off x="1223" y="3150"/>
              <a:ext cx="24" cy="32"/>
            </a:xfrm>
            <a:custGeom>
              <a:avLst/>
              <a:gdLst>
                <a:gd name="T0" fmla="*/ 18 w 24"/>
                <a:gd name="T1" fmla="*/ 0 h 32"/>
                <a:gd name="T2" fmla="*/ 18 w 24"/>
                <a:gd name="T3" fmla="*/ 2 h 32"/>
                <a:gd name="T4" fmla="*/ 16 w 24"/>
                <a:gd name="T5" fmla="*/ 2 h 32"/>
                <a:gd name="T6" fmla="*/ 12 w 24"/>
                <a:gd name="T7" fmla="*/ 6 h 32"/>
                <a:gd name="T8" fmla="*/ 12 w 24"/>
                <a:gd name="T9" fmla="*/ 6 h 32"/>
                <a:gd name="T10" fmla="*/ 12 w 24"/>
                <a:gd name="T11" fmla="*/ 6 h 32"/>
                <a:gd name="T12" fmla="*/ 10 w 24"/>
                <a:gd name="T13" fmla="*/ 6 h 32"/>
                <a:gd name="T14" fmla="*/ 10 w 24"/>
                <a:gd name="T15" fmla="*/ 8 h 32"/>
                <a:gd name="T16" fmla="*/ 8 w 24"/>
                <a:gd name="T17" fmla="*/ 8 h 32"/>
                <a:gd name="T18" fmla="*/ 6 w 24"/>
                <a:gd name="T19" fmla="*/ 8 h 32"/>
                <a:gd name="T20" fmla="*/ 2 w 24"/>
                <a:gd name="T21" fmla="*/ 6 h 32"/>
                <a:gd name="T22" fmla="*/ 0 w 24"/>
                <a:gd name="T23" fmla="*/ 6 h 32"/>
                <a:gd name="T24" fmla="*/ 8 w 24"/>
                <a:gd name="T25" fmla="*/ 32 h 32"/>
                <a:gd name="T26" fmla="*/ 8 w 24"/>
                <a:gd name="T27" fmla="*/ 32 h 32"/>
                <a:gd name="T28" fmla="*/ 10 w 24"/>
                <a:gd name="T29" fmla="*/ 30 h 32"/>
                <a:gd name="T30" fmla="*/ 14 w 24"/>
                <a:gd name="T31" fmla="*/ 28 h 32"/>
                <a:gd name="T32" fmla="*/ 16 w 24"/>
                <a:gd name="T33" fmla="*/ 24 h 32"/>
                <a:gd name="T34" fmla="*/ 20 w 24"/>
                <a:gd name="T35" fmla="*/ 20 h 32"/>
                <a:gd name="T36" fmla="*/ 22 w 24"/>
                <a:gd name="T37" fmla="*/ 16 h 32"/>
                <a:gd name="T38" fmla="*/ 24 w 24"/>
                <a:gd name="T39" fmla="*/ 12 h 32"/>
                <a:gd name="T40" fmla="*/ 24 w 24"/>
                <a:gd name="T41" fmla="*/ 10 h 32"/>
                <a:gd name="T42" fmla="*/ 22 w 24"/>
                <a:gd name="T43" fmla="*/ 8 h 32"/>
                <a:gd name="T44" fmla="*/ 20 w 24"/>
                <a:gd name="T45" fmla="*/ 6 h 32"/>
                <a:gd name="T46" fmla="*/ 20 w 24"/>
                <a:gd name="T47" fmla="*/ 4 h 32"/>
                <a:gd name="T48" fmla="*/ 18 w 24"/>
                <a:gd name="T49" fmla="*/ 0 h 3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4"/>
                <a:gd name="T76" fmla="*/ 0 h 32"/>
                <a:gd name="T77" fmla="*/ 24 w 24"/>
                <a:gd name="T78" fmla="*/ 32 h 3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4" h="32">
                  <a:moveTo>
                    <a:pt x="18" y="0"/>
                  </a:moveTo>
                  <a:lnTo>
                    <a:pt x="18" y="2"/>
                  </a:lnTo>
                  <a:lnTo>
                    <a:pt x="16" y="2"/>
                  </a:lnTo>
                  <a:lnTo>
                    <a:pt x="12" y="6"/>
                  </a:lnTo>
                  <a:lnTo>
                    <a:pt x="10" y="6"/>
                  </a:lnTo>
                  <a:lnTo>
                    <a:pt x="10" y="8"/>
                  </a:lnTo>
                  <a:lnTo>
                    <a:pt x="8" y="8"/>
                  </a:lnTo>
                  <a:lnTo>
                    <a:pt x="6" y="8"/>
                  </a:lnTo>
                  <a:lnTo>
                    <a:pt x="2" y="6"/>
                  </a:lnTo>
                  <a:lnTo>
                    <a:pt x="0" y="6"/>
                  </a:lnTo>
                  <a:lnTo>
                    <a:pt x="8" y="32"/>
                  </a:lnTo>
                  <a:lnTo>
                    <a:pt x="10" y="30"/>
                  </a:lnTo>
                  <a:lnTo>
                    <a:pt x="14" y="28"/>
                  </a:lnTo>
                  <a:lnTo>
                    <a:pt x="16" y="24"/>
                  </a:lnTo>
                  <a:lnTo>
                    <a:pt x="20" y="20"/>
                  </a:lnTo>
                  <a:lnTo>
                    <a:pt x="22" y="16"/>
                  </a:lnTo>
                  <a:lnTo>
                    <a:pt x="24" y="12"/>
                  </a:lnTo>
                  <a:lnTo>
                    <a:pt x="24" y="10"/>
                  </a:lnTo>
                  <a:lnTo>
                    <a:pt x="22" y="8"/>
                  </a:lnTo>
                  <a:lnTo>
                    <a:pt x="20" y="6"/>
                  </a:lnTo>
                  <a:lnTo>
                    <a:pt x="20" y="4"/>
                  </a:lnTo>
                  <a:lnTo>
                    <a:pt x="18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47" name="Freeform 112"/>
            <p:cNvSpPr>
              <a:spLocks/>
            </p:cNvSpPr>
            <p:nvPr/>
          </p:nvSpPr>
          <p:spPr bwMode="gray">
            <a:xfrm>
              <a:off x="1231" y="3130"/>
              <a:ext cx="126" cy="142"/>
            </a:xfrm>
            <a:custGeom>
              <a:avLst/>
              <a:gdLst>
                <a:gd name="T0" fmla="*/ 40 w 126"/>
                <a:gd name="T1" fmla="*/ 4 h 142"/>
                <a:gd name="T2" fmla="*/ 40 w 126"/>
                <a:gd name="T3" fmla="*/ 6 h 142"/>
                <a:gd name="T4" fmla="*/ 38 w 126"/>
                <a:gd name="T5" fmla="*/ 12 h 142"/>
                <a:gd name="T6" fmla="*/ 32 w 126"/>
                <a:gd name="T7" fmla="*/ 18 h 142"/>
                <a:gd name="T8" fmla="*/ 28 w 126"/>
                <a:gd name="T9" fmla="*/ 18 h 142"/>
                <a:gd name="T10" fmla="*/ 22 w 126"/>
                <a:gd name="T11" fmla="*/ 12 h 142"/>
                <a:gd name="T12" fmla="*/ 18 w 126"/>
                <a:gd name="T13" fmla="*/ 6 h 142"/>
                <a:gd name="T14" fmla="*/ 10 w 126"/>
                <a:gd name="T15" fmla="*/ 2 h 142"/>
                <a:gd name="T16" fmla="*/ 10 w 126"/>
                <a:gd name="T17" fmla="*/ 6 h 142"/>
                <a:gd name="T18" fmla="*/ 12 w 126"/>
                <a:gd name="T19" fmla="*/ 14 h 142"/>
                <a:gd name="T20" fmla="*/ 14 w 126"/>
                <a:gd name="T21" fmla="*/ 16 h 142"/>
                <a:gd name="T22" fmla="*/ 12 w 126"/>
                <a:gd name="T23" fmla="*/ 22 h 142"/>
                <a:gd name="T24" fmla="*/ 12 w 126"/>
                <a:gd name="T25" fmla="*/ 26 h 142"/>
                <a:gd name="T26" fmla="*/ 16 w 126"/>
                <a:gd name="T27" fmla="*/ 32 h 142"/>
                <a:gd name="T28" fmla="*/ 16 w 126"/>
                <a:gd name="T29" fmla="*/ 34 h 142"/>
                <a:gd name="T30" fmla="*/ 14 w 126"/>
                <a:gd name="T31" fmla="*/ 38 h 142"/>
                <a:gd name="T32" fmla="*/ 6 w 126"/>
                <a:gd name="T33" fmla="*/ 48 h 142"/>
                <a:gd name="T34" fmla="*/ 10 w 126"/>
                <a:gd name="T35" fmla="*/ 104 h 142"/>
                <a:gd name="T36" fmla="*/ 14 w 126"/>
                <a:gd name="T37" fmla="*/ 104 h 142"/>
                <a:gd name="T38" fmla="*/ 22 w 126"/>
                <a:gd name="T39" fmla="*/ 106 h 142"/>
                <a:gd name="T40" fmla="*/ 30 w 126"/>
                <a:gd name="T41" fmla="*/ 108 h 142"/>
                <a:gd name="T42" fmla="*/ 34 w 126"/>
                <a:gd name="T43" fmla="*/ 108 h 142"/>
                <a:gd name="T44" fmla="*/ 40 w 126"/>
                <a:gd name="T45" fmla="*/ 108 h 142"/>
                <a:gd name="T46" fmla="*/ 48 w 126"/>
                <a:gd name="T47" fmla="*/ 108 h 142"/>
                <a:gd name="T48" fmla="*/ 56 w 126"/>
                <a:gd name="T49" fmla="*/ 116 h 142"/>
                <a:gd name="T50" fmla="*/ 60 w 126"/>
                <a:gd name="T51" fmla="*/ 126 h 142"/>
                <a:gd name="T52" fmla="*/ 62 w 126"/>
                <a:gd name="T53" fmla="*/ 132 h 142"/>
                <a:gd name="T54" fmla="*/ 68 w 126"/>
                <a:gd name="T55" fmla="*/ 142 h 142"/>
                <a:gd name="T56" fmla="*/ 84 w 126"/>
                <a:gd name="T57" fmla="*/ 140 h 142"/>
                <a:gd name="T58" fmla="*/ 106 w 126"/>
                <a:gd name="T59" fmla="*/ 142 h 142"/>
                <a:gd name="T60" fmla="*/ 110 w 126"/>
                <a:gd name="T61" fmla="*/ 108 h 142"/>
                <a:gd name="T62" fmla="*/ 106 w 126"/>
                <a:gd name="T63" fmla="*/ 90 h 142"/>
                <a:gd name="T64" fmla="*/ 102 w 126"/>
                <a:gd name="T65" fmla="*/ 84 h 142"/>
                <a:gd name="T66" fmla="*/ 100 w 126"/>
                <a:gd name="T67" fmla="*/ 76 h 142"/>
                <a:gd name="T68" fmla="*/ 110 w 126"/>
                <a:gd name="T69" fmla="*/ 50 h 142"/>
                <a:gd name="T70" fmla="*/ 96 w 126"/>
                <a:gd name="T71" fmla="*/ 42 h 142"/>
                <a:gd name="T72" fmla="*/ 94 w 126"/>
                <a:gd name="T73" fmla="*/ 38 h 142"/>
                <a:gd name="T74" fmla="*/ 48 w 126"/>
                <a:gd name="T75" fmla="*/ 4 h 14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26"/>
                <a:gd name="T115" fmla="*/ 0 h 142"/>
                <a:gd name="T116" fmla="*/ 126 w 126"/>
                <a:gd name="T117" fmla="*/ 142 h 14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26" h="142">
                  <a:moveTo>
                    <a:pt x="48" y="4"/>
                  </a:moveTo>
                  <a:lnTo>
                    <a:pt x="40" y="4"/>
                  </a:lnTo>
                  <a:lnTo>
                    <a:pt x="40" y="6"/>
                  </a:lnTo>
                  <a:lnTo>
                    <a:pt x="38" y="10"/>
                  </a:lnTo>
                  <a:lnTo>
                    <a:pt x="38" y="12"/>
                  </a:lnTo>
                  <a:lnTo>
                    <a:pt x="36" y="16"/>
                  </a:lnTo>
                  <a:lnTo>
                    <a:pt x="32" y="18"/>
                  </a:lnTo>
                  <a:lnTo>
                    <a:pt x="28" y="18"/>
                  </a:lnTo>
                  <a:lnTo>
                    <a:pt x="24" y="16"/>
                  </a:lnTo>
                  <a:lnTo>
                    <a:pt x="22" y="12"/>
                  </a:lnTo>
                  <a:lnTo>
                    <a:pt x="20" y="10"/>
                  </a:lnTo>
                  <a:lnTo>
                    <a:pt x="18" y="6"/>
                  </a:lnTo>
                  <a:lnTo>
                    <a:pt x="18" y="0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0" y="6"/>
                  </a:lnTo>
                  <a:lnTo>
                    <a:pt x="12" y="10"/>
                  </a:lnTo>
                  <a:lnTo>
                    <a:pt x="12" y="14"/>
                  </a:lnTo>
                  <a:lnTo>
                    <a:pt x="14" y="16"/>
                  </a:lnTo>
                  <a:lnTo>
                    <a:pt x="12" y="18"/>
                  </a:lnTo>
                  <a:lnTo>
                    <a:pt x="12" y="22"/>
                  </a:lnTo>
                  <a:lnTo>
                    <a:pt x="12" y="26"/>
                  </a:lnTo>
                  <a:lnTo>
                    <a:pt x="14" y="28"/>
                  </a:lnTo>
                  <a:lnTo>
                    <a:pt x="16" y="32"/>
                  </a:lnTo>
                  <a:lnTo>
                    <a:pt x="16" y="34"/>
                  </a:lnTo>
                  <a:lnTo>
                    <a:pt x="16" y="36"/>
                  </a:lnTo>
                  <a:lnTo>
                    <a:pt x="14" y="38"/>
                  </a:lnTo>
                  <a:lnTo>
                    <a:pt x="10" y="42"/>
                  </a:lnTo>
                  <a:lnTo>
                    <a:pt x="6" y="48"/>
                  </a:lnTo>
                  <a:lnTo>
                    <a:pt x="0" y="54"/>
                  </a:lnTo>
                  <a:lnTo>
                    <a:pt x="10" y="104"/>
                  </a:lnTo>
                  <a:lnTo>
                    <a:pt x="14" y="104"/>
                  </a:lnTo>
                  <a:lnTo>
                    <a:pt x="16" y="106"/>
                  </a:lnTo>
                  <a:lnTo>
                    <a:pt x="22" y="106"/>
                  </a:lnTo>
                  <a:lnTo>
                    <a:pt x="26" y="108"/>
                  </a:lnTo>
                  <a:lnTo>
                    <a:pt x="30" y="108"/>
                  </a:lnTo>
                  <a:lnTo>
                    <a:pt x="34" y="108"/>
                  </a:lnTo>
                  <a:lnTo>
                    <a:pt x="36" y="108"/>
                  </a:lnTo>
                  <a:lnTo>
                    <a:pt x="40" y="108"/>
                  </a:lnTo>
                  <a:lnTo>
                    <a:pt x="42" y="108"/>
                  </a:lnTo>
                  <a:lnTo>
                    <a:pt x="48" y="108"/>
                  </a:lnTo>
                  <a:lnTo>
                    <a:pt x="52" y="112"/>
                  </a:lnTo>
                  <a:lnTo>
                    <a:pt x="56" y="116"/>
                  </a:lnTo>
                  <a:lnTo>
                    <a:pt x="60" y="124"/>
                  </a:lnTo>
                  <a:lnTo>
                    <a:pt x="60" y="126"/>
                  </a:lnTo>
                  <a:lnTo>
                    <a:pt x="62" y="128"/>
                  </a:lnTo>
                  <a:lnTo>
                    <a:pt x="62" y="132"/>
                  </a:lnTo>
                  <a:lnTo>
                    <a:pt x="64" y="138"/>
                  </a:lnTo>
                  <a:lnTo>
                    <a:pt x="68" y="142"/>
                  </a:lnTo>
                  <a:lnTo>
                    <a:pt x="80" y="142"/>
                  </a:lnTo>
                  <a:lnTo>
                    <a:pt x="84" y="140"/>
                  </a:lnTo>
                  <a:lnTo>
                    <a:pt x="86" y="142"/>
                  </a:lnTo>
                  <a:lnTo>
                    <a:pt x="106" y="142"/>
                  </a:lnTo>
                  <a:lnTo>
                    <a:pt x="126" y="134"/>
                  </a:lnTo>
                  <a:lnTo>
                    <a:pt x="110" y="108"/>
                  </a:lnTo>
                  <a:lnTo>
                    <a:pt x="108" y="90"/>
                  </a:lnTo>
                  <a:lnTo>
                    <a:pt x="106" y="90"/>
                  </a:lnTo>
                  <a:lnTo>
                    <a:pt x="104" y="88"/>
                  </a:lnTo>
                  <a:lnTo>
                    <a:pt x="102" y="84"/>
                  </a:lnTo>
                  <a:lnTo>
                    <a:pt x="102" y="80"/>
                  </a:lnTo>
                  <a:lnTo>
                    <a:pt x="100" y="76"/>
                  </a:lnTo>
                  <a:lnTo>
                    <a:pt x="102" y="70"/>
                  </a:lnTo>
                  <a:lnTo>
                    <a:pt x="110" y="50"/>
                  </a:lnTo>
                  <a:lnTo>
                    <a:pt x="98" y="44"/>
                  </a:lnTo>
                  <a:lnTo>
                    <a:pt x="96" y="42"/>
                  </a:lnTo>
                  <a:lnTo>
                    <a:pt x="94" y="40"/>
                  </a:lnTo>
                  <a:lnTo>
                    <a:pt x="94" y="38"/>
                  </a:lnTo>
                  <a:lnTo>
                    <a:pt x="94" y="36"/>
                  </a:lnTo>
                  <a:lnTo>
                    <a:pt x="48" y="4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48" name="Freeform 113"/>
            <p:cNvSpPr>
              <a:spLocks/>
            </p:cNvSpPr>
            <p:nvPr/>
          </p:nvSpPr>
          <p:spPr bwMode="gray">
            <a:xfrm>
              <a:off x="1247" y="3264"/>
              <a:ext cx="112" cy="212"/>
            </a:xfrm>
            <a:custGeom>
              <a:avLst/>
              <a:gdLst>
                <a:gd name="T0" fmla="*/ 8 w 112"/>
                <a:gd name="T1" fmla="*/ 148 h 212"/>
                <a:gd name="T2" fmla="*/ 28 w 112"/>
                <a:gd name="T3" fmla="*/ 128 h 212"/>
                <a:gd name="T4" fmla="*/ 28 w 112"/>
                <a:gd name="T5" fmla="*/ 96 h 212"/>
                <a:gd name="T6" fmla="*/ 18 w 112"/>
                <a:gd name="T7" fmla="*/ 76 h 212"/>
                <a:gd name="T8" fmla="*/ 8 w 112"/>
                <a:gd name="T9" fmla="*/ 66 h 212"/>
                <a:gd name="T10" fmla="*/ 44 w 112"/>
                <a:gd name="T11" fmla="*/ 34 h 212"/>
                <a:gd name="T12" fmla="*/ 46 w 112"/>
                <a:gd name="T13" fmla="*/ 20 h 212"/>
                <a:gd name="T14" fmla="*/ 54 w 112"/>
                <a:gd name="T15" fmla="*/ 28 h 212"/>
                <a:gd name="T16" fmla="*/ 58 w 112"/>
                <a:gd name="T17" fmla="*/ 36 h 212"/>
                <a:gd name="T18" fmla="*/ 62 w 112"/>
                <a:gd name="T19" fmla="*/ 40 h 212"/>
                <a:gd name="T20" fmla="*/ 64 w 112"/>
                <a:gd name="T21" fmla="*/ 40 h 212"/>
                <a:gd name="T22" fmla="*/ 62 w 112"/>
                <a:gd name="T23" fmla="*/ 26 h 212"/>
                <a:gd name="T24" fmla="*/ 58 w 112"/>
                <a:gd name="T25" fmla="*/ 24 h 212"/>
                <a:gd name="T26" fmla="*/ 56 w 112"/>
                <a:gd name="T27" fmla="*/ 20 h 212"/>
                <a:gd name="T28" fmla="*/ 64 w 112"/>
                <a:gd name="T29" fmla="*/ 8 h 212"/>
                <a:gd name="T30" fmla="*/ 70 w 112"/>
                <a:gd name="T31" fmla="*/ 8 h 212"/>
                <a:gd name="T32" fmla="*/ 110 w 112"/>
                <a:gd name="T33" fmla="*/ 0 h 212"/>
                <a:gd name="T34" fmla="*/ 110 w 112"/>
                <a:gd name="T35" fmla="*/ 10 h 212"/>
                <a:gd name="T36" fmla="*/ 110 w 112"/>
                <a:gd name="T37" fmla="*/ 24 h 212"/>
                <a:gd name="T38" fmla="*/ 110 w 112"/>
                <a:gd name="T39" fmla="*/ 36 h 212"/>
                <a:gd name="T40" fmla="*/ 112 w 112"/>
                <a:gd name="T41" fmla="*/ 42 h 212"/>
                <a:gd name="T42" fmla="*/ 108 w 112"/>
                <a:gd name="T43" fmla="*/ 70 h 212"/>
                <a:gd name="T44" fmla="*/ 96 w 112"/>
                <a:gd name="T45" fmla="*/ 80 h 212"/>
                <a:gd name="T46" fmla="*/ 88 w 112"/>
                <a:gd name="T47" fmla="*/ 82 h 212"/>
                <a:gd name="T48" fmla="*/ 78 w 112"/>
                <a:gd name="T49" fmla="*/ 88 h 212"/>
                <a:gd name="T50" fmla="*/ 72 w 112"/>
                <a:gd name="T51" fmla="*/ 94 h 212"/>
                <a:gd name="T52" fmla="*/ 68 w 112"/>
                <a:gd name="T53" fmla="*/ 100 h 212"/>
                <a:gd name="T54" fmla="*/ 60 w 112"/>
                <a:gd name="T55" fmla="*/ 108 h 212"/>
                <a:gd name="T56" fmla="*/ 56 w 112"/>
                <a:gd name="T57" fmla="*/ 110 h 212"/>
                <a:gd name="T58" fmla="*/ 48 w 112"/>
                <a:gd name="T59" fmla="*/ 118 h 212"/>
                <a:gd name="T60" fmla="*/ 44 w 112"/>
                <a:gd name="T61" fmla="*/ 126 h 212"/>
                <a:gd name="T62" fmla="*/ 44 w 112"/>
                <a:gd name="T63" fmla="*/ 142 h 212"/>
                <a:gd name="T64" fmla="*/ 46 w 112"/>
                <a:gd name="T65" fmla="*/ 168 h 212"/>
                <a:gd name="T66" fmla="*/ 46 w 112"/>
                <a:gd name="T67" fmla="*/ 176 h 212"/>
                <a:gd name="T68" fmla="*/ 46 w 112"/>
                <a:gd name="T69" fmla="*/ 184 h 212"/>
                <a:gd name="T70" fmla="*/ 42 w 112"/>
                <a:gd name="T71" fmla="*/ 188 h 212"/>
                <a:gd name="T72" fmla="*/ 34 w 112"/>
                <a:gd name="T73" fmla="*/ 192 h 212"/>
                <a:gd name="T74" fmla="*/ 30 w 112"/>
                <a:gd name="T75" fmla="*/ 194 h 212"/>
                <a:gd name="T76" fmla="*/ 22 w 112"/>
                <a:gd name="T77" fmla="*/ 198 h 212"/>
                <a:gd name="T78" fmla="*/ 20 w 112"/>
                <a:gd name="T79" fmla="*/ 202 h 212"/>
                <a:gd name="T80" fmla="*/ 20 w 112"/>
                <a:gd name="T81" fmla="*/ 206 h 212"/>
                <a:gd name="T82" fmla="*/ 22 w 112"/>
                <a:gd name="T83" fmla="*/ 208 h 212"/>
                <a:gd name="T84" fmla="*/ 20 w 112"/>
                <a:gd name="T85" fmla="*/ 212 h 212"/>
                <a:gd name="T86" fmla="*/ 18 w 112"/>
                <a:gd name="T87" fmla="*/ 212 h 212"/>
                <a:gd name="T88" fmla="*/ 12 w 112"/>
                <a:gd name="T89" fmla="*/ 204 h 212"/>
                <a:gd name="T90" fmla="*/ 10 w 112"/>
                <a:gd name="T91" fmla="*/ 194 h 212"/>
                <a:gd name="T92" fmla="*/ 8 w 112"/>
                <a:gd name="T93" fmla="*/ 192 h 212"/>
                <a:gd name="T94" fmla="*/ 6 w 112"/>
                <a:gd name="T95" fmla="*/ 192 h 212"/>
                <a:gd name="T96" fmla="*/ 6 w 112"/>
                <a:gd name="T97" fmla="*/ 174 h 212"/>
                <a:gd name="T98" fmla="*/ 2 w 112"/>
                <a:gd name="T99" fmla="*/ 164 h 212"/>
                <a:gd name="T100" fmla="*/ 0 w 112"/>
                <a:gd name="T101" fmla="*/ 160 h 21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12"/>
                <a:gd name="T154" fmla="*/ 0 h 212"/>
                <a:gd name="T155" fmla="*/ 112 w 112"/>
                <a:gd name="T156" fmla="*/ 212 h 21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12" h="212">
                  <a:moveTo>
                    <a:pt x="2" y="156"/>
                  </a:moveTo>
                  <a:lnTo>
                    <a:pt x="8" y="148"/>
                  </a:lnTo>
                  <a:lnTo>
                    <a:pt x="20" y="140"/>
                  </a:lnTo>
                  <a:lnTo>
                    <a:pt x="28" y="128"/>
                  </a:lnTo>
                  <a:lnTo>
                    <a:pt x="30" y="112"/>
                  </a:lnTo>
                  <a:lnTo>
                    <a:pt x="28" y="96"/>
                  </a:lnTo>
                  <a:lnTo>
                    <a:pt x="30" y="82"/>
                  </a:lnTo>
                  <a:lnTo>
                    <a:pt x="18" y="76"/>
                  </a:lnTo>
                  <a:lnTo>
                    <a:pt x="8" y="72"/>
                  </a:lnTo>
                  <a:lnTo>
                    <a:pt x="8" y="66"/>
                  </a:lnTo>
                  <a:lnTo>
                    <a:pt x="44" y="58"/>
                  </a:lnTo>
                  <a:lnTo>
                    <a:pt x="44" y="34"/>
                  </a:lnTo>
                  <a:lnTo>
                    <a:pt x="42" y="26"/>
                  </a:lnTo>
                  <a:lnTo>
                    <a:pt x="46" y="20"/>
                  </a:lnTo>
                  <a:lnTo>
                    <a:pt x="50" y="28"/>
                  </a:lnTo>
                  <a:lnTo>
                    <a:pt x="54" y="28"/>
                  </a:lnTo>
                  <a:lnTo>
                    <a:pt x="56" y="34"/>
                  </a:lnTo>
                  <a:lnTo>
                    <a:pt x="58" y="36"/>
                  </a:lnTo>
                  <a:lnTo>
                    <a:pt x="60" y="38"/>
                  </a:lnTo>
                  <a:lnTo>
                    <a:pt x="62" y="40"/>
                  </a:lnTo>
                  <a:lnTo>
                    <a:pt x="64" y="40"/>
                  </a:lnTo>
                  <a:lnTo>
                    <a:pt x="64" y="32"/>
                  </a:lnTo>
                  <a:lnTo>
                    <a:pt x="62" y="26"/>
                  </a:lnTo>
                  <a:lnTo>
                    <a:pt x="60" y="26"/>
                  </a:lnTo>
                  <a:lnTo>
                    <a:pt x="58" y="24"/>
                  </a:lnTo>
                  <a:lnTo>
                    <a:pt x="56" y="22"/>
                  </a:lnTo>
                  <a:lnTo>
                    <a:pt x="56" y="20"/>
                  </a:lnTo>
                  <a:lnTo>
                    <a:pt x="52" y="8"/>
                  </a:lnTo>
                  <a:lnTo>
                    <a:pt x="64" y="8"/>
                  </a:lnTo>
                  <a:lnTo>
                    <a:pt x="68" y="6"/>
                  </a:lnTo>
                  <a:lnTo>
                    <a:pt x="70" y="8"/>
                  </a:lnTo>
                  <a:lnTo>
                    <a:pt x="92" y="8"/>
                  </a:lnTo>
                  <a:lnTo>
                    <a:pt x="110" y="0"/>
                  </a:lnTo>
                  <a:lnTo>
                    <a:pt x="110" y="4"/>
                  </a:lnTo>
                  <a:lnTo>
                    <a:pt x="110" y="10"/>
                  </a:lnTo>
                  <a:lnTo>
                    <a:pt x="110" y="18"/>
                  </a:lnTo>
                  <a:lnTo>
                    <a:pt x="110" y="24"/>
                  </a:lnTo>
                  <a:lnTo>
                    <a:pt x="110" y="32"/>
                  </a:lnTo>
                  <a:lnTo>
                    <a:pt x="110" y="36"/>
                  </a:lnTo>
                  <a:lnTo>
                    <a:pt x="112" y="40"/>
                  </a:lnTo>
                  <a:lnTo>
                    <a:pt x="112" y="42"/>
                  </a:lnTo>
                  <a:lnTo>
                    <a:pt x="112" y="58"/>
                  </a:lnTo>
                  <a:lnTo>
                    <a:pt x="108" y="70"/>
                  </a:lnTo>
                  <a:lnTo>
                    <a:pt x="102" y="76"/>
                  </a:lnTo>
                  <a:lnTo>
                    <a:pt x="96" y="80"/>
                  </a:lnTo>
                  <a:lnTo>
                    <a:pt x="90" y="82"/>
                  </a:lnTo>
                  <a:lnTo>
                    <a:pt x="88" y="82"/>
                  </a:lnTo>
                  <a:lnTo>
                    <a:pt x="82" y="86"/>
                  </a:lnTo>
                  <a:lnTo>
                    <a:pt x="78" y="88"/>
                  </a:lnTo>
                  <a:lnTo>
                    <a:pt x="74" y="92"/>
                  </a:lnTo>
                  <a:lnTo>
                    <a:pt x="72" y="94"/>
                  </a:lnTo>
                  <a:lnTo>
                    <a:pt x="68" y="100"/>
                  </a:lnTo>
                  <a:lnTo>
                    <a:pt x="62" y="106"/>
                  </a:lnTo>
                  <a:lnTo>
                    <a:pt x="60" y="108"/>
                  </a:lnTo>
                  <a:lnTo>
                    <a:pt x="56" y="110"/>
                  </a:lnTo>
                  <a:lnTo>
                    <a:pt x="50" y="114"/>
                  </a:lnTo>
                  <a:lnTo>
                    <a:pt x="48" y="118"/>
                  </a:lnTo>
                  <a:lnTo>
                    <a:pt x="46" y="122"/>
                  </a:lnTo>
                  <a:lnTo>
                    <a:pt x="44" y="126"/>
                  </a:lnTo>
                  <a:lnTo>
                    <a:pt x="44" y="142"/>
                  </a:lnTo>
                  <a:lnTo>
                    <a:pt x="44" y="158"/>
                  </a:lnTo>
                  <a:lnTo>
                    <a:pt x="46" y="168"/>
                  </a:lnTo>
                  <a:lnTo>
                    <a:pt x="46" y="172"/>
                  </a:lnTo>
                  <a:lnTo>
                    <a:pt x="46" y="176"/>
                  </a:lnTo>
                  <a:lnTo>
                    <a:pt x="46" y="180"/>
                  </a:lnTo>
                  <a:lnTo>
                    <a:pt x="46" y="184"/>
                  </a:lnTo>
                  <a:lnTo>
                    <a:pt x="42" y="188"/>
                  </a:lnTo>
                  <a:lnTo>
                    <a:pt x="38" y="190"/>
                  </a:lnTo>
                  <a:lnTo>
                    <a:pt x="34" y="192"/>
                  </a:lnTo>
                  <a:lnTo>
                    <a:pt x="30" y="194"/>
                  </a:lnTo>
                  <a:lnTo>
                    <a:pt x="24" y="196"/>
                  </a:lnTo>
                  <a:lnTo>
                    <a:pt x="22" y="198"/>
                  </a:lnTo>
                  <a:lnTo>
                    <a:pt x="20" y="200"/>
                  </a:lnTo>
                  <a:lnTo>
                    <a:pt x="20" y="202"/>
                  </a:lnTo>
                  <a:lnTo>
                    <a:pt x="20" y="206"/>
                  </a:lnTo>
                  <a:lnTo>
                    <a:pt x="22" y="208"/>
                  </a:lnTo>
                  <a:lnTo>
                    <a:pt x="22" y="210"/>
                  </a:lnTo>
                  <a:lnTo>
                    <a:pt x="20" y="212"/>
                  </a:lnTo>
                  <a:lnTo>
                    <a:pt x="18" y="212"/>
                  </a:lnTo>
                  <a:lnTo>
                    <a:pt x="14" y="212"/>
                  </a:lnTo>
                  <a:lnTo>
                    <a:pt x="12" y="204"/>
                  </a:lnTo>
                  <a:lnTo>
                    <a:pt x="10" y="198"/>
                  </a:lnTo>
                  <a:lnTo>
                    <a:pt x="10" y="194"/>
                  </a:lnTo>
                  <a:lnTo>
                    <a:pt x="8" y="192"/>
                  </a:lnTo>
                  <a:lnTo>
                    <a:pt x="6" y="192"/>
                  </a:lnTo>
                  <a:lnTo>
                    <a:pt x="8" y="182"/>
                  </a:lnTo>
                  <a:lnTo>
                    <a:pt x="6" y="174"/>
                  </a:lnTo>
                  <a:lnTo>
                    <a:pt x="4" y="168"/>
                  </a:lnTo>
                  <a:lnTo>
                    <a:pt x="2" y="164"/>
                  </a:lnTo>
                  <a:lnTo>
                    <a:pt x="0" y="162"/>
                  </a:lnTo>
                  <a:lnTo>
                    <a:pt x="0" y="160"/>
                  </a:lnTo>
                  <a:lnTo>
                    <a:pt x="2" y="156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49" name="Freeform 114"/>
            <p:cNvSpPr>
              <a:spLocks/>
            </p:cNvSpPr>
            <p:nvPr/>
          </p:nvSpPr>
          <p:spPr bwMode="gray">
            <a:xfrm>
              <a:off x="1045" y="3424"/>
              <a:ext cx="224" cy="176"/>
            </a:xfrm>
            <a:custGeom>
              <a:avLst/>
              <a:gdLst>
                <a:gd name="T0" fmla="*/ 170 w 224"/>
                <a:gd name="T1" fmla="*/ 6 h 176"/>
                <a:gd name="T2" fmla="*/ 162 w 224"/>
                <a:gd name="T3" fmla="*/ 10 h 176"/>
                <a:gd name="T4" fmla="*/ 152 w 224"/>
                <a:gd name="T5" fmla="*/ 18 h 176"/>
                <a:gd name="T6" fmla="*/ 144 w 224"/>
                <a:gd name="T7" fmla="*/ 22 h 176"/>
                <a:gd name="T8" fmla="*/ 134 w 224"/>
                <a:gd name="T9" fmla="*/ 34 h 176"/>
                <a:gd name="T10" fmla="*/ 128 w 224"/>
                <a:gd name="T11" fmla="*/ 46 h 176"/>
                <a:gd name="T12" fmla="*/ 122 w 224"/>
                <a:gd name="T13" fmla="*/ 46 h 176"/>
                <a:gd name="T14" fmla="*/ 114 w 224"/>
                <a:gd name="T15" fmla="*/ 40 h 176"/>
                <a:gd name="T16" fmla="*/ 102 w 224"/>
                <a:gd name="T17" fmla="*/ 42 h 176"/>
                <a:gd name="T18" fmla="*/ 98 w 224"/>
                <a:gd name="T19" fmla="*/ 46 h 176"/>
                <a:gd name="T20" fmla="*/ 94 w 224"/>
                <a:gd name="T21" fmla="*/ 54 h 176"/>
                <a:gd name="T22" fmla="*/ 80 w 224"/>
                <a:gd name="T23" fmla="*/ 66 h 176"/>
                <a:gd name="T24" fmla="*/ 66 w 224"/>
                <a:gd name="T25" fmla="*/ 68 h 176"/>
                <a:gd name="T26" fmla="*/ 64 w 224"/>
                <a:gd name="T27" fmla="*/ 62 h 176"/>
                <a:gd name="T28" fmla="*/ 68 w 224"/>
                <a:gd name="T29" fmla="*/ 56 h 176"/>
                <a:gd name="T30" fmla="*/ 64 w 224"/>
                <a:gd name="T31" fmla="*/ 38 h 176"/>
                <a:gd name="T32" fmla="*/ 56 w 224"/>
                <a:gd name="T33" fmla="*/ 32 h 176"/>
                <a:gd name="T34" fmla="*/ 54 w 224"/>
                <a:gd name="T35" fmla="*/ 78 h 176"/>
                <a:gd name="T36" fmla="*/ 50 w 224"/>
                <a:gd name="T37" fmla="*/ 82 h 176"/>
                <a:gd name="T38" fmla="*/ 28 w 224"/>
                <a:gd name="T39" fmla="*/ 82 h 176"/>
                <a:gd name="T40" fmla="*/ 24 w 224"/>
                <a:gd name="T41" fmla="*/ 80 h 176"/>
                <a:gd name="T42" fmla="*/ 22 w 224"/>
                <a:gd name="T43" fmla="*/ 70 h 176"/>
                <a:gd name="T44" fmla="*/ 18 w 224"/>
                <a:gd name="T45" fmla="*/ 68 h 176"/>
                <a:gd name="T46" fmla="*/ 0 w 224"/>
                <a:gd name="T47" fmla="*/ 82 h 176"/>
                <a:gd name="T48" fmla="*/ 20 w 224"/>
                <a:gd name="T49" fmla="*/ 160 h 176"/>
                <a:gd name="T50" fmla="*/ 38 w 224"/>
                <a:gd name="T51" fmla="*/ 172 h 176"/>
                <a:gd name="T52" fmla="*/ 70 w 224"/>
                <a:gd name="T53" fmla="*/ 172 h 176"/>
                <a:gd name="T54" fmla="*/ 100 w 224"/>
                <a:gd name="T55" fmla="*/ 164 h 176"/>
                <a:gd name="T56" fmla="*/ 128 w 224"/>
                <a:gd name="T57" fmla="*/ 160 h 176"/>
                <a:gd name="T58" fmla="*/ 146 w 224"/>
                <a:gd name="T59" fmla="*/ 150 h 176"/>
                <a:gd name="T60" fmla="*/ 154 w 224"/>
                <a:gd name="T61" fmla="*/ 142 h 176"/>
                <a:gd name="T62" fmla="*/ 166 w 224"/>
                <a:gd name="T63" fmla="*/ 126 h 176"/>
                <a:gd name="T64" fmla="*/ 186 w 224"/>
                <a:gd name="T65" fmla="*/ 104 h 176"/>
                <a:gd name="T66" fmla="*/ 190 w 224"/>
                <a:gd name="T67" fmla="*/ 96 h 176"/>
                <a:gd name="T68" fmla="*/ 198 w 224"/>
                <a:gd name="T69" fmla="*/ 88 h 176"/>
                <a:gd name="T70" fmla="*/ 202 w 224"/>
                <a:gd name="T71" fmla="*/ 84 h 176"/>
                <a:gd name="T72" fmla="*/ 212 w 224"/>
                <a:gd name="T73" fmla="*/ 76 h 176"/>
                <a:gd name="T74" fmla="*/ 216 w 224"/>
                <a:gd name="T75" fmla="*/ 70 h 176"/>
                <a:gd name="T76" fmla="*/ 222 w 224"/>
                <a:gd name="T77" fmla="*/ 58 h 176"/>
                <a:gd name="T78" fmla="*/ 216 w 224"/>
                <a:gd name="T79" fmla="*/ 52 h 176"/>
                <a:gd name="T80" fmla="*/ 214 w 224"/>
                <a:gd name="T81" fmla="*/ 44 h 176"/>
                <a:gd name="T82" fmla="*/ 210 w 224"/>
                <a:gd name="T83" fmla="*/ 32 h 176"/>
                <a:gd name="T84" fmla="*/ 210 w 224"/>
                <a:gd name="T85" fmla="*/ 26 h 176"/>
                <a:gd name="T86" fmla="*/ 208 w 224"/>
                <a:gd name="T87" fmla="*/ 8 h 176"/>
                <a:gd name="T88" fmla="*/ 176 w 224"/>
                <a:gd name="T89" fmla="*/ 0 h 17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24"/>
                <a:gd name="T136" fmla="*/ 0 h 176"/>
                <a:gd name="T137" fmla="*/ 224 w 224"/>
                <a:gd name="T138" fmla="*/ 176 h 17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24" h="176">
                  <a:moveTo>
                    <a:pt x="176" y="0"/>
                  </a:moveTo>
                  <a:lnTo>
                    <a:pt x="174" y="4"/>
                  </a:lnTo>
                  <a:lnTo>
                    <a:pt x="170" y="6"/>
                  </a:lnTo>
                  <a:lnTo>
                    <a:pt x="166" y="8"/>
                  </a:lnTo>
                  <a:lnTo>
                    <a:pt x="164" y="10"/>
                  </a:lnTo>
                  <a:lnTo>
                    <a:pt x="162" y="10"/>
                  </a:lnTo>
                  <a:lnTo>
                    <a:pt x="160" y="14"/>
                  </a:lnTo>
                  <a:lnTo>
                    <a:pt x="158" y="16"/>
                  </a:lnTo>
                  <a:lnTo>
                    <a:pt x="152" y="18"/>
                  </a:lnTo>
                  <a:lnTo>
                    <a:pt x="148" y="20"/>
                  </a:lnTo>
                  <a:lnTo>
                    <a:pt x="146" y="20"/>
                  </a:lnTo>
                  <a:lnTo>
                    <a:pt x="144" y="22"/>
                  </a:lnTo>
                  <a:lnTo>
                    <a:pt x="140" y="24"/>
                  </a:lnTo>
                  <a:lnTo>
                    <a:pt x="136" y="28"/>
                  </a:lnTo>
                  <a:lnTo>
                    <a:pt x="134" y="34"/>
                  </a:lnTo>
                  <a:lnTo>
                    <a:pt x="132" y="38"/>
                  </a:lnTo>
                  <a:lnTo>
                    <a:pt x="130" y="42"/>
                  </a:lnTo>
                  <a:lnTo>
                    <a:pt x="128" y="46"/>
                  </a:lnTo>
                  <a:lnTo>
                    <a:pt x="128" y="48"/>
                  </a:lnTo>
                  <a:lnTo>
                    <a:pt x="124" y="48"/>
                  </a:lnTo>
                  <a:lnTo>
                    <a:pt x="122" y="46"/>
                  </a:lnTo>
                  <a:lnTo>
                    <a:pt x="120" y="44"/>
                  </a:lnTo>
                  <a:lnTo>
                    <a:pt x="118" y="44"/>
                  </a:lnTo>
                  <a:lnTo>
                    <a:pt x="114" y="40"/>
                  </a:lnTo>
                  <a:lnTo>
                    <a:pt x="110" y="40"/>
                  </a:lnTo>
                  <a:lnTo>
                    <a:pt x="106" y="40"/>
                  </a:lnTo>
                  <a:lnTo>
                    <a:pt x="102" y="42"/>
                  </a:lnTo>
                  <a:lnTo>
                    <a:pt x="100" y="42"/>
                  </a:lnTo>
                  <a:lnTo>
                    <a:pt x="98" y="44"/>
                  </a:lnTo>
                  <a:lnTo>
                    <a:pt x="98" y="46"/>
                  </a:lnTo>
                  <a:lnTo>
                    <a:pt x="96" y="50"/>
                  </a:lnTo>
                  <a:lnTo>
                    <a:pt x="94" y="52"/>
                  </a:lnTo>
                  <a:lnTo>
                    <a:pt x="94" y="54"/>
                  </a:lnTo>
                  <a:lnTo>
                    <a:pt x="94" y="56"/>
                  </a:lnTo>
                  <a:lnTo>
                    <a:pt x="88" y="62"/>
                  </a:lnTo>
                  <a:lnTo>
                    <a:pt x="80" y="66"/>
                  </a:lnTo>
                  <a:lnTo>
                    <a:pt x="74" y="68"/>
                  </a:lnTo>
                  <a:lnTo>
                    <a:pt x="70" y="68"/>
                  </a:lnTo>
                  <a:lnTo>
                    <a:pt x="66" y="68"/>
                  </a:lnTo>
                  <a:lnTo>
                    <a:pt x="64" y="68"/>
                  </a:lnTo>
                  <a:lnTo>
                    <a:pt x="62" y="64"/>
                  </a:lnTo>
                  <a:lnTo>
                    <a:pt x="64" y="62"/>
                  </a:lnTo>
                  <a:lnTo>
                    <a:pt x="66" y="58"/>
                  </a:lnTo>
                  <a:lnTo>
                    <a:pt x="68" y="56"/>
                  </a:lnTo>
                  <a:lnTo>
                    <a:pt x="68" y="50"/>
                  </a:lnTo>
                  <a:lnTo>
                    <a:pt x="66" y="44"/>
                  </a:lnTo>
                  <a:lnTo>
                    <a:pt x="64" y="38"/>
                  </a:lnTo>
                  <a:lnTo>
                    <a:pt x="60" y="36"/>
                  </a:lnTo>
                  <a:lnTo>
                    <a:pt x="58" y="34"/>
                  </a:lnTo>
                  <a:lnTo>
                    <a:pt x="56" y="32"/>
                  </a:lnTo>
                  <a:lnTo>
                    <a:pt x="54" y="32"/>
                  </a:lnTo>
                  <a:lnTo>
                    <a:pt x="54" y="78"/>
                  </a:lnTo>
                  <a:lnTo>
                    <a:pt x="54" y="80"/>
                  </a:lnTo>
                  <a:lnTo>
                    <a:pt x="52" y="80"/>
                  </a:lnTo>
                  <a:lnTo>
                    <a:pt x="50" y="82"/>
                  </a:lnTo>
                  <a:lnTo>
                    <a:pt x="46" y="82"/>
                  </a:lnTo>
                  <a:lnTo>
                    <a:pt x="38" y="82"/>
                  </a:lnTo>
                  <a:lnTo>
                    <a:pt x="28" y="82"/>
                  </a:lnTo>
                  <a:lnTo>
                    <a:pt x="26" y="82"/>
                  </a:lnTo>
                  <a:lnTo>
                    <a:pt x="24" y="80"/>
                  </a:lnTo>
                  <a:lnTo>
                    <a:pt x="22" y="76"/>
                  </a:lnTo>
                  <a:lnTo>
                    <a:pt x="22" y="70"/>
                  </a:lnTo>
                  <a:lnTo>
                    <a:pt x="20" y="70"/>
                  </a:lnTo>
                  <a:lnTo>
                    <a:pt x="20" y="68"/>
                  </a:lnTo>
                  <a:lnTo>
                    <a:pt x="18" y="68"/>
                  </a:lnTo>
                  <a:lnTo>
                    <a:pt x="16" y="68"/>
                  </a:lnTo>
                  <a:lnTo>
                    <a:pt x="12" y="78"/>
                  </a:lnTo>
                  <a:lnTo>
                    <a:pt x="0" y="82"/>
                  </a:lnTo>
                  <a:lnTo>
                    <a:pt x="8" y="110"/>
                  </a:lnTo>
                  <a:lnTo>
                    <a:pt x="20" y="126"/>
                  </a:lnTo>
                  <a:lnTo>
                    <a:pt x="20" y="160"/>
                  </a:lnTo>
                  <a:lnTo>
                    <a:pt x="20" y="162"/>
                  </a:lnTo>
                  <a:lnTo>
                    <a:pt x="28" y="168"/>
                  </a:lnTo>
                  <a:lnTo>
                    <a:pt x="38" y="172"/>
                  </a:lnTo>
                  <a:lnTo>
                    <a:pt x="56" y="176"/>
                  </a:lnTo>
                  <a:lnTo>
                    <a:pt x="60" y="176"/>
                  </a:lnTo>
                  <a:lnTo>
                    <a:pt x="70" y="172"/>
                  </a:lnTo>
                  <a:lnTo>
                    <a:pt x="82" y="166"/>
                  </a:lnTo>
                  <a:lnTo>
                    <a:pt x="92" y="164"/>
                  </a:lnTo>
                  <a:lnTo>
                    <a:pt x="100" y="164"/>
                  </a:lnTo>
                  <a:lnTo>
                    <a:pt x="104" y="164"/>
                  </a:lnTo>
                  <a:lnTo>
                    <a:pt x="116" y="164"/>
                  </a:lnTo>
                  <a:lnTo>
                    <a:pt x="128" y="160"/>
                  </a:lnTo>
                  <a:lnTo>
                    <a:pt x="142" y="154"/>
                  </a:lnTo>
                  <a:lnTo>
                    <a:pt x="144" y="152"/>
                  </a:lnTo>
                  <a:lnTo>
                    <a:pt x="146" y="150"/>
                  </a:lnTo>
                  <a:lnTo>
                    <a:pt x="148" y="148"/>
                  </a:lnTo>
                  <a:lnTo>
                    <a:pt x="152" y="144"/>
                  </a:lnTo>
                  <a:lnTo>
                    <a:pt x="154" y="142"/>
                  </a:lnTo>
                  <a:lnTo>
                    <a:pt x="156" y="138"/>
                  </a:lnTo>
                  <a:lnTo>
                    <a:pt x="158" y="136"/>
                  </a:lnTo>
                  <a:lnTo>
                    <a:pt x="166" y="126"/>
                  </a:lnTo>
                  <a:lnTo>
                    <a:pt x="174" y="116"/>
                  </a:lnTo>
                  <a:lnTo>
                    <a:pt x="182" y="108"/>
                  </a:lnTo>
                  <a:lnTo>
                    <a:pt x="186" y="104"/>
                  </a:lnTo>
                  <a:lnTo>
                    <a:pt x="186" y="102"/>
                  </a:lnTo>
                  <a:lnTo>
                    <a:pt x="188" y="100"/>
                  </a:lnTo>
                  <a:lnTo>
                    <a:pt x="190" y="96"/>
                  </a:lnTo>
                  <a:lnTo>
                    <a:pt x="194" y="94"/>
                  </a:lnTo>
                  <a:lnTo>
                    <a:pt x="196" y="90"/>
                  </a:lnTo>
                  <a:lnTo>
                    <a:pt x="198" y="88"/>
                  </a:lnTo>
                  <a:lnTo>
                    <a:pt x="198" y="86"/>
                  </a:lnTo>
                  <a:lnTo>
                    <a:pt x="200" y="86"/>
                  </a:lnTo>
                  <a:lnTo>
                    <a:pt x="202" y="84"/>
                  </a:lnTo>
                  <a:lnTo>
                    <a:pt x="206" y="82"/>
                  </a:lnTo>
                  <a:lnTo>
                    <a:pt x="208" y="80"/>
                  </a:lnTo>
                  <a:lnTo>
                    <a:pt x="212" y="76"/>
                  </a:lnTo>
                  <a:lnTo>
                    <a:pt x="214" y="74"/>
                  </a:lnTo>
                  <a:lnTo>
                    <a:pt x="216" y="72"/>
                  </a:lnTo>
                  <a:lnTo>
                    <a:pt x="216" y="70"/>
                  </a:lnTo>
                  <a:lnTo>
                    <a:pt x="218" y="68"/>
                  </a:lnTo>
                  <a:lnTo>
                    <a:pt x="220" y="62"/>
                  </a:lnTo>
                  <a:lnTo>
                    <a:pt x="222" y="58"/>
                  </a:lnTo>
                  <a:lnTo>
                    <a:pt x="224" y="54"/>
                  </a:lnTo>
                  <a:lnTo>
                    <a:pt x="224" y="52"/>
                  </a:lnTo>
                  <a:lnTo>
                    <a:pt x="216" y="52"/>
                  </a:lnTo>
                  <a:lnTo>
                    <a:pt x="214" y="52"/>
                  </a:lnTo>
                  <a:lnTo>
                    <a:pt x="214" y="48"/>
                  </a:lnTo>
                  <a:lnTo>
                    <a:pt x="214" y="44"/>
                  </a:lnTo>
                  <a:lnTo>
                    <a:pt x="214" y="40"/>
                  </a:lnTo>
                  <a:lnTo>
                    <a:pt x="212" y="36"/>
                  </a:lnTo>
                  <a:lnTo>
                    <a:pt x="210" y="32"/>
                  </a:lnTo>
                  <a:lnTo>
                    <a:pt x="208" y="30"/>
                  </a:lnTo>
                  <a:lnTo>
                    <a:pt x="210" y="26"/>
                  </a:lnTo>
                  <a:lnTo>
                    <a:pt x="210" y="20"/>
                  </a:lnTo>
                  <a:lnTo>
                    <a:pt x="208" y="14"/>
                  </a:lnTo>
                  <a:lnTo>
                    <a:pt x="208" y="8"/>
                  </a:lnTo>
                  <a:lnTo>
                    <a:pt x="204" y="4"/>
                  </a:lnTo>
                  <a:lnTo>
                    <a:pt x="202" y="0"/>
                  </a:lnTo>
                  <a:lnTo>
                    <a:pt x="176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50" name="Freeform 115"/>
            <p:cNvSpPr>
              <a:spLocks/>
            </p:cNvSpPr>
            <p:nvPr/>
          </p:nvSpPr>
          <p:spPr bwMode="gray">
            <a:xfrm>
              <a:off x="1247" y="3454"/>
              <a:ext cx="14" cy="28"/>
            </a:xfrm>
            <a:custGeom>
              <a:avLst/>
              <a:gdLst>
                <a:gd name="T0" fmla="*/ 4 w 14"/>
                <a:gd name="T1" fmla="*/ 2 h 28"/>
                <a:gd name="T2" fmla="*/ 4 w 14"/>
                <a:gd name="T3" fmla="*/ 2 h 28"/>
                <a:gd name="T4" fmla="*/ 6 w 14"/>
                <a:gd name="T5" fmla="*/ 2 h 28"/>
                <a:gd name="T6" fmla="*/ 6 w 14"/>
                <a:gd name="T7" fmla="*/ 0 h 28"/>
                <a:gd name="T8" fmla="*/ 6 w 14"/>
                <a:gd name="T9" fmla="*/ 2 h 28"/>
                <a:gd name="T10" fmla="*/ 8 w 14"/>
                <a:gd name="T11" fmla="*/ 2 h 28"/>
                <a:gd name="T12" fmla="*/ 8 w 14"/>
                <a:gd name="T13" fmla="*/ 4 h 28"/>
                <a:gd name="T14" fmla="*/ 10 w 14"/>
                <a:gd name="T15" fmla="*/ 6 h 28"/>
                <a:gd name="T16" fmla="*/ 12 w 14"/>
                <a:gd name="T17" fmla="*/ 10 h 28"/>
                <a:gd name="T18" fmla="*/ 12 w 14"/>
                <a:gd name="T19" fmla="*/ 14 h 28"/>
                <a:gd name="T20" fmla="*/ 14 w 14"/>
                <a:gd name="T21" fmla="*/ 22 h 28"/>
                <a:gd name="T22" fmla="*/ 12 w 14"/>
                <a:gd name="T23" fmla="*/ 24 h 28"/>
                <a:gd name="T24" fmla="*/ 12 w 14"/>
                <a:gd name="T25" fmla="*/ 24 h 28"/>
                <a:gd name="T26" fmla="*/ 10 w 14"/>
                <a:gd name="T27" fmla="*/ 26 h 28"/>
                <a:gd name="T28" fmla="*/ 6 w 14"/>
                <a:gd name="T29" fmla="*/ 28 h 28"/>
                <a:gd name="T30" fmla="*/ 4 w 14"/>
                <a:gd name="T31" fmla="*/ 26 h 28"/>
                <a:gd name="T32" fmla="*/ 2 w 14"/>
                <a:gd name="T33" fmla="*/ 24 h 28"/>
                <a:gd name="T34" fmla="*/ 2 w 14"/>
                <a:gd name="T35" fmla="*/ 22 h 28"/>
                <a:gd name="T36" fmla="*/ 0 w 14"/>
                <a:gd name="T37" fmla="*/ 18 h 28"/>
                <a:gd name="T38" fmla="*/ 0 w 14"/>
                <a:gd name="T39" fmla="*/ 14 h 28"/>
                <a:gd name="T40" fmla="*/ 0 w 14"/>
                <a:gd name="T41" fmla="*/ 8 h 28"/>
                <a:gd name="T42" fmla="*/ 4 w 14"/>
                <a:gd name="T43" fmla="*/ 2 h 2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4"/>
                <a:gd name="T67" fmla="*/ 0 h 28"/>
                <a:gd name="T68" fmla="*/ 14 w 14"/>
                <a:gd name="T69" fmla="*/ 28 h 28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4" h="28">
                  <a:moveTo>
                    <a:pt x="4" y="2"/>
                  </a:moveTo>
                  <a:lnTo>
                    <a:pt x="4" y="2"/>
                  </a:lnTo>
                  <a:lnTo>
                    <a:pt x="6" y="2"/>
                  </a:lnTo>
                  <a:lnTo>
                    <a:pt x="6" y="0"/>
                  </a:lnTo>
                  <a:lnTo>
                    <a:pt x="6" y="2"/>
                  </a:lnTo>
                  <a:lnTo>
                    <a:pt x="8" y="2"/>
                  </a:lnTo>
                  <a:lnTo>
                    <a:pt x="8" y="4"/>
                  </a:lnTo>
                  <a:lnTo>
                    <a:pt x="10" y="6"/>
                  </a:lnTo>
                  <a:lnTo>
                    <a:pt x="12" y="10"/>
                  </a:lnTo>
                  <a:lnTo>
                    <a:pt x="12" y="14"/>
                  </a:lnTo>
                  <a:lnTo>
                    <a:pt x="14" y="22"/>
                  </a:lnTo>
                  <a:lnTo>
                    <a:pt x="12" y="24"/>
                  </a:lnTo>
                  <a:lnTo>
                    <a:pt x="10" y="26"/>
                  </a:lnTo>
                  <a:lnTo>
                    <a:pt x="6" y="28"/>
                  </a:lnTo>
                  <a:lnTo>
                    <a:pt x="4" y="26"/>
                  </a:lnTo>
                  <a:lnTo>
                    <a:pt x="2" y="24"/>
                  </a:lnTo>
                  <a:lnTo>
                    <a:pt x="2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8"/>
                  </a:lnTo>
                  <a:lnTo>
                    <a:pt x="4" y="2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51" name="Freeform 116"/>
            <p:cNvSpPr>
              <a:spLocks/>
            </p:cNvSpPr>
            <p:nvPr/>
          </p:nvSpPr>
          <p:spPr bwMode="gray">
            <a:xfrm>
              <a:off x="1189" y="3500"/>
              <a:ext cx="22" cy="26"/>
            </a:xfrm>
            <a:custGeom>
              <a:avLst/>
              <a:gdLst>
                <a:gd name="T0" fmla="*/ 0 w 22"/>
                <a:gd name="T1" fmla="*/ 12 h 26"/>
                <a:gd name="T2" fmla="*/ 4 w 22"/>
                <a:gd name="T3" fmla="*/ 6 h 26"/>
                <a:gd name="T4" fmla="*/ 4 w 22"/>
                <a:gd name="T5" fmla="*/ 6 h 26"/>
                <a:gd name="T6" fmla="*/ 4 w 22"/>
                <a:gd name="T7" fmla="*/ 6 h 26"/>
                <a:gd name="T8" fmla="*/ 4 w 22"/>
                <a:gd name="T9" fmla="*/ 4 h 26"/>
                <a:gd name="T10" fmla="*/ 6 w 22"/>
                <a:gd name="T11" fmla="*/ 2 h 26"/>
                <a:gd name="T12" fmla="*/ 8 w 22"/>
                <a:gd name="T13" fmla="*/ 2 h 26"/>
                <a:gd name="T14" fmla="*/ 12 w 22"/>
                <a:gd name="T15" fmla="*/ 0 h 26"/>
                <a:gd name="T16" fmla="*/ 22 w 22"/>
                <a:gd name="T17" fmla="*/ 8 h 26"/>
                <a:gd name="T18" fmla="*/ 16 w 22"/>
                <a:gd name="T19" fmla="*/ 18 h 26"/>
                <a:gd name="T20" fmla="*/ 14 w 22"/>
                <a:gd name="T21" fmla="*/ 20 h 26"/>
                <a:gd name="T22" fmla="*/ 14 w 22"/>
                <a:gd name="T23" fmla="*/ 22 h 26"/>
                <a:gd name="T24" fmla="*/ 12 w 22"/>
                <a:gd name="T25" fmla="*/ 24 h 26"/>
                <a:gd name="T26" fmla="*/ 12 w 22"/>
                <a:gd name="T27" fmla="*/ 26 h 26"/>
                <a:gd name="T28" fmla="*/ 8 w 22"/>
                <a:gd name="T29" fmla="*/ 26 h 26"/>
                <a:gd name="T30" fmla="*/ 0 w 22"/>
                <a:gd name="T31" fmla="*/ 12 h 2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2"/>
                <a:gd name="T49" fmla="*/ 0 h 26"/>
                <a:gd name="T50" fmla="*/ 22 w 22"/>
                <a:gd name="T51" fmla="*/ 26 h 2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2" h="26">
                  <a:moveTo>
                    <a:pt x="0" y="12"/>
                  </a:moveTo>
                  <a:lnTo>
                    <a:pt x="4" y="6"/>
                  </a:lnTo>
                  <a:lnTo>
                    <a:pt x="4" y="4"/>
                  </a:lnTo>
                  <a:lnTo>
                    <a:pt x="6" y="2"/>
                  </a:lnTo>
                  <a:lnTo>
                    <a:pt x="8" y="2"/>
                  </a:lnTo>
                  <a:lnTo>
                    <a:pt x="12" y="0"/>
                  </a:lnTo>
                  <a:lnTo>
                    <a:pt x="22" y="8"/>
                  </a:lnTo>
                  <a:lnTo>
                    <a:pt x="16" y="18"/>
                  </a:lnTo>
                  <a:lnTo>
                    <a:pt x="14" y="20"/>
                  </a:lnTo>
                  <a:lnTo>
                    <a:pt x="14" y="22"/>
                  </a:lnTo>
                  <a:lnTo>
                    <a:pt x="12" y="24"/>
                  </a:lnTo>
                  <a:lnTo>
                    <a:pt x="12" y="26"/>
                  </a:lnTo>
                  <a:lnTo>
                    <a:pt x="8" y="26"/>
                  </a:lnTo>
                  <a:lnTo>
                    <a:pt x="0" y="12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52" name="Freeform 117"/>
            <p:cNvSpPr>
              <a:spLocks/>
            </p:cNvSpPr>
            <p:nvPr/>
          </p:nvSpPr>
          <p:spPr bwMode="gray">
            <a:xfrm>
              <a:off x="1177" y="3328"/>
              <a:ext cx="100" cy="96"/>
            </a:xfrm>
            <a:custGeom>
              <a:avLst/>
              <a:gdLst>
                <a:gd name="T0" fmla="*/ 18 w 100"/>
                <a:gd name="T1" fmla="*/ 26 h 96"/>
                <a:gd name="T2" fmla="*/ 34 w 100"/>
                <a:gd name="T3" fmla="*/ 16 h 96"/>
                <a:gd name="T4" fmla="*/ 36 w 100"/>
                <a:gd name="T5" fmla="*/ 10 h 96"/>
                <a:gd name="T6" fmla="*/ 78 w 100"/>
                <a:gd name="T7" fmla="*/ 8 h 96"/>
                <a:gd name="T8" fmla="*/ 100 w 100"/>
                <a:gd name="T9" fmla="*/ 18 h 96"/>
                <a:gd name="T10" fmla="*/ 100 w 100"/>
                <a:gd name="T11" fmla="*/ 48 h 96"/>
                <a:gd name="T12" fmla="*/ 90 w 100"/>
                <a:gd name="T13" fmla="*/ 76 h 96"/>
                <a:gd name="T14" fmla="*/ 72 w 100"/>
                <a:gd name="T15" fmla="*/ 92 h 96"/>
                <a:gd name="T16" fmla="*/ 42 w 100"/>
                <a:gd name="T17" fmla="*/ 96 h 96"/>
                <a:gd name="T18" fmla="*/ 40 w 100"/>
                <a:gd name="T19" fmla="*/ 94 h 96"/>
                <a:gd name="T20" fmla="*/ 34 w 100"/>
                <a:gd name="T21" fmla="*/ 88 h 96"/>
                <a:gd name="T22" fmla="*/ 32 w 100"/>
                <a:gd name="T23" fmla="*/ 88 h 96"/>
                <a:gd name="T24" fmla="*/ 28 w 100"/>
                <a:gd name="T25" fmla="*/ 86 h 96"/>
                <a:gd name="T26" fmla="*/ 26 w 100"/>
                <a:gd name="T27" fmla="*/ 80 h 96"/>
                <a:gd name="T28" fmla="*/ 20 w 100"/>
                <a:gd name="T29" fmla="*/ 74 h 96"/>
                <a:gd name="T30" fmla="*/ 20 w 100"/>
                <a:gd name="T31" fmla="*/ 74 h 96"/>
                <a:gd name="T32" fmla="*/ 18 w 100"/>
                <a:gd name="T33" fmla="*/ 68 h 96"/>
                <a:gd name="T34" fmla="*/ 12 w 100"/>
                <a:gd name="T35" fmla="*/ 58 h 96"/>
                <a:gd name="T36" fmla="*/ 4 w 100"/>
                <a:gd name="T37" fmla="*/ 46 h 96"/>
                <a:gd name="T38" fmla="*/ 0 w 100"/>
                <a:gd name="T39" fmla="*/ 28 h 96"/>
                <a:gd name="T40" fmla="*/ 2 w 100"/>
                <a:gd name="T41" fmla="*/ 38 h 96"/>
                <a:gd name="T42" fmla="*/ 6 w 100"/>
                <a:gd name="T43" fmla="*/ 50 h 96"/>
                <a:gd name="T44" fmla="*/ 10 w 100"/>
                <a:gd name="T45" fmla="*/ 56 h 96"/>
                <a:gd name="T46" fmla="*/ 12 w 100"/>
                <a:gd name="T47" fmla="*/ 58 h 96"/>
                <a:gd name="T48" fmla="*/ 16 w 100"/>
                <a:gd name="T49" fmla="*/ 64 h 96"/>
                <a:gd name="T50" fmla="*/ 20 w 100"/>
                <a:gd name="T51" fmla="*/ 72 h 96"/>
                <a:gd name="T52" fmla="*/ 20 w 100"/>
                <a:gd name="T53" fmla="*/ 74 h 96"/>
                <a:gd name="T54" fmla="*/ 26 w 100"/>
                <a:gd name="T55" fmla="*/ 80 h 96"/>
                <a:gd name="T56" fmla="*/ 28 w 100"/>
                <a:gd name="T57" fmla="*/ 86 h 96"/>
                <a:gd name="T58" fmla="*/ 32 w 100"/>
                <a:gd name="T59" fmla="*/ 88 h 96"/>
                <a:gd name="T60" fmla="*/ 34 w 100"/>
                <a:gd name="T61" fmla="*/ 88 h 96"/>
                <a:gd name="T62" fmla="*/ 40 w 100"/>
                <a:gd name="T63" fmla="*/ 94 h 96"/>
                <a:gd name="T64" fmla="*/ 42 w 100"/>
                <a:gd name="T65" fmla="*/ 96 h 9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0"/>
                <a:gd name="T100" fmla="*/ 0 h 96"/>
                <a:gd name="T101" fmla="*/ 100 w 100"/>
                <a:gd name="T102" fmla="*/ 96 h 9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0" h="96">
                  <a:moveTo>
                    <a:pt x="0" y="26"/>
                  </a:moveTo>
                  <a:lnTo>
                    <a:pt x="18" y="26"/>
                  </a:lnTo>
                  <a:lnTo>
                    <a:pt x="30" y="22"/>
                  </a:lnTo>
                  <a:lnTo>
                    <a:pt x="34" y="16"/>
                  </a:lnTo>
                  <a:lnTo>
                    <a:pt x="36" y="12"/>
                  </a:lnTo>
                  <a:lnTo>
                    <a:pt x="36" y="10"/>
                  </a:lnTo>
                  <a:lnTo>
                    <a:pt x="78" y="0"/>
                  </a:lnTo>
                  <a:lnTo>
                    <a:pt x="78" y="8"/>
                  </a:lnTo>
                  <a:lnTo>
                    <a:pt x="88" y="12"/>
                  </a:lnTo>
                  <a:lnTo>
                    <a:pt x="100" y="18"/>
                  </a:lnTo>
                  <a:lnTo>
                    <a:pt x="98" y="32"/>
                  </a:lnTo>
                  <a:lnTo>
                    <a:pt x="100" y="48"/>
                  </a:lnTo>
                  <a:lnTo>
                    <a:pt x="98" y="64"/>
                  </a:lnTo>
                  <a:lnTo>
                    <a:pt x="90" y="76"/>
                  </a:lnTo>
                  <a:lnTo>
                    <a:pt x="78" y="86"/>
                  </a:lnTo>
                  <a:lnTo>
                    <a:pt x="72" y="92"/>
                  </a:lnTo>
                  <a:lnTo>
                    <a:pt x="70" y="96"/>
                  </a:lnTo>
                  <a:lnTo>
                    <a:pt x="42" y="96"/>
                  </a:lnTo>
                  <a:lnTo>
                    <a:pt x="40" y="94"/>
                  </a:lnTo>
                  <a:lnTo>
                    <a:pt x="38" y="90"/>
                  </a:lnTo>
                  <a:lnTo>
                    <a:pt x="34" y="88"/>
                  </a:lnTo>
                  <a:lnTo>
                    <a:pt x="32" y="88"/>
                  </a:lnTo>
                  <a:lnTo>
                    <a:pt x="30" y="88"/>
                  </a:lnTo>
                  <a:lnTo>
                    <a:pt x="28" y="86"/>
                  </a:lnTo>
                  <a:lnTo>
                    <a:pt x="26" y="84"/>
                  </a:lnTo>
                  <a:lnTo>
                    <a:pt x="26" y="80"/>
                  </a:lnTo>
                  <a:lnTo>
                    <a:pt x="24" y="76"/>
                  </a:lnTo>
                  <a:lnTo>
                    <a:pt x="20" y="74"/>
                  </a:lnTo>
                  <a:lnTo>
                    <a:pt x="20" y="72"/>
                  </a:lnTo>
                  <a:lnTo>
                    <a:pt x="18" y="68"/>
                  </a:lnTo>
                  <a:lnTo>
                    <a:pt x="16" y="64"/>
                  </a:lnTo>
                  <a:lnTo>
                    <a:pt x="12" y="58"/>
                  </a:lnTo>
                  <a:lnTo>
                    <a:pt x="8" y="52"/>
                  </a:lnTo>
                  <a:lnTo>
                    <a:pt x="4" y="46"/>
                  </a:lnTo>
                  <a:lnTo>
                    <a:pt x="0" y="26"/>
                  </a:lnTo>
                  <a:lnTo>
                    <a:pt x="0" y="28"/>
                  </a:lnTo>
                  <a:lnTo>
                    <a:pt x="2" y="32"/>
                  </a:lnTo>
                  <a:lnTo>
                    <a:pt x="2" y="38"/>
                  </a:lnTo>
                  <a:lnTo>
                    <a:pt x="4" y="44"/>
                  </a:lnTo>
                  <a:lnTo>
                    <a:pt x="6" y="50"/>
                  </a:lnTo>
                  <a:lnTo>
                    <a:pt x="8" y="54"/>
                  </a:lnTo>
                  <a:lnTo>
                    <a:pt x="10" y="56"/>
                  </a:lnTo>
                  <a:lnTo>
                    <a:pt x="12" y="58"/>
                  </a:lnTo>
                  <a:lnTo>
                    <a:pt x="14" y="62"/>
                  </a:lnTo>
                  <a:lnTo>
                    <a:pt x="16" y="64"/>
                  </a:lnTo>
                  <a:lnTo>
                    <a:pt x="18" y="68"/>
                  </a:lnTo>
                  <a:lnTo>
                    <a:pt x="20" y="72"/>
                  </a:lnTo>
                  <a:lnTo>
                    <a:pt x="20" y="74"/>
                  </a:lnTo>
                  <a:lnTo>
                    <a:pt x="24" y="76"/>
                  </a:lnTo>
                  <a:lnTo>
                    <a:pt x="26" y="80"/>
                  </a:lnTo>
                  <a:lnTo>
                    <a:pt x="28" y="84"/>
                  </a:lnTo>
                  <a:lnTo>
                    <a:pt x="28" y="86"/>
                  </a:lnTo>
                  <a:lnTo>
                    <a:pt x="30" y="88"/>
                  </a:lnTo>
                  <a:lnTo>
                    <a:pt x="32" y="88"/>
                  </a:lnTo>
                  <a:lnTo>
                    <a:pt x="34" y="88"/>
                  </a:lnTo>
                  <a:lnTo>
                    <a:pt x="38" y="90"/>
                  </a:lnTo>
                  <a:lnTo>
                    <a:pt x="40" y="94"/>
                  </a:lnTo>
                  <a:lnTo>
                    <a:pt x="42" y="96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53" name="Freeform 118"/>
            <p:cNvSpPr>
              <a:spLocks/>
            </p:cNvSpPr>
            <p:nvPr/>
          </p:nvSpPr>
          <p:spPr bwMode="gray">
            <a:xfrm>
              <a:off x="681" y="2768"/>
              <a:ext cx="210" cy="200"/>
            </a:xfrm>
            <a:custGeom>
              <a:avLst/>
              <a:gdLst>
                <a:gd name="T0" fmla="*/ 74 w 210"/>
                <a:gd name="T1" fmla="*/ 0 h 200"/>
                <a:gd name="T2" fmla="*/ 74 w 210"/>
                <a:gd name="T3" fmla="*/ 0 h 200"/>
                <a:gd name="T4" fmla="*/ 72 w 210"/>
                <a:gd name="T5" fmla="*/ 2 h 200"/>
                <a:gd name="T6" fmla="*/ 78 w 210"/>
                <a:gd name="T7" fmla="*/ 114 h 200"/>
                <a:gd name="T8" fmla="*/ 80 w 210"/>
                <a:gd name="T9" fmla="*/ 120 h 200"/>
                <a:gd name="T10" fmla="*/ 82 w 210"/>
                <a:gd name="T11" fmla="*/ 128 h 200"/>
                <a:gd name="T12" fmla="*/ 24 w 210"/>
                <a:gd name="T13" fmla="*/ 130 h 200"/>
                <a:gd name="T14" fmla="*/ 22 w 210"/>
                <a:gd name="T15" fmla="*/ 132 h 200"/>
                <a:gd name="T16" fmla="*/ 18 w 210"/>
                <a:gd name="T17" fmla="*/ 134 h 200"/>
                <a:gd name="T18" fmla="*/ 16 w 210"/>
                <a:gd name="T19" fmla="*/ 132 h 200"/>
                <a:gd name="T20" fmla="*/ 14 w 210"/>
                <a:gd name="T21" fmla="*/ 132 h 200"/>
                <a:gd name="T22" fmla="*/ 12 w 210"/>
                <a:gd name="T23" fmla="*/ 136 h 200"/>
                <a:gd name="T24" fmla="*/ 12 w 210"/>
                <a:gd name="T25" fmla="*/ 140 h 200"/>
                <a:gd name="T26" fmla="*/ 10 w 210"/>
                <a:gd name="T27" fmla="*/ 144 h 200"/>
                <a:gd name="T28" fmla="*/ 8 w 210"/>
                <a:gd name="T29" fmla="*/ 146 h 200"/>
                <a:gd name="T30" fmla="*/ 6 w 210"/>
                <a:gd name="T31" fmla="*/ 150 h 200"/>
                <a:gd name="T32" fmla="*/ 2 w 210"/>
                <a:gd name="T33" fmla="*/ 154 h 200"/>
                <a:gd name="T34" fmla="*/ 0 w 210"/>
                <a:gd name="T35" fmla="*/ 156 h 200"/>
                <a:gd name="T36" fmla="*/ 0 w 210"/>
                <a:gd name="T37" fmla="*/ 164 h 200"/>
                <a:gd name="T38" fmla="*/ 2 w 210"/>
                <a:gd name="T39" fmla="*/ 172 h 200"/>
                <a:gd name="T40" fmla="*/ 2 w 210"/>
                <a:gd name="T41" fmla="*/ 174 h 200"/>
                <a:gd name="T42" fmla="*/ 4 w 210"/>
                <a:gd name="T43" fmla="*/ 176 h 200"/>
                <a:gd name="T44" fmla="*/ 10 w 210"/>
                <a:gd name="T45" fmla="*/ 178 h 200"/>
                <a:gd name="T46" fmla="*/ 14 w 210"/>
                <a:gd name="T47" fmla="*/ 180 h 200"/>
                <a:gd name="T48" fmla="*/ 22 w 210"/>
                <a:gd name="T49" fmla="*/ 182 h 200"/>
                <a:gd name="T50" fmla="*/ 24 w 210"/>
                <a:gd name="T51" fmla="*/ 182 h 200"/>
                <a:gd name="T52" fmla="*/ 30 w 210"/>
                <a:gd name="T53" fmla="*/ 182 h 200"/>
                <a:gd name="T54" fmla="*/ 30 w 210"/>
                <a:gd name="T55" fmla="*/ 176 h 200"/>
                <a:gd name="T56" fmla="*/ 32 w 210"/>
                <a:gd name="T57" fmla="*/ 176 h 200"/>
                <a:gd name="T58" fmla="*/ 38 w 210"/>
                <a:gd name="T59" fmla="*/ 174 h 200"/>
                <a:gd name="T60" fmla="*/ 44 w 210"/>
                <a:gd name="T61" fmla="*/ 178 h 200"/>
                <a:gd name="T62" fmla="*/ 44 w 210"/>
                <a:gd name="T63" fmla="*/ 182 h 200"/>
                <a:gd name="T64" fmla="*/ 48 w 210"/>
                <a:gd name="T65" fmla="*/ 190 h 200"/>
                <a:gd name="T66" fmla="*/ 56 w 210"/>
                <a:gd name="T67" fmla="*/ 198 h 200"/>
                <a:gd name="T68" fmla="*/ 60 w 210"/>
                <a:gd name="T69" fmla="*/ 200 h 200"/>
                <a:gd name="T70" fmla="*/ 70 w 210"/>
                <a:gd name="T71" fmla="*/ 198 h 200"/>
                <a:gd name="T72" fmla="*/ 74 w 210"/>
                <a:gd name="T73" fmla="*/ 196 h 200"/>
                <a:gd name="T74" fmla="*/ 78 w 210"/>
                <a:gd name="T75" fmla="*/ 192 h 200"/>
                <a:gd name="T76" fmla="*/ 84 w 210"/>
                <a:gd name="T77" fmla="*/ 196 h 200"/>
                <a:gd name="T78" fmla="*/ 86 w 210"/>
                <a:gd name="T79" fmla="*/ 196 h 200"/>
                <a:gd name="T80" fmla="*/ 90 w 210"/>
                <a:gd name="T81" fmla="*/ 196 h 200"/>
                <a:gd name="T82" fmla="*/ 92 w 210"/>
                <a:gd name="T83" fmla="*/ 194 h 200"/>
                <a:gd name="T84" fmla="*/ 94 w 210"/>
                <a:gd name="T85" fmla="*/ 186 h 200"/>
                <a:gd name="T86" fmla="*/ 98 w 210"/>
                <a:gd name="T87" fmla="*/ 176 h 200"/>
                <a:gd name="T88" fmla="*/ 102 w 210"/>
                <a:gd name="T89" fmla="*/ 170 h 200"/>
                <a:gd name="T90" fmla="*/ 106 w 210"/>
                <a:gd name="T91" fmla="*/ 166 h 200"/>
                <a:gd name="T92" fmla="*/ 114 w 210"/>
                <a:gd name="T93" fmla="*/ 164 h 200"/>
                <a:gd name="T94" fmla="*/ 130 w 210"/>
                <a:gd name="T95" fmla="*/ 162 h 200"/>
                <a:gd name="T96" fmla="*/ 148 w 210"/>
                <a:gd name="T97" fmla="*/ 156 h 200"/>
                <a:gd name="T98" fmla="*/ 154 w 210"/>
                <a:gd name="T99" fmla="*/ 150 h 200"/>
                <a:gd name="T100" fmla="*/ 162 w 210"/>
                <a:gd name="T101" fmla="*/ 150 h 200"/>
                <a:gd name="T102" fmla="*/ 176 w 210"/>
                <a:gd name="T103" fmla="*/ 148 h 200"/>
                <a:gd name="T104" fmla="*/ 180 w 210"/>
                <a:gd name="T105" fmla="*/ 148 h 200"/>
                <a:gd name="T106" fmla="*/ 186 w 210"/>
                <a:gd name="T107" fmla="*/ 142 h 200"/>
                <a:gd name="T108" fmla="*/ 196 w 210"/>
                <a:gd name="T109" fmla="*/ 132 h 200"/>
                <a:gd name="T110" fmla="*/ 202 w 210"/>
                <a:gd name="T111" fmla="*/ 120 h 200"/>
                <a:gd name="T112" fmla="*/ 208 w 210"/>
                <a:gd name="T113" fmla="*/ 92 h 200"/>
                <a:gd name="T114" fmla="*/ 202 w 210"/>
                <a:gd name="T115" fmla="*/ 74 h 200"/>
                <a:gd name="T116" fmla="*/ 170 w 210"/>
                <a:gd name="T117" fmla="*/ 58 h 20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10"/>
                <a:gd name="T178" fmla="*/ 0 h 200"/>
                <a:gd name="T179" fmla="*/ 210 w 210"/>
                <a:gd name="T180" fmla="*/ 200 h 200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10" h="200">
                  <a:moveTo>
                    <a:pt x="94" y="0"/>
                  </a:moveTo>
                  <a:lnTo>
                    <a:pt x="74" y="0"/>
                  </a:lnTo>
                  <a:lnTo>
                    <a:pt x="72" y="0"/>
                  </a:lnTo>
                  <a:lnTo>
                    <a:pt x="72" y="2"/>
                  </a:lnTo>
                  <a:lnTo>
                    <a:pt x="78" y="114"/>
                  </a:lnTo>
                  <a:lnTo>
                    <a:pt x="80" y="118"/>
                  </a:lnTo>
                  <a:lnTo>
                    <a:pt x="80" y="120"/>
                  </a:lnTo>
                  <a:lnTo>
                    <a:pt x="82" y="124"/>
                  </a:lnTo>
                  <a:lnTo>
                    <a:pt x="82" y="128"/>
                  </a:lnTo>
                  <a:lnTo>
                    <a:pt x="76" y="136"/>
                  </a:lnTo>
                  <a:lnTo>
                    <a:pt x="24" y="130"/>
                  </a:lnTo>
                  <a:lnTo>
                    <a:pt x="22" y="132"/>
                  </a:lnTo>
                  <a:lnTo>
                    <a:pt x="20" y="134"/>
                  </a:lnTo>
                  <a:lnTo>
                    <a:pt x="18" y="134"/>
                  </a:lnTo>
                  <a:lnTo>
                    <a:pt x="16" y="132"/>
                  </a:lnTo>
                  <a:lnTo>
                    <a:pt x="14" y="132"/>
                  </a:lnTo>
                  <a:lnTo>
                    <a:pt x="12" y="134"/>
                  </a:lnTo>
                  <a:lnTo>
                    <a:pt x="12" y="136"/>
                  </a:lnTo>
                  <a:lnTo>
                    <a:pt x="12" y="138"/>
                  </a:lnTo>
                  <a:lnTo>
                    <a:pt x="12" y="140"/>
                  </a:lnTo>
                  <a:lnTo>
                    <a:pt x="12" y="144"/>
                  </a:lnTo>
                  <a:lnTo>
                    <a:pt x="10" y="144"/>
                  </a:lnTo>
                  <a:lnTo>
                    <a:pt x="8" y="144"/>
                  </a:lnTo>
                  <a:lnTo>
                    <a:pt x="8" y="146"/>
                  </a:lnTo>
                  <a:lnTo>
                    <a:pt x="8" y="148"/>
                  </a:lnTo>
                  <a:lnTo>
                    <a:pt x="6" y="150"/>
                  </a:lnTo>
                  <a:lnTo>
                    <a:pt x="4" y="154"/>
                  </a:lnTo>
                  <a:lnTo>
                    <a:pt x="2" y="154"/>
                  </a:lnTo>
                  <a:lnTo>
                    <a:pt x="0" y="154"/>
                  </a:lnTo>
                  <a:lnTo>
                    <a:pt x="0" y="156"/>
                  </a:lnTo>
                  <a:lnTo>
                    <a:pt x="0" y="158"/>
                  </a:lnTo>
                  <a:lnTo>
                    <a:pt x="0" y="164"/>
                  </a:lnTo>
                  <a:lnTo>
                    <a:pt x="2" y="168"/>
                  </a:lnTo>
                  <a:lnTo>
                    <a:pt x="2" y="172"/>
                  </a:lnTo>
                  <a:lnTo>
                    <a:pt x="2" y="174"/>
                  </a:lnTo>
                  <a:lnTo>
                    <a:pt x="2" y="176"/>
                  </a:lnTo>
                  <a:lnTo>
                    <a:pt x="4" y="176"/>
                  </a:lnTo>
                  <a:lnTo>
                    <a:pt x="6" y="178"/>
                  </a:lnTo>
                  <a:lnTo>
                    <a:pt x="10" y="178"/>
                  </a:lnTo>
                  <a:lnTo>
                    <a:pt x="14" y="180"/>
                  </a:lnTo>
                  <a:lnTo>
                    <a:pt x="18" y="182"/>
                  </a:lnTo>
                  <a:lnTo>
                    <a:pt x="22" y="182"/>
                  </a:lnTo>
                  <a:lnTo>
                    <a:pt x="24" y="182"/>
                  </a:lnTo>
                  <a:lnTo>
                    <a:pt x="28" y="182"/>
                  </a:lnTo>
                  <a:lnTo>
                    <a:pt x="30" y="182"/>
                  </a:lnTo>
                  <a:lnTo>
                    <a:pt x="30" y="180"/>
                  </a:lnTo>
                  <a:lnTo>
                    <a:pt x="30" y="176"/>
                  </a:lnTo>
                  <a:lnTo>
                    <a:pt x="32" y="176"/>
                  </a:lnTo>
                  <a:lnTo>
                    <a:pt x="36" y="174"/>
                  </a:lnTo>
                  <a:lnTo>
                    <a:pt x="38" y="174"/>
                  </a:lnTo>
                  <a:lnTo>
                    <a:pt x="42" y="176"/>
                  </a:lnTo>
                  <a:lnTo>
                    <a:pt x="44" y="178"/>
                  </a:lnTo>
                  <a:lnTo>
                    <a:pt x="44" y="180"/>
                  </a:lnTo>
                  <a:lnTo>
                    <a:pt x="44" y="182"/>
                  </a:lnTo>
                  <a:lnTo>
                    <a:pt x="46" y="186"/>
                  </a:lnTo>
                  <a:lnTo>
                    <a:pt x="48" y="190"/>
                  </a:lnTo>
                  <a:lnTo>
                    <a:pt x="50" y="194"/>
                  </a:lnTo>
                  <a:lnTo>
                    <a:pt x="56" y="198"/>
                  </a:lnTo>
                  <a:lnTo>
                    <a:pt x="60" y="200"/>
                  </a:lnTo>
                  <a:lnTo>
                    <a:pt x="64" y="200"/>
                  </a:lnTo>
                  <a:lnTo>
                    <a:pt x="70" y="198"/>
                  </a:lnTo>
                  <a:lnTo>
                    <a:pt x="74" y="196"/>
                  </a:lnTo>
                  <a:lnTo>
                    <a:pt x="76" y="194"/>
                  </a:lnTo>
                  <a:lnTo>
                    <a:pt x="78" y="192"/>
                  </a:lnTo>
                  <a:lnTo>
                    <a:pt x="82" y="192"/>
                  </a:lnTo>
                  <a:lnTo>
                    <a:pt x="84" y="196"/>
                  </a:lnTo>
                  <a:lnTo>
                    <a:pt x="86" y="196"/>
                  </a:lnTo>
                  <a:lnTo>
                    <a:pt x="88" y="198"/>
                  </a:lnTo>
                  <a:lnTo>
                    <a:pt x="90" y="196"/>
                  </a:lnTo>
                  <a:lnTo>
                    <a:pt x="92" y="194"/>
                  </a:lnTo>
                  <a:lnTo>
                    <a:pt x="92" y="190"/>
                  </a:lnTo>
                  <a:lnTo>
                    <a:pt x="94" y="186"/>
                  </a:lnTo>
                  <a:lnTo>
                    <a:pt x="96" y="180"/>
                  </a:lnTo>
                  <a:lnTo>
                    <a:pt x="98" y="176"/>
                  </a:lnTo>
                  <a:lnTo>
                    <a:pt x="100" y="172"/>
                  </a:lnTo>
                  <a:lnTo>
                    <a:pt x="102" y="170"/>
                  </a:lnTo>
                  <a:lnTo>
                    <a:pt x="102" y="168"/>
                  </a:lnTo>
                  <a:lnTo>
                    <a:pt x="106" y="166"/>
                  </a:lnTo>
                  <a:lnTo>
                    <a:pt x="108" y="164"/>
                  </a:lnTo>
                  <a:lnTo>
                    <a:pt x="114" y="164"/>
                  </a:lnTo>
                  <a:lnTo>
                    <a:pt x="120" y="164"/>
                  </a:lnTo>
                  <a:lnTo>
                    <a:pt x="130" y="162"/>
                  </a:lnTo>
                  <a:lnTo>
                    <a:pt x="140" y="160"/>
                  </a:lnTo>
                  <a:lnTo>
                    <a:pt x="148" y="156"/>
                  </a:lnTo>
                  <a:lnTo>
                    <a:pt x="152" y="150"/>
                  </a:lnTo>
                  <a:lnTo>
                    <a:pt x="154" y="150"/>
                  </a:lnTo>
                  <a:lnTo>
                    <a:pt x="158" y="150"/>
                  </a:lnTo>
                  <a:lnTo>
                    <a:pt x="162" y="150"/>
                  </a:lnTo>
                  <a:lnTo>
                    <a:pt x="168" y="150"/>
                  </a:lnTo>
                  <a:lnTo>
                    <a:pt x="176" y="148"/>
                  </a:lnTo>
                  <a:lnTo>
                    <a:pt x="180" y="148"/>
                  </a:lnTo>
                  <a:lnTo>
                    <a:pt x="182" y="146"/>
                  </a:lnTo>
                  <a:lnTo>
                    <a:pt x="186" y="142"/>
                  </a:lnTo>
                  <a:lnTo>
                    <a:pt x="192" y="138"/>
                  </a:lnTo>
                  <a:lnTo>
                    <a:pt x="196" y="132"/>
                  </a:lnTo>
                  <a:lnTo>
                    <a:pt x="200" y="124"/>
                  </a:lnTo>
                  <a:lnTo>
                    <a:pt x="202" y="120"/>
                  </a:lnTo>
                  <a:lnTo>
                    <a:pt x="204" y="108"/>
                  </a:lnTo>
                  <a:lnTo>
                    <a:pt x="208" y="92"/>
                  </a:lnTo>
                  <a:lnTo>
                    <a:pt x="210" y="72"/>
                  </a:lnTo>
                  <a:lnTo>
                    <a:pt x="202" y="74"/>
                  </a:lnTo>
                  <a:lnTo>
                    <a:pt x="198" y="58"/>
                  </a:lnTo>
                  <a:lnTo>
                    <a:pt x="170" y="58"/>
                  </a:lnTo>
                  <a:lnTo>
                    <a:pt x="94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54" name="Freeform 119"/>
            <p:cNvSpPr>
              <a:spLocks/>
            </p:cNvSpPr>
            <p:nvPr/>
          </p:nvSpPr>
          <p:spPr bwMode="gray">
            <a:xfrm>
              <a:off x="1169" y="2688"/>
              <a:ext cx="138" cy="150"/>
            </a:xfrm>
            <a:custGeom>
              <a:avLst/>
              <a:gdLst>
                <a:gd name="T0" fmla="*/ 0 w 138"/>
                <a:gd name="T1" fmla="*/ 150 h 150"/>
                <a:gd name="T2" fmla="*/ 0 w 138"/>
                <a:gd name="T3" fmla="*/ 0 h 150"/>
                <a:gd name="T4" fmla="*/ 2 w 138"/>
                <a:gd name="T5" fmla="*/ 0 h 150"/>
                <a:gd name="T6" fmla="*/ 6 w 138"/>
                <a:gd name="T7" fmla="*/ 2 h 150"/>
                <a:gd name="T8" fmla="*/ 12 w 138"/>
                <a:gd name="T9" fmla="*/ 2 h 150"/>
                <a:gd name="T10" fmla="*/ 18 w 138"/>
                <a:gd name="T11" fmla="*/ 2 h 150"/>
                <a:gd name="T12" fmla="*/ 22 w 138"/>
                <a:gd name="T13" fmla="*/ 2 h 150"/>
                <a:gd name="T14" fmla="*/ 26 w 138"/>
                <a:gd name="T15" fmla="*/ 4 h 150"/>
                <a:gd name="T16" fmla="*/ 28 w 138"/>
                <a:gd name="T17" fmla="*/ 4 h 150"/>
                <a:gd name="T18" fmla="*/ 30 w 138"/>
                <a:gd name="T19" fmla="*/ 6 h 150"/>
                <a:gd name="T20" fmla="*/ 34 w 138"/>
                <a:gd name="T21" fmla="*/ 8 h 150"/>
                <a:gd name="T22" fmla="*/ 38 w 138"/>
                <a:gd name="T23" fmla="*/ 10 h 150"/>
                <a:gd name="T24" fmla="*/ 44 w 138"/>
                <a:gd name="T25" fmla="*/ 10 h 150"/>
                <a:gd name="T26" fmla="*/ 68 w 138"/>
                <a:gd name="T27" fmla="*/ 4 h 150"/>
                <a:gd name="T28" fmla="*/ 68 w 138"/>
                <a:gd name="T29" fmla="*/ 4 h 150"/>
                <a:gd name="T30" fmla="*/ 70 w 138"/>
                <a:gd name="T31" fmla="*/ 4 h 150"/>
                <a:gd name="T32" fmla="*/ 72 w 138"/>
                <a:gd name="T33" fmla="*/ 2 h 150"/>
                <a:gd name="T34" fmla="*/ 76 w 138"/>
                <a:gd name="T35" fmla="*/ 2 h 150"/>
                <a:gd name="T36" fmla="*/ 80 w 138"/>
                <a:gd name="T37" fmla="*/ 4 h 150"/>
                <a:gd name="T38" fmla="*/ 86 w 138"/>
                <a:gd name="T39" fmla="*/ 6 h 150"/>
                <a:gd name="T40" fmla="*/ 86 w 138"/>
                <a:gd name="T41" fmla="*/ 6 h 150"/>
                <a:gd name="T42" fmla="*/ 86 w 138"/>
                <a:gd name="T43" fmla="*/ 10 h 150"/>
                <a:gd name="T44" fmla="*/ 86 w 138"/>
                <a:gd name="T45" fmla="*/ 14 h 150"/>
                <a:gd name="T46" fmla="*/ 88 w 138"/>
                <a:gd name="T47" fmla="*/ 20 h 150"/>
                <a:gd name="T48" fmla="*/ 92 w 138"/>
                <a:gd name="T49" fmla="*/ 26 h 150"/>
                <a:gd name="T50" fmla="*/ 92 w 138"/>
                <a:gd name="T51" fmla="*/ 30 h 150"/>
                <a:gd name="T52" fmla="*/ 98 w 138"/>
                <a:gd name="T53" fmla="*/ 40 h 150"/>
                <a:gd name="T54" fmla="*/ 106 w 138"/>
                <a:gd name="T55" fmla="*/ 56 h 150"/>
                <a:gd name="T56" fmla="*/ 114 w 138"/>
                <a:gd name="T57" fmla="*/ 74 h 150"/>
                <a:gd name="T58" fmla="*/ 122 w 138"/>
                <a:gd name="T59" fmla="*/ 92 h 150"/>
                <a:gd name="T60" fmla="*/ 130 w 138"/>
                <a:gd name="T61" fmla="*/ 108 h 150"/>
                <a:gd name="T62" fmla="*/ 136 w 138"/>
                <a:gd name="T63" fmla="*/ 122 h 150"/>
                <a:gd name="T64" fmla="*/ 138 w 138"/>
                <a:gd name="T65" fmla="*/ 128 h 150"/>
                <a:gd name="T66" fmla="*/ 138 w 138"/>
                <a:gd name="T67" fmla="*/ 130 h 150"/>
                <a:gd name="T68" fmla="*/ 136 w 138"/>
                <a:gd name="T69" fmla="*/ 132 h 150"/>
                <a:gd name="T70" fmla="*/ 132 w 138"/>
                <a:gd name="T71" fmla="*/ 138 h 150"/>
                <a:gd name="T72" fmla="*/ 126 w 138"/>
                <a:gd name="T73" fmla="*/ 142 h 150"/>
                <a:gd name="T74" fmla="*/ 120 w 138"/>
                <a:gd name="T75" fmla="*/ 146 h 150"/>
                <a:gd name="T76" fmla="*/ 110 w 138"/>
                <a:gd name="T77" fmla="*/ 150 h 150"/>
                <a:gd name="T78" fmla="*/ 0 w 138"/>
                <a:gd name="T79" fmla="*/ 150 h 15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38"/>
                <a:gd name="T121" fmla="*/ 0 h 150"/>
                <a:gd name="T122" fmla="*/ 138 w 138"/>
                <a:gd name="T123" fmla="*/ 150 h 150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38" h="150">
                  <a:moveTo>
                    <a:pt x="0" y="15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6" y="2"/>
                  </a:lnTo>
                  <a:lnTo>
                    <a:pt x="12" y="2"/>
                  </a:lnTo>
                  <a:lnTo>
                    <a:pt x="18" y="2"/>
                  </a:lnTo>
                  <a:lnTo>
                    <a:pt x="22" y="2"/>
                  </a:lnTo>
                  <a:lnTo>
                    <a:pt x="26" y="4"/>
                  </a:lnTo>
                  <a:lnTo>
                    <a:pt x="28" y="4"/>
                  </a:lnTo>
                  <a:lnTo>
                    <a:pt x="30" y="6"/>
                  </a:lnTo>
                  <a:lnTo>
                    <a:pt x="34" y="8"/>
                  </a:lnTo>
                  <a:lnTo>
                    <a:pt x="38" y="10"/>
                  </a:lnTo>
                  <a:lnTo>
                    <a:pt x="44" y="10"/>
                  </a:lnTo>
                  <a:lnTo>
                    <a:pt x="68" y="4"/>
                  </a:lnTo>
                  <a:lnTo>
                    <a:pt x="70" y="4"/>
                  </a:lnTo>
                  <a:lnTo>
                    <a:pt x="72" y="2"/>
                  </a:lnTo>
                  <a:lnTo>
                    <a:pt x="76" y="2"/>
                  </a:lnTo>
                  <a:lnTo>
                    <a:pt x="80" y="4"/>
                  </a:lnTo>
                  <a:lnTo>
                    <a:pt x="86" y="6"/>
                  </a:lnTo>
                  <a:lnTo>
                    <a:pt x="86" y="10"/>
                  </a:lnTo>
                  <a:lnTo>
                    <a:pt x="86" y="14"/>
                  </a:lnTo>
                  <a:lnTo>
                    <a:pt x="88" y="20"/>
                  </a:lnTo>
                  <a:lnTo>
                    <a:pt x="92" y="26"/>
                  </a:lnTo>
                  <a:lnTo>
                    <a:pt x="92" y="30"/>
                  </a:lnTo>
                  <a:lnTo>
                    <a:pt x="98" y="40"/>
                  </a:lnTo>
                  <a:lnTo>
                    <a:pt x="106" y="56"/>
                  </a:lnTo>
                  <a:lnTo>
                    <a:pt x="114" y="74"/>
                  </a:lnTo>
                  <a:lnTo>
                    <a:pt x="122" y="92"/>
                  </a:lnTo>
                  <a:lnTo>
                    <a:pt x="130" y="108"/>
                  </a:lnTo>
                  <a:lnTo>
                    <a:pt x="136" y="122"/>
                  </a:lnTo>
                  <a:lnTo>
                    <a:pt x="138" y="128"/>
                  </a:lnTo>
                  <a:lnTo>
                    <a:pt x="138" y="130"/>
                  </a:lnTo>
                  <a:lnTo>
                    <a:pt x="136" y="132"/>
                  </a:lnTo>
                  <a:lnTo>
                    <a:pt x="132" y="138"/>
                  </a:lnTo>
                  <a:lnTo>
                    <a:pt x="126" y="142"/>
                  </a:lnTo>
                  <a:lnTo>
                    <a:pt x="120" y="146"/>
                  </a:lnTo>
                  <a:lnTo>
                    <a:pt x="110" y="150"/>
                  </a:lnTo>
                  <a:lnTo>
                    <a:pt x="0" y="15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55" name="Freeform 120"/>
            <p:cNvSpPr>
              <a:spLocks/>
            </p:cNvSpPr>
            <p:nvPr/>
          </p:nvSpPr>
          <p:spPr bwMode="gray">
            <a:xfrm>
              <a:off x="1255" y="2692"/>
              <a:ext cx="40" cy="50"/>
            </a:xfrm>
            <a:custGeom>
              <a:avLst/>
              <a:gdLst>
                <a:gd name="T0" fmla="*/ 0 w 40"/>
                <a:gd name="T1" fmla="*/ 0 h 50"/>
                <a:gd name="T2" fmla="*/ 0 w 40"/>
                <a:gd name="T3" fmla="*/ 8 h 50"/>
                <a:gd name="T4" fmla="*/ 0 w 40"/>
                <a:gd name="T5" fmla="*/ 10 h 50"/>
                <a:gd name="T6" fmla="*/ 2 w 40"/>
                <a:gd name="T7" fmla="*/ 12 h 50"/>
                <a:gd name="T8" fmla="*/ 2 w 40"/>
                <a:gd name="T9" fmla="*/ 16 h 50"/>
                <a:gd name="T10" fmla="*/ 4 w 40"/>
                <a:gd name="T11" fmla="*/ 20 h 50"/>
                <a:gd name="T12" fmla="*/ 6 w 40"/>
                <a:gd name="T13" fmla="*/ 24 h 50"/>
                <a:gd name="T14" fmla="*/ 8 w 40"/>
                <a:gd name="T15" fmla="*/ 28 h 50"/>
                <a:gd name="T16" fmla="*/ 10 w 40"/>
                <a:gd name="T17" fmla="*/ 30 h 50"/>
                <a:gd name="T18" fmla="*/ 14 w 40"/>
                <a:gd name="T19" fmla="*/ 34 h 50"/>
                <a:gd name="T20" fmla="*/ 16 w 40"/>
                <a:gd name="T21" fmla="*/ 38 h 50"/>
                <a:gd name="T22" fmla="*/ 22 w 40"/>
                <a:gd name="T23" fmla="*/ 42 h 50"/>
                <a:gd name="T24" fmla="*/ 26 w 40"/>
                <a:gd name="T25" fmla="*/ 44 h 50"/>
                <a:gd name="T26" fmla="*/ 30 w 40"/>
                <a:gd name="T27" fmla="*/ 48 h 50"/>
                <a:gd name="T28" fmla="*/ 32 w 40"/>
                <a:gd name="T29" fmla="*/ 50 h 50"/>
                <a:gd name="T30" fmla="*/ 32 w 40"/>
                <a:gd name="T31" fmla="*/ 50 h 50"/>
                <a:gd name="T32" fmla="*/ 34 w 40"/>
                <a:gd name="T33" fmla="*/ 50 h 50"/>
                <a:gd name="T34" fmla="*/ 36 w 40"/>
                <a:gd name="T35" fmla="*/ 48 h 50"/>
                <a:gd name="T36" fmla="*/ 38 w 40"/>
                <a:gd name="T37" fmla="*/ 44 h 50"/>
                <a:gd name="T38" fmla="*/ 40 w 40"/>
                <a:gd name="T39" fmla="*/ 32 h 50"/>
                <a:gd name="T40" fmla="*/ 38 w 40"/>
                <a:gd name="T41" fmla="*/ 28 h 50"/>
                <a:gd name="T42" fmla="*/ 32 w 40"/>
                <a:gd name="T43" fmla="*/ 18 h 50"/>
                <a:gd name="T44" fmla="*/ 26 w 40"/>
                <a:gd name="T45" fmla="*/ 8 h 50"/>
                <a:gd name="T46" fmla="*/ 22 w 40"/>
                <a:gd name="T47" fmla="*/ 0 h 50"/>
                <a:gd name="T48" fmla="*/ 22 w 40"/>
                <a:gd name="T49" fmla="*/ 0 h 50"/>
                <a:gd name="T50" fmla="*/ 18 w 40"/>
                <a:gd name="T51" fmla="*/ 0 h 50"/>
                <a:gd name="T52" fmla="*/ 12 w 40"/>
                <a:gd name="T53" fmla="*/ 0 h 50"/>
                <a:gd name="T54" fmla="*/ 8 w 40"/>
                <a:gd name="T55" fmla="*/ 0 h 50"/>
                <a:gd name="T56" fmla="*/ 2 w 40"/>
                <a:gd name="T57" fmla="*/ 0 h 50"/>
                <a:gd name="T58" fmla="*/ 0 w 40"/>
                <a:gd name="T59" fmla="*/ 0 h 5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40"/>
                <a:gd name="T91" fmla="*/ 0 h 50"/>
                <a:gd name="T92" fmla="*/ 40 w 40"/>
                <a:gd name="T93" fmla="*/ 50 h 50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40" h="50">
                  <a:moveTo>
                    <a:pt x="0" y="0"/>
                  </a:moveTo>
                  <a:lnTo>
                    <a:pt x="0" y="8"/>
                  </a:lnTo>
                  <a:lnTo>
                    <a:pt x="0" y="10"/>
                  </a:lnTo>
                  <a:lnTo>
                    <a:pt x="2" y="12"/>
                  </a:lnTo>
                  <a:lnTo>
                    <a:pt x="2" y="16"/>
                  </a:lnTo>
                  <a:lnTo>
                    <a:pt x="4" y="20"/>
                  </a:lnTo>
                  <a:lnTo>
                    <a:pt x="6" y="24"/>
                  </a:lnTo>
                  <a:lnTo>
                    <a:pt x="8" y="28"/>
                  </a:lnTo>
                  <a:lnTo>
                    <a:pt x="10" y="30"/>
                  </a:lnTo>
                  <a:lnTo>
                    <a:pt x="14" y="34"/>
                  </a:lnTo>
                  <a:lnTo>
                    <a:pt x="16" y="38"/>
                  </a:lnTo>
                  <a:lnTo>
                    <a:pt x="22" y="42"/>
                  </a:lnTo>
                  <a:lnTo>
                    <a:pt x="26" y="44"/>
                  </a:lnTo>
                  <a:lnTo>
                    <a:pt x="30" y="48"/>
                  </a:lnTo>
                  <a:lnTo>
                    <a:pt x="32" y="50"/>
                  </a:lnTo>
                  <a:lnTo>
                    <a:pt x="34" y="50"/>
                  </a:lnTo>
                  <a:lnTo>
                    <a:pt x="36" y="48"/>
                  </a:lnTo>
                  <a:lnTo>
                    <a:pt x="38" y="44"/>
                  </a:lnTo>
                  <a:lnTo>
                    <a:pt x="40" y="32"/>
                  </a:lnTo>
                  <a:lnTo>
                    <a:pt x="38" y="28"/>
                  </a:lnTo>
                  <a:lnTo>
                    <a:pt x="32" y="18"/>
                  </a:lnTo>
                  <a:lnTo>
                    <a:pt x="26" y="8"/>
                  </a:lnTo>
                  <a:lnTo>
                    <a:pt x="22" y="0"/>
                  </a:lnTo>
                  <a:lnTo>
                    <a:pt x="18" y="0"/>
                  </a:lnTo>
                  <a:lnTo>
                    <a:pt x="12" y="0"/>
                  </a:lnTo>
                  <a:lnTo>
                    <a:pt x="8" y="0"/>
                  </a:lnTo>
                  <a:lnTo>
                    <a:pt x="2" y="0"/>
                  </a:lnTo>
                  <a:lnTo>
                    <a:pt x="0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56" name="Freeform 121"/>
            <p:cNvSpPr>
              <a:spLocks/>
            </p:cNvSpPr>
            <p:nvPr/>
          </p:nvSpPr>
          <p:spPr bwMode="gray">
            <a:xfrm>
              <a:off x="1393" y="3266"/>
              <a:ext cx="86" cy="182"/>
            </a:xfrm>
            <a:custGeom>
              <a:avLst/>
              <a:gdLst>
                <a:gd name="T0" fmla="*/ 78 w 86"/>
                <a:gd name="T1" fmla="*/ 0 h 182"/>
                <a:gd name="T2" fmla="*/ 72 w 86"/>
                <a:gd name="T3" fmla="*/ 4 h 182"/>
                <a:gd name="T4" fmla="*/ 64 w 86"/>
                <a:gd name="T5" fmla="*/ 12 h 182"/>
                <a:gd name="T6" fmla="*/ 60 w 86"/>
                <a:gd name="T7" fmla="*/ 20 h 182"/>
                <a:gd name="T8" fmla="*/ 56 w 86"/>
                <a:gd name="T9" fmla="*/ 24 h 182"/>
                <a:gd name="T10" fmla="*/ 48 w 86"/>
                <a:gd name="T11" fmla="*/ 32 h 182"/>
                <a:gd name="T12" fmla="*/ 40 w 86"/>
                <a:gd name="T13" fmla="*/ 42 h 182"/>
                <a:gd name="T14" fmla="*/ 34 w 86"/>
                <a:gd name="T15" fmla="*/ 50 h 182"/>
                <a:gd name="T16" fmla="*/ 28 w 86"/>
                <a:gd name="T17" fmla="*/ 54 h 182"/>
                <a:gd name="T18" fmla="*/ 24 w 86"/>
                <a:gd name="T19" fmla="*/ 54 h 182"/>
                <a:gd name="T20" fmla="*/ 22 w 86"/>
                <a:gd name="T21" fmla="*/ 54 h 182"/>
                <a:gd name="T22" fmla="*/ 16 w 86"/>
                <a:gd name="T23" fmla="*/ 54 h 182"/>
                <a:gd name="T24" fmla="*/ 10 w 86"/>
                <a:gd name="T25" fmla="*/ 60 h 182"/>
                <a:gd name="T26" fmla="*/ 6 w 86"/>
                <a:gd name="T27" fmla="*/ 68 h 182"/>
                <a:gd name="T28" fmla="*/ 6 w 86"/>
                <a:gd name="T29" fmla="*/ 82 h 182"/>
                <a:gd name="T30" fmla="*/ 4 w 86"/>
                <a:gd name="T31" fmla="*/ 90 h 182"/>
                <a:gd name="T32" fmla="*/ 6 w 86"/>
                <a:gd name="T33" fmla="*/ 92 h 182"/>
                <a:gd name="T34" fmla="*/ 8 w 86"/>
                <a:gd name="T35" fmla="*/ 92 h 182"/>
                <a:gd name="T36" fmla="*/ 14 w 86"/>
                <a:gd name="T37" fmla="*/ 100 h 182"/>
                <a:gd name="T38" fmla="*/ 14 w 86"/>
                <a:gd name="T39" fmla="*/ 106 h 182"/>
                <a:gd name="T40" fmla="*/ 10 w 86"/>
                <a:gd name="T41" fmla="*/ 110 h 182"/>
                <a:gd name="T42" fmla="*/ 6 w 86"/>
                <a:gd name="T43" fmla="*/ 116 h 182"/>
                <a:gd name="T44" fmla="*/ 0 w 86"/>
                <a:gd name="T45" fmla="*/ 138 h 182"/>
                <a:gd name="T46" fmla="*/ 6 w 86"/>
                <a:gd name="T47" fmla="*/ 172 h 182"/>
                <a:gd name="T48" fmla="*/ 8 w 86"/>
                <a:gd name="T49" fmla="*/ 172 h 182"/>
                <a:gd name="T50" fmla="*/ 16 w 86"/>
                <a:gd name="T51" fmla="*/ 172 h 182"/>
                <a:gd name="T52" fmla="*/ 22 w 86"/>
                <a:gd name="T53" fmla="*/ 172 h 182"/>
                <a:gd name="T54" fmla="*/ 20 w 86"/>
                <a:gd name="T55" fmla="*/ 174 h 182"/>
                <a:gd name="T56" fmla="*/ 24 w 86"/>
                <a:gd name="T57" fmla="*/ 178 h 182"/>
                <a:gd name="T58" fmla="*/ 28 w 86"/>
                <a:gd name="T59" fmla="*/ 182 h 182"/>
                <a:gd name="T60" fmla="*/ 36 w 86"/>
                <a:gd name="T61" fmla="*/ 182 h 182"/>
                <a:gd name="T62" fmla="*/ 44 w 86"/>
                <a:gd name="T63" fmla="*/ 178 h 182"/>
                <a:gd name="T64" fmla="*/ 50 w 86"/>
                <a:gd name="T65" fmla="*/ 164 h 182"/>
                <a:gd name="T66" fmla="*/ 58 w 86"/>
                <a:gd name="T67" fmla="*/ 134 h 182"/>
                <a:gd name="T68" fmla="*/ 58 w 86"/>
                <a:gd name="T69" fmla="*/ 126 h 182"/>
                <a:gd name="T70" fmla="*/ 60 w 86"/>
                <a:gd name="T71" fmla="*/ 120 h 182"/>
                <a:gd name="T72" fmla="*/ 66 w 86"/>
                <a:gd name="T73" fmla="*/ 108 h 182"/>
                <a:gd name="T74" fmla="*/ 72 w 86"/>
                <a:gd name="T75" fmla="*/ 82 h 182"/>
                <a:gd name="T76" fmla="*/ 78 w 86"/>
                <a:gd name="T77" fmla="*/ 54 h 182"/>
                <a:gd name="T78" fmla="*/ 78 w 86"/>
                <a:gd name="T79" fmla="*/ 50 h 182"/>
                <a:gd name="T80" fmla="*/ 82 w 86"/>
                <a:gd name="T81" fmla="*/ 40 h 182"/>
                <a:gd name="T82" fmla="*/ 84 w 86"/>
                <a:gd name="T83" fmla="*/ 28 h 182"/>
                <a:gd name="T84" fmla="*/ 84 w 86"/>
                <a:gd name="T85" fmla="*/ 20 h 182"/>
                <a:gd name="T86" fmla="*/ 86 w 86"/>
                <a:gd name="T87" fmla="*/ 12 h 182"/>
                <a:gd name="T88" fmla="*/ 86 w 86"/>
                <a:gd name="T89" fmla="*/ 4 h 182"/>
                <a:gd name="T90" fmla="*/ 78 w 86"/>
                <a:gd name="T91" fmla="*/ 0 h 18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6"/>
                <a:gd name="T139" fmla="*/ 0 h 182"/>
                <a:gd name="T140" fmla="*/ 86 w 86"/>
                <a:gd name="T141" fmla="*/ 182 h 18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6" h="182">
                  <a:moveTo>
                    <a:pt x="78" y="0"/>
                  </a:moveTo>
                  <a:lnTo>
                    <a:pt x="78" y="0"/>
                  </a:lnTo>
                  <a:lnTo>
                    <a:pt x="76" y="2"/>
                  </a:lnTo>
                  <a:lnTo>
                    <a:pt x="72" y="4"/>
                  </a:lnTo>
                  <a:lnTo>
                    <a:pt x="68" y="6"/>
                  </a:lnTo>
                  <a:lnTo>
                    <a:pt x="64" y="12"/>
                  </a:lnTo>
                  <a:lnTo>
                    <a:pt x="62" y="20"/>
                  </a:lnTo>
                  <a:lnTo>
                    <a:pt x="60" y="20"/>
                  </a:lnTo>
                  <a:lnTo>
                    <a:pt x="58" y="22"/>
                  </a:lnTo>
                  <a:lnTo>
                    <a:pt x="56" y="24"/>
                  </a:lnTo>
                  <a:lnTo>
                    <a:pt x="52" y="28"/>
                  </a:lnTo>
                  <a:lnTo>
                    <a:pt x="48" y="32"/>
                  </a:lnTo>
                  <a:lnTo>
                    <a:pt x="44" y="36"/>
                  </a:lnTo>
                  <a:lnTo>
                    <a:pt x="40" y="42"/>
                  </a:lnTo>
                  <a:lnTo>
                    <a:pt x="38" y="46"/>
                  </a:lnTo>
                  <a:lnTo>
                    <a:pt x="34" y="50"/>
                  </a:lnTo>
                  <a:lnTo>
                    <a:pt x="30" y="52"/>
                  </a:lnTo>
                  <a:lnTo>
                    <a:pt x="28" y="54"/>
                  </a:lnTo>
                  <a:lnTo>
                    <a:pt x="26" y="54"/>
                  </a:lnTo>
                  <a:lnTo>
                    <a:pt x="24" y="54"/>
                  </a:lnTo>
                  <a:lnTo>
                    <a:pt x="22" y="54"/>
                  </a:lnTo>
                  <a:lnTo>
                    <a:pt x="20" y="54"/>
                  </a:lnTo>
                  <a:lnTo>
                    <a:pt x="16" y="54"/>
                  </a:lnTo>
                  <a:lnTo>
                    <a:pt x="14" y="56"/>
                  </a:lnTo>
                  <a:lnTo>
                    <a:pt x="10" y="60"/>
                  </a:lnTo>
                  <a:lnTo>
                    <a:pt x="8" y="64"/>
                  </a:lnTo>
                  <a:lnTo>
                    <a:pt x="6" y="68"/>
                  </a:lnTo>
                  <a:lnTo>
                    <a:pt x="6" y="76"/>
                  </a:lnTo>
                  <a:lnTo>
                    <a:pt x="6" y="82"/>
                  </a:lnTo>
                  <a:lnTo>
                    <a:pt x="6" y="88"/>
                  </a:lnTo>
                  <a:lnTo>
                    <a:pt x="4" y="90"/>
                  </a:lnTo>
                  <a:lnTo>
                    <a:pt x="6" y="90"/>
                  </a:lnTo>
                  <a:lnTo>
                    <a:pt x="6" y="92"/>
                  </a:lnTo>
                  <a:lnTo>
                    <a:pt x="8" y="92"/>
                  </a:lnTo>
                  <a:lnTo>
                    <a:pt x="12" y="96"/>
                  </a:lnTo>
                  <a:lnTo>
                    <a:pt x="14" y="100"/>
                  </a:lnTo>
                  <a:lnTo>
                    <a:pt x="14" y="102"/>
                  </a:lnTo>
                  <a:lnTo>
                    <a:pt x="14" y="106"/>
                  </a:lnTo>
                  <a:lnTo>
                    <a:pt x="12" y="108"/>
                  </a:lnTo>
                  <a:lnTo>
                    <a:pt x="10" y="110"/>
                  </a:lnTo>
                  <a:lnTo>
                    <a:pt x="8" y="112"/>
                  </a:lnTo>
                  <a:lnTo>
                    <a:pt x="6" y="116"/>
                  </a:lnTo>
                  <a:lnTo>
                    <a:pt x="2" y="124"/>
                  </a:lnTo>
                  <a:lnTo>
                    <a:pt x="0" y="138"/>
                  </a:lnTo>
                  <a:lnTo>
                    <a:pt x="0" y="154"/>
                  </a:lnTo>
                  <a:lnTo>
                    <a:pt x="6" y="172"/>
                  </a:lnTo>
                  <a:lnTo>
                    <a:pt x="8" y="172"/>
                  </a:lnTo>
                  <a:lnTo>
                    <a:pt x="12" y="172"/>
                  </a:lnTo>
                  <a:lnTo>
                    <a:pt x="16" y="172"/>
                  </a:lnTo>
                  <a:lnTo>
                    <a:pt x="20" y="172"/>
                  </a:lnTo>
                  <a:lnTo>
                    <a:pt x="22" y="172"/>
                  </a:lnTo>
                  <a:lnTo>
                    <a:pt x="20" y="174"/>
                  </a:lnTo>
                  <a:lnTo>
                    <a:pt x="22" y="176"/>
                  </a:lnTo>
                  <a:lnTo>
                    <a:pt x="24" y="178"/>
                  </a:lnTo>
                  <a:lnTo>
                    <a:pt x="26" y="180"/>
                  </a:lnTo>
                  <a:lnTo>
                    <a:pt x="28" y="182"/>
                  </a:lnTo>
                  <a:lnTo>
                    <a:pt x="32" y="182"/>
                  </a:lnTo>
                  <a:lnTo>
                    <a:pt x="36" y="182"/>
                  </a:lnTo>
                  <a:lnTo>
                    <a:pt x="40" y="182"/>
                  </a:lnTo>
                  <a:lnTo>
                    <a:pt x="44" y="178"/>
                  </a:lnTo>
                  <a:lnTo>
                    <a:pt x="46" y="172"/>
                  </a:lnTo>
                  <a:lnTo>
                    <a:pt x="50" y="164"/>
                  </a:lnTo>
                  <a:lnTo>
                    <a:pt x="56" y="146"/>
                  </a:lnTo>
                  <a:lnTo>
                    <a:pt x="58" y="134"/>
                  </a:lnTo>
                  <a:lnTo>
                    <a:pt x="60" y="128"/>
                  </a:lnTo>
                  <a:lnTo>
                    <a:pt x="58" y="126"/>
                  </a:lnTo>
                  <a:lnTo>
                    <a:pt x="58" y="124"/>
                  </a:lnTo>
                  <a:lnTo>
                    <a:pt x="60" y="120"/>
                  </a:lnTo>
                  <a:lnTo>
                    <a:pt x="62" y="114"/>
                  </a:lnTo>
                  <a:lnTo>
                    <a:pt x="66" y="108"/>
                  </a:lnTo>
                  <a:lnTo>
                    <a:pt x="70" y="98"/>
                  </a:lnTo>
                  <a:lnTo>
                    <a:pt x="72" y="82"/>
                  </a:lnTo>
                  <a:lnTo>
                    <a:pt x="76" y="66"/>
                  </a:lnTo>
                  <a:lnTo>
                    <a:pt x="78" y="54"/>
                  </a:lnTo>
                  <a:lnTo>
                    <a:pt x="78" y="52"/>
                  </a:lnTo>
                  <a:lnTo>
                    <a:pt x="78" y="50"/>
                  </a:lnTo>
                  <a:lnTo>
                    <a:pt x="80" y="44"/>
                  </a:lnTo>
                  <a:lnTo>
                    <a:pt x="82" y="40"/>
                  </a:lnTo>
                  <a:lnTo>
                    <a:pt x="82" y="34"/>
                  </a:lnTo>
                  <a:lnTo>
                    <a:pt x="84" y="28"/>
                  </a:lnTo>
                  <a:lnTo>
                    <a:pt x="84" y="24"/>
                  </a:lnTo>
                  <a:lnTo>
                    <a:pt x="84" y="20"/>
                  </a:lnTo>
                  <a:lnTo>
                    <a:pt x="86" y="16"/>
                  </a:lnTo>
                  <a:lnTo>
                    <a:pt x="86" y="12"/>
                  </a:lnTo>
                  <a:lnTo>
                    <a:pt x="86" y="8"/>
                  </a:lnTo>
                  <a:lnTo>
                    <a:pt x="86" y="4"/>
                  </a:lnTo>
                  <a:lnTo>
                    <a:pt x="84" y="2"/>
                  </a:lnTo>
                  <a:lnTo>
                    <a:pt x="78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57" name="Freeform 122"/>
            <p:cNvSpPr>
              <a:spLocks/>
            </p:cNvSpPr>
            <p:nvPr/>
          </p:nvSpPr>
          <p:spPr bwMode="gray">
            <a:xfrm>
              <a:off x="2677" y="3726"/>
              <a:ext cx="58" cy="56"/>
            </a:xfrm>
            <a:custGeom>
              <a:avLst/>
              <a:gdLst>
                <a:gd name="T0" fmla="*/ 10 w 58"/>
                <a:gd name="T1" fmla="*/ 2 h 56"/>
                <a:gd name="T2" fmla="*/ 10 w 58"/>
                <a:gd name="T3" fmla="*/ 2 h 56"/>
                <a:gd name="T4" fmla="*/ 8 w 58"/>
                <a:gd name="T5" fmla="*/ 2 h 56"/>
                <a:gd name="T6" fmla="*/ 6 w 58"/>
                <a:gd name="T7" fmla="*/ 2 h 56"/>
                <a:gd name="T8" fmla="*/ 4 w 58"/>
                <a:gd name="T9" fmla="*/ 4 h 56"/>
                <a:gd name="T10" fmla="*/ 2 w 58"/>
                <a:gd name="T11" fmla="*/ 6 h 56"/>
                <a:gd name="T12" fmla="*/ 0 w 58"/>
                <a:gd name="T13" fmla="*/ 8 h 56"/>
                <a:gd name="T14" fmla="*/ 0 w 58"/>
                <a:gd name="T15" fmla="*/ 14 h 56"/>
                <a:gd name="T16" fmla="*/ 6 w 58"/>
                <a:gd name="T17" fmla="*/ 30 h 56"/>
                <a:gd name="T18" fmla="*/ 6 w 58"/>
                <a:gd name="T19" fmla="*/ 30 h 56"/>
                <a:gd name="T20" fmla="*/ 8 w 58"/>
                <a:gd name="T21" fmla="*/ 32 h 56"/>
                <a:gd name="T22" fmla="*/ 10 w 58"/>
                <a:gd name="T23" fmla="*/ 36 h 56"/>
                <a:gd name="T24" fmla="*/ 14 w 58"/>
                <a:gd name="T25" fmla="*/ 40 h 56"/>
                <a:gd name="T26" fmla="*/ 14 w 58"/>
                <a:gd name="T27" fmla="*/ 44 h 56"/>
                <a:gd name="T28" fmla="*/ 18 w 58"/>
                <a:gd name="T29" fmla="*/ 46 h 56"/>
                <a:gd name="T30" fmla="*/ 22 w 58"/>
                <a:gd name="T31" fmla="*/ 50 h 56"/>
                <a:gd name="T32" fmla="*/ 26 w 58"/>
                <a:gd name="T33" fmla="*/ 52 h 56"/>
                <a:gd name="T34" fmla="*/ 32 w 58"/>
                <a:gd name="T35" fmla="*/ 54 h 56"/>
                <a:gd name="T36" fmla="*/ 36 w 58"/>
                <a:gd name="T37" fmla="*/ 56 h 56"/>
                <a:gd name="T38" fmla="*/ 40 w 58"/>
                <a:gd name="T39" fmla="*/ 54 h 56"/>
                <a:gd name="T40" fmla="*/ 42 w 58"/>
                <a:gd name="T41" fmla="*/ 52 h 56"/>
                <a:gd name="T42" fmla="*/ 46 w 58"/>
                <a:gd name="T43" fmla="*/ 50 h 56"/>
                <a:gd name="T44" fmla="*/ 50 w 58"/>
                <a:gd name="T45" fmla="*/ 44 h 56"/>
                <a:gd name="T46" fmla="*/ 54 w 58"/>
                <a:gd name="T47" fmla="*/ 40 h 56"/>
                <a:gd name="T48" fmla="*/ 56 w 58"/>
                <a:gd name="T49" fmla="*/ 34 h 56"/>
                <a:gd name="T50" fmla="*/ 58 w 58"/>
                <a:gd name="T51" fmla="*/ 30 h 56"/>
                <a:gd name="T52" fmla="*/ 56 w 58"/>
                <a:gd name="T53" fmla="*/ 24 h 56"/>
                <a:gd name="T54" fmla="*/ 56 w 58"/>
                <a:gd name="T55" fmla="*/ 18 h 56"/>
                <a:gd name="T56" fmla="*/ 56 w 58"/>
                <a:gd name="T57" fmla="*/ 12 h 56"/>
                <a:gd name="T58" fmla="*/ 56 w 58"/>
                <a:gd name="T59" fmla="*/ 8 h 56"/>
                <a:gd name="T60" fmla="*/ 56 w 58"/>
                <a:gd name="T61" fmla="*/ 6 h 56"/>
                <a:gd name="T62" fmla="*/ 54 w 58"/>
                <a:gd name="T63" fmla="*/ 6 h 56"/>
                <a:gd name="T64" fmla="*/ 52 w 58"/>
                <a:gd name="T65" fmla="*/ 4 h 56"/>
                <a:gd name="T66" fmla="*/ 50 w 58"/>
                <a:gd name="T67" fmla="*/ 2 h 56"/>
                <a:gd name="T68" fmla="*/ 46 w 58"/>
                <a:gd name="T69" fmla="*/ 0 h 56"/>
                <a:gd name="T70" fmla="*/ 42 w 58"/>
                <a:gd name="T71" fmla="*/ 0 h 56"/>
                <a:gd name="T72" fmla="*/ 40 w 58"/>
                <a:gd name="T73" fmla="*/ 0 h 56"/>
                <a:gd name="T74" fmla="*/ 38 w 58"/>
                <a:gd name="T75" fmla="*/ 2 h 56"/>
                <a:gd name="T76" fmla="*/ 36 w 58"/>
                <a:gd name="T77" fmla="*/ 4 h 56"/>
                <a:gd name="T78" fmla="*/ 34 w 58"/>
                <a:gd name="T79" fmla="*/ 8 h 56"/>
                <a:gd name="T80" fmla="*/ 32 w 58"/>
                <a:gd name="T81" fmla="*/ 10 h 56"/>
                <a:gd name="T82" fmla="*/ 32 w 58"/>
                <a:gd name="T83" fmla="*/ 10 h 56"/>
                <a:gd name="T84" fmla="*/ 16 w 58"/>
                <a:gd name="T85" fmla="*/ 2 h 56"/>
                <a:gd name="T86" fmla="*/ 10 w 58"/>
                <a:gd name="T87" fmla="*/ 2 h 5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58"/>
                <a:gd name="T133" fmla="*/ 0 h 56"/>
                <a:gd name="T134" fmla="*/ 58 w 58"/>
                <a:gd name="T135" fmla="*/ 56 h 5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58" h="56">
                  <a:moveTo>
                    <a:pt x="10" y="2"/>
                  </a:moveTo>
                  <a:lnTo>
                    <a:pt x="10" y="2"/>
                  </a:lnTo>
                  <a:lnTo>
                    <a:pt x="8" y="2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0" y="8"/>
                  </a:lnTo>
                  <a:lnTo>
                    <a:pt x="0" y="14"/>
                  </a:lnTo>
                  <a:lnTo>
                    <a:pt x="6" y="30"/>
                  </a:lnTo>
                  <a:lnTo>
                    <a:pt x="8" y="32"/>
                  </a:lnTo>
                  <a:lnTo>
                    <a:pt x="10" y="36"/>
                  </a:lnTo>
                  <a:lnTo>
                    <a:pt x="14" y="40"/>
                  </a:lnTo>
                  <a:lnTo>
                    <a:pt x="14" y="44"/>
                  </a:lnTo>
                  <a:lnTo>
                    <a:pt x="18" y="46"/>
                  </a:lnTo>
                  <a:lnTo>
                    <a:pt x="22" y="50"/>
                  </a:lnTo>
                  <a:lnTo>
                    <a:pt x="26" y="52"/>
                  </a:lnTo>
                  <a:lnTo>
                    <a:pt x="32" y="54"/>
                  </a:lnTo>
                  <a:lnTo>
                    <a:pt x="36" y="56"/>
                  </a:lnTo>
                  <a:lnTo>
                    <a:pt x="40" y="54"/>
                  </a:lnTo>
                  <a:lnTo>
                    <a:pt x="42" y="52"/>
                  </a:lnTo>
                  <a:lnTo>
                    <a:pt x="46" y="50"/>
                  </a:lnTo>
                  <a:lnTo>
                    <a:pt x="50" y="44"/>
                  </a:lnTo>
                  <a:lnTo>
                    <a:pt x="54" y="40"/>
                  </a:lnTo>
                  <a:lnTo>
                    <a:pt x="56" y="34"/>
                  </a:lnTo>
                  <a:lnTo>
                    <a:pt x="58" y="30"/>
                  </a:lnTo>
                  <a:lnTo>
                    <a:pt x="56" y="24"/>
                  </a:lnTo>
                  <a:lnTo>
                    <a:pt x="56" y="18"/>
                  </a:lnTo>
                  <a:lnTo>
                    <a:pt x="56" y="12"/>
                  </a:lnTo>
                  <a:lnTo>
                    <a:pt x="56" y="8"/>
                  </a:lnTo>
                  <a:lnTo>
                    <a:pt x="56" y="6"/>
                  </a:lnTo>
                  <a:lnTo>
                    <a:pt x="54" y="6"/>
                  </a:lnTo>
                  <a:lnTo>
                    <a:pt x="52" y="4"/>
                  </a:lnTo>
                  <a:lnTo>
                    <a:pt x="50" y="2"/>
                  </a:lnTo>
                  <a:lnTo>
                    <a:pt x="46" y="0"/>
                  </a:lnTo>
                  <a:lnTo>
                    <a:pt x="42" y="0"/>
                  </a:lnTo>
                  <a:lnTo>
                    <a:pt x="40" y="0"/>
                  </a:lnTo>
                  <a:lnTo>
                    <a:pt x="38" y="2"/>
                  </a:lnTo>
                  <a:lnTo>
                    <a:pt x="36" y="4"/>
                  </a:lnTo>
                  <a:lnTo>
                    <a:pt x="34" y="8"/>
                  </a:lnTo>
                  <a:lnTo>
                    <a:pt x="32" y="10"/>
                  </a:lnTo>
                  <a:lnTo>
                    <a:pt x="16" y="2"/>
                  </a:lnTo>
                  <a:lnTo>
                    <a:pt x="10" y="2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58" name="Freeform 123"/>
            <p:cNvSpPr>
              <a:spLocks/>
            </p:cNvSpPr>
            <p:nvPr/>
          </p:nvSpPr>
          <p:spPr bwMode="gray">
            <a:xfrm>
              <a:off x="2731" y="3138"/>
              <a:ext cx="70" cy="54"/>
            </a:xfrm>
            <a:custGeom>
              <a:avLst/>
              <a:gdLst>
                <a:gd name="T0" fmla="*/ 2 w 70"/>
                <a:gd name="T1" fmla="*/ 44 h 54"/>
                <a:gd name="T2" fmla="*/ 34 w 70"/>
                <a:gd name="T3" fmla="*/ 28 h 54"/>
                <a:gd name="T4" fmla="*/ 34 w 70"/>
                <a:gd name="T5" fmla="*/ 28 h 54"/>
                <a:gd name="T6" fmla="*/ 38 w 70"/>
                <a:gd name="T7" fmla="*/ 26 h 54"/>
                <a:gd name="T8" fmla="*/ 40 w 70"/>
                <a:gd name="T9" fmla="*/ 22 h 54"/>
                <a:gd name="T10" fmla="*/ 44 w 70"/>
                <a:gd name="T11" fmla="*/ 18 h 54"/>
                <a:gd name="T12" fmla="*/ 48 w 70"/>
                <a:gd name="T13" fmla="*/ 14 h 54"/>
                <a:gd name="T14" fmla="*/ 52 w 70"/>
                <a:gd name="T15" fmla="*/ 10 h 54"/>
                <a:gd name="T16" fmla="*/ 54 w 70"/>
                <a:gd name="T17" fmla="*/ 4 h 54"/>
                <a:gd name="T18" fmla="*/ 54 w 70"/>
                <a:gd name="T19" fmla="*/ 0 h 54"/>
                <a:gd name="T20" fmla="*/ 64 w 70"/>
                <a:gd name="T21" fmla="*/ 0 h 54"/>
                <a:gd name="T22" fmla="*/ 70 w 70"/>
                <a:gd name="T23" fmla="*/ 8 h 54"/>
                <a:gd name="T24" fmla="*/ 68 w 70"/>
                <a:gd name="T25" fmla="*/ 12 h 54"/>
                <a:gd name="T26" fmla="*/ 64 w 70"/>
                <a:gd name="T27" fmla="*/ 22 h 54"/>
                <a:gd name="T28" fmla="*/ 56 w 70"/>
                <a:gd name="T29" fmla="*/ 32 h 54"/>
                <a:gd name="T30" fmla="*/ 46 w 70"/>
                <a:gd name="T31" fmla="*/ 42 h 54"/>
                <a:gd name="T32" fmla="*/ 28 w 70"/>
                <a:gd name="T33" fmla="*/ 50 h 54"/>
                <a:gd name="T34" fmla="*/ 16 w 70"/>
                <a:gd name="T35" fmla="*/ 54 h 54"/>
                <a:gd name="T36" fmla="*/ 10 w 70"/>
                <a:gd name="T37" fmla="*/ 54 h 54"/>
                <a:gd name="T38" fmla="*/ 10 w 70"/>
                <a:gd name="T39" fmla="*/ 54 h 54"/>
                <a:gd name="T40" fmla="*/ 8 w 70"/>
                <a:gd name="T41" fmla="*/ 54 h 54"/>
                <a:gd name="T42" fmla="*/ 6 w 70"/>
                <a:gd name="T43" fmla="*/ 54 h 54"/>
                <a:gd name="T44" fmla="*/ 4 w 70"/>
                <a:gd name="T45" fmla="*/ 52 h 54"/>
                <a:gd name="T46" fmla="*/ 2 w 70"/>
                <a:gd name="T47" fmla="*/ 52 h 54"/>
                <a:gd name="T48" fmla="*/ 0 w 70"/>
                <a:gd name="T49" fmla="*/ 50 h 54"/>
                <a:gd name="T50" fmla="*/ 0 w 70"/>
                <a:gd name="T51" fmla="*/ 48 h 54"/>
                <a:gd name="T52" fmla="*/ 2 w 70"/>
                <a:gd name="T53" fmla="*/ 44 h 5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70"/>
                <a:gd name="T82" fmla="*/ 0 h 54"/>
                <a:gd name="T83" fmla="*/ 70 w 70"/>
                <a:gd name="T84" fmla="*/ 54 h 5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70" h="54">
                  <a:moveTo>
                    <a:pt x="2" y="44"/>
                  </a:moveTo>
                  <a:lnTo>
                    <a:pt x="34" y="28"/>
                  </a:lnTo>
                  <a:lnTo>
                    <a:pt x="38" y="26"/>
                  </a:lnTo>
                  <a:lnTo>
                    <a:pt x="40" y="22"/>
                  </a:lnTo>
                  <a:lnTo>
                    <a:pt x="44" y="18"/>
                  </a:lnTo>
                  <a:lnTo>
                    <a:pt x="48" y="14"/>
                  </a:lnTo>
                  <a:lnTo>
                    <a:pt x="52" y="10"/>
                  </a:lnTo>
                  <a:lnTo>
                    <a:pt x="54" y="4"/>
                  </a:lnTo>
                  <a:lnTo>
                    <a:pt x="54" y="0"/>
                  </a:lnTo>
                  <a:lnTo>
                    <a:pt x="64" y="0"/>
                  </a:lnTo>
                  <a:lnTo>
                    <a:pt x="70" y="8"/>
                  </a:lnTo>
                  <a:lnTo>
                    <a:pt x="68" y="12"/>
                  </a:lnTo>
                  <a:lnTo>
                    <a:pt x="64" y="22"/>
                  </a:lnTo>
                  <a:lnTo>
                    <a:pt x="56" y="32"/>
                  </a:lnTo>
                  <a:lnTo>
                    <a:pt x="46" y="42"/>
                  </a:lnTo>
                  <a:lnTo>
                    <a:pt x="28" y="50"/>
                  </a:lnTo>
                  <a:lnTo>
                    <a:pt x="16" y="54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6" y="54"/>
                  </a:lnTo>
                  <a:lnTo>
                    <a:pt x="4" y="52"/>
                  </a:lnTo>
                  <a:lnTo>
                    <a:pt x="2" y="52"/>
                  </a:lnTo>
                  <a:lnTo>
                    <a:pt x="0" y="50"/>
                  </a:lnTo>
                  <a:lnTo>
                    <a:pt x="0" y="48"/>
                  </a:lnTo>
                  <a:lnTo>
                    <a:pt x="2" y="44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59" name="Freeform 124"/>
            <p:cNvSpPr>
              <a:spLocks/>
            </p:cNvSpPr>
            <p:nvPr/>
          </p:nvSpPr>
          <p:spPr bwMode="gray">
            <a:xfrm>
              <a:off x="2957" y="3706"/>
              <a:ext cx="74" cy="110"/>
            </a:xfrm>
            <a:custGeom>
              <a:avLst/>
              <a:gdLst>
                <a:gd name="T0" fmla="*/ 8 w 74"/>
                <a:gd name="T1" fmla="*/ 0 h 110"/>
                <a:gd name="T2" fmla="*/ 4 w 74"/>
                <a:gd name="T3" fmla="*/ 2 h 110"/>
                <a:gd name="T4" fmla="*/ 2 w 74"/>
                <a:gd name="T5" fmla="*/ 4 h 110"/>
                <a:gd name="T6" fmla="*/ 2 w 74"/>
                <a:gd name="T7" fmla="*/ 12 h 110"/>
                <a:gd name="T8" fmla="*/ 8 w 74"/>
                <a:gd name="T9" fmla="*/ 20 h 110"/>
                <a:gd name="T10" fmla="*/ 14 w 74"/>
                <a:gd name="T11" fmla="*/ 30 h 110"/>
                <a:gd name="T12" fmla="*/ 20 w 74"/>
                <a:gd name="T13" fmla="*/ 38 h 110"/>
                <a:gd name="T14" fmla="*/ 22 w 74"/>
                <a:gd name="T15" fmla="*/ 40 h 110"/>
                <a:gd name="T16" fmla="*/ 22 w 74"/>
                <a:gd name="T17" fmla="*/ 54 h 110"/>
                <a:gd name="T18" fmla="*/ 18 w 74"/>
                <a:gd name="T19" fmla="*/ 74 h 110"/>
                <a:gd name="T20" fmla="*/ 18 w 74"/>
                <a:gd name="T21" fmla="*/ 78 h 110"/>
                <a:gd name="T22" fmla="*/ 22 w 74"/>
                <a:gd name="T23" fmla="*/ 84 h 110"/>
                <a:gd name="T24" fmla="*/ 28 w 74"/>
                <a:gd name="T25" fmla="*/ 92 h 110"/>
                <a:gd name="T26" fmla="*/ 32 w 74"/>
                <a:gd name="T27" fmla="*/ 102 h 110"/>
                <a:gd name="T28" fmla="*/ 36 w 74"/>
                <a:gd name="T29" fmla="*/ 110 h 110"/>
                <a:gd name="T30" fmla="*/ 38 w 74"/>
                <a:gd name="T31" fmla="*/ 110 h 110"/>
                <a:gd name="T32" fmla="*/ 40 w 74"/>
                <a:gd name="T33" fmla="*/ 102 h 110"/>
                <a:gd name="T34" fmla="*/ 46 w 74"/>
                <a:gd name="T35" fmla="*/ 90 h 110"/>
                <a:gd name="T36" fmla="*/ 54 w 74"/>
                <a:gd name="T37" fmla="*/ 82 h 110"/>
                <a:gd name="T38" fmla="*/ 60 w 74"/>
                <a:gd name="T39" fmla="*/ 78 h 110"/>
                <a:gd name="T40" fmla="*/ 66 w 74"/>
                <a:gd name="T41" fmla="*/ 68 h 110"/>
                <a:gd name="T42" fmla="*/ 70 w 74"/>
                <a:gd name="T43" fmla="*/ 58 h 110"/>
                <a:gd name="T44" fmla="*/ 72 w 74"/>
                <a:gd name="T45" fmla="*/ 50 h 110"/>
                <a:gd name="T46" fmla="*/ 72 w 74"/>
                <a:gd name="T47" fmla="*/ 50 h 110"/>
                <a:gd name="T48" fmla="*/ 64 w 74"/>
                <a:gd name="T49" fmla="*/ 52 h 110"/>
                <a:gd name="T50" fmla="*/ 54 w 74"/>
                <a:gd name="T51" fmla="*/ 52 h 110"/>
                <a:gd name="T52" fmla="*/ 46 w 74"/>
                <a:gd name="T53" fmla="*/ 48 h 110"/>
                <a:gd name="T54" fmla="*/ 38 w 74"/>
                <a:gd name="T55" fmla="*/ 40 h 110"/>
                <a:gd name="T56" fmla="*/ 34 w 74"/>
                <a:gd name="T57" fmla="*/ 32 h 110"/>
                <a:gd name="T58" fmla="*/ 32 w 74"/>
                <a:gd name="T59" fmla="*/ 28 h 110"/>
                <a:gd name="T60" fmla="*/ 18 w 74"/>
                <a:gd name="T61" fmla="*/ 10 h 110"/>
                <a:gd name="T62" fmla="*/ 18 w 74"/>
                <a:gd name="T63" fmla="*/ 6 h 110"/>
                <a:gd name="T64" fmla="*/ 12 w 74"/>
                <a:gd name="T65" fmla="*/ 2 h 11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74"/>
                <a:gd name="T100" fmla="*/ 0 h 110"/>
                <a:gd name="T101" fmla="*/ 74 w 74"/>
                <a:gd name="T102" fmla="*/ 110 h 11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74" h="110">
                  <a:moveTo>
                    <a:pt x="10" y="0"/>
                  </a:moveTo>
                  <a:lnTo>
                    <a:pt x="8" y="0"/>
                  </a:lnTo>
                  <a:lnTo>
                    <a:pt x="6" y="2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4"/>
                  </a:lnTo>
                  <a:lnTo>
                    <a:pt x="0" y="8"/>
                  </a:lnTo>
                  <a:lnTo>
                    <a:pt x="2" y="12"/>
                  </a:lnTo>
                  <a:lnTo>
                    <a:pt x="4" y="16"/>
                  </a:lnTo>
                  <a:lnTo>
                    <a:pt x="8" y="20"/>
                  </a:lnTo>
                  <a:lnTo>
                    <a:pt x="10" y="26"/>
                  </a:lnTo>
                  <a:lnTo>
                    <a:pt x="14" y="30"/>
                  </a:lnTo>
                  <a:lnTo>
                    <a:pt x="16" y="34"/>
                  </a:lnTo>
                  <a:lnTo>
                    <a:pt x="20" y="38"/>
                  </a:lnTo>
                  <a:lnTo>
                    <a:pt x="22" y="40"/>
                  </a:lnTo>
                  <a:lnTo>
                    <a:pt x="22" y="44"/>
                  </a:lnTo>
                  <a:lnTo>
                    <a:pt x="22" y="54"/>
                  </a:lnTo>
                  <a:lnTo>
                    <a:pt x="20" y="64"/>
                  </a:lnTo>
                  <a:lnTo>
                    <a:pt x="18" y="74"/>
                  </a:lnTo>
                  <a:lnTo>
                    <a:pt x="18" y="78"/>
                  </a:lnTo>
                  <a:lnTo>
                    <a:pt x="18" y="80"/>
                  </a:lnTo>
                  <a:lnTo>
                    <a:pt x="22" y="84"/>
                  </a:lnTo>
                  <a:lnTo>
                    <a:pt x="24" y="88"/>
                  </a:lnTo>
                  <a:lnTo>
                    <a:pt x="28" y="92"/>
                  </a:lnTo>
                  <a:lnTo>
                    <a:pt x="30" y="96"/>
                  </a:lnTo>
                  <a:lnTo>
                    <a:pt x="32" y="102"/>
                  </a:lnTo>
                  <a:lnTo>
                    <a:pt x="34" y="106"/>
                  </a:lnTo>
                  <a:lnTo>
                    <a:pt x="36" y="110"/>
                  </a:lnTo>
                  <a:lnTo>
                    <a:pt x="38" y="110"/>
                  </a:lnTo>
                  <a:lnTo>
                    <a:pt x="38" y="106"/>
                  </a:lnTo>
                  <a:lnTo>
                    <a:pt x="40" y="102"/>
                  </a:lnTo>
                  <a:lnTo>
                    <a:pt x="44" y="96"/>
                  </a:lnTo>
                  <a:lnTo>
                    <a:pt x="46" y="90"/>
                  </a:lnTo>
                  <a:lnTo>
                    <a:pt x="50" y="86"/>
                  </a:lnTo>
                  <a:lnTo>
                    <a:pt x="54" y="82"/>
                  </a:lnTo>
                  <a:lnTo>
                    <a:pt x="56" y="80"/>
                  </a:lnTo>
                  <a:lnTo>
                    <a:pt x="60" y="78"/>
                  </a:lnTo>
                  <a:lnTo>
                    <a:pt x="64" y="74"/>
                  </a:lnTo>
                  <a:lnTo>
                    <a:pt x="66" y="68"/>
                  </a:lnTo>
                  <a:lnTo>
                    <a:pt x="68" y="64"/>
                  </a:lnTo>
                  <a:lnTo>
                    <a:pt x="70" y="58"/>
                  </a:lnTo>
                  <a:lnTo>
                    <a:pt x="72" y="54"/>
                  </a:lnTo>
                  <a:lnTo>
                    <a:pt x="72" y="50"/>
                  </a:lnTo>
                  <a:lnTo>
                    <a:pt x="74" y="50"/>
                  </a:lnTo>
                  <a:lnTo>
                    <a:pt x="72" y="50"/>
                  </a:lnTo>
                  <a:lnTo>
                    <a:pt x="68" y="50"/>
                  </a:lnTo>
                  <a:lnTo>
                    <a:pt x="64" y="52"/>
                  </a:lnTo>
                  <a:lnTo>
                    <a:pt x="58" y="52"/>
                  </a:lnTo>
                  <a:lnTo>
                    <a:pt x="54" y="52"/>
                  </a:lnTo>
                  <a:lnTo>
                    <a:pt x="48" y="50"/>
                  </a:lnTo>
                  <a:lnTo>
                    <a:pt x="46" y="48"/>
                  </a:lnTo>
                  <a:lnTo>
                    <a:pt x="42" y="44"/>
                  </a:lnTo>
                  <a:lnTo>
                    <a:pt x="38" y="40"/>
                  </a:lnTo>
                  <a:lnTo>
                    <a:pt x="36" y="36"/>
                  </a:lnTo>
                  <a:lnTo>
                    <a:pt x="34" y="32"/>
                  </a:lnTo>
                  <a:lnTo>
                    <a:pt x="32" y="30"/>
                  </a:lnTo>
                  <a:lnTo>
                    <a:pt x="32" y="28"/>
                  </a:lnTo>
                  <a:lnTo>
                    <a:pt x="18" y="10"/>
                  </a:lnTo>
                  <a:lnTo>
                    <a:pt x="18" y="8"/>
                  </a:lnTo>
                  <a:lnTo>
                    <a:pt x="18" y="6"/>
                  </a:lnTo>
                  <a:lnTo>
                    <a:pt x="16" y="2"/>
                  </a:lnTo>
                  <a:lnTo>
                    <a:pt x="12" y="2"/>
                  </a:lnTo>
                  <a:lnTo>
                    <a:pt x="10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60" name="Freeform 125"/>
            <p:cNvSpPr>
              <a:spLocks/>
            </p:cNvSpPr>
            <p:nvPr/>
          </p:nvSpPr>
          <p:spPr bwMode="gray">
            <a:xfrm>
              <a:off x="2887" y="3810"/>
              <a:ext cx="92" cy="104"/>
            </a:xfrm>
            <a:custGeom>
              <a:avLst/>
              <a:gdLst>
                <a:gd name="T0" fmla="*/ 4 w 92"/>
                <a:gd name="T1" fmla="*/ 80 h 104"/>
                <a:gd name="T2" fmla="*/ 4 w 92"/>
                <a:gd name="T3" fmla="*/ 80 h 104"/>
                <a:gd name="T4" fmla="*/ 2 w 92"/>
                <a:gd name="T5" fmla="*/ 82 h 104"/>
                <a:gd name="T6" fmla="*/ 0 w 92"/>
                <a:gd name="T7" fmla="*/ 84 h 104"/>
                <a:gd name="T8" fmla="*/ 0 w 92"/>
                <a:gd name="T9" fmla="*/ 88 h 104"/>
                <a:gd name="T10" fmla="*/ 0 w 92"/>
                <a:gd name="T11" fmla="*/ 90 h 104"/>
                <a:gd name="T12" fmla="*/ 0 w 92"/>
                <a:gd name="T13" fmla="*/ 94 h 104"/>
                <a:gd name="T14" fmla="*/ 4 w 92"/>
                <a:gd name="T15" fmla="*/ 96 h 104"/>
                <a:gd name="T16" fmla="*/ 10 w 92"/>
                <a:gd name="T17" fmla="*/ 98 h 104"/>
                <a:gd name="T18" fmla="*/ 16 w 92"/>
                <a:gd name="T19" fmla="*/ 100 h 104"/>
                <a:gd name="T20" fmla="*/ 22 w 92"/>
                <a:gd name="T21" fmla="*/ 102 h 104"/>
                <a:gd name="T22" fmla="*/ 28 w 92"/>
                <a:gd name="T23" fmla="*/ 104 h 104"/>
                <a:gd name="T24" fmla="*/ 34 w 92"/>
                <a:gd name="T25" fmla="*/ 104 h 104"/>
                <a:gd name="T26" fmla="*/ 36 w 92"/>
                <a:gd name="T27" fmla="*/ 104 h 104"/>
                <a:gd name="T28" fmla="*/ 40 w 92"/>
                <a:gd name="T29" fmla="*/ 102 h 104"/>
                <a:gd name="T30" fmla="*/ 44 w 92"/>
                <a:gd name="T31" fmla="*/ 98 h 104"/>
                <a:gd name="T32" fmla="*/ 48 w 92"/>
                <a:gd name="T33" fmla="*/ 94 h 104"/>
                <a:gd name="T34" fmla="*/ 50 w 92"/>
                <a:gd name="T35" fmla="*/ 90 h 104"/>
                <a:gd name="T36" fmla="*/ 52 w 92"/>
                <a:gd name="T37" fmla="*/ 86 h 104"/>
                <a:gd name="T38" fmla="*/ 52 w 92"/>
                <a:gd name="T39" fmla="*/ 82 h 104"/>
                <a:gd name="T40" fmla="*/ 52 w 92"/>
                <a:gd name="T41" fmla="*/ 78 h 104"/>
                <a:gd name="T42" fmla="*/ 50 w 92"/>
                <a:gd name="T43" fmla="*/ 74 h 104"/>
                <a:gd name="T44" fmla="*/ 52 w 92"/>
                <a:gd name="T45" fmla="*/ 70 h 104"/>
                <a:gd name="T46" fmla="*/ 54 w 92"/>
                <a:gd name="T47" fmla="*/ 66 h 104"/>
                <a:gd name="T48" fmla="*/ 58 w 92"/>
                <a:gd name="T49" fmla="*/ 64 h 104"/>
                <a:gd name="T50" fmla="*/ 62 w 92"/>
                <a:gd name="T51" fmla="*/ 60 h 104"/>
                <a:gd name="T52" fmla="*/ 66 w 92"/>
                <a:gd name="T53" fmla="*/ 54 h 104"/>
                <a:gd name="T54" fmla="*/ 70 w 92"/>
                <a:gd name="T55" fmla="*/ 50 h 104"/>
                <a:gd name="T56" fmla="*/ 72 w 92"/>
                <a:gd name="T57" fmla="*/ 46 h 104"/>
                <a:gd name="T58" fmla="*/ 74 w 92"/>
                <a:gd name="T59" fmla="*/ 44 h 104"/>
                <a:gd name="T60" fmla="*/ 74 w 92"/>
                <a:gd name="T61" fmla="*/ 42 h 104"/>
                <a:gd name="T62" fmla="*/ 80 w 92"/>
                <a:gd name="T63" fmla="*/ 30 h 104"/>
                <a:gd name="T64" fmla="*/ 82 w 92"/>
                <a:gd name="T65" fmla="*/ 28 h 104"/>
                <a:gd name="T66" fmla="*/ 84 w 92"/>
                <a:gd name="T67" fmla="*/ 26 h 104"/>
                <a:gd name="T68" fmla="*/ 86 w 92"/>
                <a:gd name="T69" fmla="*/ 24 h 104"/>
                <a:gd name="T70" fmla="*/ 88 w 92"/>
                <a:gd name="T71" fmla="*/ 20 h 104"/>
                <a:gd name="T72" fmla="*/ 90 w 92"/>
                <a:gd name="T73" fmla="*/ 16 h 104"/>
                <a:gd name="T74" fmla="*/ 92 w 92"/>
                <a:gd name="T75" fmla="*/ 12 h 104"/>
                <a:gd name="T76" fmla="*/ 92 w 92"/>
                <a:gd name="T77" fmla="*/ 8 h 104"/>
                <a:gd name="T78" fmla="*/ 90 w 92"/>
                <a:gd name="T79" fmla="*/ 6 h 104"/>
                <a:gd name="T80" fmla="*/ 86 w 92"/>
                <a:gd name="T81" fmla="*/ 4 h 104"/>
                <a:gd name="T82" fmla="*/ 82 w 92"/>
                <a:gd name="T83" fmla="*/ 2 h 104"/>
                <a:gd name="T84" fmla="*/ 78 w 92"/>
                <a:gd name="T85" fmla="*/ 0 h 104"/>
                <a:gd name="T86" fmla="*/ 74 w 92"/>
                <a:gd name="T87" fmla="*/ 0 h 104"/>
                <a:gd name="T88" fmla="*/ 70 w 92"/>
                <a:gd name="T89" fmla="*/ 0 h 104"/>
                <a:gd name="T90" fmla="*/ 68 w 92"/>
                <a:gd name="T91" fmla="*/ 2 h 104"/>
                <a:gd name="T92" fmla="*/ 66 w 92"/>
                <a:gd name="T93" fmla="*/ 4 h 104"/>
                <a:gd name="T94" fmla="*/ 64 w 92"/>
                <a:gd name="T95" fmla="*/ 8 h 104"/>
                <a:gd name="T96" fmla="*/ 62 w 92"/>
                <a:gd name="T97" fmla="*/ 10 h 104"/>
                <a:gd name="T98" fmla="*/ 60 w 92"/>
                <a:gd name="T99" fmla="*/ 12 h 104"/>
                <a:gd name="T100" fmla="*/ 60 w 92"/>
                <a:gd name="T101" fmla="*/ 12 h 104"/>
                <a:gd name="T102" fmla="*/ 58 w 92"/>
                <a:gd name="T103" fmla="*/ 26 h 104"/>
                <a:gd name="T104" fmla="*/ 42 w 92"/>
                <a:gd name="T105" fmla="*/ 36 h 104"/>
                <a:gd name="T106" fmla="*/ 32 w 92"/>
                <a:gd name="T107" fmla="*/ 44 h 104"/>
                <a:gd name="T108" fmla="*/ 20 w 92"/>
                <a:gd name="T109" fmla="*/ 62 h 104"/>
                <a:gd name="T110" fmla="*/ 14 w 92"/>
                <a:gd name="T111" fmla="*/ 72 h 104"/>
                <a:gd name="T112" fmla="*/ 14 w 92"/>
                <a:gd name="T113" fmla="*/ 72 h 104"/>
                <a:gd name="T114" fmla="*/ 12 w 92"/>
                <a:gd name="T115" fmla="*/ 72 h 104"/>
                <a:gd name="T116" fmla="*/ 8 w 92"/>
                <a:gd name="T117" fmla="*/ 72 h 104"/>
                <a:gd name="T118" fmla="*/ 6 w 92"/>
                <a:gd name="T119" fmla="*/ 76 h 104"/>
                <a:gd name="T120" fmla="*/ 4 w 92"/>
                <a:gd name="T121" fmla="*/ 80 h 10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92"/>
                <a:gd name="T184" fmla="*/ 0 h 104"/>
                <a:gd name="T185" fmla="*/ 92 w 92"/>
                <a:gd name="T186" fmla="*/ 104 h 10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92" h="104">
                  <a:moveTo>
                    <a:pt x="4" y="80"/>
                  </a:moveTo>
                  <a:lnTo>
                    <a:pt x="4" y="80"/>
                  </a:lnTo>
                  <a:lnTo>
                    <a:pt x="2" y="82"/>
                  </a:lnTo>
                  <a:lnTo>
                    <a:pt x="0" y="84"/>
                  </a:lnTo>
                  <a:lnTo>
                    <a:pt x="0" y="88"/>
                  </a:lnTo>
                  <a:lnTo>
                    <a:pt x="0" y="90"/>
                  </a:lnTo>
                  <a:lnTo>
                    <a:pt x="0" y="94"/>
                  </a:lnTo>
                  <a:lnTo>
                    <a:pt x="4" y="96"/>
                  </a:lnTo>
                  <a:lnTo>
                    <a:pt x="10" y="98"/>
                  </a:lnTo>
                  <a:lnTo>
                    <a:pt x="16" y="100"/>
                  </a:lnTo>
                  <a:lnTo>
                    <a:pt x="22" y="102"/>
                  </a:lnTo>
                  <a:lnTo>
                    <a:pt x="28" y="104"/>
                  </a:lnTo>
                  <a:lnTo>
                    <a:pt x="34" y="104"/>
                  </a:lnTo>
                  <a:lnTo>
                    <a:pt x="36" y="104"/>
                  </a:lnTo>
                  <a:lnTo>
                    <a:pt x="40" y="102"/>
                  </a:lnTo>
                  <a:lnTo>
                    <a:pt x="44" y="98"/>
                  </a:lnTo>
                  <a:lnTo>
                    <a:pt x="48" y="94"/>
                  </a:lnTo>
                  <a:lnTo>
                    <a:pt x="50" y="90"/>
                  </a:lnTo>
                  <a:lnTo>
                    <a:pt x="52" y="86"/>
                  </a:lnTo>
                  <a:lnTo>
                    <a:pt x="52" y="82"/>
                  </a:lnTo>
                  <a:lnTo>
                    <a:pt x="52" y="78"/>
                  </a:lnTo>
                  <a:lnTo>
                    <a:pt x="50" y="74"/>
                  </a:lnTo>
                  <a:lnTo>
                    <a:pt x="52" y="70"/>
                  </a:lnTo>
                  <a:lnTo>
                    <a:pt x="54" y="66"/>
                  </a:lnTo>
                  <a:lnTo>
                    <a:pt x="58" y="64"/>
                  </a:lnTo>
                  <a:lnTo>
                    <a:pt x="62" y="60"/>
                  </a:lnTo>
                  <a:lnTo>
                    <a:pt x="66" y="54"/>
                  </a:lnTo>
                  <a:lnTo>
                    <a:pt x="70" y="50"/>
                  </a:lnTo>
                  <a:lnTo>
                    <a:pt x="72" y="46"/>
                  </a:lnTo>
                  <a:lnTo>
                    <a:pt x="74" y="44"/>
                  </a:lnTo>
                  <a:lnTo>
                    <a:pt x="74" y="42"/>
                  </a:lnTo>
                  <a:lnTo>
                    <a:pt x="80" y="30"/>
                  </a:lnTo>
                  <a:lnTo>
                    <a:pt x="82" y="28"/>
                  </a:lnTo>
                  <a:lnTo>
                    <a:pt x="84" y="26"/>
                  </a:lnTo>
                  <a:lnTo>
                    <a:pt x="86" y="24"/>
                  </a:lnTo>
                  <a:lnTo>
                    <a:pt x="88" y="20"/>
                  </a:lnTo>
                  <a:lnTo>
                    <a:pt x="90" y="16"/>
                  </a:lnTo>
                  <a:lnTo>
                    <a:pt x="92" y="12"/>
                  </a:lnTo>
                  <a:lnTo>
                    <a:pt x="92" y="8"/>
                  </a:lnTo>
                  <a:lnTo>
                    <a:pt x="90" y="6"/>
                  </a:lnTo>
                  <a:lnTo>
                    <a:pt x="86" y="4"/>
                  </a:lnTo>
                  <a:lnTo>
                    <a:pt x="82" y="2"/>
                  </a:lnTo>
                  <a:lnTo>
                    <a:pt x="78" y="0"/>
                  </a:lnTo>
                  <a:lnTo>
                    <a:pt x="74" y="0"/>
                  </a:lnTo>
                  <a:lnTo>
                    <a:pt x="70" y="0"/>
                  </a:lnTo>
                  <a:lnTo>
                    <a:pt x="68" y="2"/>
                  </a:lnTo>
                  <a:lnTo>
                    <a:pt x="66" y="4"/>
                  </a:lnTo>
                  <a:lnTo>
                    <a:pt x="64" y="8"/>
                  </a:lnTo>
                  <a:lnTo>
                    <a:pt x="62" y="10"/>
                  </a:lnTo>
                  <a:lnTo>
                    <a:pt x="60" y="12"/>
                  </a:lnTo>
                  <a:lnTo>
                    <a:pt x="58" y="26"/>
                  </a:lnTo>
                  <a:lnTo>
                    <a:pt x="42" y="36"/>
                  </a:lnTo>
                  <a:lnTo>
                    <a:pt x="32" y="44"/>
                  </a:lnTo>
                  <a:lnTo>
                    <a:pt x="20" y="62"/>
                  </a:lnTo>
                  <a:lnTo>
                    <a:pt x="14" y="72"/>
                  </a:lnTo>
                  <a:lnTo>
                    <a:pt x="12" y="72"/>
                  </a:lnTo>
                  <a:lnTo>
                    <a:pt x="8" y="72"/>
                  </a:lnTo>
                  <a:lnTo>
                    <a:pt x="6" y="76"/>
                  </a:lnTo>
                  <a:lnTo>
                    <a:pt x="4" y="8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61" name="Freeform 126"/>
            <p:cNvSpPr>
              <a:spLocks/>
            </p:cNvSpPr>
            <p:nvPr/>
          </p:nvSpPr>
          <p:spPr bwMode="gray">
            <a:xfrm>
              <a:off x="2363" y="2868"/>
              <a:ext cx="36" cy="96"/>
            </a:xfrm>
            <a:custGeom>
              <a:avLst/>
              <a:gdLst>
                <a:gd name="T0" fmla="*/ 20 w 36"/>
                <a:gd name="T1" fmla="*/ 0 h 96"/>
                <a:gd name="T2" fmla="*/ 20 w 36"/>
                <a:gd name="T3" fmla="*/ 0 h 96"/>
                <a:gd name="T4" fmla="*/ 16 w 36"/>
                <a:gd name="T5" fmla="*/ 0 h 96"/>
                <a:gd name="T6" fmla="*/ 12 w 36"/>
                <a:gd name="T7" fmla="*/ 0 h 96"/>
                <a:gd name="T8" fmla="*/ 8 w 36"/>
                <a:gd name="T9" fmla="*/ 2 h 96"/>
                <a:gd name="T10" fmla="*/ 4 w 36"/>
                <a:gd name="T11" fmla="*/ 4 h 96"/>
                <a:gd name="T12" fmla="*/ 2 w 36"/>
                <a:gd name="T13" fmla="*/ 8 h 96"/>
                <a:gd name="T14" fmla="*/ 2 w 36"/>
                <a:gd name="T15" fmla="*/ 12 h 96"/>
                <a:gd name="T16" fmla="*/ 0 w 36"/>
                <a:gd name="T17" fmla="*/ 26 h 96"/>
                <a:gd name="T18" fmla="*/ 0 w 36"/>
                <a:gd name="T19" fmla="*/ 40 h 96"/>
                <a:gd name="T20" fmla="*/ 2 w 36"/>
                <a:gd name="T21" fmla="*/ 48 h 96"/>
                <a:gd name="T22" fmla="*/ 2 w 36"/>
                <a:gd name="T23" fmla="*/ 52 h 96"/>
                <a:gd name="T24" fmla="*/ 4 w 36"/>
                <a:gd name="T25" fmla="*/ 54 h 96"/>
                <a:gd name="T26" fmla="*/ 4 w 36"/>
                <a:gd name="T27" fmla="*/ 54 h 96"/>
                <a:gd name="T28" fmla="*/ 4 w 36"/>
                <a:gd name="T29" fmla="*/ 54 h 96"/>
                <a:gd name="T30" fmla="*/ 4 w 36"/>
                <a:gd name="T31" fmla="*/ 56 h 96"/>
                <a:gd name="T32" fmla="*/ 2 w 36"/>
                <a:gd name="T33" fmla="*/ 58 h 96"/>
                <a:gd name="T34" fmla="*/ 2 w 36"/>
                <a:gd name="T35" fmla="*/ 60 h 96"/>
                <a:gd name="T36" fmla="*/ 0 w 36"/>
                <a:gd name="T37" fmla="*/ 64 h 96"/>
                <a:gd name="T38" fmla="*/ 0 w 36"/>
                <a:gd name="T39" fmla="*/ 66 h 96"/>
                <a:gd name="T40" fmla="*/ 2 w 36"/>
                <a:gd name="T41" fmla="*/ 70 h 96"/>
                <a:gd name="T42" fmla="*/ 4 w 36"/>
                <a:gd name="T43" fmla="*/ 76 h 96"/>
                <a:gd name="T44" fmla="*/ 6 w 36"/>
                <a:gd name="T45" fmla="*/ 82 h 96"/>
                <a:gd name="T46" fmla="*/ 10 w 36"/>
                <a:gd name="T47" fmla="*/ 88 h 96"/>
                <a:gd name="T48" fmla="*/ 12 w 36"/>
                <a:gd name="T49" fmla="*/ 92 h 96"/>
                <a:gd name="T50" fmla="*/ 14 w 36"/>
                <a:gd name="T51" fmla="*/ 94 h 96"/>
                <a:gd name="T52" fmla="*/ 16 w 36"/>
                <a:gd name="T53" fmla="*/ 96 h 96"/>
                <a:gd name="T54" fmla="*/ 18 w 36"/>
                <a:gd name="T55" fmla="*/ 94 h 96"/>
                <a:gd name="T56" fmla="*/ 22 w 36"/>
                <a:gd name="T57" fmla="*/ 90 h 96"/>
                <a:gd name="T58" fmla="*/ 24 w 36"/>
                <a:gd name="T59" fmla="*/ 88 h 96"/>
                <a:gd name="T60" fmla="*/ 24 w 36"/>
                <a:gd name="T61" fmla="*/ 84 h 96"/>
                <a:gd name="T62" fmla="*/ 24 w 36"/>
                <a:gd name="T63" fmla="*/ 78 h 96"/>
                <a:gd name="T64" fmla="*/ 24 w 36"/>
                <a:gd name="T65" fmla="*/ 72 h 96"/>
                <a:gd name="T66" fmla="*/ 24 w 36"/>
                <a:gd name="T67" fmla="*/ 66 h 96"/>
                <a:gd name="T68" fmla="*/ 24 w 36"/>
                <a:gd name="T69" fmla="*/ 60 h 96"/>
                <a:gd name="T70" fmla="*/ 24 w 36"/>
                <a:gd name="T71" fmla="*/ 56 h 96"/>
                <a:gd name="T72" fmla="*/ 24 w 36"/>
                <a:gd name="T73" fmla="*/ 56 h 96"/>
                <a:gd name="T74" fmla="*/ 30 w 36"/>
                <a:gd name="T75" fmla="*/ 42 h 96"/>
                <a:gd name="T76" fmla="*/ 30 w 36"/>
                <a:gd name="T77" fmla="*/ 40 h 96"/>
                <a:gd name="T78" fmla="*/ 30 w 36"/>
                <a:gd name="T79" fmla="*/ 36 h 96"/>
                <a:gd name="T80" fmla="*/ 30 w 36"/>
                <a:gd name="T81" fmla="*/ 32 h 96"/>
                <a:gd name="T82" fmla="*/ 30 w 36"/>
                <a:gd name="T83" fmla="*/ 28 h 96"/>
                <a:gd name="T84" fmla="*/ 32 w 36"/>
                <a:gd name="T85" fmla="*/ 24 h 96"/>
                <a:gd name="T86" fmla="*/ 32 w 36"/>
                <a:gd name="T87" fmla="*/ 24 h 96"/>
                <a:gd name="T88" fmla="*/ 34 w 36"/>
                <a:gd name="T89" fmla="*/ 22 h 96"/>
                <a:gd name="T90" fmla="*/ 34 w 36"/>
                <a:gd name="T91" fmla="*/ 20 h 96"/>
                <a:gd name="T92" fmla="*/ 34 w 36"/>
                <a:gd name="T93" fmla="*/ 16 h 96"/>
                <a:gd name="T94" fmla="*/ 34 w 36"/>
                <a:gd name="T95" fmla="*/ 10 h 96"/>
                <a:gd name="T96" fmla="*/ 34 w 36"/>
                <a:gd name="T97" fmla="*/ 6 h 96"/>
                <a:gd name="T98" fmla="*/ 34 w 36"/>
                <a:gd name="T99" fmla="*/ 2 h 96"/>
                <a:gd name="T100" fmla="*/ 36 w 36"/>
                <a:gd name="T101" fmla="*/ 0 h 96"/>
                <a:gd name="T102" fmla="*/ 34 w 36"/>
                <a:gd name="T103" fmla="*/ 0 h 96"/>
                <a:gd name="T104" fmla="*/ 32 w 36"/>
                <a:gd name="T105" fmla="*/ 0 h 96"/>
                <a:gd name="T106" fmla="*/ 28 w 36"/>
                <a:gd name="T107" fmla="*/ 2 h 96"/>
                <a:gd name="T108" fmla="*/ 24 w 36"/>
                <a:gd name="T109" fmla="*/ 2 h 96"/>
                <a:gd name="T110" fmla="*/ 20 w 36"/>
                <a:gd name="T111" fmla="*/ 0 h 9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6"/>
                <a:gd name="T169" fmla="*/ 0 h 96"/>
                <a:gd name="T170" fmla="*/ 36 w 36"/>
                <a:gd name="T171" fmla="*/ 96 h 9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6" h="96">
                  <a:moveTo>
                    <a:pt x="20" y="0"/>
                  </a:moveTo>
                  <a:lnTo>
                    <a:pt x="20" y="0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4" y="4"/>
                  </a:lnTo>
                  <a:lnTo>
                    <a:pt x="2" y="8"/>
                  </a:lnTo>
                  <a:lnTo>
                    <a:pt x="2" y="12"/>
                  </a:lnTo>
                  <a:lnTo>
                    <a:pt x="0" y="26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2" y="52"/>
                  </a:lnTo>
                  <a:lnTo>
                    <a:pt x="4" y="54"/>
                  </a:lnTo>
                  <a:lnTo>
                    <a:pt x="4" y="56"/>
                  </a:lnTo>
                  <a:lnTo>
                    <a:pt x="2" y="58"/>
                  </a:lnTo>
                  <a:lnTo>
                    <a:pt x="2" y="60"/>
                  </a:lnTo>
                  <a:lnTo>
                    <a:pt x="0" y="64"/>
                  </a:lnTo>
                  <a:lnTo>
                    <a:pt x="0" y="66"/>
                  </a:lnTo>
                  <a:lnTo>
                    <a:pt x="2" y="70"/>
                  </a:lnTo>
                  <a:lnTo>
                    <a:pt x="4" y="76"/>
                  </a:lnTo>
                  <a:lnTo>
                    <a:pt x="6" y="82"/>
                  </a:lnTo>
                  <a:lnTo>
                    <a:pt x="10" y="88"/>
                  </a:lnTo>
                  <a:lnTo>
                    <a:pt x="12" y="92"/>
                  </a:lnTo>
                  <a:lnTo>
                    <a:pt x="14" y="94"/>
                  </a:lnTo>
                  <a:lnTo>
                    <a:pt x="16" y="96"/>
                  </a:lnTo>
                  <a:lnTo>
                    <a:pt x="18" y="94"/>
                  </a:lnTo>
                  <a:lnTo>
                    <a:pt x="22" y="90"/>
                  </a:lnTo>
                  <a:lnTo>
                    <a:pt x="24" y="88"/>
                  </a:lnTo>
                  <a:lnTo>
                    <a:pt x="24" y="84"/>
                  </a:lnTo>
                  <a:lnTo>
                    <a:pt x="24" y="78"/>
                  </a:lnTo>
                  <a:lnTo>
                    <a:pt x="24" y="72"/>
                  </a:lnTo>
                  <a:lnTo>
                    <a:pt x="24" y="66"/>
                  </a:lnTo>
                  <a:lnTo>
                    <a:pt x="24" y="60"/>
                  </a:lnTo>
                  <a:lnTo>
                    <a:pt x="24" y="56"/>
                  </a:lnTo>
                  <a:lnTo>
                    <a:pt x="30" y="42"/>
                  </a:lnTo>
                  <a:lnTo>
                    <a:pt x="30" y="40"/>
                  </a:lnTo>
                  <a:lnTo>
                    <a:pt x="30" y="36"/>
                  </a:lnTo>
                  <a:lnTo>
                    <a:pt x="30" y="32"/>
                  </a:lnTo>
                  <a:lnTo>
                    <a:pt x="30" y="28"/>
                  </a:lnTo>
                  <a:lnTo>
                    <a:pt x="32" y="24"/>
                  </a:lnTo>
                  <a:lnTo>
                    <a:pt x="34" y="22"/>
                  </a:lnTo>
                  <a:lnTo>
                    <a:pt x="34" y="20"/>
                  </a:lnTo>
                  <a:lnTo>
                    <a:pt x="34" y="16"/>
                  </a:lnTo>
                  <a:lnTo>
                    <a:pt x="34" y="10"/>
                  </a:lnTo>
                  <a:lnTo>
                    <a:pt x="34" y="6"/>
                  </a:lnTo>
                  <a:lnTo>
                    <a:pt x="34" y="2"/>
                  </a:lnTo>
                  <a:lnTo>
                    <a:pt x="36" y="0"/>
                  </a:lnTo>
                  <a:lnTo>
                    <a:pt x="34" y="0"/>
                  </a:lnTo>
                  <a:lnTo>
                    <a:pt x="32" y="0"/>
                  </a:lnTo>
                  <a:lnTo>
                    <a:pt x="28" y="2"/>
                  </a:lnTo>
                  <a:lnTo>
                    <a:pt x="24" y="2"/>
                  </a:lnTo>
                  <a:lnTo>
                    <a:pt x="20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62" name="Freeform 127"/>
            <p:cNvSpPr>
              <a:spLocks/>
            </p:cNvSpPr>
            <p:nvPr/>
          </p:nvSpPr>
          <p:spPr bwMode="gray">
            <a:xfrm>
              <a:off x="2331" y="2968"/>
              <a:ext cx="32" cy="34"/>
            </a:xfrm>
            <a:custGeom>
              <a:avLst/>
              <a:gdLst>
                <a:gd name="T0" fmla="*/ 2 w 32"/>
                <a:gd name="T1" fmla="*/ 28 h 34"/>
                <a:gd name="T2" fmla="*/ 2 w 32"/>
                <a:gd name="T3" fmla="*/ 28 h 34"/>
                <a:gd name="T4" fmla="*/ 0 w 32"/>
                <a:gd name="T5" fmla="*/ 30 h 34"/>
                <a:gd name="T6" fmla="*/ 0 w 32"/>
                <a:gd name="T7" fmla="*/ 30 h 34"/>
                <a:gd name="T8" fmla="*/ 2 w 32"/>
                <a:gd name="T9" fmla="*/ 32 h 34"/>
                <a:gd name="T10" fmla="*/ 4 w 32"/>
                <a:gd name="T11" fmla="*/ 34 h 34"/>
                <a:gd name="T12" fmla="*/ 6 w 32"/>
                <a:gd name="T13" fmla="*/ 32 h 34"/>
                <a:gd name="T14" fmla="*/ 10 w 32"/>
                <a:gd name="T15" fmla="*/ 32 h 34"/>
                <a:gd name="T16" fmla="*/ 12 w 32"/>
                <a:gd name="T17" fmla="*/ 30 h 34"/>
                <a:gd name="T18" fmla="*/ 16 w 32"/>
                <a:gd name="T19" fmla="*/ 26 h 34"/>
                <a:gd name="T20" fmla="*/ 20 w 32"/>
                <a:gd name="T21" fmla="*/ 24 h 34"/>
                <a:gd name="T22" fmla="*/ 22 w 32"/>
                <a:gd name="T23" fmla="*/ 22 h 34"/>
                <a:gd name="T24" fmla="*/ 22 w 32"/>
                <a:gd name="T25" fmla="*/ 22 h 34"/>
                <a:gd name="T26" fmla="*/ 22 w 32"/>
                <a:gd name="T27" fmla="*/ 22 h 34"/>
                <a:gd name="T28" fmla="*/ 24 w 32"/>
                <a:gd name="T29" fmla="*/ 20 h 34"/>
                <a:gd name="T30" fmla="*/ 26 w 32"/>
                <a:gd name="T31" fmla="*/ 16 h 34"/>
                <a:gd name="T32" fmla="*/ 28 w 32"/>
                <a:gd name="T33" fmla="*/ 12 h 34"/>
                <a:gd name="T34" fmla="*/ 30 w 32"/>
                <a:gd name="T35" fmla="*/ 10 h 34"/>
                <a:gd name="T36" fmla="*/ 32 w 32"/>
                <a:gd name="T37" fmla="*/ 6 h 34"/>
                <a:gd name="T38" fmla="*/ 32 w 32"/>
                <a:gd name="T39" fmla="*/ 4 h 34"/>
                <a:gd name="T40" fmla="*/ 32 w 32"/>
                <a:gd name="T41" fmla="*/ 4 h 34"/>
                <a:gd name="T42" fmla="*/ 32 w 32"/>
                <a:gd name="T43" fmla="*/ 2 h 34"/>
                <a:gd name="T44" fmla="*/ 30 w 32"/>
                <a:gd name="T45" fmla="*/ 0 h 34"/>
                <a:gd name="T46" fmla="*/ 28 w 32"/>
                <a:gd name="T47" fmla="*/ 0 h 34"/>
                <a:gd name="T48" fmla="*/ 26 w 32"/>
                <a:gd name="T49" fmla="*/ 0 h 34"/>
                <a:gd name="T50" fmla="*/ 22 w 32"/>
                <a:gd name="T51" fmla="*/ 2 h 34"/>
                <a:gd name="T52" fmla="*/ 20 w 32"/>
                <a:gd name="T53" fmla="*/ 6 h 34"/>
                <a:gd name="T54" fmla="*/ 16 w 32"/>
                <a:gd name="T55" fmla="*/ 10 h 34"/>
                <a:gd name="T56" fmla="*/ 12 w 32"/>
                <a:gd name="T57" fmla="*/ 14 h 34"/>
                <a:gd name="T58" fmla="*/ 8 w 32"/>
                <a:gd name="T59" fmla="*/ 20 h 34"/>
                <a:gd name="T60" fmla="*/ 4 w 32"/>
                <a:gd name="T61" fmla="*/ 24 h 34"/>
                <a:gd name="T62" fmla="*/ 2 w 32"/>
                <a:gd name="T63" fmla="*/ 26 h 34"/>
                <a:gd name="T64" fmla="*/ 2 w 32"/>
                <a:gd name="T65" fmla="*/ 28 h 3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2"/>
                <a:gd name="T100" fmla="*/ 0 h 34"/>
                <a:gd name="T101" fmla="*/ 32 w 32"/>
                <a:gd name="T102" fmla="*/ 34 h 3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2" h="34">
                  <a:moveTo>
                    <a:pt x="2" y="28"/>
                  </a:moveTo>
                  <a:lnTo>
                    <a:pt x="2" y="28"/>
                  </a:lnTo>
                  <a:lnTo>
                    <a:pt x="0" y="30"/>
                  </a:lnTo>
                  <a:lnTo>
                    <a:pt x="2" y="32"/>
                  </a:lnTo>
                  <a:lnTo>
                    <a:pt x="4" y="34"/>
                  </a:lnTo>
                  <a:lnTo>
                    <a:pt x="6" y="32"/>
                  </a:lnTo>
                  <a:lnTo>
                    <a:pt x="10" y="32"/>
                  </a:lnTo>
                  <a:lnTo>
                    <a:pt x="12" y="30"/>
                  </a:lnTo>
                  <a:lnTo>
                    <a:pt x="16" y="26"/>
                  </a:lnTo>
                  <a:lnTo>
                    <a:pt x="20" y="24"/>
                  </a:lnTo>
                  <a:lnTo>
                    <a:pt x="22" y="22"/>
                  </a:lnTo>
                  <a:lnTo>
                    <a:pt x="24" y="20"/>
                  </a:lnTo>
                  <a:lnTo>
                    <a:pt x="26" y="16"/>
                  </a:lnTo>
                  <a:lnTo>
                    <a:pt x="28" y="12"/>
                  </a:lnTo>
                  <a:lnTo>
                    <a:pt x="30" y="10"/>
                  </a:lnTo>
                  <a:lnTo>
                    <a:pt x="32" y="6"/>
                  </a:lnTo>
                  <a:lnTo>
                    <a:pt x="32" y="4"/>
                  </a:lnTo>
                  <a:lnTo>
                    <a:pt x="32" y="2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6" y="0"/>
                  </a:lnTo>
                  <a:lnTo>
                    <a:pt x="22" y="2"/>
                  </a:lnTo>
                  <a:lnTo>
                    <a:pt x="20" y="6"/>
                  </a:lnTo>
                  <a:lnTo>
                    <a:pt x="16" y="10"/>
                  </a:lnTo>
                  <a:lnTo>
                    <a:pt x="12" y="14"/>
                  </a:lnTo>
                  <a:lnTo>
                    <a:pt x="8" y="20"/>
                  </a:lnTo>
                  <a:lnTo>
                    <a:pt x="4" y="24"/>
                  </a:lnTo>
                  <a:lnTo>
                    <a:pt x="2" y="26"/>
                  </a:lnTo>
                  <a:lnTo>
                    <a:pt x="2" y="28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63" name="Freeform 128"/>
            <p:cNvSpPr>
              <a:spLocks/>
            </p:cNvSpPr>
            <p:nvPr/>
          </p:nvSpPr>
          <p:spPr bwMode="gray">
            <a:xfrm>
              <a:off x="2391" y="2992"/>
              <a:ext cx="60" cy="46"/>
            </a:xfrm>
            <a:custGeom>
              <a:avLst/>
              <a:gdLst>
                <a:gd name="T0" fmla="*/ 42 w 60"/>
                <a:gd name="T1" fmla="*/ 2 h 46"/>
                <a:gd name="T2" fmla="*/ 30 w 60"/>
                <a:gd name="T3" fmla="*/ 8 h 46"/>
                <a:gd name="T4" fmla="*/ 20 w 60"/>
                <a:gd name="T5" fmla="*/ 10 h 46"/>
                <a:gd name="T6" fmla="*/ 6 w 60"/>
                <a:gd name="T7" fmla="*/ 16 h 46"/>
                <a:gd name="T8" fmla="*/ 6 w 60"/>
                <a:gd name="T9" fmla="*/ 18 h 46"/>
                <a:gd name="T10" fmla="*/ 4 w 60"/>
                <a:gd name="T11" fmla="*/ 20 h 46"/>
                <a:gd name="T12" fmla="*/ 2 w 60"/>
                <a:gd name="T13" fmla="*/ 22 h 46"/>
                <a:gd name="T14" fmla="*/ 2 w 60"/>
                <a:gd name="T15" fmla="*/ 26 h 46"/>
                <a:gd name="T16" fmla="*/ 0 w 60"/>
                <a:gd name="T17" fmla="*/ 30 h 46"/>
                <a:gd name="T18" fmla="*/ 0 w 60"/>
                <a:gd name="T19" fmla="*/ 32 h 46"/>
                <a:gd name="T20" fmla="*/ 0 w 60"/>
                <a:gd name="T21" fmla="*/ 34 h 46"/>
                <a:gd name="T22" fmla="*/ 2 w 60"/>
                <a:gd name="T23" fmla="*/ 36 h 46"/>
                <a:gd name="T24" fmla="*/ 8 w 60"/>
                <a:gd name="T25" fmla="*/ 34 h 46"/>
                <a:gd name="T26" fmla="*/ 12 w 60"/>
                <a:gd name="T27" fmla="*/ 34 h 46"/>
                <a:gd name="T28" fmla="*/ 16 w 60"/>
                <a:gd name="T29" fmla="*/ 32 h 46"/>
                <a:gd name="T30" fmla="*/ 20 w 60"/>
                <a:gd name="T31" fmla="*/ 32 h 46"/>
                <a:gd name="T32" fmla="*/ 20 w 60"/>
                <a:gd name="T33" fmla="*/ 32 h 46"/>
                <a:gd name="T34" fmla="*/ 20 w 60"/>
                <a:gd name="T35" fmla="*/ 32 h 46"/>
                <a:gd name="T36" fmla="*/ 20 w 60"/>
                <a:gd name="T37" fmla="*/ 34 h 46"/>
                <a:gd name="T38" fmla="*/ 20 w 60"/>
                <a:gd name="T39" fmla="*/ 38 h 46"/>
                <a:gd name="T40" fmla="*/ 22 w 60"/>
                <a:gd name="T41" fmla="*/ 40 h 46"/>
                <a:gd name="T42" fmla="*/ 24 w 60"/>
                <a:gd name="T43" fmla="*/ 42 h 46"/>
                <a:gd name="T44" fmla="*/ 26 w 60"/>
                <a:gd name="T45" fmla="*/ 44 h 46"/>
                <a:gd name="T46" fmla="*/ 30 w 60"/>
                <a:gd name="T47" fmla="*/ 44 h 46"/>
                <a:gd name="T48" fmla="*/ 32 w 60"/>
                <a:gd name="T49" fmla="*/ 46 h 46"/>
                <a:gd name="T50" fmla="*/ 36 w 60"/>
                <a:gd name="T51" fmla="*/ 46 h 46"/>
                <a:gd name="T52" fmla="*/ 40 w 60"/>
                <a:gd name="T53" fmla="*/ 46 h 46"/>
                <a:gd name="T54" fmla="*/ 42 w 60"/>
                <a:gd name="T55" fmla="*/ 46 h 46"/>
                <a:gd name="T56" fmla="*/ 44 w 60"/>
                <a:gd name="T57" fmla="*/ 42 h 46"/>
                <a:gd name="T58" fmla="*/ 44 w 60"/>
                <a:gd name="T59" fmla="*/ 38 h 46"/>
                <a:gd name="T60" fmla="*/ 44 w 60"/>
                <a:gd name="T61" fmla="*/ 34 h 46"/>
                <a:gd name="T62" fmla="*/ 42 w 60"/>
                <a:gd name="T63" fmla="*/ 32 h 46"/>
                <a:gd name="T64" fmla="*/ 42 w 60"/>
                <a:gd name="T65" fmla="*/ 30 h 46"/>
                <a:gd name="T66" fmla="*/ 44 w 60"/>
                <a:gd name="T67" fmla="*/ 28 h 46"/>
                <a:gd name="T68" fmla="*/ 46 w 60"/>
                <a:gd name="T69" fmla="*/ 28 h 46"/>
                <a:gd name="T70" fmla="*/ 48 w 60"/>
                <a:gd name="T71" fmla="*/ 30 h 46"/>
                <a:gd name="T72" fmla="*/ 50 w 60"/>
                <a:gd name="T73" fmla="*/ 32 h 46"/>
                <a:gd name="T74" fmla="*/ 52 w 60"/>
                <a:gd name="T75" fmla="*/ 34 h 46"/>
                <a:gd name="T76" fmla="*/ 54 w 60"/>
                <a:gd name="T77" fmla="*/ 36 h 46"/>
                <a:gd name="T78" fmla="*/ 56 w 60"/>
                <a:gd name="T79" fmla="*/ 34 h 46"/>
                <a:gd name="T80" fmla="*/ 58 w 60"/>
                <a:gd name="T81" fmla="*/ 30 h 46"/>
                <a:gd name="T82" fmla="*/ 60 w 60"/>
                <a:gd name="T83" fmla="*/ 24 h 46"/>
                <a:gd name="T84" fmla="*/ 60 w 60"/>
                <a:gd name="T85" fmla="*/ 20 h 46"/>
                <a:gd name="T86" fmla="*/ 60 w 60"/>
                <a:gd name="T87" fmla="*/ 16 h 46"/>
                <a:gd name="T88" fmla="*/ 58 w 60"/>
                <a:gd name="T89" fmla="*/ 12 h 46"/>
                <a:gd name="T90" fmla="*/ 56 w 60"/>
                <a:gd name="T91" fmla="*/ 8 h 46"/>
                <a:gd name="T92" fmla="*/ 52 w 60"/>
                <a:gd name="T93" fmla="*/ 4 h 46"/>
                <a:gd name="T94" fmla="*/ 48 w 60"/>
                <a:gd name="T95" fmla="*/ 2 h 46"/>
                <a:gd name="T96" fmla="*/ 46 w 60"/>
                <a:gd name="T97" fmla="*/ 0 h 46"/>
                <a:gd name="T98" fmla="*/ 42 w 60"/>
                <a:gd name="T99" fmla="*/ 2 h 4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60"/>
                <a:gd name="T151" fmla="*/ 0 h 46"/>
                <a:gd name="T152" fmla="*/ 60 w 60"/>
                <a:gd name="T153" fmla="*/ 46 h 4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60" h="46">
                  <a:moveTo>
                    <a:pt x="42" y="2"/>
                  </a:moveTo>
                  <a:lnTo>
                    <a:pt x="30" y="8"/>
                  </a:lnTo>
                  <a:lnTo>
                    <a:pt x="20" y="10"/>
                  </a:lnTo>
                  <a:lnTo>
                    <a:pt x="6" y="16"/>
                  </a:lnTo>
                  <a:lnTo>
                    <a:pt x="6" y="18"/>
                  </a:lnTo>
                  <a:lnTo>
                    <a:pt x="4" y="20"/>
                  </a:lnTo>
                  <a:lnTo>
                    <a:pt x="2" y="22"/>
                  </a:lnTo>
                  <a:lnTo>
                    <a:pt x="2" y="26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0" y="34"/>
                  </a:lnTo>
                  <a:lnTo>
                    <a:pt x="2" y="36"/>
                  </a:lnTo>
                  <a:lnTo>
                    <a:pt x="8" y="34"/>
                  </a:lnTo>
                  <a:lnTo>
                    <a:pt x="12" y="34"/>
                  </a:lnTo>
                  <a:lnTo>
                    <a:pt x="16" y="32"/>
                  </a:lnTo>
                  <a:lnTo>
                    <a:pt x="20" y="32"/>
                  </a:lnTo>
                  <a:lnTo>
                    <a:pt x="20" y="34"/>
                  </a:lnTo>
                  <a:lnTo>
                    <a:pt x="20" y="38"/>
                  </a:lnTo>
                  <a:lnTo>
                    <a:pt x="22" y="40"/>
                  </a:lnTo>
                  <a:lnTo>
                    <a:pt x="24" y="42"/>
                  </a:lnTo>
                  <a:lnTo>
                    <a:pt x="26" y="44"/>
                  </a:lnTo>
                  <a:lnTo>
                    <a:pt x="30" y="44"/>
                  </a:lnTo>
                  <a:lnTo>
                    <a:pt x="32" y="46"/>
                  </a:lnTo>
                  <a:lnTo>
                    <a:pt x="36" y="46"/>
                  </a:lnTo>
                  <a:lnTo>
                    <a:pt x="40" y="46"/>
                  </a:lnTo>
                  <a:lnTo>
                    <a:pt x="42" y="46"/>
                  </a:lnTo>
                  <a:lnTo>
                    <a:pt x="44" y="42"/>
                  </a:lnTo>
                  <a:lnTo>
                    <a:pt x="44" y="38"/>
                  </a:lnTo>
                  <a:lnTo>
                    <a:pt x="44" y="34"/>
                  </a:lnTo>
                  <a:lnTo>
                    <a:pt x="42" y="32"/>
                  </a:lnTo>
                  <a:lnTo>
                    <a:pt x="42" y="30"/>
                  </a:lnTo>
                  <a:lnTo>
                    <a:pt x="44" y="28"/>
                  </a:lnTo>
                  <a:lnTo>
                    <a:pt x="46" y="28"/>
                  </a:lnTo>
                  <a:lnTo>
                    <a:pt x="48" y="30"/>
                  </a:lnTo>
                  <a:lnTo>
                    <a:pt x="50" y="32"/>
                  </a:lnTo>
                  <a:lnTo>
                    <a:pt x="52" y="34"/>
                  </a:lnTo>
                  <a:lnTo>
                    <a:pt x="54" y="36"/>
                  </a:lnTo>
                  <a:lnTo>
                    <a:pt x="56" y="34"/>
                  </a:lnTo>
                  <a:lnTo>
                    <a:pt x="58" y="30"/>
                  </a:lnTo>
                  <a:lnTo>
                    <a:pt x="60" y="24"/>
                  </a:lnTo>
                  <a:lnTo>
                    <a:pt x="60" y="20"/>
                  </a:lnTo>
                  <a:lnTo>
                    <a:pt x="60" y="16"/>
                  </a:lnTo>
                  <a:lnTo>
                    <a:pt x="58" y="12"/>
                  </a:lnTo>
                  <a:lnTo>
                    <a:pt x="56" y="8"/>
                  </a:lnTo>
                  <a:lnTo>
                    <a:pt x="52" y="4"/>
                  </a:lnTo>
                  <a:lnTo>
                    <a:pt x="48" y="2"/>
                  </a:lnTo>
                  <a:lnTo>
                    <a:pt x="46" y="0"/>
                  </a:lnTo>
                  <a:lnTo>
                    <a:pt x="42" y="2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64" name="Freeform 129"/>
            <p:cNvSpPr>
              <a:spLocks/>
            </p:cNvSpPr>
            <p:nvPr/>
          </p:nvSpPr>
          <p:spPr bwMode="gray">
            <a:xfrm>
              <a:off x="2249" y="3020"/>
              <a:ext cx="108" cy="96"/>
            </a:xfrm>
            <a:custGeom>
              <a:avLst/>
              <a:gdLst>
                <a:gd name="T0" fmla="*/ 70 w 108"/>
                <a:gd name="T1" fmla="*/ 46 h 96"/>
                <a:gd name="T2" fmla="*/ 90 w 108"/>
                <a:gd name="T3" fmla="*/ 46 h 96"/>
                <a:gd name="T4" fmla="*/ 100 w 108"/>
                <a:gd name="T5" fmla="*/ 44 h 96"/>
                <a:gd name="T6" fmla="*/ 86 w 108"/>
                <a:gd name="T7" fmla="*/ 38 h 96"/>
                <a:gd name="T8" fmla="*/ 108 w 108"/>
                <a:gd name="T9" fmla="*/ 30 h 96"/>
                <a:gd name="T10" fmla="*/ 108 w 108"/>
                <a:gd name="T11" fmla="*/ 26 h 96"/>
                <a:gd name="T12" fmla="*/ 104 w 108"/>
                <a:gd name="T13" fmla="*/ 22 h 96"/>
                <a:gd name="T14" fmla="*/ 98 w 108"/>
                <a:gd name="T15" fmla="*/ 16 h 96"/>
                <a:gd name="T16" fmla="*/ 92 w 108"/>
                <a:gd name="T17" fmla="*/ 10 h 96"/>
                <a:gd name="T18" fmla="*/ 90 w 108"/>
                <a:gd name="T19" fmla="*/ 6 h 96"/>
                <a:gd name="T20" fmla="*/ 88 w 108"/>
                <a:gd name="T21" fmla="*/ 4 h 96"/>
                <a:gd name="T22" fmla="*/ 84 w 108"/>
                <a:gd name="T23" fmla="*/ 0 h 96"/>
                <a:gd name="T24" fmla="*/ 78 w 108"/>
                <a:gd name="T25" fmla="*/ 2 h 96"/>
                <a:gd name="T26" fmla="*/ 72 w 108"/>
                <a:gd name="T27" fmla="*/ 4 h 96"/>
                <a:gd name="T28" fmla="*/ 66 w 108"/>
                <a:gd name="T29" fmla="*/ 10 h 96"/>
                <a:gd name="T30" fmla="*/ 58 w 108"/>
                <a:gd name="T31" fmla="*/ 14 h 96"/>
                <a:gd name="T32" fmla="*/ 48 w 108"/>
                <a:gd name="T33" fmla="*/ 38 h 96"/>
                <a:gd name="T34" fmla="*/ 42 w 108"/>
                <a:gd name="T35" fmla="*/ 40 h 96"/>
                <a:gd name="T36" fmla="*/ 36 w 108"/>
                <a:gd name="T37" fmla="*/ 46 h 96"/>
                <a:gd name="T38" fmla="*/ 30 w 108"/>
                <a:gd name="T39" fmla="*/ 48 h 96"/>
                <a:gd name="T40" fmla="*/ 24 w 108"/>
                <a:gd name="T41" fmla="*/ 54 h 96"/>
                <a:gd name="T42" fmla="*/ 18 w 108"/>
                <a:gd name="T43" fmla="*/ 60 h 96"/>
                <a:gd name="T44" fmla="*/ 16 w 108"/>
                <a:gd name="T45" fmla="*/ 64 h 96"/>
                <a:gd name="T46" fmla="*/ 0 w 108"/>
                <a:gd name="T47" fmla="*/ 88 h 96"/>
                <a:gd name="T48" fmla="*/ 2 w 108"/>
                <a:gd name="T49" fmla="*/ 90 h 96"/>
                <a:gd name="T50" fmla="*/ 10 w 108"/>
                <a:gd name="T51" fmla="*/ 94 h 96"/>
                <a:gd name="T52" fmla="*/ 16 w 108"/>
                <a:gd name="T53" fmla="*/ 96 h 96"/>
                <a:gd name="T54" fmla="*/ 22 w 108"/>
                <a:gd name="T55" fmla="*/ 90 h 96"/>
                <a:gd name="T56" fmla="*/ 24 w 108"/>
                <a:gd name="T57" fmla="*/ 86 h 96"/>
                <a:gd name="T58" fmla="*/ 28 w 108"/>
                <a:gd name="T59" fmla="*/ 82 h 96"/>
                <a:gd name="T60" fmla="*/ 32 w 108"/>
                <a:gd name="T61" fmla="*/ 80 h 96"/>
                <a:gd name="T62" fmla="*/ 46 w 108"/>
                <a:gd name="T63" fmla="*/ 74 h 96"/>
                <a:gd name="T64" fmla="*/ 62 w 108"/>
                <a:gd name="T65" fmla="*/ 56 h 9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8"/>
                <a:gd name="T100" fmla="*/ 0 h 96"/>
                <a:gd name="T101" fmla="*/ 108 w 108"/>
                <a:gd name="T102" fmla="*/ 96 h 9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8" h="96">
                  <a:moveTo>
                    <a:pt x="62" y="56"/>
                  </a:moveTo>
                  <a:lnTo>
                    <a:pt x="70" y="46"/>
                  </a:lnTo>
                  <a:lnTo>
                    <a:pt x="84" y="46"/>
                  </a:lnTo>
                  <a:lnTo>
                    <a:pt x="90" y="46"/>
                  </a:lnTo>
                  <a:lnTo>
                    <a:pt x="96" y="44"/>
                  </a:lnTo>
                  <a:lnTo>
                    <a:pt x="100" y="44"/>
                  </a:lnTo>
                  <a:lnTo>
                    <a:pt x="102" y="42"/>
                  </a:lnTo>
                  <a:lnTo>
                    <a:pt x="86" y="38"/>
                  </a:lnTo>
                  <a:lnTo>
                    <a:pt x="108" y="32"/>
                  </a:lnTo>
                  <a:lnTo>
                    <a:pt x="108" y="30"/>
                  </a:lnTo>
                  <a:lnTo>
                    <a:pt x="108" y="28"/>
                  </a:lnTo>
                  <a:lnTo>
                    <a:pt x="108" y="26"/>
                  </a:lnTo>
                  <a:lnTo>
                    <a:pt x="104" y="24"/>
                  </a:lnTo>
                  <a:lnTo>
                    <a:pt x="104" y="22"/>
                  </a:lnTo>
                  <a:lnTo>
                    <a:pt x="102" y="20"/>
                  </a:lnTo>
                  <a:lnTo>
                    <a:pt x="98" y="16"/>
                  </a:lnTo>
                  <a:lnTo>
                    <a:pt x="96" y="14"/>
                  </a:lnTo>
                  <a:lnTo>
                    <a:pt x="92" y="10"/>
                  </a:lnTo>
                  <a:lnTo>
                    <a:pt x="90" y="8"/>
                  </a:lnTo>
                  <a:lnTo>
                    <a:pt x="90" y="6"/>
                  </a:lnTo>
                  <a:lnTo>
                    <a:pt x="88" y="6"/>
                  </a:lnTo>
                  <a:lnTo>
                    <a:pt x="88" y="4"/>
                  </a:lnTo>
                  <a:lnTo>
                    <a:pt x="86" y="2"/>
                  </a:lnTo>
                  <a:lnTo>
                    <a:pt x="84" y="0"/>
                  </a:lnTo>
                  <a:lnTo>
                    <a:pt x="82" y="0"/>
                  </a:lnTo>
                  <a:lnTo>
                    <a:pt x="78" y="2"/>
                  </a:lnTo>
                  <a:lnTo>
                    <a:pt x="74" y="4"/>
                  </a:lnTo>
                  <a:lnTo>
                    <a:pt x="72" y="4"/>
                  </a:lnTo>
                  <a:lnTo>
                    <a:pt x="70" y="6"/>
                  </a:lnTo>
                  <a:lnTo>
                    <a:pt x="66" y="10"/>
                  </a:lnTo>
                  <a:lnTo>
                    <a:pt x="62" y="12"/>
                  </a:lnTo>
                  <a:lnTo>
                    <a:pt x="58" y="14"/>
                  </a:lnTo>
                  <a:lnTo>
                    <a:pt x="48" y="36"/>
                  </a:lnTo>
                  <a:lnTo>
                    <a:pt x="48" y="38"/>
                  </a:lnTo>
                  <a:lnTo>
                    <a:pt x="46" y="38"/>
                  </a:lnTo>
                  <a:lnTo>
                    <a:pt x="42" y="40"/>
                  </a:lnTo>
                  <a:lnTo>
                    <a:pt x="38" y="44"/>
                  </a:lnTo>
                  <a:lnTo>
                    <a:pt x="36" y="46"/>
                  </a:lnTo>
                  <a:lnTo>
                    <a:pt x="32" y="48"/>
                  </a:lnTo>
                  <a:lnTo>
                    <a:pt x="30" y="48"/>
                  </a:lnTo>
                  <a:lnTo>
                    <a:pt x="26" y="52"/>
                  </a:lnTo>
                  <a:lnTo>
                    <a:pt x="24" y="54"/>
                  </a:lnTo>
                  <a:lnTo>
                    <a:pt x="20" y="58"/>
                  </a:lnTo>
                  <a:lnTo>
                    <a:pt x="18" y="60"/>
                  </a:lnTo>
                  <a:lnTo>
                    <a:pt x="16" y="62"/>
                  </a:lnTo>
                  <a:lnTo>
                    <a:pt x="16" y="64"/>
                  </a:lnTo>
                  <a:lnTo>
                    <a:pt x="8" y="84"/>
                  </a:lnTo>
                  <a:lnTo>
                    <a:pt x="0" y="88"/>
                  </a:lnTo>
                  <a:lnTo>
                    <a:pt x="2" y="90"/>
                  </a:lnTo>
                  <a:lnTo>
                    <a:pt x="6" y="92"/>
                  </a:lnTo>
                  <a:lnTo>
                    <a:pt x="10" y="94"/>
                  </a:lnTo>
                  <a:lnTo>
                    <a:pt x="14" y="96"/>
                  </a:lnTo>
                  <a:lnTo>
                    <a:pt x="16" y="96"/>
                  </a:lnTo>
                  <a:lnTo>
                    <a:pt x="18" y="94"/>
                  </a:lnTo>
                  <a:lnTo>
                    <a:pt x="22" y="90"/>
                  </a:lnTo>
                  <a:lnTo>
                    <a:pt x="24" y="86"/>
                  </a:lnTo>
                  <a:lnTo>
                    <a:pt x="26" y="84"/>
                  </a:lnTo>
                  <a:lnTo>
                    <a:pt x="28" y="82"/>
                  </a:lnTo>
                  <a:lnTo>
                    <a:pt x="32" y="80"/>
                  </a:lnTo>
                  <a:lnTo>
                    <a:pt x="38" y="78"/>
                  </a:lnTo>
                  <a:lnTo>
                    <a:pt x="46" y="74"/>
                  </a:lnTo>
                  <a:lnTo>
                    <a:pt x="54" y="70"/>
                  </a:lnTo>
                  <a:lnTo>
                    <a:pt x="62" y="56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65" name="Freeform 130"/>
            <p:cNvSpPr>
              <a:spLocks/>
            </p:cNvSpPr>
            <p:nvPr/>
          </p:nvSpPr>
          <p:spPr bwMode="gray">
            <a:xfrm>
              <a:off x="2229" y="3062"/>
              <a:ext cx="120" cy="110"/>
            </a:xfrm>
            <a:custGeom>
              <a:avLst/>
              <a:gdLst>
                <a:gd name="T0" fmla="*/ 102 w 120"/>
                <a:gd name="T1" fmla="*/ 32 h 110"/>
                <a:gd name="T2" fmla="*/ 104 w 120"/>
                <a:gd name="T3" fmla="*/ 34 h 110"/>
                <a:gd name="T4" fmla="*/ 112 w 120"/>
                <a:gd name="T5" fmla="*/ 36 h 110"/>
                <a:gd name="T6" fmla="*/ 120 w 120"/>
                <a:gd name="T7" fmla="*/ 42 h 110"/>
                <a:gd name="T8" fmla="*/ 116 w 120"/>
                <a:gd name="T9" fmla="*/ 46 h 110"/>
                <a:gd name="T10" fmla="*/ 114 w 120"/>
                <a:gd name="T11" fmla="*/ 48 h 110"/>
                <a:gd name="T12" fmla="*/ 106 w 120"/>
                <a:gd name="T13" fmla="*/ 50 h 110"/>
                <a:gd name="T14" fmla="*/ 102 w 120"/>
                <a:gd name="T15" fmla="*/ 54 h 110"/>
                <a:gd name="T16" fmla="*/ 100 w 120"/>
                <a:gd name="T17" fmla="*/ 56 h 110"/>
                <a:gd name="T18" fmla="*/ 94 w 120"/>
                <a:gd name="T19" fmla="*/ 70 h 110"/>
                <a:gd name="T20" fmla="*/ 88 w 120"/>
                <a:gd name="T21" fmla="*/ 76 h 110"/>
                <a:gd name="T22" fmla="*/ 86 w 120"/>
                <a:gd name="T23" fmla="*/ 80 h 110"/>
                <a:gd name="T24" fmla="*/ 84 w 120"/>
                <a:gd name="T25" fmla="*/ 84 h 110"/>
                <a:gd name="T26" fmla="*/ 82 w 120"/>
                <a:gd name="T27" fmla="*/ 94 h 110"/>
                <a:gd name="T28" fmla="*/ 78 w 120"/>
                <a:gd name="T29" fmla="*/ 102 h 110"/>
                <a:gd name="T30" fmla="*/ 74 w 120"/>
                <a:gd name="T31" fmla="*/ 106 h 110"/>
                <a:gd name="T32" fmla="*/ 66 w 120"/>
                <a:gd name="T33" fmla="*/ 108 h 110"/>
                <a:gd name="T34" fmla="*/ 60 w 120"/>
                <a:gd name="T35" fmla="*/ 100 h 110"/>
                <a:gd name="T36" fmla="*/ 50 w 120"/>
                <a:gd name="T37" fmla="*/ 98 h 110"/>
                <a:gd name="T38" fmla="*/ 46 w 120"/>
                <a:gd name="T39" fmla="*/ 96 h 110"/>
                <a:gd name="T40" fmla="*/ 40 w 120"/>
                <a:gd name="T41" fmla="*/ 96 h 110"/>
                <a:gd name="T42" fmla="*/ 34 w 120"/>
                <a:gd name="T43" fmla="*/ 96 h 110"/>
                <a:gd name="T44" fmla="*/ 26 w 120"/>
                <a:gd name="T45" fmla="*/ 94 h 110"/>
                <a:gd name="T46" fmla="*/ 22 w 120"/>
                <a:gd name="T47" fmla="*/ 90 h 110"/>
                <a:gd name="T48" fmla="*/ 16 w 120"/>
                <a:gd name="T49" fmla="*/ 86 h 110"/>
                <a:gd name="T50" fmla="*/ 6 w 120"/>
                <a:gd name="T51" fmla="*/ 82 h 110"/>
                <a:gd name="T52" fmla="*/ 0 w 120"/>
                <a:gd name="T53" fmla="*/ 78 h 110"/>
                <a:gd name="T54" fmla="*/ 0 w 120"/>
                <a:gd name="T55" fmla="*/ 74 h 110"/>
                <a:gd name="T56" fmla="*/ 4 w 120"/>
                <a:gd name="T57" fmla="*/ 72 h 110"/>
                <a:gd name="T58" fmla="*/ 2 w 120"/>
                <a:gd name="T59" fmla="*/ 60 h 110"/>
                <a:gd name="T60" fmla="*/ 2 w 120"/>
                <a:gd name="T61" fmla="*/ 52 h 110"/>
                <a:gd name="T62" fmla="*/ 6 w 120"/>
                <a:gd name="T63" fmla="*/ 44 h 110"/>
                <a:gd name="T64" fmla="*/ 8 w 120"/>
                <a:gd name="T65" fmla="*/ 42 h 110"/>
                <a:gd name="T66" fmla="*/ 20 w 120"/>
                <a:gd name="T67" fmla="*/ 46 h 110"/>
                <a:gd name="T68" fmla="*/ 22 w 120"/>
                <a:gd name="T69" fmla="*/ 48 h 110"/>
                <a:gd name="T70" fmla="*/ 28 w 120"/>
                <a:gd name="T71" fmla="*/ 52 h 110"/>
                <a:gd name="T72" fmla="*/ 36 w 120"/>
                <a:gd name="T73" fmla="*/ 52 h 110"/>
                <a:gd name="T74" fmla="*/ 44 w 120"/>
                <a:gd name="T75" fmla="*/ 44 h 110"/>
                <a:gd name="T76" fmla="*/ 48 w 120"/>
                <a:gd name="T77" fmla="*/ 42 h 110"/>
                <a:gd name="T78" fmla="*/ 56 w 120"/>
                <a:gd name="T79" fmla="*/ 38 h 110"/>
                <a:gd name="T80" fmla="*/ 62 w 120"/>
                <a:gd name="T81" fmla="*/ 34 h 110"/>
                <a:gd name="T82" fmla="*/ 70 w 120"/>
                <a:gd name="T83" fmla="*/ 30 h 110"/>
                <a:gd name="T84" fmla="*/ 74 w 120"/>
                <a:gd name="T85" fmla="*/ 28 h 110"/>
                <a:gd name="T86" fmla="*/ 90 w 120"/>
                <a:gd name="T87" fmla="*/ 4 h 110"/>
                <a:gd name="T88" fmla="*/ 94 w 120"/>
                <a:gd name="T89" fmla="*/ 4 h 110"/>
                <a:gd name="T90" fmla="*/ 106 w 120"/>
                <a:gd name="T91" fmla="*/ 4 h 110"/>
                <a:gd name="T92" fmla="*/ 116 w 120"/>
                <a:gd name="T93" fmla="*/ 2 h 110"/>
                <a:gd name="T94" fmla="*/ 120 w 120"/>
                <a:gd name="T95" fmla="*/ 2 h 110"/>
                <a:gd name="T96" fmla="*/ 116 w 120"/>
                <a:gd name="T97" fmla="*/ 6 h 110"/>
                <a:gd name="T98" fmla="*/ 108 w 120"/>
                <a:gd name="T99" fmla="*/ 12 h 110"/>
                <a:gd name="T100" fmla="*/ 102 w 120"/>
                <a:gd name="T101" fmla="*/ 28 h 11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20"/>
                <a:gd name="T154" fmla="*/ 0 h 110"/>
                <a:gd name="T155" fmla="*/ 120 w 120"/>
                <a:gd name="T156" fmla="*/ 110 h 110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20" h="110">
                  <a:moveTo>
                    <a:pt x="102" y="28"/>
                  </a:moveTo>
                  <a:lnTo>
                    <a:pt x="102" y="32"/>
                  </a:lnTo>
                  <a:lnTo>
                    <a:pt x="102" y="34"/>
                  </a:lnTo>
                  <a:lnTo>
                    <a:pt x="104" y="34"/>
                  </a:lnTo>
                  <a:lnTo>
                    <a:pt x="106" y="34"/>
                  </a:lnTo>
                  <a:lnTo>
                    <a:pt x="112" y="36"/>
                  </a:lnTo>
                  <a:lnTo>
                    <a:pt x="116" y="38"/>
                  </a:lnTo>
                  <a:lnTo>
                    <a:pt x="120" y="42"/>
                  </a:lnTo>
                  <a:lnTo>
                    <a:pt x="118" y="44"/>
                  </a:lnTo>
                  <a:lnTo>
                    <a:pt x="116" y="46"/>
                  </a:lnTo>
                  <a:lnTo>
                    <a:pt x="114" y="48"/>
                  </a:lnTo>
                  <a:lnTo>
                    <a:pt x="108" y="48"/>
                  </a:lnTo>
                  <a:lnTo>
                    <a:pt x="106" y="50"/>
                  </a:lnTo>
                  <a:lnTo>
                    <a:pt x="102" y="52"/>
                  </a:lnTo>
                  <a:lnTo>
                    <a:pt x="102" y="54"/>
                  </a:lnTo>
                  <a:lnTo>
                    <a:pt x="100" y="56"/>
                  </a:lnTo>
                  <a:lnTo>
                    <a:pt x="98" y="70"/>
                  </a:lnTo>
                  <a:lnTo>
                    <a:pt x="94" y="70"/>
                  </a:lnTo>
                  <a:lnTo>
                    <a:pt x="90" y="74"/>
                  </a:lnTo>
                  <a:lnTo>
                    <a:pt x="88" y="76"/>
                  </a:lnTo>
                  <a:lnTo>
                    <a:pt x="86" y="78"/>
                  </a:lnTo>
                  <a:lnTo>
                    <a:pt x="86" y="80"/>
                  </a:lnTo>
                  <a:lnTo>
                    <a:pt x="84" y="82"/>
                  </a:lnTo>
                  <a:lnTo>
                    <a:pt x="84" y="84"/>
                  </a:lnTo>
                  <a:lnTo>
                    <a:pt x="82" y="90"/>
                  </a:lnTo>
                  <a:lnTo>
                    <a:pt x="82" y="94"/>
                  </a:lnTo>
                  <a:lnTo>
                    <a:pt x="80" y="98"/>
                  </a:lnTo>
                  <a:lnTo>
                    <a:pt x="78" y="102"/>
                  </a:lnTo>
                  <a:lnTo>
                    <a:pt x="76" y="104"/>
                  </a:lnTo>
                  <a:lnTo>
                    <a:pt x="74" y="106"/>
                  </a:lnTo>
                  <a:lnTo>
                    <a:pt x="70" y="108"/>
                  </a:lnTo>
                  <a:lnTo>
                    <a:pt x="66" y="108"/>
                  </a:lnTo>
                  <a:lnTo>
                    <a:pt x="64" y="110"/>
                  </a:lnTo>
                  <a:lnTo>
                    <a:pt x="60" y="100"/>
                  </a:lnTo>
                  <a:lnTo>
                    <a:pt x="50" y="100"/>
                  </a:lnTo>
                  <a:lnTo>
                    <a:pt x="50" y="98"/>
                  </a:lnTo>
                  <a:lnTo>
                    <a:pt x="50" y="96"/>
                  </a:lnTo>
                  <a:lnTo>
                    <a:pt x="46" y="96"/>
                  </a:lnTo>
                  <a:lnTo>
                    <a:pt x="42" y="96"/>
                  </a:lnTo>
                  <a:lnTo>
                    <a:pt x="40" y="96"/>
                  </a:lnTo>
                  <a:lnTo>
                    <a:pt x="38" y="96"/>
                  </a:lnTo>
                  <a:lnTo>
                    <a:pt x="34" y="96"/>
                  </a:lnTo>
                  <a:lnTo>
                    <a:pt x="30" y="96"/>
                  </a:lnTo>
                  <a:lnTo>
                    <a:pt x="26" y="94"/>
                  </a:lnTo>
                  <a:lnTo>
                    <a:pt x="24" y="92"/>
                  </a:lnTo>
                  <a:lnTo>
                    <a:pt x="22" y="90"/>
                  </a:lnTo>
                  <a:lnTo>
                    <a:pt x="20" y="88"/>
                  </a:lnTo>
                  <a:lnTo>
                    <a:pt x="16" y="86"/>
                  </a:lnTo>
                  <a:lnTo>
                    <a:pt x="12" y="84"/>
                  </a:lnTo>
                  <a:lnTo>
                    <a:pt x="6" y="82"/>
                  </a:lnTo>
                  <a:lnTo>
                    <a:pt x="2" y="80"/>
                  </a:lnTo>
                  <a:lnTo>
                    <a:pt x="0" y="78"/>
                  </a:lnTo>
                  <a:lnTo>
                    <a:pt x="0" y="76"/>
                  </a:lnTo>
                  <a:lnTo>
                    <a:pt x="0" y="74"/>
                  </a:lnTo>
                  <a:lnTo>
                    <a:pt x="2" y="74"/>
                  </a:lnTo>
                  <a:lnTo>
                    <a:pt x="4" y="72"/>
                  </a:lnTo>
                  <a:lnTo>
                    <a:pt x="2" y="60"/>
                  </a:lnTo>
                  <a:lnTo>
                    <a:pt x="2" y="56"/>
                  </a:lnTo>
                  <a:lnTo>
                    <a:pt x="2" y="52"/>
                  </a:lnTo>
                  <a:lnTo>
                    <a:pt x="4" y="48"/>
                  </a:lnTo>
                  <a:lnTo>
                    <a:pt x="6" y="44"/>
                  </a:lnTo>
                  <a:lnTo>
                    <a:pt x="8" y="42"/>
                  </a:lnTo>
                  <a:lnTo>
                    <a:pt x="28" y="42"/>
                  </a:lnTo>
                  <a:lnTo>
                    <a:pt x="20" y="46"/>
                  </a:lnTo>
                  <a:lnTo>
                    <a:pt x="22" y="48"/>
                  </a:lnTo>
                  <a:lnTo>
                    <a:pt x="26" y="50"/>
                  </a:lnTo>
                  <a:lnTo>
                    <a:pt x="28" y="52"/>
                  </a:lnTo>
                  <a:lnTo>
                    <a:pt x="32" y="54"/>
                  </a:lnTo>
                  <a:lnTo>
                    <a:pt x="36" y="52"/>
                  </a:lnTo>
                  <a:lnTo>
                    <a:pt x="40" y="50"/>
                  </a:lnTo>
                  <a:lnTo>
                    <a:pt x="44" y="44"/>
                  </a:lnTo>
                  <a:lnTo>
                    <a:pt x="48" y="42"/>
                  </a:lnTo>
                  <a:lnTo>
                    <a:pt x="50" y="38"/>
                  </a:lnTo>
                  <a:lnTo>
                    <a:pt x="56" y="38"/>
                  </a:lnTo>
                  <a:lnTo>
                    <a:pt x="58" y="36"/>
                  </a:lnTo>
                  <a:lnTo>
                    <a:pt x="62" y="34"/>
                  </a:lnTo>
                  <a:lnTo>
                    <a:pt x="66" y="32"/>
                  </a:lnTo>
                  <a:lnTo>
                    <a:pt x="70" y="30"/>
                  </a:lnTo>
                  <a:lnTo>
                    <a:pt x="72" y="28"/>
                  </a:lnTo>
                  <a:lnTo>
                    <a:pt x="74" y="28"/>
                  </a:lnTo>
                  <a:lnTo>
                    <a:pt x="82" y="14"/>
                  </a:lnTo>
                  <a:lnTo>
                    <a:pt x="90" y="4"/>
                  </a:lnTo>
                  <a:lnTo>
                    <a:pt x="94" y="4"/>
                  </a:lnTo>
                  <a:lnTo>
                    <a:pt x="100" y="4"/>
                  </a:lnTo>
                  <a:lnTo>
                    <a:pt x="106" y="4"/>
                  </a:lnTo>
                  <a:lnTo>
                    <a:pt x="112" y="4"/>
                  </a:lnTo>
                  <a:lnTo>
                    <a:pt x="116" y="2"/>
                  </a:lnTo>
                  <a:lnTo>
                    <a:pt x="120" y="0"/>
                  </a:lnTo>
                  <a:lnTo>
                    <a:pt x="120" y="2"/>
                  </a:lnTo>
                  <a:lnTo>
                    <a:pt x="118" y="4"/>
                  </a:lnTo>
                  <a:lnTo>
                    <a:pt x="116" y="6"/>
                  </a:lnTo>
                  <a:lnTo>
                    <a:pt x="112" y="8"/>
                  </a:lnTo>
                  <a:lnTo>
                    <a:pt x="108" y="12"/>
                  </a:lnTo>
                  <a:lnTo>
                    <a:pt x="102" y="14"/>
                  </a:lnTo>
                  <a:lnTo>
                    <a:pt x="102" y="28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66" name="Freeform 131"/>
            <p:cNvSpPr>
              <a:spLocks/>
            </p:cNvSpPr>
            <p:nvPr/>
          </p:nvSpPr>
          <p:spPr bwMode="gray">
            <a:xfrm>
              <a:off x="2633" y="3146"/>
              <a:ext cx="128" cy="108"/>
            </a:xfrm>
            <a:custGeom>
              <a:avLst/>
              <a:gdLst>
                <a:gd name="T0" fmla="*/ 78 w 128"/>
                <a:gd name="T1" fmla="*/ 40 h 108"/>
                <a:gd name="T2" fmla="*/ 78 w 128"/>
                <a:gd name="T3" fmla="*/ 38 h 108"/>
                <a:gd name="T4" fmla="*/ 76 w 128"/>
                <a:gd name="T5" fmla="*/ 36 h 108"/>
                <a:gd name="T6" fmla="*/ 72 w 128"/>
                <a:gd name="T7" fmla="*/ 36 h 108"/>
                <a:gd name="T8" fmla="*/ 70 w 128"/>
                <a:gd name="T9" fmla="*/ 34 h 108"/>
                <a:gd name="T10" fmla="*/ 68 w 128"/>
                <a:gd name="T11" fmla="*/ 32 h 108"/>
                <a:gd name="T12" fmla="*/ 62 w 128"/>
                <a:gd name="T13" fmla="*/ 28 h 108"/>
                <a:gd name="T14" fmla="*/ 58 w 128"/>
                <a:gd name="T15" fmla="*/ 24 h 108"/>
                <a:gd name="T16" fmla="*/ 52 w 128"/>
                <a:gd name="T17" fmla="*/ 20 h 108"/>
                <a:gd name="T18" fmla="*/ 46 w 128"/>
                <a:gd name="T19" fmla="*/ 16 h 108"/>
                <a:gd name="T20" fmla="*/ 42 w 128"/>
                <a:gd name="T21" fmla="*/ 12 h 108"/>
                <a:gd name="T22" fmla="*/ 40 w 128"/>
                <a:gd name="T23" fmla="*/ 10 h 108"/>
                <a:gd name="T24" fmla="*/ 38 w 128"/>
                <a:gd name="T25" fmla="*/ 10 h 108"/>
                <a:gd name="T26" fmla="*/ 34 w 128"/>
                <a:gd name="T27" fmla="*/ 10 h 108"/>
                <a:gd name="T28" fmla="*/ 26 w 128"/>
                <a:gd name="T29" fmla="*/ 8 h 108"/>
                <a:gd name="T30" fmla="*/ 14 w 128"/>
                <a:gd name="T31" fmla="*/ 4 h 108"/>
                <a:gd name="T32" fmla="*/ 4 w 128"/>
                <a:gd name="T33" fmla="*/ 0 h 108"/>
                <a:gd name="T34" fmla="*/ 0 w 128"/>
                <a:gd name="T35" fmla="*/ 80 h 108"/>
                <a:gd name="T36" fmla="*/ 12 w 128"/>
                <a:gd name="T37" fmla="*/ 86 h 108"/>
                <a:gd name="T38" fmla="*/ 28 w 128"/>
                <a:gd name="T39" fmla="*/ 80 h 108"/>
                <a:gd name="T40" fmla="*/ 28 w 128"/>
                <a:gd name="T41" fmla="*/ 78 h 108"/>
                <a:gd name="T42" fmla="*/ 28 w 128"/>
                <a:gd name="T43" fmla="*/ 76 h 108"/>
                <a:gd name="T44" fmla="*/ 30 w 128"/>
                <a:gd name="T45" fmla="*/ 74 h 108"/>
                <a:gd name="T46" fmla="*/ 34 w 128"/>
                <a:gd name="T47" fmla="*/ 72 h 108"/>
                <a:gd name="T48" fmla="*/ 38 w 128"/>
                <a:gd name="T49" fmla="*/ 68 h 108"/>
                <a:gd name="T50" fmla="*/ 42 w 128"/>
                <a:gd name="T51" fmla="*/ 68 h 108"/>
                <a:gd name="T52" fmla="*/ 46 w 128"/>
                <a:gd name="T53" fmla="*/ 66 h 108"/>
                <a:gd name="T54" fmla="*/ 52 w 128"/>
                <a:gd name="T55" fmla="*/ 68 h 108"/>
                <a:gd name="T56" fmla="*/ 76 w 128"/>
                <a:gd name="T57" fmla="*/ 82 h 108"/>
                <a:gd name="T58" fmla="*/ 86 w 128"/>
                <a:gd name="T59" fmla="*/ 94 h 108"/>
                <a:gd name="T60" fmla="*/ 104 w 128"/>
                <a:gd name="T61" fmla="*/ 102 h 108"/>
                <a:gd name="T62" fmla="*/ 126 w 128"/>
                <a:gd name="T63" fmla="*/ 108 h 108"/>
                <a:gd name="T64" fmla="*/ 128 w 128"/>
                <a:gd name="T65" fmla="*/ 108 h 108"/>
                <a:gd name="T66" fmla="*/ 128 w 128"/>
                <a:gd name="T67" fmla="*/ 106 h 108"/>
                <a:gd name="T68" fmla="*/ 128 w 128"/>
                <a:gd name="T69" fmla="*/ 104 h 108"/>
                <a:gd name="T70" fmla="*/ 128 w 128"/>
                <a:gd name="T71" fmla="*/ 100 h 108"/>
                <a:gd name="T72" fmla="*/ 126 w 128"/>
                <a:gd name="T73" fmla="*/ 98 h 108"/>
                <a:gd name="T74" fmla="*/ 124 w 128"/>
                <a:gd name="T75" fmla="*/ 94 h 108"/>
                <a:gd name="T76" fmla="*/ 120 w 128"/>
                <a:gd name="T77" fmla="*/ 92 h 108"/>
                <a:gd name="T78" fmla="*/ 116 w 128"/>
                <a:gd name="T79" fmla="*/ 88 h 108"/>
                <a:gd name="T80" fmla="*/ 110 w 128"/>
                <a:gd name="T81" fmla="*/ 84 h 108"/>
                <a:gd name="T82" fmla="*/ 106 w 128"/>
                <a:gd name="T83" fmla="*/ 80 h 108"/>
                <a:gd name="T84" fmla="*/ 102 w 128"/>
                <a:gd name="T85" fmla="*/ 76 h 108"/>
                <a:gd name="T86" fmla="*/ 98 w 128"/>
                <a:gd name="T87" fmla="*/ 72 h 108"/>
                <a:gd name="T88" fmla="*/ 96 w 128"/>
                <a:gd name="T89" fmla="*/ 70 h 108"/>
                <a:gd name="T90" fmla="*/ 96 w 128"/>
                <a:gd name="T91" fmla="*/ 70 h 108"/>
                <a:gd name="T92" fmla="*/ 80 w 128"/>
                <a:gd name="T93" fmla="*/ 60 h 108"/>
                <a:gd name="T94" fmla="*/ 96 w 128"/>
                <a:gd name="T95" fmla="*/ 54 h 108"/>
                <a:gd name="T96" fmla="*/ 92 w 128"/>
                <a:gd name="T97" fmla="*/ 46 h 108"/>
                <a:gd name="T98" fmla="*/ 90 w 128"/>
                <a:gd name="T99" fmla="*/ 46 h 108"/>
                <a:gd name="T100" fmla="*/ 88 w 128"/>
                <a:gd name="T101" fmla="*/ 44 h 108"/>
                <a:gd name="T102" fmla="*/ 84 w 128"/>
                <a:gd name="T103" fmla="*/ 44 h 108"/>
                <a:gd name="T104" fmla="*/ 80 w 128"/>
                <a:gd name="T105" fmla="*/ 42 h 108"/>
                <a:gd name="T106" fmla="*/ 78 w 128"/>
                <a:gd name="T107" fmla="*/ 42 h 108"/>
                <a:gd name="T108" fmla="*/ 78 w 128"/>
                <a:gd name="T109" fmla="*/ 40 h 10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8"/>
                <a:gd name="T166" fmla="*/ 0 h 108"/>
                <a:gd name="T167" fmla="*/ 128 w 128"/>
                <a:gd name="T168" fmla="*/ 108 h 10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8" h="108">
                  <a:moveTo>
                    <a:pt x="78" y="40"/>
                  </a:moveTo>
                  <a:lnTo>
                    <a:pt x="78" y="38"/>
                  </a:lnTo>
                  <a:lnTo>
                    <a:pt x="76" y="36"/>
                  </a:lnTo>
                  <a:lnTo>
                    <a:pt x="72" y="36"/>
                  </a:lnTo>
                  <a:lnTo>
                    <a:pt x="70" y="34"/>
                  </a:lnTo>
                  <a:lnTo>
                    <a:pt x="68" y="32"/>
                  </a:lnTo>
                  <a:lnTo>
                    <a:pt x="62" y="28"/>
                  </a:lnTo>
                  <a:lnTo>
                    <a:pt x="58" y="24"/>
                  </a:lnTo>
                  <a:lnTo>
                    <a:pt x="52" y="20"/>
                  </a:lnTo>
                  <a:lnTo>
                    <a:pt x="46" y="16"/>
                  </a:lnTo>
                  <a:lnTo>
                    <a:pt x="42" y="12"/>
                  </a:lnTo>
                  <a:lnTo>
                    <a:pt x="40" y="10"/>
                  </a:lnTo>
                  <a:lnTo>
                    <a:pt x="38" y="10"/>
                  </a:lnTo>
                  <a:lnTo>
                    <a:pt x="34" y="10"/>
                  </a:lnTo>
                  <a:lnTo>
                    <a:pt x="26" y="8"/>
                  </a:lnTo>
                  <a:lnTo>
                    <a:pt x="14" y="4"/>
                  </a:lnTo>
                  <a:lnTo>
                    <a:pt x="4" y="0"/>
                  </a:lnTo>
                  <a:lnTo>
                    <a:pt x="0" y="80"/>
                  </a:lnTo>
                  <a:lnTo>
                    <a:pt x="12" y="86"/>
                  </a:lnTo>
                  <a:lnTo>
                    <a:pt x="28" y="80"/>
                  </a:lnTo>
                  <a:lnTo>
                    <a:pt x="28" y="78"/>
                  </a:lnTo>
                  <a:lnTo>
                    <a:pt x="28" y="76"/>
                  </a:lnTo>
                  <a:lnTo>
                    <a:pt x="30" y="74"/>
                  </a:lnTo>
                  <a:lnTo>
                    <a:pt x="34" y="72"/>
                  </a:lnTo>
                  <a:lnTo>
                    <a:pt x="38" y="68"/>
                  </a:lnTo>
                  <a:lnTo>
                    <a:pt x="42" y="68"/>
                  </a:lnTo>
                  <a:lnTo>
                    <a:pt x="46" y="66"/>
                  </a:lnTo>
                  <a:lnTo>
                    <a:pt x="52" y="68"/>
                  </a:lnTo>
                  <a:lnTo>
                    <a:pt x="76" y="82"/>
                  </a:lnTo>
                  <a:lnTo>
                    <a:pt x="86" y="94"/>
                  </a:lnTo>
                  <a:lnTo>
                    <a:pt x="104" y="102"/>
                  </a:lnTo>
                  <a:lnTo>
                    <a:pt x="126" y="108"/>
                  </a:lnTo>
                  <a:lnTo>
                    <a:pt x="128" y="108"/>
                  </a:lnTo>
                  <a:lnTo>
                    <a:pt x="128" y="106"/>
                  </a:lnTo>
                  <a:lnTo>
                    <a:pt x="128" y="104"/>
                  </a:lnTo>
                  <a:lnTo>
                    <a:pt x="128" y="100"/>
                  </a:lnTo>
                  <a:lnTo>
                    <a:pt x="126" y="98"/>
                  </a:lnTo>
                  <a:lnTo>
                    <a:pt x="124" y="94"/>
                  </a:lnTo>
                  <a:lnTo>
                    <a:pt x="120" y="92"/>
                  </a:lnTo>
                  <a:lnTo>
                    <a:pt x="116" y="88"/>
                  </a:lnTo>
                  <a:lnTo>
                    <a:pt x="110" y="84"/>
                  </a:lnTo>
                  <a:lnTo>
                    <a:pt x="106" y="80"/>
                  </a:lnTo>
                  <a:lnTo>
                    <a:pt x="102" y="76"/>
                  </a:lnTo>
                  <a:lnTo>
                    <a:pt x="98" y="72"/>
                  </a:lnTo>
                  <a:lnTo>
                    <a:pt x="96" y="70"/>
                  </a:lnTo>
                  <a:lnTo>
                    <a:pt x="80" y="60"/>
                  </a:lnTo>
                  <a:lnTo>
                    <a:pt x="96" y="54"/>
                  </a:lnTo>
                  <a:lnTo>
                    <a:pt x="92" y="46"/>
                  </a:lnTo>
                  <a:lnTo>
                    <a:pt x="90" y="46"/>
                  </a:lnTo>
                  <a:lnTo>
                    <a:pt x="88" y="44"/>
                  </a:lnTo>
                  <a:lnTo>
                    <a:pt x="84" y="44"/>
                  </a:lnTo>
                  <a:lnTo>
                    <a:pt x="80" y="42"/>
                  </a:lnTo>
                  <a:lnTo>
                    <a:pt x="78" y="42"/>
                  </a:lnTo>
                  <a:lnTo>
                    <a:pt x="78" y="4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67" name="Freeform 132"/>
            <p:cNvSpPr>
              <a:spLocks/>
            </p:cNvSpPr>
            <p:nvPr/>
          </p:nvSpPr>
          <p:spPr bwMode="gray">
            <a:xfrm>
              <a:off x="2513" y="3118"/>
              <a:ext cx="122" cy="108"/>
            </a:xfrm>
            <a:custGeom>
              <a:avLst/>
              <a:gdLst>
                <a:gd name="T0" fmla="*/ 122 w 122"/>
                <a:gd name="T1" fmla="*/ 28 h 108"/>
                <a:gd name="T2" fmla="*/ 114 w 122"/>
                <a:gd name="T3" fmla="*/ 24 h 108"/>
                <a:gd name="T4" fmla="*/ 102 w 122"/>
                <a:gd name="T5" fmla="*/ 18 h 108"/>
                <a:gd name="T6" fmla="*/ 92 w 122"/>
                <a:gd name="T7" fmla="*/ 14 h 108"/>
                <a:gd name="T8" fmla="*/ 80 w 122"/>
                <a:gd name="T9" fmla="*/ 14 h 108"/>
                <a:gd name="T10" fmla="*/ 72 w 122"/>
                <a:gd name="T11" fmla="*/ 20 h 108"/>
                <a:gd name="T12" fmla="*/ 72 w 122"/>
                <a:gd name="T13" fmla="*/ 20 h 108"/>
                <a:gd name="T14" fmla="*/ 72 w 122"/>
                <a:gd name="T15" fmla="*/ 24 h 108"/>
                <a:gd name="T16" fmla="*/ 72 w 122"/>
                <a:gd name="T17" fmla="*/ 28 h 108"/>
                <a:gd name="T18" fmla="*/ 70 w 122"/>
                <a:gd name="T19" fmla="*/ 32 h 108"/>
                <a:gd name="T20" fmla="*/ 70 w 122"/>
                <a:gd name="T21" fmla="*/ 36 h 108"/>
                <a:gd name="T22" fmla="*/ 66 w 122"/>
                <a:gd name="T23" fmla="*/ 40 h 108"/>
                <a:gd name="T24" fmla="*/ 64 w 122"/>
                <a:gd name="T25" fmla="*/ 42 h 108"/>
                <a:gd name="T26" fmla="*/ 58 w 122"/>
                <a:gd name="T27" fmla="*/ 42 h 108"/>
                <a:gd name="T28" fmla="*/ 52 w 122"/>
                <a:gd name="T29" fmla="*/ 42 h 108"/>
                <a:gd name="T30" fmla="*/ 48 w 122"/>
                <a:gd name="T31" fmla="*/ 40 h 108"/>
                <a:gd name="T32" fmla="*/ 42 w 122"/>
                <a:gd name="T33" fmla="*/ 38 h 108"/>
                <a:gd name="T34" fmla="*/ 40 w 122"/>
                <a:gd name="T35" fmla="*/ 32 h 108"/>
                <a:gd name="T36" fmla="*/ 38 w 122"/>
                <a:gd name="T37" fmla="*/ 28 h 108"/>
                <a:gd name="T38" fmla="*/ 34 w 122"/>
                <a:gd name="T39" fmla="*/ 22 h 108"/>
                <a:gd name="T40" fmla="*/ 34 w 122"/>
                <a:gd name="T41" fmla="*/ 18 h 108"/>
                <a:gd name="T42" fmla="*/ 32 w 122"/>
                <a:gd name="T43" fmla="*/ 14 h 108"/>
                <a:gd name="T44" fmla="*/ 32 w 122"/>
                <a:gd name="T45" fmla="*/ 12 h 108"/>
                <a:gd name="T46" fmla="*/ 30 w 122"/>
                <a:gd name="T47" fmla="*/ 12 h 108"/>
                <a:gd name="T48" fmla="*/ 28 w 122"/>
                <a:gd name="T49" fmla="*/ 10 h 108"/>
                <a:gd name="T50" fmla="*/ 26 w 122"/>
                <a:gd name="T51" fmla="*/ 6 h 108"/>
                <a:gd name="T52" fmla="*/ 22 w 122"/>
                <a:gd name="T53" fmla="*/ 4 h 108"/>
                <a:gd name="T54" fmla="*/ 18 w 122"/>
                <a:gd name="T55" fmla="*/ 2 h 108"/>
                <a:gd name="T56" fmla="*/ 12 w 122"/>
                <a:gd name="T57" fmla="*/ 0 h 108"/>
                <a:gd name="T58" fmla="*/ 8 w 122"/>
                <a:gd name="T59" fmla="*/ 2 h 108"/>
                <a:gd name="T60" fmla="*/ 2 w 122"/>
                <a:gd name="T61" fmla="*/ 4 h 108"/>
                <a:gd name="T62" fmla="*/ 2 w 122"/>
                <a:gd name="T63" fmla="*/ 6 h 108"/>
                <a:gd name="T64" fmla="*/ 0 w 122"/>
                <a:gd name="T65" fmla="*/ 8 h 108"/>
                <a:gd name="T66" fmla="*/ 0 w 122"/>
                <a:gd name="T67" fmla="*/ 10 h 108"/>
                <a:gd name="T68" fmla="*/ 2 w 122"/>
                <a:gd name="T69" fmla="*/ 14 h 108"/>
                <a:gd name="T70" fmla="*/ 6 w 122"/>
                <a:gd name="T71" fmla="*/ 18 h 108"/>
                <a:gd name="T72" fmla="*/ 10 w 122"/>
                <a:gd name="T73" fmla="*/ 26 h 108"/>
                <a:gd name="T74" fmla="*/ 12 w 122"/>
                <a:gd name="T75" fmla="*/ 32 h 108"/>
                <a:gd name="T76" fmla="*/ 14 w 122"/>
                <a:gd name="T77" fmla="*/ 38 h 108"/>
                <a:gd name="T78" fmla="*/ 14 w 122"/>
                <a:gd name="T79" fmla="*/ 42 h 108"/>
                <a:gd name="T80" fmla="*/ 16 w 122"/>
                <a:gd name="T81" fmla="*/ 46 h 108"/>
                <a:gd name="T82" fmla="*/ 18 w 122"/>
                <a:gd name="T83" fmla="*/ 48 h 108"/>
                <a:gd name="T84" fmla="*/ 20 w 122"/>
                <a:gd name="T85" fmla="*/ 50 h 108"/>
                <a:gd name="T86" fmla="*/ 24 w 122"/>
                <a:gd name="T87" fmla="*/ 50 h 108"/>
                <a:gd name="T88" fmla="*/ 28 w 122"/>
                <a:gd name="T89" fmla="*/ 48 h 108"/>
                <a:gd name="T90" fmla="*/ 34 w 122"/>
                <a:gd name="T91" fmla="*/ 48 h 108"/>
                <a:gd name="T92" fmla="*/ 38 w 122"/>
                <a:gd name="T93" fmla="*/ 50 h 108"/>
                <a:gd name="T94" fmla="*/ 42 w 122"/>
                <a:gd name="T95" fmla="*/ 52 h 108"/>
                <a:gd name="T96" fmla="*/ 46 w 122"/>
                <a:gd name="T97" fmla="*/ 54 h 108"/>
                <a:gd name="T98" fmla="*/ 50 w 122"/>
                <a:gd name="T99" fmla="*/ 54 h 108"/>
                <a:gd name="T100" fmla="*/ 56 w 122"/>
                <a:gd name="T101" fmla="*/ 56 h 108"/>
                <a:gd name="T102" fmla="*/ 62 w 122"/>
                <a:gd name="T103" fmla="*/ 56 h 108"/>
                <a:gd name="T104" fmla="*/ 68 w 122"/>
                <a:gd name="T105" fmla="*/ 58 h 108"/>
                <a:gd name="T106" fmla="*/ 70 w 122"/>
                <a:gd name="T107" fmla="*/ 58 h 108"/>
                <a:gd name="T108" fmla="*/ 72 w 122"/>
                <a:gd name="T109" fmla="*/ 58 h 108"/>
                <a:gd name="T110" fmla="*/ 88 w 122"/>
                <a:gd name="T111" fmla="*/ 72 h 108"/>
                <a:gd name="T112" fmla="*/ 98 w 122"/>
                <a:gd name="T113" fmla="*/ 90 h 108"/>
                <a:gd name="T114" fmla="*/ 114 w 122"/>
                <a:gd name="T115" fmla="*/ 104 h 108"/>
                <a:gd name="T116" fmla="*/ 118 w 122"/>
                <a:gd name="T117" fmla="*/ 108 h 108"/>
                <a:gd name="T118" fmla="*/ 122 w 122"/>
                <a:gd name="T119" fmla="*/ 28 h 10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22"/>
                <a:gd name="T181" fmla="*/ 0 h 108"/>
                <a:gd name="T182" fmla="*/ 122 w 122"/>
                <a:gd name="T183" fmla="*/ 108 h 10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22" h="108">
                  <a:moveTo>
                    <a:pt x="122" y="28"/>
                  </a:moveTo>
                  <a:lnTo>
                    <a:pt x="114" y="24"/>
                  </a:lnTo>
                  <a:lnTo>
                    <a:pt x="102" y="18"/>
                  </a:lnTo>
                  <a:lnTo>
                    <a:pt x="92" y="14"/>
                  </a:lnTo>
                  <a:lnTo>
                    <a:pt x="80" y="14"/>
                  </a:lnTo>
                  <a:lnTo>
                    <a:pt x="72" y="20"/>
                  </a:lnTo>
                  <a:lnTo>
                    <a:pt x="72" y="24"/>
                  </a:lnTo>
                  <a:lnTo>
                    <a:pt x="72" y="28"/>
                  </a:lnTo>
                  <a:lnTo>
                    <a:pt x="70" y="32"/>
                  </a:lnTo>
                  <a:lnTo>
                    <a:pt x="70" y="36"/>
                  </a:lnTo>
                  <a:lnTo>
                    <a:pt x="66" y="40"/>
                  </a:lnTo>
                  <a:lnTo>
                    <a:pt x="64" y="42"/>
                  </a:lnTo>
                  <a:lnTo>
                    <a:pt x="58" y="42"/>
                  </a:lnTo>
                  <a:lnTo>
                    <a:pt x="52" y="42"/>
                  </a:lnTo>
                  <a:lnTo>
                    <a:pt x="48" y="40"/>
                  </a:lnTo>
                  <a:lnTo>
                    <a:pt x="42" y="38"/>
                  </a:lnTo>
                  <a:lnTo>
                    <a:pt x="40" y="32"/>
                  </a:lnTo>
                  <a:lnTo>
                    <a:pt x="38" y="28"/>
                  </a:lnTo>
                  <a:lnTo>
                    <a:pt x="34" y="22"/>
                  </a:lnTo>
                  <a:lnTo>
                    <a:pt x="34" y="18"/>
                  </a:lnTo>
                  <a:lnTo>
                    <a:pt x="32" y="14"/>
                  </a:lnTo>
                  <a:lnTo>
                    <a:pt x="32" y="12"/>
                  </a:lnTo>
                  <a:lnTo>
                    <a:pt x="30" y="12"/>
                  </a:lnTo>
                  <a:lnTo>
                    <a:pt x="28" y="10"/>
                  </a:lnTo>
                  <a:lnTo>
                    <a:pt x="26" y="6"/>
                  </a:lnTo>
                  <a:lnTo>
                    <a:pt x="22" y="4"/>
                  </a:lnTo>
                  <a:lnTo>
                    <a:pt x="18" y="2"/>
                  </a:lnTo>
                  <a:lnTo>
                    <a:pt x="12" y="0"/>
                  </a:lnTo>
                  <a:lnTo>
                    <a:pt x="8" y="2"/>
                  </a:lnTo>
                  <a:lnTo>
                    <a:pt x="2" y="4"/>
                  </a:lnTo>
                  <a:lnTo>
                    <a:pt x="2" y="6"/>
                  </a:lnTo>
                  <a:lnTo>
                    <a:pt x="0" y="8"/>
                  </a:lnTo>
                  <a:lnTo>
                    <a:pt x="0" y="10"/>
                  </a:lnTo>
                  <a:lnTo>
                    <a:pt x="2" y="14"/>
                  </a:lnTo>
                  <a:lnTo>
                    <a:pt x="6" y="18"/>
                  </a:lnTo>
                  <a:lnTo>
                    <a:pt x="10" y="26"/>
                  </a:lnTo>
                  <a:lnTo>
                    <a:pt x="12" y="32"/>
                  </a:lnTo>
                  <a:lnTo>
                    <a:pt x="14" y="38"/>
                  </a:lnTo>
                  <a:lnTo>
                    <a:pt x="14" y="42"/>
                  </a:lnTo>
                  <a:lnTo>
                    <a:pt x="16" y="46"/>
                  </a:lnTo>
                  <a:lnTo>
                    <a:pt x="18" y="48"/>
                  </a:lnTo>
                  <a:lnTo>
                    <a:pt x="20" y="50"/>
                  </a:lnTo>
                  <a:lnTo>
                    <a:pt x="24" y="50"/>
                  </a:lnTo>
                  <a:lnTo>
                    <a:pt x="28" y="48"/>
                  </a:lnTo>
                  <a:lnTo>
                    <a:pt x="34" y="48"/>
                  </a:lnTo>
                  <a:lnTo>
                    <a:pt x="38" y="50"/>
                  </a:lnTo>
                  <a:lnTo>
                    <a:pt x="42" y="52"/>
                  </a:lnTo>
                  <a:lnTo>
                    <a:pt x="46" y="54"/>
                  </a:lnTo>
                  <a:lnTo>
                    <a:pt x="50" y="54"/>
                  </a:lnTo>
                  <a:lnTo>
                    <a:pt x="56" y="56"/>
                  </a:lnTo>
                  <a:lnTo>
                    <a:pt x="62" y="56"/>
                  </a:lnTo>
                  <a:lnTo>
                    <a:pt x="68" y="58"/>
                  </a:lnTo>
                  <a:lnTo>
                    <a:pt x="70" y="58"/>
                  </a:lnTo>
                  <a:lnTo>
                    <a:pt x="72" y="58"/>
                  </a:lnTo>
                  <a:lnTo>
                    <a:pt x="88" y="72"/>
                  </a:lnTo>
                  <a:lnTo>
                    <a:pt x="98" y="90"/>
                  </a:lnTo>
                  <a:lnTo>
                    <a:pt x="114" y="104"/>
                  </a:lnTo>
                  <a:lnTo>
                    <a:pt x="118" y="108"/>
                  </a:lnTo>
                  <a:lnTo>
                    <a:pt x="122" y="28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68" name="Freeform 133"/>
            <p:cNvSpPr>
              <a:spLocks/>
            </p:cNvSpPr>
            <p:nvPr/>
          </p:nvSpPr>
          <p:spPr bwMode="gray">
            <a:xfrm>
              <a:off x="2285" y="3296"/>
              <a:ext cx="508" cy="408"/>
            </a:xfrm>
            <a:custGeom>
              <a:avLst/>
              <a:gdLst>
                <a:gd name="T0" fmla="*/ 98 w 508"/>
                <a:gd name="T1" fmla="*/ 124 h 408"/>
                <a:gd name="T2" fmla="*/ 110 w 508"/>
                <a:gd name="T3" fmla="*/ 100 h 408"/>
                <a:gd name="T4" fmla="*/ 128 w 508"/>
                <a:gd name="T5" fmla="*/ 86 h 408"/>
                <a:gd name="T6" fmla="*/ 134 w 508"/>
                <a:gd name="T7" fmla="*/ 70 h 408"/>
                <a:gd name="T8" fmla="*/ 170 w 508"/>
                <a:gd name="T9" fmla="*/ 48 h 408"/>
                <a:gd name="T10" fmla="*/ 190 w 508"/>
                <a:gd name="T11" fmla="*/ 60 h 408"/>
                <a:gd name="T12" fmla="*/ 202 w 508"/>
                <a:gd name="T13" fmla="*/ 56 h 408"/>
                <a:gd name="T14" fmla="*/ 196 w 508"/>
                <a:gd name="T15" fmla="*/ 44 h 408"/>
                <a:gd name="T16" fmla="*/ 204 w 508"/>
                <a:gd name="T17" fmla="*/ 28 h 408"/>
                <a:gd name="T18" fmla="*/ 230 w 508"/>
                <a:gd name="T19" fmla="*/ 18 h 408"/>
                <a:gd name="T20" fmla="*/ 222 w 508"/>
                <a:gd name="T21" fmla="*/ 8 h 408"/>
                <a:gd name="T22" fmla="*/ 238 w 508"/>
                <a:gd name="T23" fmla="*/ 0 h 408"/>
                <a:gd name="T24" fmla="*/ 246 w 508"/>
                <a:gd name="T25" fmla="*/ 8 h 408"/>
                <a:gd name="T26" fmla="*/ 252 w 508"/>
                <a:gd name="T27" fmla="*/ 12 h 408"/>
                <a:gd name="T28" fmla="*/ 256 w 508"/>
                <a:gd name="T29" fmla="*/ 4 h 408"/>
                <a:gd name="T30" fmla="*/ 268 w 508"/>
                <a:gd name="T31" fmla="*/ 20 h 408"/>
                <a:gd name="T32" fmla="*/ 298 w 508"/>
                <a:gd name="T33" fmla="*/ 18 h 408"/>
                <a:gd name="T34" fmla="*/ 300 w 508"/>
                <a:gd name="T35" fmla="*/ 32 h 408"/>
                <a:gd name="T36" fmla="*/ 286 w 508"/>
                <a:gd name="T37" fmla="*/ 52 h 408"/>
                <a:gd name="T38" fmla="*/ 326 w 508"/>
                <a:gd name="T39" fmla="*/ 82 h 408"/>
                <a:gd name="T40" fmla="*/ 344 w 508"/>
                <a:gd name="T41" fmla="*/ 78 h 408"/>
                <a:gd name="T42" fmla="*/ 358 w 508"/>
                <a:gd name="T43" fmla="*/ 10 h 408"/>
                <a:gd name="T44" fmla="*/ 364 w 508"/>
                <a:gd name="T45" fmla="*/ 0 h 408"/>
                <a:gd name="T46" fmla="*/ 378 w 508"/>
                <a:gd name="T47" fmla="*/ 20 h 408"/>
                <a:gd name="T48" fmla="*/ 376 w 508"/>
                <a:gd name="T49" fmla="*/ 36 h 408"/>
                <a:gd name="T50" fmla="*/ 390 w 508"/>
                <a:gd name="T51" fmla="*/ 42 h 408"/>
                <a:gd name="T52" fmla="*/ 404 w 508"/>
                <a:gd name="T53" fmla="*/ 66 h 408"/>
                <a:gd name="T54" fmla="*/ 412 w 508"/>
                <a:gd name="T55" fmla="*/ 80 h 408"/>
                <a:gd name="T56" fmla="*/ 424 w 508"/>
                <a:gd name="T57" fmla="*/ 100 h 408"/>
                <a:gd name="T58" fmla="*/ 454 w 508"/>
                <a:gd name="T59" fmla="*/ 136 h 408"/>
                <a:gd name="T60" fmla="*/ 506 w 508"/>
                <a:gd name="T61" fmla="*/ 210 h 408"/>
                <a:gd name="T62" fmla="*/ 508 w 508"/>
                <a:gd name="T63" fmla="*/ 272 h 408"/>
                <a:gd name="T64" fmla="*/ 488 w 508"/>
                <a:gd name="T65" fmla="*/ 294 h 408"/>
                <a:gd name="T66" fmla="*/ 472 w 508"/>
                <a:gd name="T67" fmla="*/ 332 h 408"/>
                <a:gd name="T68" fmla="*/ 460 w 508"/>
                <a:gd name="T69" fmla="*/ 352 h 408"/>
                <a:gd name="T70" fmla="*/ 460 w 508"/>
                <a:gd name="T71" fmla="*/ 384 h 408"/>
                <a:gd name="T72" fmla="*/ 414 w 508"/>
                <a:gd name="T73" fmla="*/ 408 h 408"/>
                <a:gd name="T74" fmla="*/ 394 w 508"/>
                <a:gd name="T75" fmla="*/ 392 h 408"/>
                <a:gd name="T76" fmla="*/ 376 w 508"/>
                <a:gd name="T77" fmla="*/ 396 h 408"/>
                <a:gd name="T78" fmla="*/ 344 w 508"/>
                <a:gd name="T79" fmla="*/ 388 h 408"/>
                <a:gd name="T80" fmla="*/ 274 w 508"/>
                <a:gd name="T81" fmla="*/ 318 h 408"/>
                <a:gd name="T82" fmla="*/ 214 w 508"/>
                <a:gd name="T83" fmla="*/ 294 h 408"/>
                <a:gd name="T84" fmla="*/ 134 w 508"/>
                <a:gd name="T85" fmla="*/ 326 h 408"/>
                <a:gd name="T86" fmla="*/ 120 w 508"/>
                <a:gd name="T87" fmla="*/ 340 h 408"/>
                <a:gd name="T88" fmla="*/ 80 w 508"/>
                <a:gd name="T89" fmla="*/ 338 h 408"/>
                <a:gd name="T90" fmla="*/ 64 w 508"/>
                <a:gd name="T91" fmla="*/ 352 h 408"/>
                <a:gd name="T92" fmla="*/ 36 w 508"/>
                <a:gd name="T93" fmla="*/ 350 h 408"/>
                <a:gd name="T94" fmla="*/ 30 w 508"/>
                <a:gd name="T95" fmla="*/ 340 h 408"/>
                <a:gd name="T96" fmla="*/ 20 w 508"/>
                <a:gd name="T97" fmla="*/ 342 h 408"/>
                <a:gd name="T98" fmla="*/ 26 w 508"/>
                <a:gd name="T99" fmla="*/ 326 h 408"/>
                <a:gd name="T100" fmla="*/ 24 w 508"/>
                <a:gd name="T101" fmla="*/ 284 h 408"/>
                <a:gd name="T102" fmla="*/ 4 w 508"/>
                <a:gd name="T103" fmla="*/ 228 h 408"/>
                <a:gd name="T104" fmla="*/ 4 w 508"/>
                <a:gd name="T105" fmla="*/ 194 h 408"/>
                <a:gd name="T106" fmla="*/ 12 w 508"/>
                <a:gd name="T107" fmla="*/ 154 h 408"/>
                <a:gd name="T108" fmla="*/ 30 w 508"/>
                <a:gd name="T109" fmla="*/ 138 h 40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08"/>
                <a:gd name="T166" fmla="*/ 0 h 408"/>
                <a:gd name="T167" fmla="*/ 508 w 508"/>
                <a:gd name="T168" fmla="*/ 408 h 40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08" h="408">
                  <a:moveTo>
                    <a:pt x="30" y="138"/>
                  </a:moveTo>
                  <a:lnTo>
                    <a:pt x="60" y="136"/>
                  </a:lnTo>
                  <a:lnTo>
                    <a:pt x="92" y="130"/>
                  </a:lnTo>
                  <a:lnTo>
                    <a:pt x="94" y="128"/>
                  </a:lnTo>
                  <a:lnTo>
                    <a:pt x="98" y="124"/>
                  </a:lnTo>
                  <a:lnTo>
                    <a:pt x="100" y="120"/>
                  </a:lnTo>
                  <a:lnTo>
                    <a:pt x="104" y="116"/>
                  </a:lnTo>
                  <a:lnTo>
                    <a:pt x="106" y="112"/>
                  </a:lnTo>
                  <a:lnTo>
                    <a:pt x="108" y="108"/>
                  </a:lnTo>
                  <a:lnTo>
                    <a:pt x="110" y="104"/>
                  </a:lnTo>
                  <a:lnTo>
                    <a:pt x="110" y="100"/>
                  </a:lnTo>
                  <a:lnTo>
                    <a:pt x="110" y="96"/>
                  </a:lnTo>
                  <a:lnTo>
                    <a:pt x="112" y="92"/>
                  </a:lnTo>
                  <a:lnTo>
                    <a:pt x="114" y="88"/>
                  </a:lnTo>
                  <a:lnTo>
                    <a:pt x="118" y="86"/>
                  </a:lnTo>
                  <a:lnTo>
                    <a:pt x="122" y="86"/>
                  </a:lnTo>
                  <a:lnTo>
                    <a:pt x="128" y="86"/>
                  </a:lnTo>
                  <a:lnTo>
                    <a:pt x="128" y="84"/>
                  </a:lnTo>
                  <a:lnTo>
                    <a:pt x="128" y="82"/>
                  </a:lnTo>
                  <a:lnTo>
                    <a:pt x="128" y="80"/>
                  </a:lnTo>
                  <a:lnTo>
                    <a:pt x="130" y="76"/>
                  </a:lnTo>
                  <a:lnTo>
                    <a:pt x="130" y="72"/>
                  </a:lnTo>
                  <a:lnTo>
                    <a:pt x="134" y="70"/>
                  </a:lnTo>
                  <a:lnTo>
                    <a:pt x="136" y="70"/>
                  </a:lnTo>
                  <a:lnTo>
                    <a:pt x="140" y="66"/>
                  </a:lnTo>
                  <a:lnTo>
                    <a:pt x="146" y="56"/>
                  </a:lnTo>
                  <a:lnTo>
                    <a:pt x="156" y="48"/>
                  </a:lnTo>
                  <a:lnTo>
                    <a:pt x="170" y="48"/>
                  </a:lnTo>
                  <a:lnTo>
                    <a:pt x="172" y="50"/>
                  </a:lnTo>
                  <a:lnTo>
                    <a:pt x="176" y="52"/>
                  </a:lnTo>
                  <a:lnTo>
                    <a:pt x="180" y="54"/>
                  </a:lnTo>
                  <a:lnTo>
                    <a:pt x="182" y="56"/>
                  </a:lnTo>
                  <a:lnTo>
                    <a:pt x="186" y="58"/>
                  </a:lnTo>
                  <a:lnTo>
                    <a:pt x="190" y="60"/>
                  </a:lnTo>
                  <a:lnTo>
                    <a:pt x="194" y="60"/>
                  </a:lnTo>
                  <a:lnTo>
                    <a:pt x="196" y="60"/>
                  </a:lnTo>
                  <a:lnTo>
                    <a:pt x="198" y="62"/>
                  </a:lnTo>
                  <a:lnTo>
                    <a:pt x="198" y="60"/>
                  </a:lnTo>
                  <a:lnTo>
                    <a:pt x="200" y="58"/>
                  </a:lnTo>
                  <a:lnTo>
                    <a:pt x="202" y="56"/>
                  </a:lnTo>
                  <a:lnTo>
                    <a:pt x="202" y="54"/>
                  </a:lnTo>
                  <a:lnTo>
                    <a:pt x="202" y="52"/>
                  </a:lnTo>
                  <a:lnTo>
                    <a:pt x="200" y="50"/>
                  </a:lnTo>
                  <a:lnTo>
                    <a:pt x="198" y="48"/>
                  </a:lnTo>
                  <a:lnTo>
                    <a:pt x="196" y="46"/>
                  </a:lnTo>
                  <a:lnTo>
                    <a:pt x="196" y="44"/>
                  </a:lnTo>
                  <a:lnTo>
                    <a:pt x="198" y="42"/>
                  </a:lnTo>
                  <a:lnTo>
                    <a:pt x="202" y="40"/>
                  </a:lnTo>
                  <a:lnTo>
                    <a:pt x="204" y="32"/>
                  </a:lnTo>
                  <a:lnTo>
                    <a:pt x="202" y="32"/>
                  </a:lnTo>
                  <a:lnTo>
                    <a:pt x="204" y="30"/>
                  </a:lnTo>
                  <a:lnTo>
                    <a:pt x="204" y="28"/>
                  </a:lnTo>
                  <a:lnTo>
                    <a:pt x="206" y="24"/>
                  </a:lnTo>
                  <a:lnTo>
                    <a:pt x="208" y="22"/>
                  </a:lnTo>
                  <a:lnTo>
                    <a:pt x="212" y="20"/>
                  </a:lnTo>
                  <a:lnTo>
                    <a:pt x="228" y="20"/>
                  </a:lnTo>
                  <a:lnTo>
                    <a:pt x="228" y="18"/>
                  </a:lnTo>
                  <a:lnTo>
                    <a:pt x="230" y="18"/>
                  </a:lnTo>
                  <a:lnTo>
                    <a:pt x="232" y="16"/>
                  </a:lnTo>
                  <a:lnTo>
                    <a:pt x="232" y="14"/>
                  </a:lnTo>
                  <a:lnTo>
                    <a:pt x="232" y="10"/>
                  </a:lnTo>
                  <a:lnTo>
                    <a:pt x="222" y="10"/>
                  </a:lnTo>
                  <a:lnTo>
                    <a:pt x="222" y="8"/>
                  </a:lnTo>
                  <a:lnTo>
                    <a:pt x="224" y="6"/>
                  </a:lnTo>
                  <a:lnTo>
                    <a:pt x="224" y="4"/>
                  </a:lnTo>
                  <a:lnTo>
                    <a:pt x="228" y="2"/>
                  </a:lnTo>
                  <a:lnTo>
                    <a:pt x="232" y="0"/>
                  </a:lnTo>
                  <a:lnTo>
                    <a:pt x="234" y="0"/>
                  </a:lnTo>
                  <a:lnTo>
                    <a:pt x="238" y="0"/>
                  </a:lnTo>
                  <a:lnTo>
                    <a:pt x="242" y="0"/>
                  </a:lnTo>
                  <a:lnTo>
                    <a:pt x="244" y="0"/>
                  </a:lnTo>
                  <a:lnTo>
                    <a:pt x="246" y="2"/>
                  </a:lnTo>
                  <a:lnTo>
                    <a:pt x="248" y="2"/>
                  </a:lnTo>
                  <a:lnTo>
                    <a:pt x="246" y="6"/>
                  </a:lnTo>
                  <a:lnTo>
                    <a:pt x="246" y="8"/>
                  </a:lnTo>
                  <a:lnTo>
                    <a:pt x="244" y="8"/>
                  </a:lnTo>
                  <a:lnTo>
                    <a:pt x="244" y="10"/>
                  </a:lnTo>
                  <a:lnTo>
                    <a:pt x="246" y="10"/>
                  </a:lnTo>
                  <a:lnTo>
                    <a:pt x="248" y="12"/>
                  </a:lnTo>
                  <a:lnTo>
                    <a:pt x="252" y="12"/>
                  </a:lnTo>
                  <a:lnTo>
                    <a:pt x="254" y="10"/>
                  </a:lnTo>
                  <a:lnTo>
                    <a:pt x="254" y="8"/>
                  </a:lnTo>
                  <a:lnTo>
                    <a:pt x="254" y="6"/>
                  </a:lnTo>
                  <a:lnTo>
                    <a:pt x="254" y="4"/>
                  </a:lnTo>
                  <a:lnTo>
                    <a:pt x="256" y="4"/>
                  </a:lnTo>
                  <a:lnTo>
                    <a:pt x="258" y="4"/>
                  </a:lnTo>
                  <a:lnTo>
                    <a:pt x="262" y="6"/>
                  </a:lnTo>
                  <a:lnTo>
                    <a:pt x="264" y="12"/>
                  </a:lnTo>
                  <a:lnTo>
                    <a:pt x="266" y="16"/>
                  </a:lnTo>
                  <a:lnTo>
                    <a:pt x="268" y="18"/>
                  </a:lnTo>
                  <a:lnTo>
                    <a:pt x="268" y="20"/>
                  </a:lnTo>
                  <a:lnTo>
                    <a:pt x="280" y="14"/>
                  </a:lnTo>
                  <a:lnTo>
                    <a:pt x="282" y="14"/>
                  </a:lnTo>
                  <a:lnTo>
                    <a:pt x="284" y="14"/>
                  </a:lnTo>
                  <a:lnTo>
                    <a:pt x="290" y="14"/>
                  </a:lnTo>
                  <a:lnTo>
                    <a:pt x="294" y="16"/>
                  </a:lnTo>
                  <a:lnTo>
                    <a:pt x="298" y="18"/>
                  </a:lnTo>
                  <a:lnTo>
                    <a:pt x="300" y="20"/>
                  </a:lnTo>
                  <a:lnTo>
                    <a:pt x="302" y="24"/>
                  </a:lnTo>
                  <a:lnTo>
                    <a:pt x="304" y="28"/>
                  </a:lnTo>
                  <a:lnTo>
                    <a:pt x="302" y="30"/>
                  </a:lnTo>
                  <a:lnTo>
                    <a:pt x="302" y="32"/>
                  </a:lnTo>
                  <a:lnTo>
                    <a:pt x="300" y="32"/>
                  </a:lnTo>
                  <a:lnTo>
                    <a:pt x="298" y="34"/>
                  </a:lnTo>
                  <a:lnTo>
                    <a:pt x="294" y="36"/>
                  </a:lnTo>
                  <a:lnTo>
                    <a:pt x="292" y="40"/>
                  </a:lnTo>
                  <a:lnTo>
                    <a:pt x="290" y="44"/>
                  </a:lnTo>
                  <a:lnTo>
                    <a:pt x="288" y="48"/>
                  </a:lnTo>
                  <a:lnTo>
                    <a:pt x="286" y="52"/>
                  </a:lnTo>
                  <a:lnTo>
                    <a:pt x="286" y="54"/>
                  </a:lnTo>
                  <a:lnTo>
                    <a:pt x="290" y="56"/>
                  </a:lnTo>
                  <a:lnTo>
                    <a:pt x="298" y="62"/>
                  </a:lnTo>
                  <a:lnTo>
                    <a:pt x="308" y="70"/>
                  </a:lnTo>
                  <a:lnTo>
                    <a:pt x="318" y="76"/>
                  </a:lnTo>
                  <a:lnTo>
                    <a:pt x="326" y="82"/>
                  </a:lnTo>
                  <a:lnTo>
                    <a:pt x="330" y="82"/>
                  </a:lnTo>
                  <a:lnTo>
                    <a:pt x="330" y="84"/>
                  </a:lnTo>
                  <a:lnTo>
                    <a:pt x="334" y="84"/>
                  </a:lnTo>
                  <a:lnTo>
                    <a:pt x="336" y="84"/>
                  </a:lnTo>
                  <a:lnTo>
                    <a:pt x="340" y="82"/>
                  </a:lnTo>
                  <a:lnTo>
                    <a:pt x="344" y="78"/>
                  </a:lnTo>
                  <a:lnTo>
                    <a:pt x="348" y="70"/>
                  </a:lnTo>
                  <a:lnTo>
                    <a:pt x="352" y="58"/>
                  </a:lnTo>
                  <a:lnTo>
                    <a:pt x="354" y="48"/>
                  </a:lnTo>
                  <a:lnTo>
                    <a:pt x="356" y="42"/>
                  </a:lnTo>
                  <a:lnTo>
                    <a:pt x="358" y="12"/>
                  </a:lnTo>
                  <a:lnTo>
                    <a:pt x="358" y="10"/>
                  </a:lnTo>
                  <a:lnTo>
                    <a:pt x="358" y="6"/>
                  </a:lnTo>
                  <a:lnTo>
                    <a:pt x="358" y="4"/>
                  </a:lnTo>
                  <a:lnTo>
                    <a:pt x="360" y="2"/>
                  </a:lnTo>
                  <a:lnTo>
                    <a:pt x="360" y="0"/>
                  </a:lnTo>
                  <a:lnTo>
                    <a:pt x="364" y="0"/>
                  </a:lnTo>
                  <a:lnTo>
                    <a:pt x="368" y="0"/>
                  </a:lnTo>
                  <a:lnTo>
                    <a:pt x="372" y="4"/>
                  </a:lnTo>
                  <a:lnTo>
                    <a:pt x="376" y="6"/>
                  </a:lnTo>
                  <a:lnTo>
                    <a:pt x="376" y="12"/>
                  </a:lnTo>
                  <a:lnTo>
                    <a:pt x="378" y="16"/>
                  </a:lnTo>
                  <a:lnTo>
                    <a:pt x="378" y="20"/>
                  </a:lnTo>
                  <a:lnTo>
                    <a:pt x="378" y="22"/>
                  </a:lnTo>
                  <a:lnTo>
                    <a:pt x="378" y="24"/>
                  </a:lnTo>
                  <a:lnTo>
                    <a:pt x="376" y="24"/>
                  </a:lnTo>
                  <a:lnTo>
                    <a:pt x="376" y="28"/>
                  </a:lnTo>
                  <a:lnTo>
                    <a:pt x="376" y="32"/>
                  </a:lnTo>
                  <a:lnTo>
                    <a:pt x="376" y="36"/>
                  </a:lnTo>
                  <a:lnTo>
                    <a:pt x="378" y="40"/>
                  </a:lnTo>
                  <a:lnTo>
                    <a:pt x="378" y="42"/>
                  </a:lnTo>
                  <a:lnTo>
                    <a:pt x="382" y="42"/>
                  </a:lnTo>
                  <a:lnTo>
                    <a:pt x="384" y="42"/>
                  </a:lnTo>
                  <a:lnTo>
                    <a:pt x="388" y="42"/>
                  </a:lnTo>
                  <a:lnTo>
                    <a:pt x="390" y="42"/>
                  </a:lnTo>
                  <a:lnTo>
                    <a:pt x="392" y="44"/>
                  </a:lnTo>
                  <a:lnTo>
                    <a:pt x="394" y="46"/>
                  </a:lnTo>
                  <a:lnTo>
                    <a:pt x="396" y="50"/>
                  </a:lnTo>
                  <a:lnTo>
                    <a:pt x="398" y="56"/>
                  </a:lnTo>
                  <a:lnTo>
                    <a:pt x="402" y="62"/>
                  </a:lnTo>
                  <a:lnTo>
                    <a:pt x="404" y="66"/>
                  </a:lnTo>
                  <a:lnTo>
                    <a:pt x="408" y="68"/>
                  </a:lnTo>
                  <a:lnTo>
                    <a:pt x="408" y="70"/>
                  </a:lnTo>
                  <a:lnTo>
                    <a:pt x="410" y="72"/>
                  </a:lnTo>
                  <a:lnTo>
                    <a:pt x="410" y="76"/>
                  </a:lnTo>
                  <a:lnTo>
                    <a:pt x="412" y="80"/>
                  </a:lnTo>
                  <a:lnTo>
                    <a:pt x="414" y="84"/>
                  </a:lnTo>
                  <a:lnTo>
                    <a:pt x="416" y="88"/>
                  </a:lnTo>
                  <a:lnTo>
                    <a:pt x="416" y="92"/>
                  </a:lnTo>
                  <a:lnTo>
                    <a:pt x="418" y="94"/>
                  </a:lnTo>
                  <a:lnTo>
                    <a:pt x="420" y="98"/>
                  </a:lnTo>
                  <a:lnTo>
                    <a:pt x="424" y="100"/>
                  </a:lnTo>
                  <a:lnTo>
                    <a:pt x="426" y="104"/>
                  </a:lnTo>
                  <a:lnTo>
                    <a:pt x="430" y="108"/>
                  </a:lnTo>
                  <a:lnTo>
                    <a:pt x="434" y="112"/>
                  </a:lnTo>
                  <a:lnTo>
                    <a:pt x="436" y="114"/>
                  </a:lnTo>
                  <a:lnTo>
                    <a:pt x="454" y="136"/>
                  </a:lnTo>
                  <a:lnTo>
                    <a:pt x="454" y="144"/>
                  </a:lnTo>
                  <a:lnTo>
                    <a:pt x="488" y="170"/>
                  </a:lnTo>
                  <a:lnTo>
                    <a:pt x="490" y="174"/>
                  </a:lnTo>
                  <a:lnTo>
                    <a:pt x="496" y="182"/>
                  </a:lnTo>
                  <a:lnTo>
                    <a:pt x="502" y="194"/>
                  </a:lnTo>
                  <a:lnTo>
                    <a:pt x="506" y="210"/>
                  </a:lnTo>
                  <a:lnTo>
                    <a:pt x="506" y="224"/>
                  </a:lnTo>
                  <a:lnTo>
                    <a:pt x="508" y="240"/>
                  </a:lnTo>
                  <a:lnTo>
                    <a:pt x="508" y="256"/>
                  </a:lnTo>
                  <a:lnTo>
                    <a:pt x="508" y="268"/>
                  </a:lnTo>
                  <a:lnTo>
                    <a:pt x="508" y="272"/>
                  </a:lnTo>
                  <a:lnTo>
                    <a:pt x="508" y="276"/>
                  </a:lnTo>
                  <a:lnTo>
                    <a:pt x="504" y="280"/>
                  </a:lnTo>
                  <a:lnTo>
                    <a:pt x="502" y="284"/>
                  </a:lnTo>
                  <a:lnTo>
                    <a:pt x="498" y="288"/>
                  </a:lnTo>
                  <a:lnTo>
                    <a:pt x="494" y="292"/>
                  </a:lnTo>
                  <a:lnTo>
                    <a:pt x="488" y="294"/>
                  </a:lnTo>
                  <a:lnTo>
                    <a:pt x="480" y="312"/>
                  </a:lnTo>
                  <a:lnTo>
                    <a:pt x="478" y="316"/>
                  </a:lnTo>
                  <a:lnTo>
                    <a:pt x="476" y="322"/>
                  </a:lnTo>
                  <a:lnTo>
                    <a:pt x="474" y="326"/>
                  </a:lnTo>
                  <a:lnTo>
                    <a:pt x="472" y="332"/>
                  </a:lnTo>
                  <a:lnTo>
                    <a:pt x="470" y="336"/>
                  </a:lnTo>
                  <a:lnTo>
                    <a:pt x="466" y="338"/>
                  </a:lnTo>
                  <a:lnTo>
                    <a:pt x="462" y="340"/>
                  </a:lnTo>
                  <a:lnTo>
                    <a:pt x="460" y="344"/>
                  </a:lnTo>
                  <a:lnTo>
                    <a:pt x="460" y="346"/>
                  </a:lnTo>
                  <a:lnTo>
                    <a:pt x="460" y="352"/>
                  </a:lnTo>
                  <a:lnTo>
                    <a:pt x="462" y="358"/>
                  </a:lnTo>
                  <a:lnTo>
                    <a:pt x="464" y="364"/>
                  </a:lnTo>
                  <a:lnTo>
                    <a:pt x="466" y="370"/>
                  </a:lnTo>
                  <a:lnTo>
                    <a:pt x="466" y="376"/>
                  </a:lnTo>
                  <a:lnTo>
                    <a:pt x="464" y="380"/>
                  </a:lnTo>
                  <a:lnTo>
                    <a:pt x="460" y="384"/>
                  </a:lnTo>
                  <a:lnTo>
                    <a:pt x="452" y="388"/>
                  </a:lnTo>
                  <a:lnTo>
                    <a:pt x="440" y="394"/>
                  </a:lnTo>
                  <a:lnTo>
                    <a:pt x="430" y="402"/>
                  </a:lnTo>
                  <a:lnTo>
                    <a:pt x="420" y="406"/>
                  </a:lnTo>
                  <a:lnTo>
                    <a:pt x="416" y="408"/>
                  </a:lnTo>
                  <a:lnTo>
                    <a:pt x="414" y="408"/>
                  </a:lnTo>
                  <a:lnTo>
                    <a:pt x="412" y="406"/>
                  </a:lnTo>
                  <a:lnTo>
                    <a:pt x="408" y="404"/>
                  </a:lnTo>
                  <a:lnTo>
                    <a:pt x="402" y="400"/>
                  </a:lnTo>
                  <a:lnTo>
                    <a:pt x="398" y="396"/>
                  </a:lnTo>
                  <a:lnTo>
                    <a:pt x="396" y="392"/>
                  </a:lnTo>
                  <a:lnTo>
                    <a:pt x="394" y="392"/>
                  </a:lnTo>
                  <a:lnTo>
                    <a:pt x="392" y="392"/>
                  </a:lnTo>
                  <a:lnTo>
                    <a:pt x="390" y="392"/>
                  </a:lnTo>
                  <a:lnTo>
                    <a:pt x="386" y="394"/>
                  </a:lnTo>
                  <a:lnTo>
                    <a:pt x="384" y="396"/>
                  </a:lnTo>
                  <a:lnTo>
                    <a:pt x="380" y="396"/>
                  </a:lnTo>
                  <a:lnTo>
                    <a:pt x="376" y="396"/>
                  </a:lnTo>
                  <a:lnTo>
                    <a:pt x="372" y="396"/>
                  </a:lnTo>
                  <a:lnTo>
                    <a:pt x="368" y="394"/>
                  </a:lnTo>
                  <a:lnTo>
                    <a:pt x="366" y="394"/>
                  </a:lnTo>
                  <a:lnTo>
                    <a:pt x="364" y="392"/>
                  </a:lnTo>
                  <a:lnTo>
                    <a:pt x="346" y="392"/>
                  </a:lnTo>
                  <a:lnTo>
                    <a:pt x="344" y="388"/>
                  </a:lnTo>
                  <a:lnTo>
                    <a:pt x="338" y="380"/>
                  </a:lnTo>
                  <a:lnTo>
                    <a:pt x="334" y="366"/>
                  </a:lnTo>
                  <a:lnTo>
                    <a:pt x="330" y="354"/>
                  </a:lnTo>
                  <a:lnTo>
                    <a:pt x="318" y="334"/>
                  </a:lnTo>
                  <a:lnTo>
                    <a:pt x="292" y="332"/>
                  </a:lnTo>
                  <a:lnTo>
                    <a:pt x="274" y="318"/>
                  </a:lnTo>
                  <a:lnTo>
                    <a:pt x="272" y="316"/>
                  </a:lnTo>
                  <a:lnTo>
                    <a:pt x="266" y="310"/>
                  </a:lnTo>
                  <a:lnTo>
                    <a:pt x="256" y="304"/>
                  </a:lnTo>
                  <a:lnTo>
                    <a:pt x="240" y="296"/>
                  </a:lnTo>
                  <a:lnTo>
                    <a:pt x="220" y="292"/>
                  </a:lnTo>
                  <a:lnTo>
                    <a:pt x="214" y="294"/>
                  </a:lnTo>
                  <a:lnTo>
                    <a:pt x="204" y="296"/>
                  </a:lnTo>
                  <a:lnTo>
                    <a:pt x="190" y="300"/>
                  </a:lnTo>
                  <a:lnTo>
                    <a:pt x="178" y="304"/>
                  </a:lnTo>
                  <a:lnTo>
                    <a:pt x="144" y="324"/>
                  </a:lnTo>
                  <a:lnTo>
                    <a:pt x="136" y="324"/>
                  </a:lnTo>
                  <a:lnTo>
                    <a:pt x="134" y="326"/>
                  </a:lnTo>
                  <a:lnTo>
                    <a:pt x="134" y="328"/>
                  </a:lnTo>
                  <a:lnTo>
                    <a:pt x="132" y="332"/>
                  </a:lnTo>
                  <a:lnTo>
                    <a:pt x="130" y="334"/>
                  </a:lnTo>
                  <a:lnTo>
                    <a:pt x="128" y="338"/>
                  </a:lnTo>
                  <a:lnTo>
                    <a:pt x="124" y="340"/>
                  </a:lnTo>
                  <a:lnTo>
                    <a:pt x="120" y="340"/>
                  </a:lnTo>
                  <a:lnTo>
                    <a:pt x="116" y="340"/>
                  </a:lnTo>
                  <a:lnTo>
                    <a:pt x="110" y="340"/>
                  </a:lnTo>
                  <a:lnTo>
                    <a:pt x="106" y="340"/>
                  </a:lnTo>
                  <a:lnTo>
                    <a:pt x="104" y="338"/>
                  </a:lnTo>
                  <a:lnTo>
                    <a:pt x="102" y="338"/>
                  </a:lnTo>
                  <a:lnTo>
                    <a:pt x="80" y="338"/>
                  </a:lnTo>
                  <a:lnTo>
                    <a:pt x="78" y="338"/>
                  </a:lnTo>
                  <a:lnTo>
                    <a:pt x="76" y="340"/>
                  </a:lnTo>
                  <a:lnTo>
                    <a:pt x="74" y="342"/>
                  </a:lnTo>
                  <a:lnTo>
                    <a:pt x="70" y="344"/>
                  </a:lnTo>
                  <a:lnTo>
                    <a:pt x="68" y="346"/>
                  </a:lnTo>
                  <a:lnTo>
                    <a:pt x="64" y="352"/>
                  </a:lnTo>
                  <a:lnTo>
                    <a:pt x="60" y="352"/>
                  </a:lnTo>
                  <a:lnTo>
                    <a:pt x="52" y="352"/>
                  </a:lnTo>
                  <a:lnTo>
                    <a:pt x="48" y="352"/>
                  </a:lnTo>
                  <a:lnTo>
                    <a:pt x="44" y="352"/>
                  </a:lnTo>
                  <a:lnTo>
                    <a:pt x="40" y="352"/>
                  </a:lnTo>
                  <a:lnTo>
                    <a:pt x="36" y="350"/>
                  </a:lnTo>
                  <a:lnTo>
                    <a:pt x="34" y="350"/>
                  </a:lnTo>
                  <a:lnTo>
                    <a:pt x="32" y="348"/>
                  </a:lnTo>
                  <a:lnTo>
                    <a:pt x="32" y="346"/>
                  </a:lnTo>
                  <a:lnTo>
                    <a:pt x="32" y="342"/>
                  </a:lnTo>
                  <a:lnTo>
                    <a:pt x="30" y="340"/>
                  </a:lnTo>
                  <a:lnTo>
                    <a:pt x="30" y="342"/>
                  </a:lnTo>
                  <a:lnTo>
                    <a:pt x="28" y="342"/>
                  </a:lnTo>
                  <a:lnTo>
                    <a:pt x="26" y="344"/>
                  </a:lnTo>
                  <a:lnTo>
                    <a:pt x="24" y="344"/>
                  </a:lnTo>
                  <a:lnTo>
                    <a:pt x="22" y="344"/>
                  </a:lnTo>
                  <a:lnTo>
                    <a:pt x="20" y="342"/>
                  </a:lnTo>
                  <a:lnTo>
                    <a:pt x="18" y="342"/>
                  </a:lnTo>
                  <a:lnTo>
                    <a:pt x="16" y="338"/>
                  </a:lnTo>
                  <a:lnTo>
                    <a:pt x="16" y="336"/>
                  </a:lnTo>
                  <a:lnTo>
                    <a:pt x="16" y="332"/>
                  </a:lnTo>
                  <a:lnTo>
                    <a:pt x="20" y="330"/>
                  </a:lnTo>
                  <a:lnTo>
                    <a:pt x="26" y="326"/>
                  </a:lnTo>
                  <a:lnTo>
                    <a:pt x="30" y="300"/>
                  </a:lnTo>
                  <a:lnTo>
                    <a:pt x="28" y="296"/>
                  </a:lnTo>
                  <a:lnTo>
                    <a:pt x="28" y="292"/>
                  </a:lnTo>
                  <a:lnTo>
                    <a:pt x="26" y="288"/>
                  </a:lnTo>
                  <a:lnTo>
                    <a:pt x="24" y="284"/>
                  </a:lnTo>
                  <a:lnTo>
                    <a:pt x="22" y="280"/>
                  </a:lnTo>
                  <a:lnTo>
                    <a:pt x="22" y="278"/>
                  </a:lnTo>
                  <a:lnTo>
                    <a:pt x="18" y="272"/>
                  </a:lnTo>
                  <a:lnTo>
                    <a:pt x="12" y="258"/>
                  </a:lnTo>
                  <a:lnTo>
                    <a:pt x="8" y="242"/>
                  </a:lnTo>
                  <a:lnTo>
                    <a:pt x="4" y="228"/>
                  </a:lnTo>
                  <a:lnTo>
                    <a:pt x="4" y="218"/>
                  </a:lnTo>
                  <a:lnTo>
                    <a:pt x="8" y="214"/>
                  </a:lnTo>
                  <a:lnTo>
                    <a:pt x="8" y="208"/>
                  </a:lnTo>
                  <a:lnTo>
                    <a:pt x="8" y="202"/>
                  </a:lnTo>
                  <a:lnTo>
                    <a:pt x="6" y="196"/>
                  </a:lnTo>
                  <a:lnTo>
                    <a:pt x="4" y="194"/>
                  </a:lnTo>
                  <a:lnTo>
                    <a:pt x="2" y="188"/>
                  </a:lnTo>
                  <a:lnTo>
                    <a:pt x="0" y="178"/>
                  </a:lnTo>
                  <a:lnTo>
                    <a:pt x="0" y="168"/>
                  </a:lnTo>
                  <a:lnTo>
                    <a:pt x="4" y="160"/>
                  </a:lnTo>
                  <a:lnTo>
                    <a:pt x="8" y="158"/>
                  </a:lnTo>
                  <a:lnTo>
                    <a:pt x="12" y="154"/>
                  </a:lnTo>
                  <a:lnTo>
                    <a:pt x="16" y="150"/>
                  </a:lnTo>
                  <a:lnTo>
                    <a:pt x="20" y="148"/>
                  </a:lnTo>
                  <a:lnTo>
                    <a:pt x="24" y="144"/>
                  </a:lnTo>
                  <a:lnTo>
                    <a:pt x="28" y="140"/>
                  </a:lnTo>
                  <a:lnTo>
                    <a:pt x="30" y="138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69" name="Freeform 134"/>
            <p:cNvSpPr>
              <a:spLocks/>
            </p:cNvSpPr>
            <p:nvPr/>
          </p:nvSpPr>
          <p:spPr bwMode="gray">
            <a:xfrm>
              <a:off x="2353" y="3084"/>
              <a:ext cx="82" cy="96"/>
            </a:xfrm>
            <a:custGeom>
              <a:avLst/>
              <a:gdLst>
                <a:gd name="T0" fmla="*/ 10 w 82"/>
                <a:gd name="T1" fmla="*/ 92 h 96"/>
                <a:gd name="T2" fmla="*/ 8 w 82"/>
                <a:gd name="T3" fmla="*/ 86 h 96"/>
                <a:gd name="T4" fmla="*/ 8 w 82"/>
                <a:gd name="T5" fmla="*/ 78 h 96"/>
                <a:gd name="T6" fmla="*/ 10 w 82"/>
                <a:gd name="T7" fmla="*/ 68 h 96"/>
                <a:gd name="T8" fmla="*/ 12 w 82"/>
                <a:gd name="T9" fmla="*/ 62 h 96"/>
                <a:gd name="T10" fmla="*/ 10 w 82"/>
                <a:gd name="T11" fmla="*/ 56 h 96"/>
                <a:gd name="T12" fmla="*/ 6 w 82"/>
                <a:gd name="T13" fmla="*/ 52 h 96"/>
                <a:gd name="T14" fmla="*/ 2 w 82"/>
                <a:gd name="T15" fmla="*/ 52 h 96"/>
                <a:gd name="T16" fmla="*/ 0 w 82"/>
                <a:gd name="T17" fmla="*/ 46 h 96"/>
                <a:gd name="T18" fmla="*/ 4 w 82"/>
                <a:gd name="T19" fmla="*/ 38 h 96"/>
                <a:gd name="T20" fmla="*/ 8 w 82"/>
                <a:gd name="T21" fmla="*/ 32 h 96"/>
                <a:gd name="T22" fmla="*/ 8 w 82"/>
                <a:gd name="T23" fmla="*/ 30 h 96"/>
                <a:gd name="T24" fmla="*/ 8 w 82"/>
                <a:gd name="T25" fmla="*/ 24 h 96"/>
                <a:gd name="T26" fmla="*/ 10 w 82"/>
                <a:gd name="T27" fmla="*/ 18 h 96"/>
                <a:gd name="T28" fmla="*/ 14 w 82"/>
                <a:gd name="T29" fmla="*/ 18 h 96"/>
                <a:gd name="T30" fmla="*/ 18 w 82"/>
                <a:gd name="T31" fmla="*/ 16 h 96"/>
                <a:gd name="T32" fmla="*/ 20 w 82"/>
                <a:gd name="T33" fmla="*/ 12 h 96"/>
                <a:gd name="T34" fmla="*/ 24 w 82"/>
                <a:gd name="T35" fmla="*/ 8 h 96"/>
                <a:gd name="T36" fmla="*/ 34 w 82"/>
                <a:gd name="T37" fmla="*/ 2 h 96"/>
                <a:gd name="T38" fmla="*/ 44 w 82"/>
                <a:gd name="T39" fmla="*/ 0 h 96"/>
                <a:gd name="T40" fmla="*/ 52 w 82"/>
                <a:gd name="T41" fmla="*/ 0 h 96"/>
                <a:gd name="T42" fmla="*/ 62 w 82"/>
                <a:gd name="T43" fmla="*/ 2 h 96"/>
                <a:gd name="T44" fmla="*/ 68 w 82"/>
                <a:gd name="T45" fmla="*/ 4 h 96"/>
                <a:gd name="T46" fmla="*/ 72 w 82"/>
                <a:gd name="T47" fmla="*/ 6 h 96"/>
                <a:gd name="T48" fmla="*/ 76 w 82"/>
                <a:gd name="T49" fmla="*/ 6 h 96"/>
                <a:gd name="T50" fmla="*/ 78 w 82"/>
                <a:gd name="T51" fmla="*/ 4 h 96"/>
                <a:gd name="T52" fmla="*/ 82 w 82"/>
                <a:gd name="T53" fmla="*/ 10 h 96"/>
                <a:gd name="T54" fmla="*/ 82 w 82"/>
                <a:gd name="T55" fmla="*/ 18 h 96"/>
                <a:gd name="T56" fmla="*/ 74 w 82"/>
                <a:gd name="T57" fmla="*/ 22 h 96"/>
                <a:gd name="T58" fmla="*/ 68 w 82"/>
                <a:gd name="T59" fmla="*/ 22 h 96"/>
                <a:gd name="T60" fmla="*/ 64 w 82"/>
                <a:gd name="T61" fmla="*/ 16 h 96"/>
                <a:gd name="T62" fmla="*/ 60 w 82"/>
                <a:gd name="T63" fmla="*/ 12 h 96"/>
                <a:gd name="T64" fmla="*/ 54 w 82"/>
                <a:gd name="T65" fmla="*/ 8 h 96"/>
                <a:gd name="T66" fmla="*/ 46 w 82"/>
                <a:gd name="T67" fmla="*/ 6 h 96"/>
                <a:gd name="T68" fmla="*/ 36 w 82"/>
                <a:gd name="T69" fmla="*/ 10 h 96"/>
                <a:gd name="T70" fmla="*/ 26 w 82"/>
                <a:gd name="T71" fmla="*/ 16 h 96"/>
                <a:gd name="T72" fmla="*/ 22 w 82"/>
                <a:gd name="T73" fmla="*/ 22 h 96"/>
                <a:gd name="T74" fmla="*/ 22 w 82"/>
                <a:gd name="T75" fmla="*/ 28 h 96"/>
                <a:gd name="T76" fmla="*/ 20 w 82"/>
                <a:gd name="T77" fmla="*/ 34 h 96"/>
                <a:gd name="T78" fmla="*/ 20 w 82"/>
                <a:gd name="T79" fmla="*/ 38 h 96"/>
                <a:gd name="T80" fmla="*/ 24 w 82"/>
                <a:gd name="T81" fmla="*/ 38 h 96"/>
                <a:gd name="T82" fmla="*/ 34 w 82"/>
                <a:gd name="T83" fmla="*/ 36 h 96"/>
                <a:gd name="T84" fmla="*/ 42 w 82"/>
                <a:gd name="T85" fmla="*/ 34 h 96"/>
                <a:gd name="T86" fmla="*/ 44 w 82"/>
                <a:gd name="T87" fmla="*/ 30 h 96"/>
                <a:gd name="T88" fmla="*/ 50 w 82"/>
                <a:gd name="T89" fmla="*/ 28 h 96"/>
                <a:gd name="T90" fmla="*/ 54 w 82"/>
                <a:gd name="T91" fmla="*/ 28 h 96"/>
                <a:gd name="T92" fmla="*/ 54 w 82"/>
                <a:gd name="T93" fmla="*/ 32 h 96"/>
                <a:gd name="T94" fmla="*/ 54 w 82"/>
                <a:gd name="T95" fmla="*/ 36 h 96"/>
                <a:gd name="T96" fmla="*/ 50 w 82"/>
                <a:gd name="T97" fmla="*/ 38 h 96"/>
                <a:gd name="T98" fmla="*/ 42 w 82"/>
                <a:gd name="T99" fmla="*/ 40 h 96"/>
                <a:gd name="T100" fmla="*/ 36 w 82"/>
                <a:gd name="T101" fmla="*/ 44 h 96"/>
                <a:gd name="T102" fmla="*/ 32 w 82"/>
                <a:gd name="T103" fmla="*/ 44 h 96"/>
                <a:gd name="T104" fmla="*/ 32 w 82"/>
                <a:gd name="T105" fmla="*/ 46 h 96"/>
                <a:gd name="T106" fmla="*/ 32 w 82"/>
                <a:gd name="T107" fmla="*/ 50 h 96"/>
                <a:gd name="T108" fmla="*/ 36 w 82"/>
                <a:gd name="T109" fmla="*/ 52 h 96"/>
                <a:gd name="T110" fmla="*/ 42 w 82"/>
                <a:gd name="T111" fmla="*/ 58 h 96"/>
                <a:gd name="T112" fmla="*/ 46 w 82"/>
                <a:gd name="T113" fmla="*/ 66 h 96"/>
                <a:gd name="T114" fmla="*/ 46 w 82"/>
                <a:gd name="T115" fmla="*/ 70 h 96"/>
                <a:gd name="T116" fmla="*/ 62 w 82"/>
                <a:gd name="T117" fmla="*/ 90 h 96"/>
                <a:gd name="T118" fmla="*/ 38 w 82"/>
                <a:gd name="T119" fmla="*/ 96 h 96"/>
                <a:gd name="T120" fmla="*/ 34 w 82"/>
                <a:gd name="T121" fmla="*/ 64 h 96"/>
                <a:gd name="T122" fmla="*/ 28 w 82"/>
                <a:gd name="T123" fmla="*/ 58 h 96"/>
                <a:gd name="T124" fmla="*/ 24 w 82"/>
                <a:gd name="T125" fmla="*/ 78 h 9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82"/>
                <a:gd name="T190" fmla="*/ 0 h 96"/>
                <a:gd name="T191" fmla="*/ 82 w 82"/>
                <a:gd name="T192" fmla="*/ 96 h 9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82" h="96">
                  <a:moveTo>
                    <a:pt x="16" y="88"/>
                  </a:moveTo>
                  <a:lnTo>
                    <a:pt x="10" y="92"/>
                  </a:lnTo>
                  <a:lnTo>
                    <a:pt x="10" y="90"/>
                  </a:lnTo>
                  <a:lnTo>
                    <a:pt x="8" y="86"/>
                  </a:lnTo>
                  <a:lnTo>
                    <a:pt x="8" y="82"/>
                  </a:lnTo>
                  <a:lnTo>
                    <a:pt x="8" y="78"/>
                  </a:lnTo>
                  <a:lnTo>
                    <a:pt x="8" y="72"/>
                  </a:lnTo>
                  <a:lnTo>
                    <a:pt x="10" y="68"/>
                  </a:lnTo>
                  <a:lnTo>
                    <a:pt x="12" y="64"/>
                  </a:lnTo>
                  <a:lnTo>
                    <a:pt x="12" y="62"/>
                  </a:lnTo>
                  <a:lnTo>
                    <a:pt x="12" y="58"/>
                  </a:lnTo>
                  <a:lnTo>
                    <a:pt x="10" y="56"/>
                  </a:lnTo>
                  <a:lnTo>
                    <a:pt x="8" y="54"/>
                  </a:lnTo>
                  <a:lnTo>
                    <a:pt x="6" y="52"/>
                  </a:lnTo>
                  <a:lnTo>
                    <a:pt x="2" y="52"/>
                  </a:lnTo>
                  <a:lnTo>
                    <a:pt x="0" y="50"/>
                  </a:lnTo>
                  <a:lnTo>
                    <a:pt x="0" y="46"/>
                  </a:lnTo>
                  <a:lnTo>
                    <a:pt x="2" y="42"/>
                  </a:lnTo>
                  <a:lnTo>
                    <a:pt x="4" y="38"/>
                  </a:lnTo>
                  <a:lnTo>
                    <a:pt x="6" y="34"/>
                  </a:lnTo>
                  <a:lnTo>
                    <a:pt x="8" y="32"/>
                  </a:lnTo>
                  <a:lnTo>
                    <a:pt x="8" y="30"/>
                  </a:lnTo>
                  <a:lnTo>
                    <a:pt x="8" y="28"/>
                  </a:lnTo>
                  <a:lnTo>
                    <a:pt x="8" y="24"/>
                  </a:lnTo>
                  <a:lnTo>
                    <a:pt x="8" y="20"/>
                  </a:lnTo>
                  <a:lnTo>
                    <a:pt x="10" y="18"/>
                  </a:lnTo>
                  <a:lnTo>
                    <a:pt x="14" y="16"/>
                  </a:lnTo>
                  <a:lnTo>
                    <a:pt x="14" y="18"/>
                  </a:lnTo>
                  <a:lnTo>
                    <a:pt x="16" y="18"/>
                  </a:lnTo>
                  <a:lnTo>
                    <a:pt x="18" y="16"/>
                  </a:lnTo>
                  <a:lnTo>
                    <a:pt x="20" y="16"/>
                  </a:lnTo>
                  <a:lnTo>
                    <a:pt x="20" y="12"/>
                  </a:lnTo>
                  <a:lnTo>
                    <a:pt x="22" y="10"/>
                  </a:lnTo>
                  <a:lnTo>
                    <a:pt x="24" y="8"/>
                  </a:lnTo>
                  <a:lnTo>
                    <a:pt x="30" y="4"/>
                  </a:lnTo>
                  <a:lnTo>
                    <a:pt x="34" y="2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6" y="0"/>
                  </a:lnTo>
                  <a:lnTo>
                    <a:pt x="52" y="0"/>
                  </a:lnTo>
                  <a:lnTo>
                    <a:pt x="56" y="0"/>
                  </a:lnTo>
                  <a:lnTo>
                    <a:pt x="62" y="2"/>
                  </a:lnTo>
                  <a:lnTo>
                    <a:pt x="68" y="4"/>
                  </a:lnTo>
                  <a:lnTo>
                    <a:pt x="70" y="6"/>
                  </a:lnTo>
                  <a:lnTo>
                    <a:pt x="72" y="6"/>
                  </a:lnTo>
                  <a:lnTo>
                    <a:pt x="74" y="6"/>
                  </a:lnTo>
                  <a:lnTo>
                    <a:pt x="76" y="6"/>
                  </a:lnTo>
                  <a:lnTo>
                    <a:pt x="76" y="4"/>
                  </a:lnTo>
                  <a:lnTo>
                    <a:pt x="78" y="4"/>
                  </a:lnTo>
                  <a:lnTo>
                    <a:pt x="80" y="6"/>
                  </a:lnTo>
                  <a:lnTo>
                    <a:pt x="82" y="10"/>
                  </a:lnTo>
                  <a:lnTo>
                    <a:pt x="82" y="14"/>
                  </a:lnTo>
                  <a:lnTo>
                    <a:pt x="82" y="18"/>
                  </a:lnTo>
                  <a:lnTo>
                    <a:pt x="78" y="20"/>
                  </a:lnTo>
                  <a:lnTo>
                    <a:pt x="74" y="22"/>
                  </a:lnTo>
                  <a:lnTo>
                    <a:pt x="72" y="22"/>
                  </a:lnTo>
                  <a:lnTo>
                    <a:pt x="68" y="22"/>
                  </a:lnTo>
                  <a:lnTo>
                    <a:pt x="66" y="20"/>
                  </a:lnTo>
                  <a:lnTo>
                    <a:pt x="64" y="16"/>
                  </a:lnTo>
                  <a:lnTo>
                    <a:pt x="62" y="14"/>
                  </a:lnTo>
                  <a:lnTo>
                    <a:pt x="60" y="12"/>
                  </a:lnTo>
                  <a:lnTo>
                    <a:pt x="58" y="10"/>
                  </a:lnTo>
                  <a:lnTo>
                    <a:pt x="54" y="8"/>
                  </a:lnTo>
                  <a:lnTo>
                    <a:pt x="50" y="8"/>
                  </a:lnTo>
                  <a:lnTo>
                    <a:pt x="46" y="6"/>
                  </a:lnTo>
                  <a:lnTo>
                    <a:pt x="40" y="8"/>
                  </a:lnTo>
                  <a:lnTo>
                    <a:pt x="36" y="10"/>
                  </a:lnTo>
                  <a:lnTo>
                    <a:pt x="30" y="14"/>
                  </a:lnTo>
                  <a:lnTo>
                    <a:pt x="26" y="16"/>
                  </a:lnTo>
                  <a:lnTo>
                    <a:pt x="24" y="18"/>
                  </a:lnTo>
                  <a:lnTo>
                    <a:pt x="22" y="22"/>
                  </a:lnTo>
                  <a:lnTo>
                    <a:pt x="22" y="24"/>
                  </a:lnTo>
                  <a:lnTo>
                    <a:pt x="22" y="28"/>
                  </a:lnTo>
                  <a:lnTo>
                    <a:pt x="22" y="30"/>
                  </a:lnTo>
                  <a:lnTo>
                    <a:pt x="20" y="34"/>
                  </a:lnTo>
                  <a:lnTo>
                    <a:pt x="20" y="36"/>
                  </a:lnTo>
                  <a:lnTo>
                    <a:pt x="20" y="38"/>
                  </a:lnTo>
                  <a:lnTo>
                    <a:pt x="24" y="38"/>
                  </a:lnTo>
                  <a:lnTo>
                    <a:pt x="28" y="36"/>
                  </a:lnTo>
                  <a:lnTo>
                    <a:pt x="34" y="36"/>
                  </a:lnTo>
                  <a:lnTo>
                    <a:pt x="40" y="36"/>
                  </a:lnTo>
                  <a:lnTo>
                    <a:pt x="42" y="34"/>
                  </a:lnTo>
                  <a:lnTo>
                    <a:pt x="44" y="32"/>
                  </a:lnTo>
                  <a:lnTo>
                    <a:pt x="44" y="30"/>
                  </a:lnTo>
                  <a:lnTo>
                    <a:pt x="48" y="28"/>
                  </a:lnTo>
                  <a:lnTo>
                    <a:pt x="50" y="28"/>
                  </a:lnTo>
                  <a:lnTo>
                    <a:pt x="52" y="28"/>
                  </a:lnTo>
                  <a:lnTo>
                    <a:pt x="54" y="28"/>
                  </a:lnTo>
                  <a:lnTo>
                    <a:pt x="54" y="30"/>
                  </a:lnTo>
                  <a:lnTo>
                    <a:pt x="54" y="32"/>
                  </a:lnTo>
                  <a:lnTo>
                    <a:pt x="54" y="34"/>
                  </a:lnTo>
                  <a:lnTo>
                    <a:pt x="54" y="36"/>
                  </a:lnTo>
                  <a:lnTo>
                    <a:pt x="52" y="38"/>
                  </a:lnTo>
                  <a:lnTo>
                    <a:pt x="50" y="38"/>
                  </a:lnTo>
                  <a:lnTo>
                    <a:pt x="46" y="40"/>
                  </a:lnTo>
                  <a:lnTo>
                    <a:pt x="42" y="40"/>
                  </a:lnTo>
                  <a:lnTo>
                    <a:pt x="38" y="42"/>
                  </a:lnTo>
                  <a:lnTo>
                    <a:pt x="36" y="44"/>
                  </a:lnTo>
                  <a:lnTo>
                    <a:pt x="32" y="44"/>
                  </a:lnTo>
                  <a:lnTo>
                    <a:pt x="32" y="46"/>
                  </a:lnTo>
                  <a:lnTo>
                    <a:pt x="30" y="48"/>
                  </a:lnTo>
                  <a:lnTo>
                    <a:pt x="32" y="50"/>
                  </a:lnTo>
                  <a:lnTo>
                    <a:pt x="36" y="52"/>
                  </a:lnTo>
                  <a:lnTo>
                    <a:pt x="40" y="54"/>
                  </a:lnTo>
                  <a:lnTo>
                    <a:pt x="42" y="58"/>
                  </a:lnTo>
                  <a:lnTo>
                    <a:pt x="44" y="62"/>
                  </a:lnTo>
                  <a:lnTo>
                    <a:pt x="46" y="66"/>
                  </a:lnTo>
                  <a:lnTo>
                    <a:pt x="46" y="68"/>
                  </a:lnTo>
                  <a:lnTo>
                    <a:pt x="46" y="70"/>
                  </a:lnTo>
                  <a:lnTo>
                    <a:pt x="58" y="76"/>
                  </a:lnTo>
                  <a:lnTo>
                    <a:pt x="62" y="90"/>
                  </a:lnTo>
                  <a:lnTo>
                    <a:pt x="46" y="92"/>
                  </a:lnTo>
                  <a:lnTo>
                    <a:pt x="38" y="96"/>
                  </a:lnTo>
                  <a:lnTo>
                    <a:pt x="34" y="80"/>
                  </a:lnTo>
                  <a:lnTo>
                    <a:pt x="34" y="64"/>
                  </a:lnTo>
                  <a:lnTo>
                    <a:pt x="32" y="62"/>
                  </a:lnTo>
                  <a:lnTo>
                    <a:pt x="28" y="58"/>
                  </a:lnTo>
                  <a:lnTo>
                    <a:pt x="24" y="58"/>
                  </a:lnTo>
                  <a:lnTo>
                    <a:pt x="24" y="78"/>
                  </a:lnTo>
                  <a:lnTo>
                    <a:pt x="16" y="88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70" name="Freeform 135"/>
            <p:cNvSpPr>
              <a:spLocks/>
            </p:cNvSpPr>
            <p:nvPr/>
          </p:nvSpPr>
          <p:spPr bwMode="gray">
            <a:xfrm>
              <a:off x="2047" y="3042"/>
              <a:ext cx="136" cy="148"/>
            </a:xfrm>
            <a:custGeom>
              <a:avLst/>
              <a:gdLst>
                <a:gd name="T0" fmla="*/ 2 w 136"/>
                <a:gd name="T1" fmla="*/ 2 h 148"/>
                <a:gd name="T2" fmla="*/ 8 w 136"/>
                <a:gd name="T3" fmla="*/ 4 h 148"/>
                <a:gd name="T4" fmla="*/ 18 w 136"/>
                <a:gd name="T5" fmla="*/ 2 h 148"/>
                <a:gd name="T6" fmla="*/ 24 w 136"/>
                <a:gd name="T7" fmla="*/ 0 h 148"/>
                <a:gd name="T8" fmla="*/ 32 w 136"/>
                <a:gd name="T9" fmla="*/ 4 h 148"/>
                <a:gd name="T10" fmla="*/ 38 w 136"/>
                <a:gd name="T11" fmla="*/ 14 h 148"/>
                <a:gd name="T12" fmla="*/ 42 w 136"/>
                <a:gd name="T13" fmla="*/ 18 h 148"/>
                <a:gd name="T14" fmla="*/ 42 w 136"/>
                <a:gd name="T15" fmla="*/ 20 h 148"/>
                <a:gd name="T16" fmla="*/ 66 w 136"/>
                <a:gd name="T17" fmla="*/ 42 h 148"/>
                <a:gd name="T18" fmla="*/ 72 w 136"/>
                <a:gd name="T19" fmla="*/ 42 h 148"/>
                <a:gd name="T20" fmla="*/ 92 w 136"/>
                <a:gd name="T21" fmla="*/ 60 h 148"/>
                <a:gd name="T22" fmla="*/ 110 w 136"/>
                <a:gd name="T23" fmla="*/ 74 h 148"/>
                <a:gd name="T24" fmla="*/ 108 w 136"/>
                <a:gd name="T25" fmla="*/ 74 h 148"/>
                <a:gd name="T26" fmla="*/ 104 w 136"/>
                <a:gd name="T27" fmla="*/ 76 h 148"/>
                <a:gd name="T28" fmla="*/ 104 w 136"/>
                <a:gd name="T29" fmla="*/ 78 h 148"/>
                <a:gd name="T30" fmla="*/ 114 w 136"/>
                <a:gd name="T31" fmla="*/ 88 h 148"/>
                <a:gd name="T32" fmla="*/ 126 w 136"/>
                <a:gd name="T33" fmla="*/ 100 h 148"/>
                <a:gd name="T34" fmla="*/ 128 w 136"/>
                <a:gd name="T35" fmla="*/ 102 h 148"/>
                <a:gd name="T36" fmla="*/ 132 w 136"/>
                <a:gd name="T37" fmla="*/ 108 h 148"/>
                <a:gd name="T38" fmla="*/ 136 w 136"/>
                <a:gd name="T39" fmla="*/ 116 h 148"/>
                <a:gd name="T40" fmla="*/ 134 w 136"/>
                <a:gd name="T41" fmla="*/ 116 h 148"/>
                <a:gd name="T42" fmla="*/ 134 w 136"/>
                <a:gd name="T43" fmla="*/ 120 h 148"/>
                <a:gd name="T44" fmla="*/ 136 w 136"/>
                <a:gd name="T45" fmla="*/ 128 h 148"/>
                <a:gd name="T46" fmla="*/ 136 w 136"/>
                <a:gd name="T47" fmla="*/ 132 h 148"/>
                <a:gd name="T48" fmla="*/ 136 w 136"/>
                <a:gd name="T49" fmla="*/ 140 h 148"/>
                <a:gd name="T50" fmla="*/ 132 w 136"/>
                <a:gd name="T51" fmla="*/ 146 h 148"/>
                <a:gd name="T52" fmla="*/ 126 w 136"/>
                <a:gd name="T53" fmla="*/ 148 h 148"/>
                <a:gd name="T54" fmla="*/ 122 w 136"/>
                <a:gd name="T55" fmla="*/ 148 h 148"/>
                <a:gd name="T56" fmla="*/ 100 w 136"/>
                <a:gd name="T57" fmla="*/ 138 h 148"/>
                <a:gd name="T58" fmla="*/ 82 w 136"/>
                <a:gd name="T59" fmla="*/ 116 h 148"/>
                <a:gd name="T60" fmla="*/ 62 w 136"/>
                <a:gd name="T61" fmla="*/ 88 h 148"/>
                <a:gd name="T62" fmla="*/ 52 w 136"/>
                <a:gd name="T63" fmla="*/ 68 h 148"/>
                <a:gd name="T64" fmla="*/ 44 w 136"/>
                <a:gd name="T65" fmla="*/ 60 h 148"/>
                <a:gd name="T66" fmla="*/ 40 w 136"/>
                <a:gd name="T67" fmla="*/ 54 h 148"/>
                <a:gd name="T68" fmla="*/ 34 w 136"/>
                <a:gd name="T69" fmla="*/ 46 h 148"/>
                <a:gd name="T70" fmla="*/ 14 w 136"/>
                <a:gd name="T71" fmla="*/ 18 h 148"/>
                <a:gd name="T72" fmla="*/ 12 w 136"/>
                <a:gd name="T73" fmla="*/ 16 h 148"/>
                <a:gd name="T74" fmla="*/ 6 w 136"/>
                <a:gd name="T75" fmla="*/ 12 h 148"/>
                <a:gd name="T76" fmla="*/ 0 w 136"/>
                <a:gd name="T77" fmla="*/ 6 h 148"/>
                <a:gd name="T78" fmla="*/ 0 w 136"/>
                <a:gd name="T79" fmla="*/ 0 h 148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36"/>
                <a:gd name="T121" fmla="*/ 0 h 148"/>
                <a:gd name="T122" fmla="*/ 136 w 136"/>
                <a:gd name="T123" fmla="*/ 148 h 148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36" h="148">
                  <a:moveTo>
                    <a:pt x="0" y="0"/>
                  </a:moveTo>
                  <a:lnTo>
                    <a:pt x="2" y="2"/>
                  </a:lnTo>
                  <a:lnTo>
                    <a:pt x="4" y="2"/>
                  </a:lnTo>
                  <a:lnTo>
                    <a:pt x="8" y="4"/>
                  </a:lnTo>
                  <a:lnTo>
                    <a:pt x="12" y="4"/>
                  </a:lnTo>
                  <a:lnTo>
                    <a:pt x="18" y="2"/>
                  </a:lnTo>
                  <a:lnTo>
                    <a:pt x="20" y="2"/>
                  </a:lnTo>
                  <a:lnTo>
                    <a:pt x="24" y="0"/>
                  </a:lnTo>
                  <a:lnTo>
                    <a:pt x="28" y="2"/>
                  </a:lnTo>
                  <a:lnTo>
                    <a:pt x="32" y="4"/>
                  </a:lnTo>
                  <a:lnTo>
                    <a:pt x="36" y="8"/>
                  </a:lnTo>
                  <a:lnTo>
                    <a:pt x="38" y="14"/>
                  </a:lnTo>
                  <a:lnTo>
                    <a:pt x="40" y="16"/>
                  </a:lnTo>
                  <a:lnTo>
                    <a:pt x="42" y="18"/>
                  </a:lnTo>
                  <a:lnTo>
                    <a:pt x="42" y="20"/>
                  </a:lnTo>
                  <a:lnTo>
                    <a:pt x="66" y="42"/>
                  </a:lnTo>
                  <a:lnTo>
                    <a:pt x="68" y="40"/>
                  </a:lnTo>
                  <a:lnTo>
                    <a:pt x="72" y="42"/>
                  </a:lnTo>
                  <a:lnTo>
                    <a:pt x="82" y="50"/>
                  </a:lnTo>
                  <a:lnTo>
                    <a:pt x="92" y="60"/>
                  </a:lnTo>
                  <a:lnTo>
                    <a:pt x="104" y="68"/>
                  </a:lnTo>
                  <a:lnTo>
                    <a:pt x="110" y="74"/>
                  </a:lnTo>
                  <a:lnTo>
                    <a:pt x="108" y="74"/>
                  </a:lnTo>
                  <a:lnTo>
                    <a:pt x="106" y="74"/>
                  </a:lnTo>
                  <a:lnTo>
                    <a:pt x="104" y="76"/>
                  </a:lnTo>
                  <a:lnTo>
                    <a:pt x="102" y="76"/>
                  </a:lnTo>
                  <a:lnTo>
                    <a:pt x="104" y="78"/>
                  </a:lnTo>
                  <a:lnTo>
                    <a:pt x="106" y="82"/>
                  </a:lnTo>
                  <a:lnTo>
                    <a:pt x="114" y="88"/>
                  </a:lnTo>
                  <a:lnTo>
                    <a:pt x="114" y="100"/>
                  </a:lnTo>
                  <a:lnTo>
                    <a:pt x="126" y="100"/>
                  </a:lnTo>
                  <a:lnTo>
                    <a:pt x="128" y="102"/>
                  </a:lnTo>
                  <a:lnTo>
                    <a:pt x="130" y="104"/>
                  </a:lnTo>
                  <a:lnTo>
                    <a:pt x="132" y="108"/>
                  </a:lnTo>
                  <a:lnTo>
                    <a:pt x="134" y="112"/>
                  </a:lnTo>
                  <a:lnTo>
                    <a:pt x="136" y="116"/>
                  </a:lnTo>
                  <a:lnTo>
                    <a:pt x="134" y="116"/>
                  </a:lnTo>
                  <a:lnTo>
                    <a:pt x="134" y="118"/>
                  </a:lnTo>
                  <a:lnTo>
                    <a:pt x="134" y="120"/>
                  </a:lnTo>
                  <a:lnTo>
                    <a:pt x="134" y="124"/>
                  </a:lnTo>
                  <a:lnTo>
                    <a:pt x="136" y="128"/>
                  </a:lnTo>
                  <a:lnTo>
                    <a:pt x="136" y="130"/>
                  </a:lnTo>
                  <a:lnTo>
                    <a:pt x="136" y="132"/>
                  </a:lnTo>
                  <a:lnTo>
                    <a:pt x="136" y="136"/>
                  </a:lnTo>
                  <a:lnTo>
                    <a:pt x="136" y="140"/>
                  </a:lnTo>
                  <a:lnTo>
                    <a:pt x="134" y="144"/>
                  </a:lnTo>
                  <a:lnTo>
                    <a:pt x="132" y="146"/>
                  </a:lnTo>
                  <a:lnTo>
                    <a:pt x="128" y="148"/>
                  </a:lnTo>
                  <a:lnTo>
                    <a:pt x="126" y="148"/>
                  </a:lnTo>
                  <a:lnTo>
                    <a:pt x="122" y="148"/>
                  </a:lnTo>
                  <a:lnTo>
                    <a:pt x="102" y="142"/>
                  </a:lnTo>
                  <a:lnTo>
                    <a:pt x="100" y="138"/>
                  </a:lnTo>
                  <a:lnTo>
                    <a:pt x="92" y="128"/>
                  </a:lnTo>
                  <a:lnTo>
                    <a:pt x="82" y="116"/>
                  </a:lnTo>
                  <a:lnTo>
                    <a:pt x="72" y="102"/>
                  </a:lnTo>
                  <a:lnTo>
                    <a:pt x="62" y="88"/>
                  </a:lnTo>
                  <a:lnTo>
                    <a:pt x="56" y="78"/>
                  </a:lnTo>
                  <a:lnTo>
                    <a:pt x="52" y="68"/>
                  </a:lnTo>
                  <a:lnTo>
                    <a:pt x="44" y="62"/>
                  </a:lnTo>
                  <a:lnTo>
                    <a:pt x="44" y="60"/>
                  </a:lnTo>
                  <a:lnTo>
                    <a:pt x="42" y="58"/>
                  </a:lnTo>
                  <a:lnTo>
                    <a:pt x="40" y="54"/>
                  </a:lnTo>
                  <a:lnTo>
                    <a:pt x="38" y="50"/>
                  </a:lnTo>
                  <a:lnTo>
                    <a:pt x="34" y="46"/>
                  </a:lnTo>
                  <a:lnTo>
                    <a:pt x="32" y="42"/>
                  </a:lnTo>
                  <a:lnTo>
                    <a:pt x="14" y="18"/>
                  </a:lnTo>
                  <a:lnTo>
                    <a:pt x="12" y="16"/>
                  </a:lnTo>
                  <a:lnTo>
                    <a:pt x="8" y="14"/>
                  </a:lnTo>
                  <a:lnTo>
                    <a:pt x="6" y="12"/>
                  </a:lnTo>
                  <a:lnTo>
                    <a:pt x="2" y="8"/>
                  </a:lnTo>
                  <a:lnTo>
                    <a:pt x="0" y="6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71" name="Freeform 136"/>
            <p:cNvSpPr>
              <a:spLocks/>
            </p:cNvSpPr>
            <p:nvPr/>
          </p:nvSpPr>
          <p:spPr bwMode="gray">
            <a:xfrm>
              <a:off x="2179" y="3194"/>
              <a:ext cx="116" cy="32"/>
            </a:xfrm>
            <a:custGeom>
              <a:avLst/>
              <a:gdLst>
                <a:gd name="T0" fmla="*/ 50 w 116"/>
                <a:gd name="T1" fmla="*/ 22 h 32"/>
                <a:gd name="T2" fmla="*/ 22 w 116"/>
                <a:gd name="T3" fmla="*/ 22 h 32"/>
                <a:gd name="T4" fmla="*/ 0 w 116"/>
                <a:gd name="T5" fmla="*/ 10 h 32"/>
                <a:gd name="T6" fmla="*/ 2 w 116"/>
                <a:gd name="T7" fmla="*/ 4 h 32"/>
                <a:gd name="T8" fmla="*/ 2 w 116"/>
                <a:gd name="T9" fmla="*/ 4 h 32"/>
                <a:gd name="T10" fmla="*/ 6 w 116"/>
                <a:gd name="T11" fmla="*/ 2 h 32"/>
                <a:gd name="T12" fmla="*/ 10 w 116"/>
                <a:gd name="T13" fmla="*/ 0 h 32"/>
                <a:gd name="T14" fmla="*/ 14 w 116"/>
                <a:gd name="T15" fmla="*/ 0 h 32"/>
                <a:gd name="T16" fmla="*/ 20 w 116"/>
                <a:gd name="T17" fmla="*/ 0 h 32"/>
                <a:gd name="T18" fmla="*/ 26 w 116"/>
                <a:gd name="T19" fmla="*/ 0 h 32"/>
                <a:gd name="T20" fmla="*/ 56 w 116"/>
                <a:gd name="T21" fmla="*/ 8 h 32"/>
                <a:gd name="T22" fmla="*/ 58 w 116"/>
                <a:gd name="T23" fmla="*/ 8 h 32"/>
                <a:gd name="T24" fmla="*/ 62 w 116"/>
                <a:gd name="T25" fmla="*/ 6 h 32"/>
                <a:gd name="T26" fmla="*/ 66 w 116"/>
                <a:gd name="T27" fmla="*/ 6 h 32"/>
                <a:gd name="T28" fmla="*/ 72 w 116"/>
                <a:gd name="T29" fmla="*/ 6 h 32"/>
                <a:gd name="T30" fmla="*/ 80 w 116"/>
                <a:gd name="T31" fmla="*/ 6 h 32"/>
                <a:gd name="T32" fmla="*/ 84 w 116"/>
                <a:gd name="T33" fmla="*/ 8 h 32"/>
                <a:gd name="T34" fmla="*/ 90 w 116"/>
                <a:gd name="T35" fmla="*/ 12 h 32"/>
                <a:gd name="T36" fmla="*/ 96 w 116"/>
                <a:gd name="T37" fmla="*/ 14 h 32"/>
                <a:gd name="T38" fmla="*/ 102 w 116"/>
                <a:gd name="T39" fmla="*/ 16 h 32"/>
                <a:gd name="T40" fmla="*/ 108 w 116"/>
                <a:gd name="T41" fmla="*/ 18 h 32"/>
                <a:gd name="T42" fmla="*/ 110 w 116"/>
                <a:gd name="T43" fmla="*/ 20 h 32"/>
                <a:gd name="T44" fmla="*/ 112 w 116"/>
                <a:gd name="T45" fmla="*/ 20 h 32"/>
                <a:gd name="T46" fmla="*/ 112 w 116"/>
                <a:gd name="T47" fmla="*/ 20 h 32"/>
                <a:gd name="T48" fmla="*/ 114 w 116"/>
                <a:gd name="T49" fmla="*/ 22 h 32"/>
                <a:gd name="T50" fmla="*/ 114 w 116"/>
                <a:gd name="T51" fmla="*/ 24 h 32"/>
                <a:gd name="T52" fmla="*/ 116 w 116"/>
                <a:gd name="T53" fmla="*/ 28 h 32"/>
                <a:gd name="T54" fmla="*/ 114 w 116"/>
                <a:gd name="T55" fmla="*/ 30 h 32"/>
                <a:gd name="T56" fmla="*/ 114 w 116"/>
                <a:gd name="T57" fmla="*/ 32 h 32"/>
                <a:gd name="T58" fmla="*/ 110 w 116"/>
                <a:gd name="T59" fmla="*/ 32 h 32"/>
                <a:gd name="T60" fmla="*/ 100 w 116"/>
                <a:gd name="T61" fmla="*/ 32 h 32"/>
                <a:gd name="T62" fmla="*/ 88 w 116"/>
                <a:gd name="T63" fmla="*/ 30 h 32"/>
                <a:gd name="T64" fmla="*/ 76 w 116"/>
                <a:gd name="T65" fmla="*/ 30 h 32"/>
                <a:gd name="T66" fmla="*/ 72 w 116"/>
                <a:gd name="T67" fmla="*/ 28 h 32"/>
                <a:gd name="T68" fmla="*/ 50 w 116"/>
                <a:gd name="T69" fmla="*/ 22 h 3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6"/>
                <a:gd name="T106" fmla="*/ 0 h 32"/>
                <a:gd name="T107" fmla="*/ 116 w 116"/>
                <a:gd name="T108" fmla="*/ 32 h 32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6" h="32">
                  <a:moveTo>
                    <a:pt x="50" y="22"/>
                  </a:moveTo>
                  <a:lnTo>
                    <a:pt x="22" y="22"/>
                  </a:lnTo>
                  <a:lnTo>
                    <a:pt x="0" y="10"/>
                  </a:lnTo>
                  <a:lnTo>
                    <a:pt x="2" y="4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20" y="0"/>
                  </a:lnTo>
                  <a:lnTo>
                    <a:pt x="26" y="0"/>
                  </a:lnTo>
                  <a:lnTo>
                    <a:pt x="56" y="8"/>
                  </a:lnTo>
                  <a:lnTo>
                    <a:pt x="58" y="8"/>
                  </a:lnTo>
                  <a:lnTo>
                    <a:pt x="62" y="6"/>
                  </a:lnTo>
                  <a:lnTo>
                    <a:pt x="66" y="6"/>
                  </a:lnTo>
                  <a:lnTo>
                    <a:pt x="72" y="6"/>
                  </a:lnTo>
                  <a:lnTo>
                    <a:pt x="80" y="6"/>
                  </a:lnTo>
                  <a:lnTo>
                    <a:pt x="84" y="8"/>
                  </a:lnTo>
                  <a:lnTo>
                    <a:pt x="90" y="12"/>
                  </a:lnTo>
                  <a:lnTo>
                    <a:pt x="96" y="14"/>
                  </a:lnTo>
                  <a:lnTo>
                    <a:pt x="102" y="16"/>
                  </a:lnTo>
                  <a:lnTo>
                    <a:pt x="108" y="18"/>
                  </a:lnTo>
                  <a:lnTo>
                    <a:pt x="110" y="20"/>
                  </a:lnTo>
                  <a:lnTo>
                    <a:pt x="112" y="20"/>
                  </a:lnTo>
                  <a:lnTo>
                    <a:pt x="114" y="22"/>
                  </a:lnTo>
                  <a:lnTo>
                    <a:pt x="114" y="24"/>
                  </a:lnTo>
                  <a:lnTo>
                    <a:pt x="116" y="28"/>
                  </a:lnTo>
                  <a:lnTo>
                    <a:pt x="114" y="30"/>
                  </a:lnTo>
                  <a:lnTo>
                    <a:pt x="114" y="32"/>
                  </a:lnTo>
                  <a:lnTo>
                    <a:pt x="110" y="32"/>
                  </a:lnTo>
                  <a:lnTo>
                    <a:pt x="100" y="32"/>
                  </a:lnTo>
                  <a:lnTo>
                    <a:pt x="88" y="30"/>
                  </a:lnTo>
                  <a:lnTo>
                    <a:pt x="76" y="30"/>
                  </a:lnTo>
                  <a:lnTo>
                    <a:pt x="72" y="28"/>
                  </a:lnTo>
                  <a:lnTo>
                    <a:pt x="50" y="22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72" name="Freeform 137"/>
            <p:cNvSpPr>
              <a:spLocks/>
            </p:cNvSpPr>
            <p:nvPr/>
          </p:nvSpPr>
          <p:spPr bwMode="gray">
            <a:xfrm>
              <a:off x="4551" y="3258"/>
              <a:ext cx="176" cy="204"/>
            </a:xfrm>
            <a:custGeom>
              <a:avLst/>
              <a:gdLst>
                <a:gd name="T0" fmla="*/ 2 w 176"/>
                <a:gd name="T1" fmla="*/ 94 h 204"/>
                <a:gd name="T2" fmla="*/ 8 w 176"/>
                <a:gd name="T3" fmla="*/ 90 h 204"/>
                <a:gd name="T4" fmla="*/ 22 w 176"/>
                <a:gd name="T5" fmla="*/ 84 h 204"/>
                <a:gd name="T6" fmla="*/ 28 w 176"/>
                <a:gd name="T7" fmla="*/ 80 h 204"/>
                <a:gd name="T8" fmla="*/ 26 w 176"/>
                <a:gd name="T9" fmla="*/ 70 h 204"/>
                <a:gd name="T10" fmla="*/ 24 w 176"/>
                <a:gd name="T11" fmla="*/ 66 h 204"/>
                <a:gd name="T12" fmla="*/ 24 w 176"/>
                <a:gd name="T13" fmla="*/ 52 h 204"/>
                <a:gd name="T14" fmla="*/ 28 w 176"/>
                <a:gd name="T15" fmla="*/ 44 h 204"/>
                <a:gd name="T16" fmla="*/ 26 w 176"/>
                <a:gd name="T17" fmla="*/ 36 h 204"/>
                <a:gd name="T18" fmla="*/ 34 w 176"/>
                <a:gd name="T19" fmla="*/ 18 h 204"/>
                <a:gd name="T20" fmla="*/ 42 w 176"/>
                <a:gd name="T21" fmla="*/ 16 h 204"/>
                <a:gd name="T22" fmla="*/ 48 w 176"/>
                <a:gd name="T23" fmla="*/ 8 h 204"/>
                <a:gd name="T24" fmla="*/ 58 w 176"/>
                <a:gd name="T25" fmla="*/ 4 h 204"/>
                <a:gd name="T26" fmla="*/ 64 w 176"/>
                <a:gd name="T27" fmla="*/ 6 h 204"/>
                <a:gd name="T28" fmla="*/ 68 w 176"/>
                <a:gd name="T29" fmla="*/ 0 h 204"/>
                <a:gd name="T30" fmla="*/ 74 w 176"/>
                <a:gd name="T31" fmla="*/ 2 h 204"/>
                <a:gd name="T32" fmla="*/ 72 w 176"/>
                <a:gd name="T33" fmla="*/ 20 h 204"/>
                <a:gd name="T34" fmla="*/ 98 w 176"/>
                <a:gd name="T35" fmla="*/ 46 h 204"/>
                <a:gd name="T36" fmla="*/ 110 w 176"/>
                <a:gd name="T37" fmla="*/ 48 h 204"/>
                <a:gd name="T38" fmla="*/ 118 w 176"/>
                <a:gd name="T39" fmla="*/ 60 h 204"/>
                <a:gd name="T40" fmla="*/ 128 w 176"/>
                <a:gd name="T41" fmla="*/ 66 h 204"/>
                <a:gd name="T42" fmla="*/ 140 w 176"/>
                <a:gd name="T43" fmla="*/ 78 h 204"/>
                <a:gd name="T44" fmla="*/ 166 w 176"/>
                <a:gd name="T45" fmla="*/ 90 h 204"/>
                <a:gd name="T46" fmla="*/ 166 w 176"/>
                <a:gd name="T47" fmla="*/ 98 h 204"/>
                <a:gd name="T48" fmla="*/ 168 w 176"/>
                <a:gd name="T49" fmla="*/ 104 h 204"/>
                <a:gd name="T50" fmla="*/ 174 w 176"/>
                <a:gd name="T51" fmla="*/ 108 h 204"/>
                <a:gd name="T52" fmla="*/ 176 w 176"/>
                <a:gd name="T53" fmla="*/ 120 h 204"/>
                <a:gd name="T54" fmla="*/ 174 w 176"/>
                <a:gd name="T55" fmla="*/ 156 h 204"/>
                <a:gd name="T56" fmla="*/ 162 w 176"/>
                <a:gd name="T57" fmla="*/ 152 h 204"/>
                <a:gd name="T58" fmla="*/ 132 w 176"/>
                <a:gd name="T59" fmla="*/ 150 h 204"/>
                <a:gd name="T60" fmla="*/ 112 w 176"/>
                <a:gd name="T61" fmla="*/ 180 h 204"/>
                <a:gd name="T62" fmla="*/ 106 w 176"/>
                <a:gd name="T63" fmla="*/ 190 h 204"/>
                <a:gd name="T64" fmla="*/ 98 w 176"/>
                <a:gd name="T65" fmla="*/ 186 h 204"/>
                <a:gd name="T66" fmla="*/ 84 w 176"/>
                <a:gd name="T67" fmla="*/ 200 h 204"/>
                <a:gd name="T68" fmla="*/ 82 w 176"/>
                <a:gd name="T69" fmla="*/ 194 h 204"/>
                <a:gd name="T70" fmla="*/ 76 w 176"/>
                <a:gd name="T71" fmla="*/ 188 h 204"/>
                <a:gd name="T72" fmla="*/ 56 w 176"/>
                <a:gd name="T73" fmla="*/ 188 h 204"/>
                <a:gd name="T74" fmla="*/ 50 w 176"/>
                <a:gd name="T75" fmla="*/ 198 h 204"/>
                <a:gd name="T76" fmla="*/ 46 w 176"/>
                <a:gd name="T77" fmla="*/ 202 h 204"/>
                <a:gd name="T78" fmla="*/ 40 w 176"/>
                <a:gd name="T79" fmla="*/ 204 h 204"/>
                <a:gd name="T80" fmla="*/ 30 w 176"/>
                <a:gd name="T81" fmla="*/ 160 h 204"/>
                <a:gd name="T82" fmla="*/ 30 w 176"/>
                <a:gd name="T83" fmla="*/ 150 h 204"/>
                <a:gd name="T84" fmla="*/ 24 w 176"/>
                <a:gd name="T85" fmla="*/ 138 h 204"/>
                <a:gd name="T86" fmla="*/ 10 w 176"/>
                <a:gd name="T87" fmla="*/ 118 h 204"/>
                <a:gd name="T88" fmla="*/ 2 w 176"/>
                <a:gd name="T89" fmla="*/ 102 h 20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76"/>
                <a:gd name="T136" fmla="*/ 0 h 204"/>
                <a:gd name="T137" fmla="*/ 176 w 176"/>
                <a:gd name="T138" fmla="*/ 204 h 204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76" h="204">
                  <a:moveTo>
                    <a:pt x="0" y="96"/>
                  </a:moveTo>
                  <a:lnTo>
                    <a:pt x="2" y="94"/>
                  </a:lnTo>
                  <a:lnTo>
                    <a:pt x="4" y="94"/>
                  </a:lnTo>
                  <a:lnTo>
                    <a:pt x="6" y="92"/>
                  </a:lnTo>
                  <a:lnTo>
                    <a:pt x="8" y="90"/>
                  </a:lnTo>
                  <a:lnTo>
                    <a:pt x="12" y="88"/>
                  </a:lnTo>
                  <a:lnTo>
                    <a:pt x="18" y="86"/>
                  </a:lnTo>
                  <a:lnTo>
                    <a:pt x="22" y="84"/>
                  </a:lnTo>
                  <a:lnTo>
                    <a:pt x="24" y="84"/>
                  </a:lnTo>
                  <a:lnTo>
                    <a:pt x="26" y="82"/>
                  </a:lnTo>
                  <a:lnTo>
                    <a:pt x="28" y="80"/>
                  </a:lnTo>
                  <a:lnTo>
                    <a:pt x="28" y="76"/>
                  </a:lnTo>
                  <a:lnTo>
                    <a:pt x="28" y="74"/>
                  </a:lnTo>
                  <a:lnTo>
                    <a:pt x="26" y="70"/>
                  </a:lnTo>
                  <a:lnTo>
                    <a:pt x="26" y="68"/>
                  </a:lnTo>
                  <a:lnTo>
                    <a:pt x="24" y="68"/>
                  </a:lnTo>
                  <a:lnTo>
                    <a:pt x="24" y="66"/>
                  </a:lnTo>
                  <a:lnTo>
                    <a:pt x="24" y="62"/>
                  </a:lnTo>
                  <a:lnTo>
                    <a:pt x="24" y="56"/>
                  </a:lnTo>
                  <a:lnTo>
                    <a:pt x="24" y="52"/>
                  </a:lnTo>
                  <a:lnTo>
                    <a:pt x="26" y="48"/>
                  </a:lnTo>
                  <a:lnTo>
                    <a:pt x="26" y="46"/>
                  </a:lnTo>
                  <a:lnTo>
                    <a:pt x="28" y="44"/>
                  </a:lnTo>
                  <a:lnTo>
                    <a:pt x="28" y="40"/>
                  </a:lnTo>
                  <a:lnTo>
                    <a:pt x="26" y="38"/>
                  </a:lnTo>
                  <a:lnTo>
                    <a:pt x="26" y="36"/>
                  </a:lnTo>
                  <a:lnTo>
                    <a:pt x="16" y="20"/>
                  </a:lnTo>
                  <a:lnTo>
                    <a:pt x="34" y="18"/>
                  </a:lnTo>
                  <a:lnTo>
                    <a:pt x="36" y="18"/>
                  </a:lnTo>
                  <a:lnTo>
                    <a:pt x="38" y="18"/>
                  </a:lnTo>
                  <a:lnTo>
                    <a:pt x="42" y="16"/>
                  </a:lnTo>
                  <a:lnTo>
                    <a:pt x="44" y="12"/>
                  </a:lnTo>
                  <a:lnTo>
                    <a:pt x="46" y="10"/>
                  </a:lnTo>
                  <a:lnTo>
                    <a:pt x="48" y="8"/>
                  </a:lnTo>
                  <a:lnTo>
                    <a:pt x="52" y="6"/>
                  </a:lnTo>
                  <a:lnTo>
                    <a:pt x="54" y="4"/>
                  </a:lnTo>
                  <a:lnTo>
                    <a:pt x="58" y="4"/>
                  </a:lnTo>
                  <a:lnTo>
                    <a:pt x="60" y="6"/>
                  </a:lnTo>
                  <a:lnTo>
                    <a:pt x="62" y="6"/>
                  </a:lnTo>
                  <a:lnTo>
                    <a:pt x="64" y="6"/>
                  </a:lnTo>
                  <a:lnTo>
                    <a:pt x="66" y="4"/>
                  </a:lnTo>
                  <a:lnTo>
                    <a:pt x="66" y="2"/>
                  </a:lnTo>
                  <a:lnTo>
                    <a:pt x="68" y="0"/>
                  </a:lnTo>
                  <a:lnTo>
                    <a:pt x="70" y="0"/>
                  </a:lnTo>
                  <a:lnTo>
                    <a:pt x="72" y="0"/>
                  </a:lnTo>
                  <a:lnTo>
                    <a:pt x="74" y="2"/>
                  </a:lnTo>
                  <a:lnTo>
                    <a:pt x="74" y="6"/>
                  </a:lnTo>
                  <a:lnTo>
                    <a:pt x="72" y="10"/>
                  </a:lnTo>
                  <a:lnTo>
                    <a:pt x="72" y="20"/>
                  </a:lnTo>
                  <a:lnTo>
                    <a:pt x="76" y="32"/>
                  </a:lnTo>
                  <a:lnTo>
                    <a:pt x="86" y="42"/>
                  </a:lnTo>
                  <a:lnTo>
                    <a:pt x="98" y="46"/>
                  </a:lnTo>
                  <a:lnTo>
                    <a:pt x="108" y="44"/>
                  </a:lnTo>
                  <a:lnTo>
                    <a:pt x="108" y="46"/>
                  </a:lnTo>
                  <a:lnTo>
                    <a:pt x="110" y="48"/>
                  </a:lnTo>
                  <a:lnTo>
                    <a:pt x="112" y="52"/>
                  </a:lnTo>
                  <a:lnTo>
                    <a:pt x="114" y="56"/>
                  </a:lnTo>
                  <a:lnTo>
                    <a:pt x="118" y="60"/>
                  </a:lnTo>
                  <a:lnTo>
                    <a:pt x="124" y="62"/>
                  </a:lnTo>
                  <a:lnTo>
                    <a:pt x="128" y="66"/>
                  </a:lnTo>
                  <a:lnTo>
                    <a:pt x="132" y="68"/>
                  </a:lnTo>
                  <a:lnTo>
                    <a:pt x="136" y="72"/>
                  </a:lnTo>
                  <a:lnTo>
                    <a:pt x="140" y="78"/>
                  </a:lnTo>
                  <a:lnTo>
                    <a:pt x="142" y="82"/>
                  </a:lnTo>
                  <a:lnTo>
                    <a:pt x="144" y="88"/>
                  </a:lnTo>
                  <a:lnTo>
                    <a:pt x="166" y="90"/>
                  </a:lnTo>
                  <a:lnTo>
                    <a:pt x="166" y="92"/>
                  </a:lnTo>
                  <a:lnTo>
                    <a:pt x="166" y="94"/>
                  </a:lnTo>
                  <a:lnTo>
                    <a:pt x="166" y="98"/>
                  </a:lnTo>
                  <a:lnTo>
                    <a:pt x="166" y="102"/>
                  </a:lnTo>
                  <a:lnTo>
                    <a:pt x="168" y="104"/>
                  </a:lnTo>
                  <a:lnTo>
                    <a:pt x="170" y="106"/>
                  </a:lnTo>
                  <a:lnTo>
                    <a:pt x="172" y="106"/>
                  </a:lnTo>
                  <a:lnTo>
                    <a:pt x="174" y="108"/>
                  </a:lnTo>
                  <a:lnTo>
                    <a:pt x="176" y="112"/>
                  </a:lnTo>
                  <a:lnTo>
                    <a:pt x="176" y="116"/>
                  </a:lnTo>
                  <a:lnTo>
                    <a:pt x="176" y="120"/>
                  </a:lnTo>
                  <a:lnTo>
                    <a:pt x="176" y="132"/>
                  </a:lnTo>
                  <a:lnTo>
                    <a:pt x="176" y="144"/>
                  </a:lnTo>
                  <a:lnTo>
                    <a:pt x="174" y="156"/>
                  </a:lnTo>
                  <a:lnTo>
                    <a:pt x="172" y="162"/>
                  </a:lnTo>
                  <a:lnTo>
                    <a:pt x="170" y="160"/>
                  </a:lnTo>
                  <a:lnTo>
                    <a:pt x="162" y="152"/>
                  </a:lnTo>
                  <a:lnTo>
                    <a:pt x="150" y="148"/>
                  </a:lnTo>
                  <a:lnTo>
                    <a:pt x="136" y="148"/>
                  </a:lnTo>
                  <a:lnTo>
                    <a:pt x="132" y="150"/>
                  </a:lnTo>
                  <a:lnTo>
                    <a:pt x="126" y="158"/>
                  </a:lnTo>
                  <a:lnTo>
                    <a:pt x="116" y="168"/>
                  </a:lnTo>
                  <a:lnTo>
                    <a:pt x="112" y="180"/>
                  </a:lnTo>
                  <a:lnTo>
                    <a:pt x="108" y="192"/>
                  </a:lnTo>
                  <a:lnTo>
                    <a:pt x="108" y="190"/>
                  </a:lnTo>
                  <a:lnTo>
                    <a:pt x="106" y="190"/>
                  </a:lnTo>
                  <a:lnTo>
                    <a:pt x="104" y="188"/>
                  </a:lnTo>
                  <a:lnTo>
                    <a:pt x="102" y="186"/>
                  </a:lnTo>
                  <a:lnTo>
                    <a:pt x="98" y="186"/>
                  </a:lnTo>
                  <a:lnTo>
                    <a:pt x="94" y="188"/>
                  </a:lnTo>
                  <a:lnTo>
                    <a:pt x="88" y="192"/>
                  </a:lnTo>
                  <a:lnTo>
                    <a:pt x="84" y="200"/>
                  </a:lnTo>
                  <a:lnTo>
                    <a:pt x="82" y="196"/>
                  </a:lnTo>
                  <a:lnTo>
                    <a:pt x="82" y="194"/>
                  </a:lnTo>
                  <a:lnTo>
                    <a:pt x="80" y="192"/>
                  </a:lnTo>
                  <a:lnTo>
                    <a:pt x="78" y="188"/>
                  </a:lnTo>
                  <a:lnTo>
                    <a:pt x="76" y="188"/>
                  </a:lnTo>
                  <a:lnTo>
                    <a:pt x="58" y="184"/>
                  </a:lnTo>
                  <a:lnTo>
                    <a:pt x="58" y="186"/>
                  </a:lnTo>
                  <a:lnTo>
                    <a:pt x="56" y="188"/>
                  </a:lnTo>
                  <a:lnTo>
                    <a:pt x="54" y="192"/>
                  </a:lnTo>
                  <a:lnTo>
                    <a:pt x="52" y="194"/>
                  </a:lnTo>
                  <a:lnTo>
                    <a:pt x="50" y="198"/>
                  </a:lnTo>
                  <a:lnTo>
                    <a:pt x="48" y="198"/>
                  </a:lnTo>
                  <a:lnTo>
                    <a:pt x="46" y="200"/>
                  </a:lnTo>
                  <a:lnTo>
                    <a:pt x="46" y="202"/>
                  </a:lnTo>
                  <a:lnTo>
                    <a:pt x="44" y="202"/>
                  </a:lnTo>
                  <a:lnTo>
                    <a:pt x="42" y="204"/>
                  </a:lnTo>
                  <a:lnTo>
                    <a:pt x="40" y="204"/>
                  </a:lnTo>
                  <a:lnTo>
                    <a:pt x="38" y="202"/>
                  </a:lnTo>
                  <a:lnTo>
                    <a:pt x="34" y="180"/>
                  </a:lnTo>
                  <a:lnTo>
                    <a:pt x="30" y="160"/>
                  </a:lnTo>
                  <a:lnTo>
                    <a:pt x="30" y="158"/>
                  </a:lnTo>
                  <a:lnTo>
                    <a:pt x="30" y="154"/>
                  </a:lnTo>
                  <a:lnTo>
                    <a:pt x="30" y="150"/>
                  </a:lnTo>
                  <a:lnTo>
                    <a:pt x="28" y="144"/>
                  </a:lnTo>
                  <a:lnTo>
                    <a:pt x="26" y="140"/>
                  </a:lnTo>
                  <a:lnTo>
                    <a:pt x="24" y="138"/>
                  </a:lnTo>
                  <a:lnTo>
                    <a:pt x="12" y="122"/>
                  </a:lnTo>
                  <a:lnTo>
                    <a:pt x="12" y="120"/>
                  </a:lnTo>
                  <a:lnTo>
                    <a:pt x="10" y="118"/>
                  </a:lnTo>
                  <a:lnTo>
                    <a:pt x="6" y="114"/>
                  </a:lnTo>
                  <a:lnTo>
                    <a:pt x="4" y="108"/>
                  </a:lnTo>
                  <a:lnTo>
                    <a:pt x="2" y="102"/>
                  </a:lnTo>
                  <a:lnTo>
                    <a:pt x="0" y="96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73" name="Freeform 138"/>
            <p:cNvSpPr>
              <a:spLocks/>
            </p:cNvSpPr>
            <p:nvPr/>
          </p:nvSpPr>
          <p:spPr bwMode="gray">
            <a:xfrm>
              <a:off x="4401" y="3118"/>
              <a:ext cx="178" cy="244"/>
            </a:xfrm>
            <a:custGeom>
              <a:avLst/>
              <a:gdLst>
                <a:gd name="T0" fmla="*/ 72 w 178"/>
                <a:gd name="T1" fmla="*/ 216 h 244"/>
                <a:gd name="T2" fmla="*/ 68 w 178"/>
                <a:gd name="T3" fmla="*/ 200 h 244"/>
                <a:gd name="T4" fmla="*/ 58 w 178"/>
                <a:gd name="T5" fmla="*/ 176 h 244"/>
                <a:gd name="T6" fmla="*/ 46 w 178"/>
                <a:gd name="T7" fmla="*/ 148 h 244"/>
                <a:gd name="T8" fmla="*/ 18 w 178"/>
                <a:gd name="T9" fmla="*/ 108 h 244"/>
                <a:gd name="T10" fmla="*/ 4 w 178"/>
                <a:gd name="T11" fmla="*/ 90 h 244"/>
                <a:gd name="T12" fmla="*/ 6 w 178"/>
                <a:gd name="T13" fmla="*/ 84 h 244"/>
                <a:gd name="T14" fmla="*/ 4 w 178"/>
                <a:gd name="T15" fmla="*/ 78 h 244"/>
                <a:gd name="T16" fmla="*/ 0 w 178"/>
                <a:gd name="T17" fmla="*/ 74 h 244"/>
                <a:gd name="T18" fmla="*/ 6 w 178"/>
                <a:gd name="T19" fmla="*/ 64 h 244"/>
                <a:gd name="T20" fmla="*/ 14 w 178"/>
                <a:gd name="T21" fmla="*/ 64 h 244"/>
                <a:gd name="T22" fmla="*/ 28 w 178"/>
                <a:gd name="T23" fmla="*/ 68 h 244"/>
                <a:gd name="T24" fmla="*/ 36 w 178"/>
                <a:gd name="T25" fmla="*/ 66 h 244"/>
                <a:gd name="T26" fmla="*/ 38 w 178"/>
                <a:gd name="T27" fmla="*/ 62 h 244"/>
                <a:gd name="T28" fmla="*/ 42 w 178"/>
                <a:gd name="T29" fmla="*/ 54 h 244"/>
                <a:gd name="T30" fmla="*/ 46 w 178"/>
                <a:gd name="T31" fmla="*/ 48 h 244"/>
                <a:gd name="T32" fmla="*/ 60 w 178"/>
                <a:gd name="T33" fmla="*/ 44 h 244"/>
                <a:gd name="T34" fmla="*/ 82 w 178"/>
                <a:gd name="T35" fmla="*/ 18 h 244"/>
                <a:gd name="T36" fmla="*/ 82 w 178"/>
                <a:gd name="T37" fmla="*/ 8 h 244"/>
                <a:gd name="T38" fmla="*/ 88 w 178"/>
                <a:gd name="T39" fmla="*/ 4 h 244"/>
                <a:gd name="T40" fmla="*/ 100 w 178"/>
                <a:gd name="T41" fmla="*/ 8 h 244"/>
                <a:gd name="T42" fmla="*/ 116 w 178"/>
                <a:gd name="T43" fmla="*/ 14 h 244"/>
                <a:gd name="T44" fmla="*/ 124 w 178"/>
                <a:gd name="T45" fmla="*/ 22 h 244"/>
                <a:gd name="T46" fmla="*/ 126 w 178"/>
                <a:gd name="T47" fmla="*/ 28 h 244"/>
                <a:gd name="T48" fmla="*/ 134 w 178"/>
                <a:gd name="T49" fmla="*/ 36 h 244"/>
                <a:gd name="T50" fmla="*/ 146 w 178"/>
                <a:gd name="T51" fmla="*/ 36 h 244"/>
                <a:gd name="T52" fmla="*/ 158 w 178"/>
                <a:gd name="T53" fmla="*/ 38 h 244"/>
                <a:gd name="T54" fmla="*/ 162 w 178"/>
                <a:gd name="T55" fmla="*/ 42 h 244"/>
                <a:gd name="T56" fmla="*/ 162 w 178"/>
                <a:gd name="T57" fmla="*/ 60 h 244"/>
                <a:gd name="T58" fmla="*/ 156 w 178"/>
                <a:gd name="T59" fmla="*/ 66 h 244"/>
                <a:gd name="T60" fmla="*/ 148 w 178"/>
                <a:gd name="T61" fmla="*/ 64 h 244"/>
                <a:gd name="T62" fmla="*/ 142 w 178"/>
                <a:gd name="T63" fmla="*/ 66 h 244"/>
                <a:gd name="T64" fmla="*/ 128 w 178"/>
                <a:gd name="T65" fmla="*/ 72 h 244"/>
                <a:gd name="T66" fmla="*/ 122 w 178"/>
                <a:gd name="T67" fmla="*/ 82 h 244"/>
                <a:gd name="T68" fmla="*/ 118 w 178"/>
                <a:gd name="T69" fmla="*/ 92 h 244"/>
                <a:gd name="T70" fmla="*/ 114 w 178"/>
                <a:gd name="T71" fmla="*/ 98 h 244"/>
                <a:gd name="T72" fmla="*/ 110 w 178"/>
                <a:gd name="T73" fmla="*/ 116 h 244"/>
                <a:gd name="T74" fmla="*/ 114 w 178"/>
                <a:gd name="T75" fmla="*/ 126 h 244"/>
                <a:gd name="T76" fmla="*/ 116 w 178"/>
                <a:gd name="T77" fmla="*/ 134 h 244"/>
                <a:gd name="T78" fmla="*/ 118 w 178"/>
                <a:gd name="T79" fmla="*/ 134 h 244"/>
                <a:gd name="T80" fmla="*/ 126 w 178"/>
                <a:gd name="T81" fmla="*/ 134 h 244"/>
                <a:gd name="T82" fmla="*/ 126 w 178"/>
                <a:gd name="T83" fmla="*/ 136 h 244"/>
                <a:gd name="T84" fmla="*/ 138 w 178"/>
                <a:gd name="T85" fmla="*/ 140 h 244"/>
                <a:gd name="T86" fmla="*/ 142 w 178"/>
                <a:gd name="T87" fmla="*/ 140 h 244"/>
                <a:gd name="T88" fmla="*/ 150 w 178"/>
                <a:gd name="T89" fmla="*/ 134 h 244"/>
                <a:gd name="T90" fmla="*/ 152 w 178"/>
                <a:gd name="T91" fmla="*/ 156 h 244"/>
                <a:gd name="T92" fmla="*/ 156 w 178"/>
                <a:gd name="T93" fmla="*/ 158 h 244"/>
                <a:gd name="T94" fmla="*/ 164 w 178"/>
                <a:gd name="T95" fmla="*/ 160 h 244"/>
                <a:gd name="T96" fmla="*/ 176 w 178"/>
                <a:gd name="T97" fmla="*/ 176 h 244"/>
                <a:gd name="T98" fmla="*/ 178 w 178"/>
                <a:gd name="T99" fmla="*/ 184 h 244"/>
                <a:gd name="T100" fmla="*/ 174 w 178"/>
                <a:gd name="T101" fmla="*/ 192 h 244"/>
                <a:gd name="T102" fmla="*/ 174 w 178"/>
                <a:gd name="T103" fmla="*/ 206 h 244"/>
                <a:gd name="T104" fmla="*/ 176 w 178"/>
                <a:gd name="T105" fmla="*/ 210 h 244"/>
                <a:gd name="T106" fmla="*/ 178 w 178"/>
                <a:gd name="T107" fmla="*/ 220 h 244"/>
                <a:gd name="T108" fmla="*/ 170 w 178"/>
                <a:gd name="T109" fmla="*/ 224 h 244"/>
                <a:gd name="T110" fmla="*/ 156 w 178"/>
                <a:gd name="T111" fmla="*/ 230 h 244"/>
                <a:gd name="T112" fmla="*/ 148 w 178"/>
                <a:gd name="T113" fmla="*/ 238 h 244"/>
                <a:gd name="T114" fmla="*/ 132 w 178"/>
                <a:gd name="T115" fmla="*/ 244 h 244"/>
                <a:gd name="T116" fmla="*/ 120 w 178"/>
                <a:gd name="T117" fmla="*/ 244 h 244"/>
                <a:gd name="T118" fmla="*/ 112 w 178"/>
                <a:gd name="T119" fmla="*/ 240 h 244"/>
                <a:gd name="T120" fmla="*/ 98 w 178"/>
                <a:gd name="T121" fmla="*/ 234 h 244"/>
                <a:gd name="T122" fmla="*/ 82 w 178"/>
                <a:gd name="T123" fmla="*/ 226 h 24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78"/>
                <a:gd name="T187" fmla="*/ 0 h 244"/>
                <a:gd name="T188" fmla="*/ 178 w 178"/>
                <a:gd name="T189" fmla="*/ 244 h 24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78" h="244">
                  <a:moveTo>
                    <a:pt x="82" y="226"/>
                  </a:moveTo>
                  <a:lnTo>
                    <a:pt x="76" y="222"/>
                  </a:lnTo>
                  <a:lnTo>
                    <a:pt x="72" y="216"/>
                  </a:lnTo>
                  <a:lnTo>
                    <a:pt x="70" y="210"/>
                  </a:lnTo>
                  <a:lnTo>
                    <a:pt x="68" y="204"/>
                  </a:lnTo>
                  <a:lnTo>
                    <a:pt x="68" y="200"/>
                  </a:lnTo>
                  <a:lnTo>
                    <a:pt x="66" y="196"/>
                  </a:lnTo>
                  <a:lnTo>
                    <a:pt x="64" y="190"/>
                  </a:lnTo>
                  <a:lnTo>
                    <a:pt x="58" y="176"/>
                  </a:lnTo>
                  <a:lnTo>
                    <a:pt x="52" y="164"/>
                  </a:lnTo>
                  <a:lnTo>
                    <a:pt x="48" y="152"/>
                  </a:lnTo>
                  <a:lnTo>
                    <a:pt x="46" y="148"/>
                  </a:lnTo>
                  <a:lnTo>
                    <a:pt x="40" y="136"/>
                  </a:lnTo>
                  <a:lnTo>
                    <a:pt x="30" y="122"/>
                  </a:lnTo>
                  <a:lnTo>
                    <a:pt x="18" y="108"/>
                  </a:lnTo>
                  <a:lnTo>
                    <a:pt x="10" y="98"/>
                  </a:lnTo>
                  <a:lnTo>
                    <a:pt x="6" y="94"/>
                  </a:lnTo>
                  <a:lnTo>
                    <a:pt x="4" y="90"/>
                  </a:lnTo>
                  <a:lnTo>
                    <a:pt x="4" y="86"/>
                  </a:lnTo>
                  <a:lnTo>
                    <a:pt x="4" y="84"/>
                  </a:lnTo>
                  <a:lnTo>
                    <a:pt x="6" y="84"/>
                  </a:lnTo>
                  <a:lnTo>
                    <a:pt x="6" y="80"/>
                  </a:lnTo>
                  <a:lnTo>
                    <a:pt x="4" y="78"/>
                  </a:lnTo>
                  <a:lnTo>
                    <a:pt x="4" y="76"/>
                  </a:lnTo>
                  <a:lnTo>
                    <a:pt x="2" y="74"/>
                  </a:lnTo>
                  <a:lnTo>
                    <a:pt x="0" y="74"/>
                  </a:lnTo>
                  <a:lnTo>
                    <a:pt x="2" y="68"/>
                  </a:lnTo>
                  <a:lnTo>
                    <a:pt x="4" y="66"/>
                  </a:lnTo>
                  <a:lnTo>
                    <a:pt x="6" y="64"/>
                  </a:lnTo>
                  <a:lnTo>
                    <a:pt x="8" y="62"/>
                  </a:lnTo>
                  <a:lnTo>
                    <a:pt x="10" y="62"/>
                  </a:lnTo>
                  <a:lnTo>
                    <a:pt x="14" y="64"/>
                  </a:lnTo>
                  <a:lnTo>
                    <a:pt x="16" y="66"/>
                  </a:lnTo>
                  <a:lnTo>
                    <a:pt x="26" y="66"/>
                  </a:lnTo>
                  <a:lnTo>
                    <a:pt x="28" y="68"/>
                  </a:lnTo>
                  <a:lnTo>
                    <a:pt x="30" y="68"/>
                  </a:lnTo>
                  <a:lnTo>
                    <a:pt x="34" y="68"/>
                  </a:lnTo>
                  <a:lnTo>
                    <a:pt x="36" y="66"/>
                  </a:lnTo>
                  <a:lnTo>
                    <a:pt x="36" y="64"/>
                  </a:lnTo>
                  <a:lnTo>
                    <a:pt x="38" y="62"/>
                  </a:lnTo>
                  <a:lnTo>
                    <a:pt x="40" y="60"/>
                  </a:lnTo>
                  <a:lnTo>
                    <a:pt x="40" y="56"/>
                  </a:lnTo>
                  <a:lnTo>
                    <a:pt x="42" y="54"/>
                  </a:lnTo>
                  <a:lnTo>
                    <a:pt x="44" y="50"/>
                  </a:lnTo>
                  <a:lnTo>
                    <a:pt x="46" y="48"/>
                  </a:lnTo>
                  <a:lnTo>
                    <a:pt x="48" y="48"/>
                  </a:lnTo>
                  <a:lnTo>
                    <a:pt x="60" y="44"/>
                  </a:lnTo>
                  <a:lnTo>
                    <a:pt x="70" y="36"/>
                  </a:lnTo>
                  <a:lnTo>
                    <a:pt x="78" y="28"/>
                  </a:lnTo>
                  <a:lnTo>
                    <a:pt x="82" y="18"/>
                  </a:lnTo>
                  <a:lnTo>
                    <a:pt x="84" y="14"/>
                  </a:lnTo>
                  <a:lnTo>
                    <a:pt x="84" y="10"/>
                  </a:lnTo>
                  <a:lnTo>
                    <a:pt x="82" y="8"/>
                  </a:lnTo>
                  <a:lnTo>
                    <a:pt x="82" y="4"/>
                  </a:lnTo>
                  <a:lnTo>
                    <a:pt x="82" y="0"/>
                  </a:lnTo>
                  <a:lnTo>
                    <a:pt x="88" y="4"/>
                  </a:lnTo>
                  <a:lnTo>
                    <a:pt x="94" y="6"/>
                  </a:lnTo>
                  <a:lnTo>
                    <a:pt x="96" y="6"/>
                  </a:lnTo>
                  <a:lnTo>
                    <a:pt x="100" y="8"/>
                  </a:lnTo>
                  <a:lnTo>
                    <a:pt x="104" y="10"/>
                  </a:lnTo>
                  <a:lnTo>
                    <a:pt x="110" y="12"/>
                  </a:lnTo>
                  <a:lnTo>
                    <a:pt x="116" y="14"/>
                  </a:lnTo>
                  <a:lnTo>
                    <a:pt x="122" y="18"/>
                  </a:lnTo>
                  <a:lnTo>
                    <a:pt x="124" y="22"/>
                  </a:lnTo>
                  <a:lnTo>
                    <a:pt x="124" y="24"/>
                  </a:lnTo>
                  <a:lnTo>
                    <a:pt x="124" y="26"/>
                  </a:lnTo>
                  <a:lnTo>
                    <a:pt x="126" y="28"/>
                  </a:lnTo>
                  <a:lnTo>
                    <a:pt x="126" y="32"/>
                  </a:lnTo>
                  <a:lnTo>
                    <a:pt x="130" y="34"/>
                  </a:lnTo>
                  <a:lnTo>
                    <a:pt x="134" y="36"/>
                  </a:lnTo>
                  <a:lnTo>
                    <a:pt x="140" y="36"/>
                  </a:lnTo>
                  <a:lnTo>
                    <a:pt x="142" y="36"/>
                  </a:lnTo>
                  <a:lnTo>
                    <a:pt x="146" y="36"/>
                  </a:lnTo>
                  <a:lnTo>
                    <a:pt x="150" y="36"/>
                  </a:lnTo>
                  <a:lnTo>
                    <a:pt x="154" y="38"/>
                  </a:lnTo>
                  <a:lnTo>
                    <a:pt x="158" y="38"/>
                  </a:lnTo>
                  <a:lnTo>
                    <a:pt x="160" y="40"/>
                  </a:lnTo>
                  <a:lnTo>
                    <a:pt x="162" y="42"/>
                  </a:lnTo>
                  <a:lnTo>
                    <a:pt x="162" y="44"/>
                  </a:lnTo>
                  <a:lnTo>
                    <a:pt x="156" y="60"/>
                  </a:lnTo>
                  <a:lnTo>
                    <a:pt x="162" y="60"/>
                  </a:lnTo>
                  <a:lnTo>
                    <a:pt x="162" y="66"/>
                  </a:lnTo>
                  <a:lnTo>
                    <a:pt x="156" y="66"/>
                  </a:lnTo>
                  <a:lnTo>
                    <a:pt x="154" y="64"/>
                  </a:lnTo>
                  <a:lnTo>
                    <a:pt x="152" y="64"/>
                  </a:lnTo>
                  <a:lnTo>
                    <a:pt x="148" y="64"/>
                  </a:lnTo>
                  <a:lnTo>
                    <a:pt x="146" y="66"/>
                  </a:lnTo>
                  <a:lnTo>
                    <a:pt x="142" y="66"/>
                  </a:lnTo>
                  <a:lnTo>
                    <a:pt x="138" y="68"/>
                  </a:lnTo>
                  <a:lnTo>
                    <a:pt x="134" y="68"/>
                  </a:lnTo>
                  <a:lnTo>
                    <a:pt x="128" y="72"/>
                  </a:lnTo>
                  <a:lnTo>
                    <a:pt x="124" y="76"/>
                  </a:lnTo>
                  <a:lnTo>
                    <a:pt x="122" y="80"/>
                  </a:lnTo>
                  <a:lnTo>
                    <a:pt x="122" y="82"/>
                  </a:lnTo>
                  <a:lnTo>
                    <a:pt x="122" y="86"/>
                  </a:lnTo>
                  <a:lnTo>
                    <a:pt x="120" y="90"/>
                  </a:lnTo>
                  <a:lnTo>
                    <a:pt x="118" y="92"/>
                  </a:lnTo>
                  <a:lnTo>
                    <a:pt x="118" y="94"/>
                  </a:lnTo>
                  <a:lnTo>
                    <a:pt x="116" y="96"/>
                  </a:lnTo>
                  <a:lnTo>
                    <a:pt x="114" y="98"/>
                  </a:lnTo>
                  <a:lnTo>
                    <a:pt x="112" y="102"/>
                  </a:lnTo>
                  <a:lnTo>
                    <a:pt x="110" y="108"/>
                  </a:lnTo>
                  <a:lnTo>
                    <a:pt x="110" y="116"/>
                  </a:lnTo>
                  <a:lnTo>
                    <a:pt x="114" y="122"/>
                  </a:lnTo>
                  <a:lnTo>
                    <a:pt x="114" y="124"/>
                  </a:lnTo>
                  <a:lnTo>
                    <a:pt x="114" y="126"/>
                  </a:lnTo>
                  <a:lnTo>
                    <a:pt x="116" y="128"/>
                  </a:lnTo>
                  <a:lnTo>
                    <a:pt x="116" y="132"/>
                  </a:lnTo>
                  <a:lnTo>
                    <a:pt x="116" y="134"/>
                  </a:lnTo>
                  <a:lnTo>
                    <a:pt x="118" y="134"/>
                  </a:lnTo>
                  <a:lnTo>
                    <a:pt x="120" y="132"/>
                  </a:lnTo>
                  <a:lnTo>
                    <a:pt x="122" y="132"/>
                  </a:lnTo>
                  <a:lnTo>
                    <a:pt x="126" y="134"/>
                  </a:lnTo>
                  <a:lnTo>
                    <a:pt x="126" y="136"/>
                  </a:lnTo>
                  <a:lnTo>
                    <a:pt x="128" y="138"/>
                  </a:lnTo>
                  <a:lnTo>
                    <a:pt x="132" y="138"/>
                  </a:lnTo>
                  <a:lnTo>
                    <a:pt x="138" y="140"/>
                  </a:lnTo>
                  <a:lnTo>
                    <a:pt x="140" y="140"/>
                  </a:lnTo>
                  <a:lnTo>
                    <a:pt x="142" y="140"/>
                  </a:lnTo>
                  <a:lnTo>
                    <a:pt x="144" y="138"/>
                  </a:lnTo>
                  <a:lnTo>
                    <a:pt x="148" y="136"/>
                  </a:lnTo>
                  <a:lnTo>
                    <a:pt x="150" y="134"/>
                  </a:lnTo>
                  <a:lnTo>
                    <a:pt x="152" y="132"/>
                  </a:lnTo>
                  <a:lnTo>
                    <a:pt x="154" y="130"/>
                  </a:lnTo>
                  <a:lnTo>
                    <a:pt x="152" y="156"/>
                  </a:lnTo>
                  <a:lnTo>
                    <a:pt x="154" y="158"/>
                  </a:lnTo>
                  <a:lnTo>
                    <a:pt x="156" y="158"/>
                  </a:lnTo>
                  <a:lnTo>
                    <a:pt x="160" y="160"/>
                  </a:lnTo>
                  <a:lnTo>
                    <a:pt x="164" y="160"/>
                  </a:lnTo>
                  <a:lnTo>
                    <a:pt x="166" y="160"/>
                  </a:lnTo>
                  <a:lnTo>
                    <a:pt x="176" y="176"/>
                  </a:lnTo>
                  <a:lnTo>
                    <a:pt x="176" y="178"/>
                  </a:lnTo>
                  <a:lnTo>
                    <a:pt x="178" y="180"/>
                  </a:lnTo>
                  <a:lnTo>
                    <a:pt x="178" y="184"/>
                  </a:lnTo>
                  <a:lnTo>
                    <a:pt x="176" y="186"/>
                  </a:lnTo>
                  <a:lnTo>
                    <a:pt x="176" y="188"/>
                  </a:lnTo>
                  <a:lnTo>
                    <a:pt x="174" y="192"/>
                  </a:lnTo>
                  <a:lnTo>
                    <a:pt x="174" y="196"/>
                  </a:lnTo>
                  <a:lnTo>
                    <a:pt x="174" y="202"/>
                  </a:lnTo>
                  <a:lnTo>
                    <a:pt x="174" y="206"/>
                  </a:lnTo>
                  <a:lnTo>
                    <a:pt x="174" y="208"/>
                  </a:lnTo>
                  <a:lnTo>
                    <a:pt x="176" y="208"/>
                  </a:lnTo>
                  <a:lnTo>
                    <a:pt x="176" y="210"/>
                  </a:lnTo>
                  <a:lnTo>
                    <a:pt x="178" y="214"/>
                  </a:lnTo>
                  <a:lnTo>
                    <a:pt x="178" y="216"/>
                  </a:lnTo>
                  <a:lnTo>
                    <a:pt x="178" y="220"/>
                  </a:lnTo>
                  <a:lnTo>
                    <a:pt x="176" y="222"/>
                  </a:lnTo>
                  <a:lnTo>
                    <a:pt x="174" y="224"/>
                  </a:lnTo>
                  <a:lnTo>
                    <a:pt x="170" y="224"/>
                  </a:lnTo>
                  <a:lnTo>
                    <a:pt x="166" y="226"/>
                  </a:lnTo>
                  <a:lnTo>
                    <a:pt x="160" y="228"/>
                  </a:lnTo>
                  <a:lnTo>
                    <a:pt x="156" y="230"/>
                  </a:lnTo>
                  <a:lnTo>
                    <a:pt x="154" y="234"/>
                  </a:lnTo>
                  <a:lnTo>
                    <a:pt x="152" y="236"/>
                  </a:lnTo>
                  <a:lnTo>
                    <a:pt x="148" y="238"/>
                  </a:lnTo>
                  <a:lnTo>
                    <a:pt x="142" y="240"/>
                  </a:lnTo>
                  <a:lnTo>
                    <a:pt x="138" y="242"/>
                  </a:lnTo>
                  <a:lnTo>
                    <a:pt x="132" y="244"/>
                  </a:lnTo>
                  <a:lnTo>
                    <a:pt x="130" y="244"/>
                  </a:lnTo>
                  <a:lnTo>
                    <a:pt x="128" y="244"/>
                  </a:lnTo>
                  <a:lnTo>
                    <a:pt x="120" y="244"/>
                  </a:lnTo>
                  <a:lnTo>
                    <a:pt x="118" y="244"/>
                  </a:lnTo>
                  <a:lnTo>
                    <a:pt x="116" y="242"/>
                  </a:lnTo>
                  <a:lnTo>
                    <a:pt x="112" y="240"/>
                  </a:lnTo>
                  <a:lnTo>
                    <a:pt x="108" y="238"/>
                  </a:lnTo>
                  <a:lnTo>
                    <a:pt x="104" y="236"/>
                  </a:lnTo>
                  <a:lnTo>
                    <a:pt x="98" y="234"/>
                  </a:lnTo>
                  <a:lnTo>
                    <a:pt x="96" y="232"/>
                  </a:lnTo>
                  <a:lnTo>
                    <a:pt x="94" y="230"/>
                  </a:lnTo>
                  <a:lnTo>
                    <a:pt x="82" y="226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74" name="Freeform 139"/>
            <p:cNvSpPr>
              <a:spLocks/>
            </p:cNvSpPr>
            <p:nvPr/>
          </p:nvSpPr>
          <p:spPr bwMode="gray">
            <a:xfrm>
              <a:off x="4525" y="2938"/>
              <a:ext cx="176" cy="172"/>
            </a:xfrm>
            <a:custGeom>
              <a:avLst/>
              <a:gdLst>
                <a:gd name="T0" fmla="*/ 166 w 176"/>
                <a:gd name="T1" fmla="*/ 50 h 172"/>
                <a:gd name="T2" fmla="*/ 162 w 176"/>
                <a:gd name="T3" fmla="*/ 46 h 172"/>
                <a:gd name="T4" fmla="*/ 152 w 176"/>
                <a:gd name="T5" fmla="*/ 38 h 172"/>
                <a:gd name="T6" fmla="*/ 142 w 176"/>
                <a:gd name="T7" fmla="*/ 34 h 172"/>
                <a:gd name="T8" fmla="*/ 134 w 176"/>
                <a:gd name="T9" fmla="*/ 26 h 172"/>
                <a:gd name="T10" fmla="*/ 126 w 176"/>
                <a:gd name="T11" fmla="*/ 22 h 172"/>
                <a:gd name="T12" fmla="*/ 110 w 176"/>
                <a:gd name="T13" fmla="*/ 26 h 172"/>
                <a:gd name="T14" fmla="*/ 100 w 176"/>
                <a:gd name="T15" fmla="*/ 30 h 172"/>
                <a:gd name="T16" fmla="*/ 84 w 176"/>
                <a:gd name="T17" fmla="*/ 32 h 172"/>
                <a:gd name="T18" fmla="*/ 72 w 176"/>
                <a:gd name="T19" fmla="*/ 30 h 172"/>
                <a:gd name="T20" fmla="*/ 62 w 176"/>
                <a:gd name="T21" fmla="*/ 22 h 172"/>
                <a:gd name="T22" fmla="*/ 54 w 176"/>
                <a:gd name="T23" fmla="*/ 14 h 172"/>
                <a:gd name="T24" fmla="*/ 48 w 176"/>
                <a:gd name="T25" fmla="*/ 6 h 172"/>
                <a:gd name="T26" fmla="*/ 42 w 176"/>
                <a:gd name="T27" fmla="*/ 4 h 172"/>
                <a:gd name="T28" fmla="*/ 42 w 176"/>
                <a:gd name="T29" fmla="*/ 0 h 172"/>
                <a:gd name="T30" fmla="*/ 40 w 176"/>
                <a:gd name="T31" fmla="*/ 2 h 172"/>
                <a:gd name="T32" fmla="*/ 40 w 176"/>
                <a:gd name="T33" fmla="*/ 6 h 172"/>
                <a:gd name="T34" fmla="*/ 38 w 176"/>
                <a:gd name="T35" fmla="*/ 8 h 172"/>
                <a:gd name="T36" fmla="*/ 36 w 176"/>
                <a:gd name="T37" fmla="*/ 12 h 172"/>
                <a:gd name="T38" fmla="*/ 36 w 176"/>
                <a:gd name="T39" fmla="*/ 16 h 172"/>
                <a:gd name="T40" fmla="*/ 36 w 176"/>
                <a:gd name="T41" fmla="*/ 20 h 172"/>
                <a:gd name="T42" fmla="*/ 32 w 176"/>
                <a:gd name="T43" fmla="*/ 18 h 172"/>
                <a:gd name="T44" fmla="*/ 32 w 176"/>
                <a:gd name="T45" fmla="*/ 14 h 172"/>
                <a:gd name="T46" fmla="*/ 34 w 176"/>
                <a:gd name="T47" fmla="*/ 10 h 172"/>
                <a:gd name="T48" fmla="*/ 32 w 176"/>
                <a:gd name="T49" fmla="*/ 6 h 172"/>
                <a:gd name="T50" fmla="*/ 24 w 176"/>
                <a:gd name="T51" fmla="*/ 10 h 172"/>
                <a:gd name="T52" fmla="*/ 18 w 176"/>
                <a:gd name="T53" fmla="*/ 16 h 172"/>
                <a:gd name="T54" fmla="*/ 10 w 176"/>
                <a:gd name="T55" fmla="*/ 20 h 172"/>
                <a:gd name="T56" fmla="*/ 0 w 176"/>
                <a:gd name="T57" fmla="*/ 30 h 172"/>
                <a:gd name="T58" fmla="*/ 0 w 176"/>
                <a:gd name="T59" fmla="*/ 36 h 172"/>
                <a:gd name="T60" fmla="*/ 2 w 176"/>
                <a:gd name="T61" fmla="*/ 48 h 172"/>
                <a:gd name="T62" fmla="*/ 4 w 176"/>
                <a:gd name="T63" fmla="*/ 54 h 172"/>
                <a:gd name="T64" fmla="*/ 2 w 176"/>
                <a:gd name="T65" fmla="*/ 62 h 172"/>
                <a:gd name="T66" fmla="*/ 0 w 176"/>
                <a:gd name="T67" fmla="*/ 72 h 172"/>
                <a:gd name="T68" fmla="*/ 6 w 176"/>
                <a:gd name="T69" fmla="*/ 84 h 172"/>
                <a:gd name="T70" fmla="*/ 48 w 176"/>
                <a:gd name="T71" fmla="*/ 98 h 172"/>
                <a:gd name="T72" fmla="*/ 56 w 176"/>
                <a:gd name="T73" fmla="*/ 98 h 172"/>
                <a:gd name="T74" fmla="*/ 62 w 176"/>
                <a:gd name="T75" fmla="*/ 96 h 172"/>
                <a:gd name="T76" fmla="*/ 66 w 176"/>
                <a:gd name="T77" fmla="*/ 96 h 172"/>
                <a:gd name="T78" fmla="*/ 66 w 176"/>
                <a:gd name="T79" fmla="*/ 102 h 172"/>
                <a:gd name="T80" fmla="*/ 60 w 176"/>
                <a:gd name="T81" fmla="*/ 108 h 172"/>
                <a:gd name="T82" fmla="*/ 60 w 176"/>
                <a:gd name="T83" fmla="*/ 122 h 172"/>
                <a:gd name="T84" fmla="*/ 60 w 176"/>
                <a:gd name="T85" fmla="*/ 140 h 172"/>
                <a:gd name="T86" fmla="*/ 64 w 176"/>
                <a:gd name="T87" fmla="*/ 148 h 172"/>
                <a:gd name="T88" fmla="*/ 68 w 176"/>
                <a:gd name="T89" fmla="*/ 164 h 172"/>
                <a:gd name="T90" fmla="*/ 116 w 176"/>
                <a:gd name="T91" fmla="*/ 152 h 172"/>
                <a:gd name="T92" fmla="*/ 122 w 176"/>
                <a:gd name="T93" fmla="*/ 140 h 172"/>
                <a:gd name="T94" fmla="*/ 116 w 176"/>
                <a:gd name="T95" fmla="*/ 140 h 172"/>
                <a:gd name="T96" fmla="*/ 112 w 176"/>
                <a:gd name="T97" fmla="*/ 136 h 172"/>
                <a:gd name="T98" fmla="*/ 108 w 176"/>
                <a:gd name="T99" fmla="*/ 126 h 172"/>
                <a:gd name="T100" fmla="*/ 104 w 176"/>
                <a:gd name="T101" fmla="*/ 124 h 172"/>
                <a:gd name="T102" fmla="*/ 106 w 176"/>
                <a:gd name="T103" fmla="*/ 118 h 172"/>
                <a:gd name="T104" fmla="*/ 126 w 176"/>
                <a:gd name="T105" fmla="*/ 124 h 172"/>
                <a:gd name="T106" fmla="*/ 144 w 176"/>
                <a:gd name="T107" fmla="*/ 124 h 172"/>
                <a:gd name="T108" fmla="*/ 156 w 176"/>
                <a:gd name="T109" fmla="*/ 122 h 172"/>
                <a:gd name="T110" fmla="*/ 162 w 176"/>
                <a:gd name="T111" fmla="*/ 120 h 172"/>
                <a:gd name="T112" fmla="*/ 156 w 176"/>
                <a:gd name="T113" fmla="*/ 100 h 172"/>
                <a:gd name="T114" fmla="*/ 154 w 176"/>
                <a:gd name="T115" fmla="*/ 90 h 172"/>
                <a:gd name="T116" fmla="*/ 166 w 176"/>
                <a:gd name="T117" fmla="*/ 76 h 172"/>
                <a:gd name="T118" fmla="*/ 168 w 176"/>
                <a:gd name="T119" fmla="*/ 62 h 172"/>
                <a:gd name="T120" fmla="*/ 176 w 176"/>
                <a:gd name="T121" fmla="*/ 58 h 17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76"/>
                <a:gd name="T184" fmla="*/ 0 h 172"/>
                <a:gd name="T185" fmla="*/ 176 w 176"/>
                <a:gd name="T186" fmla="*/ 172 h 17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76" h="172">
                  <a:moveTo>
                    <a:pt x="176" y="58"/>
                  </a:moveTo>
                  <a:lnTo>
                    <a:pt x="170" y="54"/>
                  </a:lnTo>
                  <a:lnTo>
                    <a:pt x="166" y="50"/>
                  </a:lnTo>
                  <a:lnTo>
                    <a:pt x="164" y="48"/>
                  </a:lnTo>
                  <a:lnTo>
                    <a:pt x="162" y="46"/>
                  </a:lnTo>
                  <a:lnTo>
                    <a:pt x="160" y="44"/>
                  </a:lnTo>
                  <a:lnTo>
                    <a:pt x="156" y="40"/>
                  </a:lnTo>
                  <a:lnTo>
                    <a:pt x="152" y="38"/>
                  </a:lnTo>
                  <a:lnTo>
                    <a:pt x="146" y="36"/>
                  </a:lnTo>
                  <a:lnTo>
                    <a:pt x="144" y="34"/>
                  </a:lnTo>
                  <a:lnTo>
                    <a:pt x="142" y="34"/>
                  </a:lnTo>
                  <a:lnTo>
                    <a:pt x="138" y="32"/>
                  </a:lnTo>
                  <a:lnTo>
                    <a:pt x="136" y="28"/>
                  </a:lnTo>
                  <a:lnTo>
                    <a:pt x="134" y="26"/>
                  </a:lnTo>
                  <a:lnTo>
                    <a:pt x="132" y="24"/>
                  </a:lnTo>
                  <a:lnTo>
                    <a:pt x="126" y="22"/>
                  </a:lnTo>
                  <a:lnTo>
                    <a:pt x="120" y="24"/>
                  </a:lnTo>
                  <a:lnTo>
                    <a:pt x="116" y="24"/>
                  </a:lnTo>
                  <a:lnTo>
                    <a:pt x="110" y="26"/>
                  </a:lnTo>
                  <a:lnTo>
                    <a:pt x="108" y="26"/>
                  </a:lnTo>
                  <a:lnTo>
                    <a:pt x="106" y="28"/>
                  </a:lnTo>
                  <a:lnTo>
                    <a:pt x="100" y="30"/>
                  </a:lnTo>
                  <a:lnTo>
                    <a:pt x="94" y="32"/>
                  </a:lnTo>
                  <a:lnTo>
                    <a:pt x="88" y="32"/>
                  </a:lnTo>
                  <a:lnTo>
                    <a:pt x="84" y="32"/>
                  </a:lnTo>
                  <a:lnTo>
                    <a:pt x="80" y="32"/>
                  </a:lnTo>
                  <a:lnTo>
                    <a:pt x="78" y="32"/>
                  </a:lnTo>
                  <a:lnTo>
                    <a:pt x="72" y="30"/>
                  </a:lnTo>
                  <a:lnTo>
                    <a:pt x="68" y="28"/>
                  </a:lnTo>
                  <a:lnTo>
                    <a:pt x="64" y="24"/>
                  </a:lnTo>
                  <a:lnTo>
                    <a:pt x="62" y="22"/>
                  </a:lnTo>
                  <a:lnTo>
                    <a:pt x="56" y="18"/>
                  </a:lnTo>
                  <a:lnTo>
                    <a:pt x="54" y="14"/>
                  </a:lnTo>
                  <a:lnTo>
                    <a:pt x="50" y="10"/>
                  </a:lnTo>
                  <a:lnTo>
                    <a:pt x="50" y="8"/>
                  </a:lnTo>
                  <a:lnTo>
                    <a:pt x="48" y="6"/>
                  </a:lnTo>
                  <a:lnTo>
                    <a:pt x="46" y="4"/>
                  </a:lnTo>
                  <a:lnTo>
                    <a:pt x="44" y="4"/>
                  </a:lnTo>
                  <a:lnTo>
                    <a:pt x="42" y="4"/>
                  </a:lnTo>
                  <a:lnTo>
                    <a:pt x="42" y="2"/>
                  </a:lnTo>
                  <a:lnTo>
                    <a:pt x="42" y="0"/>
                  </a:lnTo>
                  <a:lnTo>
                    <a:pt x="40" y="0"/>
                  </a:lnTo>
                  <a:lnTo>
                    <a:pt x="40" y="2"/>
                  </a:lnTo>
                  <a:lnTo>
                    <a:pt x="42" y="4"/>
                  </a:lnTo>
                  <a:lnTo>
                    <a:pt x="40" y="4"/>
                  </a:lnTo>
                  <a:lnTo>
                    <a:pt x="40" y="6"/>
                  </a:lnTo>
                  <a:lnTo>
                    <a:pt x="40" y="8"/>
                  </a:lnTo>
                  <a:lnTo>
                    <a:pt x="38" y="8"/>
                  </a:lnTo>
                  <a:lnTo>
                    <a:pt x="38" y="10"/>
                  </a:lnTo>
                  <a:lnTo>
                    <a:pt x="36" y="12"/>
                  </a:lnTo>
                  <a:lnTo>
                    <a:pt x="36" y="14"/>
                  </a:lnTo>
                  <a:lnTo>
                    <a:pt x="36" y="16"/>
                  </a:lnTo>
                  <a:lnTo>
                    <a:pt x="36" y="18"/>
                  </a:lnTo>
                  <a:lnTo>
                    <a:pt x="36" y="20"/>
                  </a:lnTo>
                  <a:lnTo>
                    <a:pt x="34" y="20"/>
                  </a:lnTo>
                  <a:lnTo>
                    <a:pt x="32" y="18"/>
                  </a:lnTo>
                  <a:lnTo>
                    <a:pt x="32" y="16"/>
                  </a:lnTo>
                  <a:lnTo>
                    <a:pt x="32" y="14"/>
                  </a:lnTo>
                  <a:lnTo>
                    <a:pt x="34" y="14"/>
                  </a:lnTo>
                  <a:lnTo>
                    <a:pt x="34" y="12"/>
                  </a:lnTo>
                  <a:lnTo>
                    <a:pt x="34" y="10"/>
                  </a:lnTo>
                  <a:lnTo>
                    <a:pt x="32" y="8"/>
                  </a:lnTo>
                  <a:lnTo>
                    <a:pt x="32" y="6"/>
                  </a:lnTo>
                  <a:lnTo>
                    <a:pt x="32" y="4"/>
                  </a:lnTo>
                  <a:lnTo>
                    <a:pt x="28" y="6"/>
                  </a:lnTo>
                  <a:lnTo>
                    <a:pt x="24" y="10"/>
                  </a:lnTo>
                  <a:lnTo>
                    <a:pt x="22" y="14"/>
                  </a:lnTo>
                  <a:lnTo>
                    <a:pt x="20" y="16"/>
                  </a:lnTo>
                  <a:lnTo>
                    <a:pt x="18" y="16"/>
                  </a:lnTo>
                  <a:lnTo>
                    <a:pt x="18" y="18"/>
                  </a:lnTo>
                  <a:lnTo>
                    <a:pt x="14" y="18"/>
                  </a:lnTo>
                  <a:lnTo>
                    <a:pt x="10" y="20"/>
                  </a:lnTo>
                  <a:lnTo>
                    <a:pt x="6" y="24"/>
                  </a:lnTo>
                  <a:lnTo>
                    <a:pt x="2" y="26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0" y="36"/>
                  </a:lnTo>
                  <a:lnTo>
                    <a:pt x="0" y="42"/>
                  </a:lnTo>
                  <a:lnTo>
                    <a:pt x="0" y="46"/>
                  </a:lnTo>
                  <a:lnTo>
                    <a:pt x="2" y="48"/>
                  </a:lnTo>
                  <a:lnTo>
                    <a:pt x="2" y="50"/>
                  </a:lnTo>
                  <a:lnTo>
                    <a:pt x="4" y="54"/>
                  </a:lnTo>
                  <a:lnTo>
                    <a:pt x="4" y="58"/>
                  </a:lnTo>
                  <a:lnTo>
                    <a:pt x="2" y="60"/>
                  </a:lnTo>
                  <a:lnTo>
                    <a:pt x="2" y="62"/>
                  </a:lnTo>
                  <a:lnTo>
                    <a:pt x="2" y="64"/>
                  </a:lnTo>
                  <a:lnTo>
                    <a:pt x="0" y="68"/>
                  </a:lnTo>
                  <a:lnTo>
                    <a:pt x="0" y="72"/>
                  </a:lnTo>
                  <a:lnTo>
                    <a:pt x="2" y="76"/>
                  </a:lnTo>
                  <a:lnTo>
                    <a:pt x="2" y="80"/>
                  </a:lnTo>
                  <a:lnTo>
                    <a:pt x="6" y="84"/>
                  </a:lnTo>
                  <a:lnTo>
                    <a:pt x="12" y="86"/>
                  </a:lnTo>
                  <a:lnTo>
                    <a:pt x="44" y="90"/>
                  </a:lnTo>
                  <a:lnTo>
                    <a:pt x="48" y="98"/>
                  </a:lnTo>
                  <a:lnTo>
                    <a:pt x="52" y="98"/>
                  </a:lnTo>
                  <a:lnTo>
                    <a:pt x="56" y="98"/>
                  </a:lnTo>
                  <a:lnTo>
                    <a:pt x="60" y="98"/>
                  </a:lnTo>
                  <a:lnTo>
                    <a:pt x="62" y="96"/>
                  </a:lnTo>
                  <a:lnTo>
                    <a:pt x="64" y="96"/>
                  </a:lnTo>
                  <a:lnTo>
                    <a:pt x="66" y="96"/>
                  </a:lnTo>
                  <a:lnTo>
                    <a:pt x="66" y="98"/>
                  </a:lnTo>
                  <a:lnTo>
                    <a:pt x="66" y="102"/>
                  </a:lnTo>
                  <a:lnTo>
                    <a:pt x="64" y="104"/>
                  </a:lnTo>
                  <a:lnTo>
                    <a:pt x="62" y="106"/>
                  </a:lnTo>
                  <a:lnTo>
                    <a:pt x="60" y="108"/>
                  </a:lnTo>
                  <a:lnTo>
                    <a:pt x="60" y="112"/>
                  </a:lnTo>
                  <a:lnTo>
                    <a:pt x="58" y="116"/>
                  </a:lnTo>
                  <a:lnTo>
                    <a:pt x="60" y="122"/>
                  </a:lnTo>
                  <a:lnTo>
                    <a:pt x="62" y="128"/>
                  </a:lnTo>
                  <a:lnTo>
                    <a:pt x="68" y="132"/>
                  </a:lnTo>
                  <a:lnTo>
                    <a:pt x="60" y="140"/>
                  </a:lnTo>
                  <a:lnTo>
                    <a:pt x="62" y="140"/>
                  </a:lnTo>
                  <a:lnTo>
                    <a:pt x="62" y="144"/>
                  </a:lnTo>
                  <a:lnTo>
                    <a:pt x="64" y="148"/>
                  </a:lnTo>
                  <a:lnTo>
                    <a:pt x="66" y="154"/>
                  </a:lnTo>
                  <a:lnTo>
                    <a:pt x="68" y="160"/>
                  </a:lnTo>
                  <a:lnTo>
                    <a:pt x="68" y="164"/>
                  </a:lnTo>
                  <a:lnTo>
                    <a:pt x="80" y="166"/>
                  </a:lnTo>
                  <a:lnTo>
                    <a:pt x="98" y="172"/>
                  </a:lnTo>
                  <a:lnTo>
                    <a:pt x="116" y="152"/>
                  </a:lnTo>
                  <a:lnTo>
                    <a:pt x="124" y="148"/>
                  </a:lnTo>
                  <a:lnTo>
                    <a:pt x="124" y="140"/>
                  </a:lnTo>
                  <a:lnTo>
                    <a:pt x="122" y="140"/>
                  </a:lnTo>
                  <a:lnTo>
                    <a:pt x="118" y="140"/>
                  </a:lnTo>
                  <a:lnTo>
                    <a:pt x="116" y="140"/>
                  </a:lnTo>
                  <a:lnTo>
                    <a:pt x="114" y="140"/>
                  </a:lnTo>
                  <a:lnTo>
                    <a:pt x="112" y="138"/>
                  </a:lnTo>
                  <a:lnTo>
                    <a:pt x="112" y="136"/>
                  </a:lnTo>
                  <a:lnTo>
                    <a:pt x="112" y="130"/>
                  </a:lnTo>
                  <a:lnTo>
                    <a:pt x="110" y="128"/>
                  </a:lnTo>
                  <a:lnTo>
                    <a:pt x="108" y="126"/>
                  </a:lnTo>
                  <a:lnTo>
                    <a:pt x="106" y="124"/>
                  </a:lnTo>
                  <a:lnTo>
                    <a:pt x="104" y="124"/>
                  </a:lnTo>
                  <a:lnTo>
                    <a:pt x="104" y="122"/>
                  </a:lnTo>
                  <a:lnTo>
                    <a:pt x="104" y="118"/>
                  </a:lnTo>
                  <a:lnTo>
                    <a:pt x="106" y="118"/>
                  </a:lnTo>
                  <a:lnTo>
                    <a:pt x="108" y="120"/>
                  </a:lnTo>
                  <a:lnTo>
                    <a:pt x="114" y="122"/>
                  </a:lnTo>
                  <a:lnTo>
                    <a:pt x="126" y="124"/>
                  </a:lnTo>
                  <a:lnTo>
                    <a:pt x="128" y="130"/>
                  </a:lnTo>
                  <a:lnTo>
                    <a:pt x="144" y="128"/>
                  </a:lnTo>
                  <a:lnTo>
                    <a:pt x="144" y="124"/>
                  </a:lnTo>
                  <a:lnTo>
                    <a:pt x="152" y="120"/>
                  </a:lnTo>
                  <a:lnTo>
                    <a:pt x="154" y="120"/>
                  </a:lnTo>
                  <a:lnTo>
                    <a:pt x="156" y="122"/>
                  </a:lnTo>
                  <a:lnTo>
                    <a:pt x="158" y="122"/>
                  </a:lnTo>
                  <a:lnTo>
                    <a:pt x="160" y="120"/>
                  </a:lnTo>
                  <a:lnTo>
                    <a:pt x="162" y="120"/>
                  </a:lnTo>
                  <a:lnTo>
                    <a:pt x="164" y="118"/>
                  </a:lnTo>
                  <a:lnTo>
                    <a:pt x="164" y="116"/>
                  </a:lnTo>
                  <a:lnTo>
                    <a:pt x="156" y="100"/>
                  </a:lnTo>
                  <a:lnTo>
                    <a:pt x="156" y="98"/>
                  </a:lnTo>
                  <a:lnTo>
                    <a:pt x="154" y="96"/>
                  </a:lnTo>
                  <a:lnTo>
                    <a:pt x="154" y="90"/>
                  </a:lnTo>
                  <a:lnTo>
                    <a:pt x="154" y="84"/>
                  </a:lnTo>
                  <a:lnTo>
                    <a:pt x="156" y="78"/>
                  </a:lnTo>
                  <a:lnTo>
                    <a:pt x="166" y="76"/>
                  </a:lnTo>
                  <a:lnTo>
                    <a:pt x="164" y="64"/>
                  </a:lnTo>
                  <a:lnTo>
                    <a:pt x="168" y="62"/>
                  </a:lnTo>
                  <a:lnTo>
                    <a:pt x="170" y="62"/>
                  </a:lnTo>
                  <a:lnTo>
                    <a:pt x="174" y="60"/>
                  </a:lnTo>
                  <a:lnTo>
                    <a:pt x="176" y="58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75" name="Freeform 140"/>
            <p:cNvSpPr>
              <a:spLocks/>
            </p:cNvSpPr>
            <p:nvPr/>
          </p:nvSpPr>
          <p:spPr bwMode="gray">
            <a:xfrm>
              <a:off x="4679" y="2996"/>
              <a:ext cx="52" cy="86"/>
            </a:xfrm>
            <a:custGeom>
              <a:avLst/>
              <a:gdLst>
                <a:gd name="T0" fmla="*/ 52 w 52"/>
                <a:gd name="T1" fmla="*/ 28 h 86"/>
                <a:gd name="T2" fmla="*/ 52 w 52"/>
                <a:gd name="T3" fmla="*/ 28 h 86"/>
                <a:gd name="T4" fmla="*/ 48 w 52"/>
                <a:gd name="T5" fmla="*/ 26 h 86"/>
                <a:gd name="T6" fmla="*/ 46 w 52"/>
                <a:gd name="T7" fmla="*/ 22 h 86"/>
                <a:gd name="T8" fmla="*/ 40 w 52"/>
                <a:gd name="T9" fmla="*/ 16 h 86"/>
                <a:gd name="T10" fmla="*/ 34 w 52"/>
                <a:gd name="T11" fmla="*/ 12 h 86"/>
                <a:gd name="T12" fmla="*/ 28 w 52"/>
                <a:gd name="T13" fmla="*/ 6 h 86"/>
                <a:gd name="T14" fmla="*/ 22 w 52"/>
                <a:gd name="T15" fmla="*/ 0 h 86"/>
                <a:gd name="T16" fmla="*/ 22 w 52"/>
                <a:gd name="T17" fmla="*/ 0 h 86"/>
                <a:gd name="T18" fmla="*/ 20 w 52"/>
                <a:gd name="T19" fmla="*/ 2 h 86"/>
                <a:gd name="T20" fmla="*/ 16 w 52"/>
                <a:gd name="T21" fmla="*/ 4 h 86"/>
                <a:gd name="T22" fmla="*/ 14 w 52"/>
                <a:gd name="T23" fmla="*/ 4 h 86"/>
                <a:gd name="T24" fmla="*/ 10 w 52"/>
                <a:gd name="T25" fmla="*/ 6 h 86"/>
                <a:gd name="T26" fmla="*/ 10 w 52"/>
                <a:gd name="T27" fmla="*/ 6 h 86"/>
                <a:gd name="T28" fmla="*/ 12 w 52"/>
                <a:gd name="T29" fmla="*/ 18 h 86"/>
                <a:gd name="T30" fmla="*/ 2 w 52"/>
                <a:gd name="T31" fmla="*/ 20 h 86"/>
                <a:gd name="T32" fmla="*/ 0 w 52"/>
                <a:gd name="T33" fmla="*/ 26 h 86"/>
                <a:gd name="T34" fmla="*/ 0 w 52"/>
                <a:gd name="T35" fmla="*/ 32 h 86"/>
                <a:gd name="T36" fmla="*/ 0 w 52"/>
                <a:gd name="T37" fmla="*/ 38 h 86"/>
                <a:gd name="T38" fmla="*/ 2 w 52"/>
                <a:gd name="T39" fmla="*/ 40 h 86"/>
                <a:gd name="T40" fmla="*/ 2 w 52"/>
                <a:gd name="T41" fmla="*/ 42 h 86"/>
                <a:gd name="T42" fmla="*/ 10 w 52"/>
                <a:gd name="T43" fmla="*/ 58 h 86"/>
                <a:gd name="T44" fmla="*/ 14 w 52"/>
                <a:gd name="T45" fmla="*/ 58 h 86"/>
                <a:gd name="T46" fmla="*/ 16 w 52"/>
                <a:gd name="T47" fmla="*/ 60 h 86"/>
                <a:gd name="T48" fmla="*/ 16 w 52"/>
                <a:gd name="T49" fmla="*/ 62 h 86"/>
                <a:gd name="T50" fmla="*/ 18 w 52"/>
                <a:gd name="T51" fmla="*/ 66 h 86"/>
                <a:gd name="T52" fmla="*/ 18 w 52"/>
                <a:gd name="T53" fmla="*/ 70 h 86"/>
                <a:gd name="T54" fmla="*/ 18 w 52"/>
                <a:gd name="T55" fmla="*/ 72 h 86"/>
                <a:gd name="T56" fmla="*/ 16 w 52"/>
                <a:gd name="T57" fmla="*/ 74 h 86"/>
                <a:gd name="T58" fmla="*/ 16 w 52"/>
                <a:gd name="T59" fmla="*/ 78 h 86"/>
                <a:gd name="T60" fmla="*/ 16 w 52"/>
                <a:gd name="T61" fmla="*/ 80 h 86"/>
                <a:gd name="T62" fmla="*/ 16 w 52"/>
                <a:gd name="T63" fmla="*/ 84 h 86"/>
                <a:gd name="T64" fmla="*/ 18 w 52"/>
                <a:gd name="T65" fmla="*/ 86 h 86"/>
                <a:gd name="T66" fmla="*/ 24 w 52"/>
                <a:gd name="T67" fmla="*/ 84 h 86"/>
                <a:gd name="T68" fmla="*/ 26 w 52"/>
                <a:gd name="T69" fmla="*/ 84 h 86"/>
                <a:gd name="T70" fmla="*/ 36 w 52"/>
                <a:gd name="T71" fmla="*/ 82 h 86"/>
                <a:gd name="T72" fmla="*/ 40 w 52"/>
                <a:gd name="T73" fmla="*/ 82 h 86"/>
                <a:gd name="T74" fmla="*/ 46 w 52"/>
                <a:gd name="T75" fmla="*/ 82 h 86"/>
                <a:gd name="T76" fmla="*/ 46 w 52"/>
                <a:gd name="T77" fmla="*/ 82 h 86"/>
                <a:gd name="T78" fmla="*/ 44 w 52"/>
                <a:gd name="T79" fmla="*/ 80 h 86"/>
                <a:gd name="T80" fmla="*/ 42 w 52"/>
                <a:gd name="T81" fmla="*/ 78 h 86"/>
                <a:gd name="T82" fmla="*/ 42 w 52"/>
                <a:gd name="T83" fmla="*/ 74 h 86"/>
                <a:gd name="T84" fmla="*/ 40 w 52"/>
                <a:gd name="T85" fmla="*/ 64 h 86"/>
                <a:gd name="T86" fmla="*/ 36 w 52"/>
                <a:gd name="T87" fmla="*/ 62 h 86"/>
                <a:gd name="T88" fmla="*/ 36 w 52"/>
                <a:gd name="T89" fmla="*/ 62 h 86"/>
                <a:gd name="T90" fmla="*/ 34 w 52"/>
                <a:gd name="T91" fmla="*/ 58 h 86"/>
                <a:gd name="T92" fmla="*/ 32 w 52"/>
                <a:gd name="T93" fmla="*/ 54 h 86"/>
                <a:gd name="T94" fmla="*/ 32 w 52"/>
                <a:gd name="T95" fmla="*/ 50 h 86"/>
                <a:gd name="T96" fmla="*/ 32 w 52"/>
                <a:gd name="T97" fmla="*/ 44 h 86"/>
                <a:gd name="T98" fmla="*/ 34 w 52"/>
                <a:gd name="T99" fmla="*/ 40 h 86"/>
                <a:gd name="T100" fmla="*/ 38 w 52"/>
                <a:gd name="T101" fmla="*/ 40 h 86"/>
                <a:gd name="T102" fmla="*/ 40 w 52"/>
                <a:gd name="T103" fmla="*/ 40 h 86"/>
                <a:gd name="T104" fmla="*/ 42 w 52"/>
                <a:gd name="T105" fmla="*/ 42 h 86"/>
                <a:gd name="T106" fmla="*/ 44 w 52"/>
                <a:gd name="T107" fmla="*/ 42 h 86"/>
                <a:gd name="T108" fmla="*/ 44 w 52"/>
                <a:gd name="T109" fmla="*/ 40 h 86"/>
                <a:gd name="T110" fmla="*/ 46 w 52"/>
                <a:gd name="T111" fmla="*/ 38 h 86"/>
                <a:gd name="T112" fmla="*/ 46 w 52"/>
                <a:gd name="T113" fmla="*/ 38 h 86"/>
                <a:gd name="T114" fmla="*/ 46 w 52"/>
                <a:gd name="T115" fmla="*/ 36 h 86"/>
                <a:gd name="T116" fmla="*/ 48 w 52"/>
                <a:gd name="T117" fmla="*/ 34 h 86"/>
                <a:gd name="T118" fmla="*/ 48 w 52"/>
                <a:gd name="T119" fmla="*/ 32 h 86"/>
                <a:gd name="T120" fmla="*/ 52 w 52"/>
                <a:gd name="T121" fmla="*/ 28 h 8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52"/>
                <a:gd name="T184" fmla="*/ 0 h 86"/>
                <a:gd name="T185" fmla="*/ 52 w 52"/>
                <a:gd name="T186" fmla="*/ 86 h 8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52" h="86">
                  <a:moveTo>
                    <a:pt x="52" y="28"/>
                  </a:moveTo>
                  <a:lnTo>
                    <a:pt x="52" y="28"/>
                  </a:lnTo>
                  <a:lnTo>
                    <a:pt x="48" y="26"/>
                  </a:lnTo>
                  <a:lnTo>
                    <a:pt x="46" y="22"/>
                  </a:lnTo>
                  <a:lnTo>
                    <a:pt x="40" y="16"/>
                  </a:lnTo>
                  <a:lnTo>
                    <a:pt x="34" y="12"/>
                  </a:lnTo>
                  <a:lnTo>
                    <a:pt x="28" y="6"/>
                  </a:lnTo>
                  <a:lnTo>
                    <a:pt x="22" y="0"/>
                  </a:lnTo>
                  <a:lnTo>
                    <a:pt x="20" y="2"/>
                  </a:lnTo>
                  <a:lnTo>
                    <a:pt x="16" y="4"/>
                  </a:lnTo>
                  <a:lnTo>
                    <a:pt x="14" y="4"/>
                  </a:lnTo>
                  <a:lnTo>
                    <a:pt x="10" y="6"/>
                  </a:lnTo>
                  <a:lnTo>
                    <a:pt x="12" y="18"/>
                  </a:lnTo>
                  <a:lnTo>
                    <a:pt x="2" y="20"/>
                  </a:lnTo>
                  <a:lnTo>
                    <a:pt x="0" y="26"/>
                  </a:lnTo>
                  <a:lnTo>
                    <a:pt x="0" y="32"/>
                  </a:lnTo>
                  <a:lnTo>
                    <a:pt x="0" y="38"/>
                  </a:lnTo>
                  <a:lnTo>
                    <a:pt x="2" y="40"/>
                  </a:lnTo>
                  <a:lnTo>
                    <a:pt x="2" y="42"/>
                  </a:lnTo>
                  <a:lnTo>
                    <a:pt x="10" y="58"/>
                  </a:lnTo>
                  <a:lnTo>
                    <a:pt x="14" y="58"/>
                  </a:lnTo>
                  <a:lnTo>
                    <a:pt x="16" y="60"/>
                  </a:lnTo>
                  <a:lnTo>
                    <a:pt x="16" y="62"/>
                  </a:lnTo>
                  <a:lnTo>
                    <a:pt x="18" y="66"/>
                  </a:lnTo>
                  <a:lnTo>
                    <a:pt x="18" y="70"/>
                  </a:lnTo>
                  <a:lnTo>
                    <a:pt x="18" y="72"/>
                  </a:lnTo>
                  <a:lnTo>
                    <a:pt x="16" y="74"/>
                  </a:lnTo>
                  <a:lnTo>
                    <a:pt x="16" y="78"/>
                  </a:lnTo>
                  <a:lnTo>
                    <a:pt x="16" y="80"/>
                  </a:lnTo>
                  <a:lnTo>
                    <a:pt x="16" y="84"/>
                  </a:lnTo>
                  <a:lnTo>
                    <a:pt x="18" y="86"/>
                  </a:lnTo>
                  <a:lnTo>
                    <a:pt x="24" y="84"/>
                  </a:lnTo>
                  <a:lnTo>
                    <a:pt x="26" y="84"/>
                  </a:lnTo>
                  <a:lnTo>
                    <a:pt x="36" y="82"/>
                  </a:lnTo>
                  <a:lnTo>
                    <a:pt x="40" y="82"/>
                  </a:lnTo>
                  <a:lnTo>
                    <a:pt x="46" y="82"/>
                  </a:lnTo>
                  <a:lnTo>
                    <a:pt x="44" y="80"/>
                  </a:lnTo>
                  <a:lnTo>
                    <a:pt x="42" y="78"/>
                  </a:lnTo>
                  <a:lnTo>
                    <a:pt x="42" y="74"/>
                  </a:lnTo>
                  <a:lnTo>
                    <a:pt x="40" y="64"/>
                  </a:lnTo>
                  <a:lnTo>
                    <a:pt x="36" y="62"/>
                  </a:lnTo>
                  <a:lnTo>
                    <a:pt x="34" y="58"/>
                  </a:lnTo>
                  <a:lnTo>
                    <a:pt x="32" y="54"/>
                  </a:lnTo>
                  <a:lnTo>
                    <a:pt x="32" y="50"/>
                  </a:lnTo>
                  <a:lnTo>
                    <a:pt x="32" y="44"/>
                  </a:lnTo>
                  <a:lnTo>
                    <a:pt x="34" y="40"/>
                  </a:lnTo>
                  <a:lnTo>
                    <a:pt x="38" y="40"/>
                  </a:lnTo>
                  <a:lnTo>
                    <a:pt x="40" y="40"/>
                  </a:lnTo>
                  <a:lnTo>
                    <a:pt x="42" y="42"/>
                  </a:lnTo>
                  <a:lnTo>
                    <a:pt x="44" y="42"/>
                  </a:lnTo>
                  <a:lnTo>
                    <a:pt x="44" y="40"/>
                  </a:lnTo>
                  <a:lnTo>
                    <a:pt x="46" y="38"/>
                  </a:lnTo>
                  <a:lnTo>
                    <a:pt x="46" y="36"/>
                  </a:lnTo>
                  <a:lnTo>
                    <a:pt x="48" y="34"/>
                  </a:lnTo>
                  <a:lnTo>
                    <a:pt x="48" y="32"/>
                  </a:lnTo>
                  <a:lnTo>
                    <a:pt x="52" y="28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76" name="Freeform 141"/>
            <p:cNvSpPr>
              <a:spLocks/>
            </p:cNvSpPr>
            <p:nvPr/>
          </p:nvSpPr>
          <p:spPr bwMode="gray">
            <a:xfrm>
              <a:off x="4711" y="3024"/>
              <a:ext cx="46" cy="56"/>
            </a:xfrm>
            <a:custGeom>
              <a:avLst/>
              <a:gdLst>
                <a:gd name="T0" fmla="*/ 20 w 46"/>
                <a:gd name="T1" fmla="*/ 0 h 56"/>
                <a:gd name="T2" fmla="*/ 28 w 46"/>
                <a:gd name="T3" fmla="*/ 4 h 56"/>
                <a:gd name="T4" fmla="*/ 36 w 46"/>
                <a:gd name="T5" fmla="*/ 8 h 56"/>
                <a:gd name="T6" fmla="*/ 46 w 46"/>
                <a:gd name="T7" fmla="*/ 10 h 56"/>
                <a:gd name="T8" fmla="*/ 44 w 46"/>
                <a:gd name="T9" fmla="*/ 16 h 56"/>
                <a:gd name="T10" fmla="*/ 44 w 46"/>
                <a:gd name="T11" fmla="*/ 16 h 56"/>
                <a:gd name="T12" fmla="*/ 42 w 46"/>
                <a:gd name="T13" fmla="*/ 18 h 56"/>
                <a:gd name="T14" fmla="*/ 40 w 46"/>
                <a:gd name="T15" fmla="*/ 20 h 56"/>
                <a:gd name="T16" fmla="*/ 38 w 46"/>
                <a:gd name="T17" fmla="*/ 22 h 56"/>
                <a:gd name="T18" fmla="*/ 38 w 46"/>
                <a:gd name="T19" fmla="*/ 24 h 56"/>
                <a:gd name="T20" fmla="*/ 36 w 46"/>
                <a:gd name="T21" fmla="*/ 26 h 56"/>
                <a:gd name="T22" fmla="*/ 36 w 46"/>
                <a:gd name="T23" fmla="*/ 28 h 56"/>
                <a:gd name="T24" fmla="*/ 38 w 46"/>
                <a:gd name="T25" fmla="*/ 30 h 56"/>
                <a:gd name="T26" fmla="*/ 38 w 46"/>
                <a:gd name="T27" fmla="*/ 30 h 56"/>
                <a:gd name="T28" fmla="*/ 40 w 46"/>
                <a:gd name="T29" fmla="*/ 32 h 56"/>
                <a:gd name="T30" fmla="*/ 42 w 46"/>
                <a:gd name="T31" fmla="*/ 36 h 56"/>
                <a:gd name="T32" fmla="*/ 42 w 46"/>
                <a:gd name="T33" fmla="*/ 38 h 56"/>
                <a:gd name="T34" fmla="*/ 42 w 46"/>
                <a:gd name="T35" fmla="*/ 38 h 56"/>
                <a:gd name="T36" fmla="*/ 40 w 46"/>
                <a:gd name="T37" fmla="*/ 42 h 56"/>
                <a:gd name="T38" fmla="*/ 40 w 46"/>
                <a:gd name="T39" fmla="*/ 44 h 56"/>
                <a:gd name="T40" fmla="*/ 40 w 46"/>
                <a:gd name="T41" fmla="*/ 46 h 56"/>
                <a:gd name="T42" fmla="*/ 40 w 46"/>
                <a:gd name="T43" fmla="*/ 48 h 56"/>
                <a:gd name="T44" fmla="*/ 40 w 46"/>
                <a:gd name="T45" fmla="*/ 50 h 56"/>
                <a:gd name="T46" fmla="*/ 38 w 46"/>
                <a:gd name="T47" fmla="*/ 52 h 56"/>
                <a:gd name="T48" fmla="*/ 36 w 46"/>
                <a:gd name="T49" fmla="*/ 52 h 56"/>
                <a:gd name="T50" fmla="*/ 34 w 46"/>
                <a:gd name="T51" fmla="*/ 52 h 56"/>
                <a:gd name="T52" fmla="*/ 34 w 46"/>
                <a:gd name="T53" fmla="*/ 52 h 56"/>
                <a:gd name="T54" fmla="*/ 32 w 46"/>
                <a:gd name="T55" fmla="*/ 50 h 56"/>
                <a:gd name="T56" fmla="*/ 28 w 46"/>
                <a:gd name="T57" fmla="*/ 50 h 56"/>
                <a:gd name="T58" fmla="*/ 26 w 46"/>
                <a:gd name="T59" fmla="*/ 52 h 56"/>
                <a:gd name="T60" fmla="*/ 24 w 46"/>
                <a:gd name="T61" fmla="*/ 52 h 56"/>
                <a:gd name="T62" fmla="*/ 20 w 46"/>
                <a:gd name="T63" fmla="*/ 50 h 56"/>
                <a:gd name="T64" fmla="*/ 20 w 46"/>
                <a:gd name="T65" fmla="*/ 50 h 56"/>
                <a:gd name="T66" fmla="*/ 18 w 46"/>
                <a:gd name="T67" fmla="*/ 54 h 56"/>
                <a:gd name="T68" fmla="*/ 20 w 46"/>
                <a:gd name="T69" fmla="*/ 56 h 56"/>
                <a:gd name="T70" fmla="*/ 14 w 46"/>
                <a:gd name="T71" fmla="*/ 54 h 56"/>
                <a:gd name="T72" fmla="*/ 14 w 46"/>
                <a:gd name="T73" fmla="*/ 54 h 56"/>
                <a:gd name="T74" fmla="*/ 12 w 46"/>
                <a:gd name="T75" fmla="*/ 52 h 56"/>
                <a:gd name="T76" fmla="*/ 10 w 46"/>
                <a:gd name="T77" fmla="*/ 50 h 56"/>
                <a:gd name="T78" fmla="*/ 10 w 46"/>
                <a:gd name="T79" fmla="*/ 46 h 56"/>
                <a:gd name="T80" fmla="*/ 8 w 46"/>
                <a:gd name="T81" fmla="*/ 36 h 56"/>
                <a:gd name="T82" fmla="*/ 4 w 46"/>
                <a:gd name="T83" fmla="*/ 34 h 56"/>
                <a:gd name="T84" fmla="*/ 4 w 46"/>
                <a:gd name="T85" fmla="*/ 34 h 56"/>
                <a:gd name="T86" fmla="*/ 2 w 46"/>
                <a:gd name="T87" fmla="*/ 30 h 56"/>
                <a:gd name="T88" fmla="*/ 0 w 46"/>
                <a:gd name="T89" fmla="*/ 26 h 56"/>
                <a:gd name="T90" fmla="*/ 0 w 46"/>
                <a:gd name="T91" fmla="*/ 22 h 56"/>
                <a:gd name="T92" fmla="*/ 0 w 46"/>
                <a:gd name="T93" fmla="*/ 16 h 56"/>
                <a:gd name="T94" fmla="*/ 2 w 46"/>
                <a:gd name="T95" fmla="*/ 12 h 56"/>
                <a:gd name="T96" fmla="*/ 6 w 46"/>
                <a:gd name="T97" fmla="*/ 12 h 56"/>
                <a:gd name="T98" fmla="*/ 8 w 46"/>
                <a:gd name="T99" fmla="*/ 12 h 56"/>
                <a:gd name="T100" fmla="*/ 10 w 46"/>
                <a:gd name="T101" fmla="*/ 14 h 56"/>
                <a:gd name="T102" fmla="*/ 12 w 46"/>
                <a:gd name="T103" fmla="*/ 14 h 56"/>
                <a:gd name="T104" fmla="*/ 12 w 46"/>
                <a:gd name="T105" fmla="*/ 12 h 56"/>
                <a:gd name="T106" fmla="*/ 14 w 46"/>
                <a:gd name="T107" fmla="*/ 10 h 56"/>
                <a:gd name="T108" fmla="*/ 14 w 46"/>
                <a:gd name="T109" fmla="*/ 10 h 56"/>
                <a:gd name="T110" fmla="*/ 14 w 46"/>
                <a:gd name="T111" fmla="*/ 8 h 56"/>
                <a:gd name="T112" fmla="*/ 16 w 46"/>
                <a:gd name="T113" fmla="*/ 6 h 56"/>
                <a:gd name="T114" fmla="*/ 16 w 46"/>
                <a:gd name="T115" fmla="*/ 4 h 56"/>
                <a:gd name="T116" fmla="*/ 20 w 46"/>
                <a:gd name="T117" fmla="*/ 0 h 5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46"/>
                <a:gd name="T178" fmla="*/ 0 h 56"/>
                <a:gd name="T179" fmla="*/ 46 w 46"/>
                <a:gd name="T180" fmla="*/ 56 h 5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46" h="56">
                  <a:moveTo>
                    <a:pt x="20" y="0"/>
                  </a:moveTo>
                  <a:lnTo>
                    <a:pt x="28" y="4"/>
                  </a:lnTo>
                  <a:lnTo>
                    <a:pt x="36" y="8"/>
                  </a:lnTo>
                  <a:lnTo>
                    <a:pt x="46" y="10"/>
                  </a:lnTo>
                  <a:lnTo>
                    <a:pt x="44" y="16"/>
                  </a:lnTo>
                  <a:lnTo>
                    <a:pt x="42" y="18"/>
                  </a:lnTo>
                  <a:lnTo>
                    <a:pt x="40" y="20"/>
                  </a:lnTo>
                  <a:lnTo>
                    <a:pt x="38" y="22"/>
                  </a:lnTo>
                  <a:lnTo>
                    <a:pt x="38" y="24"/>
                  </a:lnTo>
                  <a:lnTo>
                    <a:pt x="36" y="26"/>
                  </a:lnTo>
                  <a:lnTo>
                    <a:pt x="36" y="28"/>
                  </a:lnTo>
                  <a:lnTo>
                    <a:pt x="38" y="30"/>
                  </a:lnTo>
                  <a:lnTo>
                    <a:pt x="40" y="32"/>
                  </a:lnTo>
                  <a:lnTo>
                    <a:pt x="42" y="36"/>
                  </a:lnTo>
                  <a:lnTo>
                    <a:pt x="42" y="38"/>
                  </a:lnTo>
                  <a:lnTo>
                    <a:pt x="40" y="42"/>
                  </a:lnTo>
                  <a:lnTo>
                    <a:pt x="40" y="44"/>
                  </a:lnTo>
                  <a:lnTo>
                    <a:pt x="40" y="46"/>
                  </a:lnTo>
                  <a:lnTo>
                    <a:pt x="40" y="48"/>
                  </a:lnTo>
                  <a:lnTo>
                    <a:pt x="40" y="50"/>
                  </a:lnTo>
                  <a:lnTo>
                    <a:pt x="38" y="52"/>
                  </a:lnTo>
                  <a:lnTo>
                    <a:pt x="36" y="52"/>
                  </a:lnTo>
                  <a:lnTo>
                    <a:pt x="34" y="52"/>
                  </a:lnTo>
                  <a:lnTo>
                    <a:pt x="32" y="50"/>
                  </a:lnTo>
                  <a:lnTo>
                    <a:pt x="28" y="50"/>
                  </a:lnTo>
                  <a:lnTo>
                    <a:pt x="26" y="52"/>
                  </a:lnTo>
                  <a:lnTo>
                    <a:pt x="24" y="52"/>
                  </a:lnTo>
                  <a:lnTo>
                    <a:pt x="20" y="50"/>
                  </a:lnTo>
                  <a:lnTo>
                    <a:pt x="18" y="54"/>
                  </a:lnTo>
                  <a:lnTo>
                    <a:pt x="20" y="56"/>
                  </a:lnTo>
                  <a:lnTo>
                    <a:pt x="14" y="54"/>
                  </a:lnTo>
                  <a:lnTo>
                    <a:pt x="12" y="52"/>
                  </a:lnTo>
                  <a:lnTo>
                    <a:pt x="10" y="50"/>
                  </a:lnTo>
                  <a:lnTo>
                    <a:pt x="10" y="46"/>
                  </a:lnTo>
                  <a:lnTo>
                    <a:pt x="8" y="36"/>
                  </a:lnTo>
                  <a:lnTo>
                    <a:pt x="4" y="34"/>
                  </a:lnTo>
                  <a:lnTo>
                    <a:pt x="2" y="30"/>
                  </a:lnTo>
                  <a:lnTo>
                    <a:pt x="0" y="26"/>
                  </a:lnTo>
                  <a:lnTo>
                    <a:pt x="0" y="22"/>
                  </a:lnTo>
                  <a:lnTo>
                    <a:pt x="0" y="16"/>
                  </a:lnTo>
                  <a:lnTo>
                    <a:pt x="2" y="12"/>
                  </a:lnTo>
                  <a:lnTo>
                    <a:pt x="6" y="12"/>
                  </a:lnTo>
                  <a:lnTo>
                    <a:pt x="8" y="12"/>
                  </a:lnTo>
                  <a:lnTo>
                    <a:pt x="10" y="14"/>
                  </a:lnTo>
                  <a:lnTo>
                    <a:pt x="12" y="14"/>
                  </a:lnTo>
                  <a:lnTo>
                    <a:pt x="12" y="12"/>
                  </a:lnTo>
                  <a:lnTo>
                    <a:pt x="14" y="10"/>
                  </a:lnTo>
                  <a:lnTo>
                    <a:pt x="14" y="8"/>
                  </a:lnTo>
                  <a:lnTo>
                    <a:pt x="16" y="6"/>
                  </a:lnTo>
                  <a:lnTo>
                    <a:pt x="16" y="4"/>
                  </a:lnTo>
                  <a:lnTo>
                    <a:pt x="20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77" name="Freeform 142"/>
            <p:cNvSpPr>
              <a:spLocks/>
            </p:cNvSpPr>
            <p:nvPr/>
          </p:nvSpPr>
          <p:spPr bwMode="gray">
            <a:xfrm>
              <a:off x="4747" y="3034"/>
              <a:ext cx="46" cy="42"/>
            </a:xfrm>
            <a:custGeom>
              <a:avLst/>
              <a:gdLst>
                <a:gd name="T0" fmla="*/ 46 w 46"/>
                <a:gd name="T1" fmla="*/ 18 h 42"/>
                <a:gd name="T2" fmla="*/ 38 w 46"/>
                <a:gd name="T3" fmla="*/ 12 h 42"/>
                <a:gd name="T4" fmla="*/ 32 w 46"/>
                <a:gd name="T5" fmla="*/ 8 h 42"/>
                <a:gd name="T6" fmla="*/ 20 w 46"/>
                <a:gd name="T7" fmla="*/ 4 h 42"/>
                <a:gd name="T8" fmla="*/ 10 w 46"/>
                <a:gd name="T9" fmla="*/ 0 h 42"/>
                <a:gd name="T10" fmla="*/ 8 w 46"/>
                <a:gd name="T11" fmla="*/ 2 h 42"/>
                <a:gd name="T12" fmla="*/ 8 w 46"/>
                <a:gd name="T13" fmla="*/ 6 h 42"/>
                <a:gd name="T14" fmla="*/ 8 w 46"/>
                <a:gd name="T15" fmla="*/ 6 h 42"/>
                <a:gd name="T16" fmla="*/ 6 w 46"/>
                <a:gd name="T17" fmla="*/ 8 h 42"/>
                <a:gd name="T18" fmla="*/ 4 w 46"/>
                <a:gd name="T19" fmla="*/ 10 h 42"/>
                <a:gd name="T20" fmla="*/ 2 w 46"/>
                <a:gd name="T21" fmla="*/ 12 h 42"/>
                <a:gd name="T22" fmla="*/ 2 w 46"/>
                <a:gd name="T23" fmla="*/ 14 h 42"/>
                <a:gd name="T24" fmla="*/ 0 w 46"/>
                <a:gd name="T25" fmla="*/ 16 h 42"/>
                <a:gd name="T26" fmla="*/ 0 w 46"/>
                <a:gd name="T27" fmla="*/ 18 h 42"/>
                <a:gd name="T28" fmla="*/ 2 w 46"/>
                <a:gd name="T29" fmla="*/ 20 h 42"/>
                <a:gd name="T30" fmla="*/ 2 w 46"/>
                <a:gd name="T31" fmla="*/ 20 h 42"/>
                <a:gd name="T32" fmla="*/ 4 w 46"/>
                <a:gd name="T33" fmla="*/ 22 h 42"/>
                <a:gd name="T34" fmla="*/ 6 w 46"/>
                <a:gd name="T35" fmla="*/ 26 h 42"/>
                <a:gd name="T36" fmla="*/ 6 w 46"/>
                <a:gd name="T37" fmla="*/ 28 h 42"/>
                <a:gd name="T38" fmla="*/ 6 w 46"/>
                <a:gd name="T39" fmla="*/ 28 h 42"/>
                <a:gd name="T40" fmla="*/ 4 w 46"/>
                <a:gd name="T41" fmla="*/ 32 h 42"/>
                <a:gd name="T42" fmla="*/ 4 w 46"/>
                <a:gd name="T43" fmla="*/ 34 h 42"/>
                <a:gd name="T44" fmla="*/ 4 w 46"/>
                <a:gd name="T45" fmla="*/ 36 h 42"/>
                <a:gd name="T46" fmla="*/ 4 w 46"/>
                <a:gd name="T47" fmla="*/ 38 h 42"/>
                <a:gd name="T48" fmla="*/ 4 w 46"/>
                <a:gd name="T49" fmla="*/ 40 h 42"/>
                <a:gd name="T50" fmla="*/ 2 w 46"/>
                <a:gd name="T51" fmla="*/ 40 h 42"/>
                <a:gd name="T52" fmla="*/ 2 w 46"/>
                <a:gd name="T53" fmla="*/ 42 h 42"/>
                <a:gd name="T54" fmla="*/ 4 w 46"/>
                <a:gd name="T55" fmla="*/ 42 h 42"/>
                <a:gd name="T56" fmla="*/ 8 w 46"/>
                <a:gd name="T57" fmla="*/ 42 h 42"/>
                <a:gd name="T58" fmla="*/ 8 w 46"/>
                <a:gd name="T59" fmla="*/ 42 h 42"/>
                <a:gd name="T60" fmla="*/ 10 w 46"/>
                <a:gd name="T61" fmla="*/ 40 h 42"/>
                <a:gd name="T62" fmla="*/ 10 w 46"/>
                <a:gd name="T63" fmla="*/ 40 h 42"/>
                <a:gd name="T64" fmla="*/ 12 w 46"/>
                <a:gd name="T65" fmla="*/ 40 h 42"/>
                <a:gd name="T66" fmla="*/ 14 w 46"/>
                <a:gd name="T67" fmla="*/ 40 h 42"/>
                <a:gd name="T68" fmla="*/ 16 w 46"/>
                <a:gd name="T69" fmla="*/ 40 h 42"/>
                <a:gd name="T70" fmla="*/ 16 w 46"/>
                <a:gd name="T71" fmla="*/ 40 h 42"/>
                <a:gd name="T72" fmla="*/ 18 w 46"/>
                <a:gd name="T73" fmla="*/ 40 h 42"/>
                <a:gd name="T74" fmla="*/ 20 w 46"/>
                <a:gd name="T75" fmla="*/ 40 h 42"/>
                <a:gd name="T76" fmla="*/ 22 w 46"/>
                <a:gd name="T77" fmla="*/ 42 h 42"/>
                <a:gd name="T78" fmla="*/ 24 w 46"/>
                <a:gd name="T79" fmla="*/ 42 h 42"/>
                <a:gd name="T80" fmla="*/ 26 w 46"/>
                <a:gd name="T81" fmla="*/ 42 h 42"/>
                <a:gd name="T82" fmla="*/ 26 w 46"/>
                <a:gd name="T83" fmla="*/ 42 h 42"/>
                <a:gd name="T84" fmla="*/ 28 w 46"/>
                <a:gd name="T85" fmla="*/ 42 h 42"/>
                <a:gd name="T86" fmla="*/ 28 w 46"/>
                <a:gd name="T87" fmla="*/ 40 h 42"/>
                <a:gd name="T88" fmla="*/ 30 w 46"/>
                <a:gd name="T89" fmla="*/ 38 h 42"/>
                <a:gd name="T90" fmla="*/ 30 w 46"/>
                <a:gd name="T91" fmla="*/ 36 h 42"/>
                <a:gd name="T92" fmla="*/ 32 w 46"/>
                <a:gd name="T93" fmla="*/ 32 h 42"/>
                <a:gd name="T94" fmla="*/ 34 w 46"/>
                <a:gd name="T95" fmla="*/ 28 h 42"/>
                <a:gd name="T96" fmla="*/ 36 w 46"/>
                <a:gd name="T97" fmla="*/ 26 h 42"/>
                <a:gd name="T98" fmla="*/ 40 w 46"/>
                <a:gd name="T99" fmla="*/ 26 h 42"/>
                <a:gd name="T100" fmla="*/ 42 w 46"/>
                <a:gd name="T101" fmla="*/ 22 h 42"/>
                <a:gd name="T102" fmla="*/ 46 w 46"/>
                <a:gd name="T103" fmla="*/ 18 h 4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46"/>
                <a:gd name="T157" fmla="*/ 0 h 42"/>
                <a:gd name="T158" fmla="*/ 46 w 46"/>
                <a:gd name="T159" fmla="*/ 42 h 4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46" h="42">
                  <a:moveTo>
                    <a:pt x="46" y="18"/>
                  </a:moveTo>
                  <a:lnTo>
                    <a:pt x="38" y="12"/>
                  </a:lnTo>
                  <a:lnTo>
                    <a:pt x="32" y="8"/>
                  </a:lnTo>
                  <a:lnTo>
                    <a:pt x="20" y="4"/>
                  </a:lnTo>
                  <a:lnTo>
                    <a:pt x="10" y="0"/>
                  </a:lnTo>
                  <a:lnTo>
                    <a:pt x="8" y="2"/>
                  </a:lnTo>
                  <a:lnTo>
                    <a:pt x="8" y="6"/>
                  </a:lnTo>
                  <a:lnTo>
                    <a:pt x="6" y="8"/>
                  </a:lnTo>
                  <a:lnTo>
                    <a:pt x="4" y="10"/>
                  </a:lnTo>
                  <a:lnTo>
                    <a:pt x="2" y="12"/>
                  </a:lnTo>
                  <a:lnTo>
                    <a:pt x="2" y="14"/>
                  </a:lnTo>
                  <a:lnTo>
                    <a:pt x="0" y="16"/>
                  </a:lnTo>
                  <a:lnTo>
                    <a:pt x="0" y="18"/>
                  </a:lnTo>
                  <a:lnTo>
                    <a:pt x="2" y="20"/>
                  </a:lnTo>
                  <a:lnTo>
                    <a:pt x="4" y="22"/>
                  </a:lnTo>
                  <a:lnTo>
                    <a:pt x="6" y="26"/>
                  </a:lnTo>
                  <a:lnTo>
                    <a:pt x="6" y="28"/>
                  </a:lnTo>
                  <a:lnTo>
                    <a:pt x="4" y="32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4" y="38"/>
                  </a:lnTo>
                  <a:lnTo>
                    <a:pt x="4" y="40"/>
                  </a:lnTo>
                  <a:lnTo>
                    <a:pt x="2" y="40"/>
                  </a:lnTo>
                  <a:lnTo>
                    <a:pt x="2" y="42"/>
                  </a:lnTo>
                  <a:lnTo>
                    <a:pt x="4" y="42"/>
                  </a:lnTo>
                  <a:lnTo>
                    <a:pt x="8" y="42"/>
                  </a:lnTo>
                  <a:lnTo>
                    <a:pt x="10" y="40"/>
                  </a:lnTo>
                  <a:lnTo>
                    <a:pt x="12" y="40"/>
                  </a:lnTo>
                  <a:lnTo>
                    <a:pt x="14" y="40"/>
                  </a:lnTo>
                  <a:lnTo>
                    <a:pt x="16" y="40"/>
                  </a:lnTo>
                  <a:lnTo>
                    <a:pt x="18" y="40"/>
                  </a:lnTo>
                  <a:lnTo>
                    <a:pt x="20" y="40"/>
                  </a:lnTo>
                  <a:lnTo>
                    <a:pt x="22" y="42"/>
                  </a:lnTo>
                  <a:lnTo>
                    <a:pt x="24" y="42"/>
                  </a:lnTo>
                  <a:lnTo>
                    <a:pt x="26" y="42"/>
                  </a:lnTo>
                  <a:lnTo>
                    <a:pt x="28" y="42"/>
                  </a:lnTo>
                  <a:lnTo>
                    <a:pt x="28" y="40"/>
                  </a:lnTo>
                  <a:lnTo>
                    <a:pt x="30" y="38"/>
                  </a:lnTo>
                  <a:lnTo>
                    <a:pt x="30" y="36"/>
                  </a:lnTo>
                  <a:lnTo>
                    <a:pt x="32" y="32"/>
                  </a:lnTo>
                  <a:lnTo>
                    <a:pt x="34" y="28"/>
                  </a:lnTo>
                  <a:lnTo>
                    <a:pt x="36" y="26"/>
                  </a:lnTo>
                  <a:lnTo>
                    <a:pt x="40" y="26"/>
                  </a:lnTo>
                  <a:lnTo>
                    <a:pt x="42" y="22"/>
                  </a:lnTo>
                  <a:lnTo>
                    <a:pt x="46" y="18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78" name="Freeform 143"/>
            <p:cNvSpPr>
              <a:spLocks/>
            </p:cNvSpPr>
            <p:nvPr/>
          </p:nvSpPr>
          <p:spPr bwMode="gray">
            <a:xfrm>
              <a:off x="4445" y="2936"/>
              <a:ext cx="148" cy="242"/>
            </a:xfrm>
            <a:custGeom>
              <a:avLst/>
              <a:gdLst>
                <a:gd name="T0" fmla="*/ 128 w 148"/>
                <a:gd name="T1" fmla="*/ 204 h 242"/>
                <a:gd name="T2" fmla="*/ 126 w 148"/>
                <a:gd name="T3" fmla="*/ 212 h 242"/>
                <a:gd name="T4" fmla="*/ 114 w 148"/>
                <a:gd name="T5" fmla="*/ 240 h 242"/>
                <a:gd name="T6" fmla="*/ 118 w 148"/>
                <a:gd name="T7" fmla="*/ 226 h 242"/>
                <a:gd name="T8" fmla="*/ 114 w 148"/>
                <a:gd name="T9" fmla="*/ 220 h 242"/>
                <a:gd name="T10" fmla="*/ 106 w 148"/>
                <a:gd name="T11" fmla="*/ 218 h 242"/>
                <a:gd name="T12" fmla="*/ 96 w 148"/>
                <a:gd name="T13" fmla="*/ 218 h 242"/>
                <a:gd name="T14" fmla="*/ 82 w 148"/>
                <a:gd name="T15" fmla="*/ 214 h 242"/>
                <a:gd name="T16" fmla="*/ 80 w 148"/>
                <a:gd name="T17" fmla="*/ 206 h 242"/>
                <a:gd name="T18" fmla="*/ 78 w 148"/>
                <a:gd name="T19" fmla="*/ 200 h 242"/>
                <a:gd name="T20" fmla="*/ 60 w 148"/>
                <a:gd name="T21" fmla="*/ 192 h 242"/>
                <a:gd name="T22" fmla="*/ 50 w 148"/>
                <a:gd name="T23" fmla="*/ 188 h 242"/>
                <a:gd name="T24" fmla="*/ 36 w 148"/>
                <a:gd name="T25" fmla="*/ 180 h 242"/>
                <a:gd name="T26" fmla="*/ 26 w 148"/>
                <a:gd name="T27" fmla="*/ 172 h 242"/>
                <a:gd name="T28" fmla="*/ 26 w 148"/>
                <a:gd name="T29" fmla="*/ 172 h 242"/>
                <a:gd name="T30" fmla="*/ 14 w 148"/>
                <a:gd name="T31" fmla="*/ 168 h 242"/>
                <a:gd name="T32" fmla="*/ 2 w 148"/>
                <a:gd name="T33" fmla="*/ 166 h 242"/>
                <a:gd name="T34" fmla="*/ 4 w 148"/>
                <a:gd name="T35" fmla="*/ 160 h 242"/>
                <a:gd name="T36" fmla="*/ 14 w 148"/>
                <a:gd name="T37" fmla="*/ 142 h 242"/>
                <a:gd name="T38" fmla="*/ 18 w 148"/>
                <a:gd name="T39" fmla="*/ 122 h 242"/>
                <a:gd name="T40" fmla="*/ 18 w 148"/>
                <a:gd name="T41" fmla="*/ 92 h 242"/>
                <a:gd name="T42" fmla="*/ 20 w 148"/>
                <a:gd name="T43" fmla="*/ 72 h 242"/>
                <a:gd name="T44" fmla="*/ 18 w 148"/>
                <a:gd name="T45" fmla="*/ 66 h 242"/>
                <a:gd name="T46" fmla="*/ 18 w 148"/>
                <a:gd name="T47" fmla="*/ 56 h 242"/>
                <a:gd name="T48" fmla="*/ 34 w 148"/>
                <a:gd name="T49" fmla="*/ 50 h 242"/>
                <a:gd name="T50" fmla="*/ 68 w 148"/>
                <a:gd name="T51" fmla="*/ 22 h 242"/>
                <a:gd name="T52" fmla="*/ 78 w 148"/>
                <a:gd name="T53" fmla="*/ 12 h 242"/>
                <a:gd name="T54" fmla="*/ 86 w 148"/>
                <a:gd name="T55" fmla="*/ 8 h 242"/>
                <a:gd name="T56" fmla="*/ 94 w 148"/>
                <a:gd name="T57" fmla="*/ 6 h 242"/>
                <a:gd name="T58" fmla="*/ 102 w 148"/>
                <a:gd name="T59" fmla="*/ 2 h 242"/>
                <a:gd name="T60" fmla="*/ 112 w 148"/>
                <a:gd name="T61" fmla="*/ 0 h 242"/>
                <a:gd name="T62" fmla="*/ 116 w 148"/>
                <a:gd name="T63" fmla="*/ 2 h 242"/>
                <a:gd name="T64" fmla="*/ 114 w 148"/>
                <a:gd name="T65" fmla="*/ 6 h 242"/>
                <a:gd name="T66" fmla="*/ 106 w 148"/>
                <a:gd name="T67" fmla="*/ 10 h 242"/>
                <a:gd name="T68" fmla="*/ 98 w 148"/>
                <a:gd name="T69" fmla="*/ 20 h 242"/>
                <a:gd name="T70" fmla="*/ 86 w 148"/>
                <a:gd name="T71" fmla="*/ 26 h 242"/>
                <a:gd name="T72" fmla="*/ 80 w 148"/>
                <a:gd name="T73" fmla="*/ 32 h 242"/>
                <a:gd name="T74" fmla="*/ 80 w 148"/>
                <a:gd name="T75" fmla="*/ 44 h 242"/>
                <a:gd name="T76" fmla="*/ 82 w 148"/>
                <a:gd name="T77" fmla="*/ 50 h 242"/>
                <a:gd name="T78" fmla="*/ 84 w 148"/>
                <a:gd name="T79" fmla="*/ 60 h 242"/>
                <a:gd name="T80" fmla="*/ 82 w 148"/>
                <a:gd name="T81" fmla="*/ 66 h 242"/>
                <a:gd name="T82" fmla="*/ 82 w 148"/>
                <a:gd name="T83" fmla="*/ 78 h 242"/>
                <a:gd name="T84" fmla="*/ 92 w 148"/>
                <a:gd name="T85" fmla="*/ 88 h 242"/>
                <a:gd name="T86" fmla="*/ 128 w 148"/>
                <a:gd name="T87" fmla="*/ 100 h 242"/>
                <a:gd name="T88" fmla="*/ 140 w 148"/>
                <a:gd name="T89" fmla="*/ 100 h 242"/>
                <a:gd name="T90" fmla="*/ 142 w 148"/>
                <a:gd name="T91" fmla="*/ 98 h 242"/>
                <a:gd name="T92" fmla="*/ 146 w 148"/>
                <a:gd name="T93" fmla="*/ 100 h 242"/>
                <a:gd name="T94" fmla="*/ 144 w 148"/>
                <a:gd name="T95" fmla="*/ 106 h 242"/>
                <a:gd name="T96" fmla="*/ 140 w 148"/>
                <a:gd name="T97" fmla="*/ 114 h 242"/>
                <a:gd name="T98" fmla="*/ 142 w 148"/>
                <a:gd name="T99" fmla="*/ 130 h 242"/>
                <a:gd name="T100" fmla="*/ 142 w 148"/>
                <a:gd name="T101" fmla="*/ 142 h 242"/>
                <a:gd name="T102" fmla="*/ 146 w 148"/>
                <a:gd name="T103" fmla="*/ 156 h 242"/>
                <a:gd name="T104" fmla="*/ 146 w 148"/>
                <a:gd name="T105" fmla="*/ 166 h 242"/>
                <a:gd name="T106" fmla="*/ 144 w 148"/>
                <a:gd name="T107" fmla="*/ 160 h 242"/>
                <a:gd name="T108" fmla="*/ 120 w 148"/>
                <a:gd name="T109" fmla="*/ 168 h 242"/>
                <a:gd name="T110" fmla="*/ 128 w 148"/>
                <a:gd name="T111" fmla="*/ 178 h 242"/>
                <a:gd name="T112" fmla="*/ 122 w 148"/>
                <a:gd name="T113" fmla="*/ 174 h 242"/>
                <a:gd name="T114" fmla="*/ 120 w 148"/>
                <a:gd name="T115" fmla="*/ 186 h 242"/>
                <a:gd name="T116" fmla="*/ 124 w 148"/>
                <a:gd name="T117" fmla="*/ 194 h 24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48"/>
                <a:gd name="T178" fmla="*/ 0 h 242"/>
                <a:gd name="T179" fmla="*/ 148 w 148"/>
                <a:gd name="T180" fmla="*/ 242 h 242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48" h="242">
                  <a:moveTo>
                    <a:pt x="124" y="194"/>
                  </a:moveTo>
                  <a:lnTo>
                    <a:pt x="126" y="200"/>
                  </a:lnTo>
                  <a:lnTo>
                    <a:pt x="128" y="204"/>
                  </a:lnTo>
                  <a:lnTo>
                    <a:pt x="128" y="208"/>
                  </a:lnTo>
                  <a:lnTo>
                    <a:pt x="126" y="212"/>
                  </a:lnTo>
                  <a:lnTo>
                    <a:pt x="118" y="242"/>
                  </a:lnTo>
                  <a:lnTo>
                    <a:pt x="116" y="240"/>
                  </a:lnTo>
                  <a:lnTo>
                    <a:pt x="114" y="240"/>
                  </a:lnTo>
                  <a:lnTo>
                    <a:pt x="112" y="242"/>
                  </a:lnTo>
                  <a:lnTo>
                    <a:pt x="118" y="226"/>
                  </a:lnTo>
                  <a:lnTo>
                    <a:pt x="118" y="224"/>
                  </a:lnTo>
                  <a:lnTo>
                    <a:pt x="116" y="222"/>
                  </a:lnTo>
                  <a:lnTo>
                    <a:pt x="114" y="220"/>
                  </a:lnTo>
                  <a:lnTo>
                    <a:pt x="110" y="220"/>
                  </a:lnTo>
                  <a:lnTo>
                    <a:pt x="106" y="218"/>
                  </a:lnTo>
                  <a:lnTo>
                    <a:pt x="102" y="218"/>
                  </a:lnTo>
                  <a:lnTo>
                    <a:pt x="98" y="218"/>
                  </a:lnTo>
                  <a:lnTo>
                    <a:pt x="96" y="218"/>
                  </a:lnTo>
                  <a:lnTo>
                    <a:pt x="90" y="218"/>
                  </a:lnTo>
                  <a:lnTo>
                    <a:pt x="86" y="216"/>
                  </a:lnTo>
                  <a:lnTo>
                    <a:pt x="82" y="214"/>
                  </a:lnTo>
                  <a:lnTo>
                    <a:pt x="82" y="210"/>
                  </a:lnTo>
                  <a:lnTo>
                    <a:pt x="80" y="208"/>
                  </a:lnTo>
                  <a:lnTo>
                    <a:pt x="80" y="206"/>
                  </a:lnTo>
                  <a:lnTo>
                    <a:pt x="80" y="204"/>
                  </a:lnTo>
                  <a:lnTo>
                    <a:pt x="78" y="200"/>
                  </a:lnTo>
                  <a:lnTo>
                    <a:pt x="72" y="196"/>
                  </a:lnTo>
                  <a:lnTo>
                    <a:pt x="66" y="194"/>
                  </a:lnTo>
                  <a:lnTo>
                    <a:pt x="60" y="192"/>
                  </a:lnTo>
                  <a:lnTo>
                    <a:pt x="56" y="190"/>
                  </a:lnTo>
                  <a:lnTo>
                    <a:pt x="52" y="188"/>
                  </a:lnTo>
                  <a:lnTo>
                    <a:pt x="50" y="188"/>
                  </a:lnTo>
                  <a:lnTo>
                    <a:pt x="46" y="186"/>
                  </a:lnTo>
                  <a:lnTo>
                    <a:pt x="40" y="184"/>
                  </a:lnTo>
                  <a:lnTo>
                    <a:pt x="36" y="180"/>
                  </a:lnTo>
                  <a:lnTo>
                    <a:pt x="32" y="178"/>
                  </a:lnTo>
                  <a:lnTo>
                    <a:pt x="28" y="174"/>
                  </a:lnTo>
                  <a:lnTo>
                    <a:pt x="26" y="172"/>
                  </a:lnTo>
                  <a:lnTo>
                    <a:pt x="20" y="170"/>
                  </a:lnTo>
                  <a:lnTo>
                    <a:pt x="14" y="168"/>
                  </a:lnTo>
                  <a:lnTo>
                    <a:pt x="10" y="168"/>
                  </a:lnTo>
                  <a:lnTo>
                    <a:pt x="4" y="166"/>
                  </a:lnTo>
                  <a:lnTo>
                    <a:pt x="2" y="166"/>
                  </a:lnTo>
                  <a:lnTo>
                    <a:pt x="0" y="166"/>
                  </a:lnTo>
                  <a:lnTo>
                    <a:pt x="2" y="162"/>
                  </a:lnTo>
                  <a:lnTo>
                    <a:pt x="4" y="160"/>
                  </a:lnTo>
                  <a:lnTo>
                    <a:pt x="10" y="154"/>
                  </a:lnTo>
                  <a:lnTo>
                    <a:pt x="14" y="142"/>
                  </a:lnTo>
                  <a:lnTo>
                    <a:pt x="16" y="136"/>
                  </a:lnTo>
                  <a:lnTo>
                    <a:pt x="18" y="130"/>
                  </a:lnTo>
                  <a:lnTo>
                    <a:pt x="18" y="122"/>
                  </a:lnTo>
                  <a:lnTo>
                    <a:pt x="18" y="114"/>
                  </a:lnTo>
                  <a:lnTo>
                    <a:pt x="18" y="104"/>
                  </a:lnTo>
                  <a:lnTo>
                    <a:pt x="18" y="92"/>
                  </a:lnTo>
                  <a:lnTo>
                    <a:pt x="18" y="80"/>
                  </a:lnTo>
                  <a:lnTo>
                    <a:pt x="20" y="74"/>
                  </a:lnTo>
                  <a:lnTo>
                    <a:pt x="20" y="72"/>
                  </a:lnTo>
                  <a:lnTo>
                    <a:pt x="20" y="70"/>
                  </a:lnTo>
                  <a:lnTo>
                    <a:pt x="18" y="68"/>
                  </a:lnTo>
                  <a:lnTo>
                    <a:pt x="18" y="66"/>
                  </a:lnTo>
                  <a:lnTo>
                    <a:pt x="20" y="62"/>
                  </a:lnTo>
                  <a:lnTo>
                    <a:pt x="18" y="58"/>
                  </a:lnTo>
                  <a:lnTo>
                    <a:pt x="18" y="56"/>
                  </a:lnTo>
                  <a:lnTo>
                    <a:pt x="20" y="56"/>
                  </a:lnTo>
                  <a:lnTo>
                    <a:pt x="20" y="54"/>
                  </a:lnTo>
                  <a:lnTo>
                    <a:pt x="34" y="50"/>
                  </a:lnTo>
                  <a:lnTo>
                    <a:pt x="44" y="34"/>
                  </a:lnTo>
                  <a:lnTo>
                    <a:pt x="50" y="24"/>
                  </a:lnTo>
                  <a:lnTo>
                    <a:pt x="68" y="22"/>
                  </a:lnTo>
                  <a:lnTo>
                    <a:pt x="76" y="14"/>
                  </a:lnTo>
                  <a:lnTo>
                    <a:pt x="78" y="12"/>
                  </a:lnTo>
                  <a:lnTo>
                    <a:pt x="80" y="10"/>
                  </a:lnTo>
                  <a:lnTo>
                    <a:pt x="84" y="8"/>
                  </a:lnTo>
                  <a:lnTo>
                    <a:pt x="86" y="8"/>
                  </a:lnTo>
                  <a:lnTo>
                    <a:pt x="88" y="8"/>
                  </a:lnTo>
                  <a:lnTo>
                    <a:pt x="92" y="8"/>
                  </a:lnTo>
                  <a:lnTo>
                    <a:pt x="94" y="6"/>
                  </a:lnTo>
                  <a:lnTo>
                    <a:pt x="96" y="6"/>
                  </a:lnTo>
                  <a:lnTo>
                    <a:pt x="98" y="4"/>
                  </a:lnTo>
                  <a:lnTo>
                    <a:pt x="102" y="2"/>
                  </a:lnTo>
                  <a:lnTo>
                    <a:pt x="106" y="2"/>
                  </a:lnTo>
                  <a:lnTo>
                    <a:pt x="110" y="0"/>
                  </a:lnTo>
                  <a:lnTo>
                    <a:pt x="112" y="0"/>
                  </a:lnTo>
                  <a:lnTo>
                    <a:pt x="114" y="0"/>
                  </a:lnTo>
                  <a:lnTo>
                    <a:pt x="114" y="2"/>
                  </a:lnTo>
                  <a:lnTo>
                    <a:pt x="116" y="2"/>
                  </a:lnTo>
                  <a:lnTo>
                    <a:pt x="116" y="4"/>
                  </a:lnTo>
                  <a:lnTo>
                    <a:pt x="114" y="4"/>
                  </a:lnTo>
                  <a:lnTo>
                    <a:pt x="114" y="6"/>
                  </a:lnTo>
                  <a:lnTo>
                    <a:pt x="112" y="6"/>
                  </a:lnTo>
                  <a:lnTo>
                    <a:pt x="110" y="8"/>
                  </a:lnTo>
                  <a:lnTo>
                    <a:pt x="106" y="10"/>
                  </a:lnTo>
                  <a:lnTo>
                    <a:pt x="102" y="14"/>
                  </a:lnTo>
                  <a:lnTo>
                    <a:pt x="98" y="18"/>
                  </a:lnTo>
                  <a:lnTo>
                    <a:pt x="98" y="20"/>
                  </a:lnTo>
                  <a:lnTo>
                    <a:pt x="94" y="20"/>
                  </a:lnTo>
                  <a:lnTo>
                    <a:pt x="90" y="22"/>
                  </a:lnTo>
                  <a:lnTo>
                    <a:pt x="86" y="26"/>
                  </a:lnTo>
                  <a:lnTo>
                    <a:pt x="82" y="28"/>
                  </a:lnTo>
                  <a:lnTo>
                    <a:pt x="80" y="32"/>
                  </a:lnTo>
                  <a:lnTo>
                    <a:pt x="80" y="34"/>
                  </a:lnTo>
                  <a:lnTo>
                    <a:pt x="80" y="38"/>
                  </a:lnTo>
                  <a:lnTo>
                    <a:pt x="80" y="44"/>
                  </a:lnTo>
                  <a:lnTo>
                    <a:pt x="80" y="48"/>
                  </a:lnTo>
                  <a:lnTo>
                    <a:pt x="82" y="50"/>
                  </a:lnTo>
                  <a:lnTo>
                    <a:pt x="82" y="52"/>
                  </a:lnTo>
                  <a:lnTo>
                    <a:pt x="84" y="56"/>
                  </a:lnTo>
                  <a:lnTo>
                    <a:pt x="84" y="60"/>
                  </a:lnTo>
                  <a:lnTo>
                    <a:pt x="82" y="62"/>
                  </a:lnTo>
                  <a:lnTo>
                    <a:pt x="82" y="64"/>
                  </a:lnTo>
                  <a:lnTo>
                    <a:pt x="82" y="66"/>
                  </a:lnTo>
                  <a:lnTo>
                    <a:pt x="80" y="70"/>
                  </a:lnTo>
                  <a:lnTo>
                    <a:pt x="80" y="74"/>
                  </a:lnTo>
                  <a:lnTo>
                    <a:pt x="82" y="78"/>
                  </a:lnTo>
                  <a:lnTo>
                    <a:pt x="82" y="82"/>
                  </a:lnTo>
                  <a:lnTo>
                    <a:pt x="86" y="86"/>
                  </a:lnTo>
                  <a:lnTo>
                    <a:pt x="92" y="88"/>
                  </a:lnTo>
                  <a:lnTo>
                    <a:pt x="124" y="92"/>
                  </a:lnTo>
                  <a:lnTo>
                    <a:pt x="128" y="100"/>
                  </a:lnTo>
                  <a:lnTo>
                    <a:pt x="132" y="100"/>
                  </a:lnTo>
                  <a:lnTo>
                    <a:pt x="136" y="100"/>
                  </a:lnTo>
                  <a:lnTo>
                    <a:pt x="140" y="100"/>
                  </a:lnTo>
                  <a:lnTo>
                    <a:pt x="142" y="98"/>
                  </a:lnTo>
                  <a:lnTo>
                    <a:pt x="144" y="98"/>
                  </a:lnTo>
                  <a:lnTo>
                    <a:pt x="146" y="98"/>
                  </a:lnTo>
                  <a:lnTo>
                    <a:pt x="146" y="100"/>
                  </a:lnTo>
                  <a:lnTo>
                    <a:pt x="146" y="104"/>
                  </a:lnTo>
                  <a:lnTo>
                    <a:pt x="144" y="106"/>
                  </a:lnTo>
                  <a:lnTo>
                    <a:pt x="142" y="108"/>
                  </a:lnTo>
                  <a:lnTo>
                    <a:pt x="140" y="110"/>
                  </a:lnTo>
                  <a:lnTo>
                    <a:pt x="140" y="114"/>
                  </a:lnTo>
                  <a:lnTo>
                    <a:pt x="138" y="118"/>
                  </a:lnTo>
                  <a:lnTo>
                    <a:pt x="140" y="124"/>
                  </a:lnTo>
                  <a:lnTo>
                    <a:pt x="142" y="130"/>
                  </a:lnTo>
                  <a:lnTo>
                    <a:pt x="148" y="134"/>
                  </a:lnTo>
                  <a:lnTo>
                    <a:pt x="140" y="142"/>
                  </a:lnTo>
                  <a:lnTo>
                    <a:pt x="142" y="142"/>
                  </a:lnTo>
                  <a:lnTo>
                    <a:pt x="142" y="146"/>
                  </a:lnTo>
                  <a:lnTo>
                    <a:pt x="144" y="150"/>
                  </a:lnTo>
                  <a:lnTo>
                    <a:pt x="146" y="156"/>
                  </a:lnTo>
                  <a:lnTo>
                    <a:pt x="148" y="162"/>
                  </a:lnTo>
                  <a:lnTo>
                    <a:pt x="148" y="166"/>
                  </a:lnTo>
                  <a:lnTo>
                    <a:pt x="146" y="166"/>
                  </a:lnTo>
                  <a:lnTo>
                    <a:pt x="146" y="164"/>
                  </a:lnTo>
                  <a:lnTo>
                    <a:pt x="144" y="160"/>
                  </a:lnTo>
                  <a:lnTo>
                    <a:pt x="142" y="156"/>
                  </a:lnTo>
                  <a:lnTo>
                    <a:pt x="118" y="160"/>
                  </a:lnTo>
                  <a:lnTo>
                    <a:pt x="120" y="168"/>
                  </a:lnTo>
                  <a:lnTo>
                    <a:pt x="126" y="168"/>
                  </a:lnTo>
                  <a:lnTo>
                    <a:pt x="130" y="178"/>
                  </a:lnTo>
                  <a:lnTo>
                    <a:pt x="128" y="178"/>
                  </a:lnTo>
                  <a:lnTo>
                    <a:pt x="126" y="176"/>
                  </a:lnTo>
                  <a:lnTo>
                    <a:pt x="124" y="176"/>
                  </a:lnTo>
                  <a:lnTo>
                    <a:pt x="122" y="174"/>
                  </a:lnTo>
                  <a:lnTo>
                    <a:pt x="120" y="174"/>
                  </a:lnTo>
                  <a:lnTo>
                    <a:pt x="120" y="176"/>
                  </a:lnTo>
                  <a:lnTo>
                    <a:pt x="120" y="186"/>
                  </a:lnTo>
                  <a:lnTo>
                    <a:pt x="122" y="188"/>
                  </a:lnTo>
                  <a:lnTo>
                    <a:pt x="124" y="194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79" name="Freeform 144"/>
            <p:cNvSpPr>
              <a:spLocks/>
            </p:cNvSpPr>
            <p:nvPr/>
          </p:nvSpPr>
          <p:spPr bwMode="gray">
            <a:xfrm>
              <a:off x="4405" y="3102"/>
              <a:ext cx="80" cy="84"/>
            </a:xfrm>
            <a:custGeom>
              <a:avLst/>
              <a:gdLst>
                <a:gd name="T0" fmla="*/ 10 w 80"/>
                <a:gd name="T1" fmla="*/ 80 h 84"/>
                <a:gd name="T2" fmla="*/ 10 w 80"/>
                <a:gd name="T3" fmla="*/ 74 h 84"/>
                <a:gd name="T4" fmla="*/ 6 w 80"/>
                <a:gd name="T5" fmla="*/ 74 h 84"/>
                <a:gd name="T6" fmla="*/ 4 w 80"/>
                <a:gd name="T7" fmla="*/ 72 h 84"/>
                <a:gd name="T8" fmla="*/ 2 w 80"/>
                <a:gd name="T9" fmla="*/ 70 h 84"/>
                <a:gd name="T10" fmla="*/ 0 w 80"/>
                <a:gd name="T11" fmla="*/ 68 h 84"/>
                <a:gd name="T12" fmla="*/ 0 w 80"/>
                <a:gd name="T13" fmla="*/ 66 h 84"/>
                <a:gd name="T14" fmla="*/ 6 w 80"/>
                <a:gd name="T15" fmla="*/ 54 h 84"/>
                <a:gd name="T16" fmla="*/ 14 w 80"/>
                <a:gd name="T17" fmla="*/ 44 h 84"/>
                <a:gd name="T18" fmla="*/ 24 w 80"/>
                <a:gd name="T19" fmla="*/ 36 h 84"/>
                <a:gd name="T20" fmla="*/ 28 w 80"/>
                <a:gd name="T21" fmla="*/ 34 h 84"/>
                <a:gd name="T22" fmla="*/ 30 w 80"/>
                <a:gd name="T23" fmla="*/ 22 h 84"/>
                <a:gd name="T24" fmla="*/ 32 w 80"/>
                <a:gd name="T25" fmla="*/ 20 h 84"/>
                <a:gd name="T26" fmla="*/ 34 w 80"/>
                <a:gd name="T27" fmla="*/ 18 h 84"/>
                <a:gd name="T28" fmla="*/ 36 w 80"/>
                <a:gd name="T29" fmla="*/ 18 h 84"/>
                <a:gd name="T30" fmla="*/ 38 w 80"/>
                <a:gd name="T31" fmla="*/ 16 h 84"/>
                <a:gd name="T32" fmla="*/ 38 w 80"/>
                <a:gd name="T33" fmla="*/ 12 h 84"/>
                <a:gd name="T34" fmla="*/ 38 w 80"/>
                <a:gd name="T35" fmla="*/ 8 h 84"/>
                <a:gd name="T36" fmla="*/ 38 w 80"/>
                <a:gd name="T37" fmla="*/ 6 h 84"/>
                <a:gd name="T38" fmla="*/ 40 w 80"/>
                <a:gd name="T39" fmla="*/ 2 h 84"/>
                <a:gd name="T40" fmla="*/ 40 w 80"/>
                <a:gd name="T41" fmla="*/ 0 h 84"/>
                <a:gd name="T42" fmla="*/ 42 w 80"/>
                <a:gd name="T43" fmla="*/ 0 h 84"/>
                <a:gd name="T44" fmla="*/ 44 w 80"/>
                <a:gd name="T45" fmla="*/ 0 h 84"/>
                <a:gd name="T46" fmla="*/ 50 w 80"/>
                <a:gd name="T47" fmla="*/ 2 h 84"/>
                <a:gd name="T48" fmla="*/ 54 w 80"/>
                <a:gd name="T49" fmla="*/ 2 h 84"/>
                <a:gd name="T50" fmla="*/ 60 w 80"/>
                <a:gd name="T51" fmla="*/ 4 h 84"/>
                <a:gd name="T52" fmla="*/ 66 w 80"/>
                <a:gd name="T53" fmla="*/ 6 h 84"/>
                <a:gd name="T54" fmla="*/ 66 w 80"/>
                <a:gd name="T55" fmla="*/ 6 h 84"/>
                <a:gd name="T56" fmla="*/ 66 w 80"/>
                <a:gd name="T57" fmla="*/ 6 h 84"/>
                <a:gd name="T58" fmla="*/ 66 w 80"/>
                <a:gd name="T59" fmla="*/ 6 h 84"/>
                <a:gd name="T60" fmla="*/ 68 w 80"/>
                <a:gd name="T61" fmla="*/ 6 h 84"/>
                <a:gd name="T62" fmla="*/ 70 w 80"/>
                <a:gd name="T63" fmla="*/ 10 h 84"/>
                <a:gd name="T64" fmla="*/ 74 w 80"/>
                <a:gd name="T65" fmla="*/ 12 h 84"/>
                <a:gd name="T66" fmla="*/ 78 w 80"/>
                <a:gd name="T67" fmla="*/ 16 h 84"/>
                <a:gd name="T68" fmla="*/ 78 w 80"/>
                <a:gd name="T69" fmla="*/ 18 h 84"/>
                <a:gd name="T70" fmla="*/ 78 w 80"/>
                <a:gd name="T71" fmla="*/ 20 h 84"/>
                <a:gd name="T72" fmla="*/ 78 w 80"/>
                <a:gd name="T73" fmla="*/ 24 h 84"/>
                <a:gd name="T74" fmla="*/ 80 w 80"/>
                <a:gd name="T75" fmla="*/ 26 h 84"/>
                <a:gd name="T76" fmla="*/ 80 w 80"/>
                <a:gd name="T77" fmla="*/ 30 h 84"/>
                <a:gd name="T78" fmla="*/ 78 w 80"/>
                <a:gd name="T79" fmla="*/ 34 h 84"/>
                <a:gd name="T80" fmla="*/ 74 w 80"/>
                <a:gd name="T81" fmla="*/ 44 h 84"/>
                <a:gd name="T82" fmla="*/ 66 w 80"/>
                <a:gd name="T83" fmla="*/ 52 h 84"/>
                <a:gd name="T84" fmla="*/ 56 w 80"/>
                <a:gd name="T85" fmla="*/ 60 h 84"/>
                <a:gd name="T86" fmla="*/ 44 w 80"/>
                <a:gd name="T87" fmla="*/ 64 h 84"/>
                <a:gd name="T88" fmla="*/ 42 w 80"/>
                <a:gd name="T89" fmla="*/ 64 h 84"/>
                <a:gd name="T90" fmla="*/ 42 w 80"/>
                <a:gd name="T91" fmla="*/ 64 h 84"/>
                <a:gd name="T92" fmla="*/ 40 w 80"/>
                <a:gd name="T93" fmla="*/ 66 h 84"/>
                <a:gd name="T94" fmla="*/ 38 w 80"/>
                <a:gd name="T95" fmla="*/ 70 h 84"/>
                <a:gd name="T96" fmla="*/ 38 w 80"/>
                <a:gd name="T97" fmla="*/ 70 h 84"/>
                <a:gd name="T98" fmla="*/ 36 w 80"/>
                <a:gd name="T99" fmla="*/ 72 h 84"/>
                <a:gd name="T100" fmla="*/ 36 w 80"/>
                <a:gd name="T101" fmla="*/ 76 h 84"/>
                <a:gd name="T102" fmla="*/ 34 w 80"/>
                <a:gd name="T103" fmla="*/ 78 h 84"/>
                <a:gd name="T104" fmla="*/ 32 w 80"/>
                <a:gd name="T105" fmla="*/ 80 h 84"/>
                <a:gd name="T106" fmla="*/ 32 w 80"/>
                <a:gd name="T107" fmla="*/ 80 h 84"/>
                <a:gd name="T108" fmla="*/ 32 w 80"/>
                <a:gd name="T109" fmla="*/ 82 h 84"/>
                <a:gd name="T110" fmla="*/ 30 w 80"/>
                <a:gd name="T111" fmla="*/ 84 h 84"/>
                <a:gd name="T112" fmla="*/ 26 w 80"/>
                <a:gd name="T113" fmla="*/ 84 h 84"/>
                <a:gd name="T114" fmla="*/ 24 w 80"/>
                <a:gd name="T115" fmla="*/ 84 h 84"/>
                <a:gd name="T116" fmla="*/ 22 w 80"/>
                <a:gd name="T117" fmla="*/ 82 h 84"/>
                <a:gd name="T118" fmla="*/ 12 w 80"/>
                <a:gd name="T119" fmla="*/ 82 h 84"/>
                <a:gd name="T120" fmla="*/ 10 w 80"/>
                <a:gd name="T121" fmla="*/ 80 h 8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"/>
                <a:gd name="T184" fmla="*/ 0 h 84"/>
                <a:gd name="T185" fmla="*/ 80 w 80"/>
                <a:gd name="T186" fmla="*/ 84 h 8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" h="84">
                  <a:moveTo>
                    <a:pt x="10" y="80"/>
                  </a:moveTo>
                  <a:lnTo>
                    <a:pt x="10" y="74"/>
                  </a:lnTo>
                  <a:lnTo>
                    <a:pt x="6" y="74"/>
                  </a:lnTo>
                  <a:lnTo>
                    <a:pt x="4" y="72"/>
                  </a:lnTo>
                  <a:lnTo>
                    <a:pt x="2" y="70"/>
                  </a:lnTo>
                  <a:lnTo>
                    <a:pt x="0" y="68"/>
                  </a:lnTo>
                  <a:lnTo>
                    <a:pt x="0" y="66"/>
                  </a:lnTo>
                  <a:lnTo>
                    <a:pt x="6" y="54"/>
                  </a:lnTo>
                  <a:lnTo>
                    <a:pt x="14" y="44"/>
                  </a:lnTo>
                  <a:lnTo>
                    <a:pt x="24" y="36"/>
                  </a:lnTo>
                  <a:lnTo>
                    <a:pt x="28" y="34"/>
                  </a:lnTo>
                  <a:lnTo>
                    <a:pt x="30" y="22"/>
                  </a:lnTo>
                  <a:lnTo>
                    <a:pt x="32" y="20"/>
                  </a:lnTo>
                  <a:lnTo>
                    <a:pt x="34" y="18"/>
                  </a:lnTo>
                  <a:lnTo>
                    <a:pt x="36" y="18"/>
                  </a:lnTo>
                  <a:lnTo>
                    <a:pt x="38" y="16"/>
                  </a:lnTo>
                  <a:lnTo>
                    <a:pt x="38" y="12"/>
                  </a:lnTo>
                  <a:lnTo>
                    <a:pt x="38" y="8"/>
                  </a:lnTo>
                  <a:lnTo>
                    <a:pt x="38" y="6"/>
                  </a:lnTo>
                  <a:lnTo>
                    <a:pt x="40" y="2"/>
                  </a:lnTo>
                  <a:lnTo>
                    <a:pt x="40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50" y="2"/>
                  </a:lnTo>
                  <a:lnTo>
                    <a:pt x="54" y="2"/>
                  </a:lnTo>
                  <a:lnTo>
                    <a:pt x="60" y="4"/>
                  </a:lnTo>
                  <a:lnTo>
                    <a:pt x="66" y="6"/>
                  </a:lnTo>
                  <a:lnTo>
                    <a:pt x="68" y="6"/>
                  </a:lnTo>
                  <a:lnTo>
                    <a:pt x="70" y="10"/>
                  </a:lnTo>
                  <a:lnTo>
                    <a:pt x="74" y="12"/>
                  </a:lnTo>
                  <a:lnTo>
                    <a:pt x="78" y="16"/>
                  </a:lnTo>
                  <a:lnTo>
                    <a:pt x="78" y="18"/>
                  </a:lnTo>
                  <a:lnTo>
                    <a:pt x="78" y="20"/>
                  </a:lnTo>
                  <a:lnTo>
                    <a:pt x="78" y="24"/>
                  </a:lnTo>
                  <a:lnTo>
                    <a:pt x="80" y="26"/>
                  </a:lnTo>
                  <a:lnTo>
                    <a:pt x="80" y="30"/>
                  </a:lnTo>
                  <a:lnTo>
                    <a:pt x="78" y="34"/>
                  </a:lnTo>
                  <a:lnTo>
                    <a:pt x="74" y="44"/>
                  </a:lnTo>
                  <a:lnTo>
                    <a:pt x="66" y="52"/>
                  </a:lnTo>
                  <a:lnTo>
                    <a:pt x="56" y="60"/>
                  </a:lnTo>
                  <a:lnTo>
                    <a:pt x="44" y="64"/>
                  </a:lnTo>
                  <a:lnTo>
                    <a:pt x="42" y="64"/>
                  </a:lnTo>
                  <a:lnTo>
                    <a:pt x="40" y="66"/>
                  </a:lnTo>
                  <a:lnTo>
                    <a:pt x="38" y="70"/>
                  </a:lnTo>
                  <a:lnTo>
                    <a:pt x="36" y="72"/>
                  </a:lnTo>
                  <a:lnTo>
                    <a:pt x="36" y="76"/>
                  </a:lnTo>
                  <a:lnTo>
                    <a:pt x="34" y="78"/>
                  </a:lnTo>
                  <a:lnTo>
                    <a:pt x="32" y="80"/>
                  </a:lnTo>
                  <a:lnTo>
                    <a:pt x="32" y="82"/>
                  </a:lnTo>
                  <a:lnTo>
                    <a:pt x="30" y="84"/>
                  </a:lnTo>
                  <a:lnTo>
                    <a:pt x="26" y="84"/>
                  </a:lnTo>
                  <a:lnTo>
                    <a:pt x="24" y="84"/>
                  </a:lnTo>
                  <a:lnTo>
                    <a:pt x="22" y="82"/>
                  </a:lnTo>
                  <a:lnTo>
                    <a:pt x="12" y="82"/>
                  </a:lnTo>
                  <a:lnTo>
                    <a:pt x="10" y="8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80" name="Freeform 145"/>
            <p:cNvSpPr>
              <a:spLocks/>
            </p:cNvSpPr>
            <p:nvPr/>
          </p:nvSpPr>
          <p:spPr bwMode="gray">
            <a:xfrm>
              <a:off x="4515" y="3442"/>
              <a:ext cx="268" cy="660"/>
            </a:xfrm>
            <a:custGeom>
              <a:avLst/>
              <a:gdLst>
                <a:gd name="T0" fmla="*/ 82 w 268"/>
                <a:gd name="T1" fmla="*/ 28 h 660"/>
                <a:gd name="T2" fmla="*/ 78 w 268"/>
                <a:gd name="T3" fmla="*/ 38 h 660"/>
                <a:gd name="T4" fmla="*/ 68 w 268"/>
                <a:gd name="T5" fmla="*/ 58 h 660"/>
                <a:gd name="T6" fmla="*/ 52 w 268"/>
                <a:gd name="T7" fmla="*/ 90 h 660"/>
                <a:gd name="T8" fmla="*/ 46 w 268"/>
                <a:gd name="T9" fmla="*/ 126 h 660"/>
                <a:gd name="T10" fmla="*/ 44 w 268"/>
                <a:gd name="T11" fmla="*/ 238 h 660"/>
                <a:gd name="T12" fmla="*/ 32 w 268"/>
                <a:gd name="T13" fmla="*/ 256 h 660"/>
                <a:gd name="T14" fmla="*/ 22 w 268"/>
                <a:gd name="T15" fmla="*/ 282 h 660"/>
                <a:gd name="T16" fmla="*/ 24 w 268"/>
                <a:gd name="T17" fmla="*/ 310 h 660"/>
                <a:gd name="T18" fmla="*/ 20 w 268"/>
                <a:gd name="T19" fmla="*/ 332 h 660"/>
                <a:gd name="T20" fmla="*/ 20 w 268"/>
                <a:gd name="T21" fmla="*/ 370 h 660"/>
                <a:gd name="T22" fmla="*/ 18 w 268"/>
                <a:gd name="T23" fmla="*/ 382 h 660"/>
                <a:gd name="T24" fmla="*/ 22 w 268"/>
                <a:gd name="T25" fmla="*/ 390 h 660"/>
                <a:gd name="T26" fmla="*/ 20 w 268"/>
                <a:gd name="T27" fmla="*/ 428 h 660"/>
                <a:gd name="T28" fmla="*/ 10 w 268"/>
                <a:gd name="T29" fmla="*/ 438 h 660"/>
                <a:gd name="T30" fmla="*/ 2 w 268"/>
                <a:gd name="T31" fmla="*/ 466 h 660"/>
                <a:gd name="T32" fmla="*/ 2 w 268"/>
                <a:gd name="T33" fmla="*/ 530 h 660"/>
                <a:gd name="T34" fmla="*/ 2 w 268"/>
                <a:gd name="T35" fmla="*/ 554 h 660"/>
                <a:gd name="T36" fmla="*/ 54 w 268"/>
                <a:gd name="T37" fmla="*/ 570 h 660"/>
                <a:gd name="T38" fmla="*/ 56 w 268"/>
                <a:gd name="T39" fmla="*/ 588 h 660"/>
                <a:gd name="T40" fmla="*/ 114 w 268"/>
                <a:gd name="T41" fmla="*/ 660 h 660"/>
                <a:gd name="T42" fmla="*/ 106 w 268"/>
                <a:gd name="T43" fmla="*/ 624 h 660"/>
                <a:gd name="T44" fmla="*/ 82 w 268"/>
                <a:gd name="T45" fmla="*/ 616 h 660"/>
                <a:gd name="T46" fmla="*/ 56 w 268"/>
                <a:gd name="T47" fmla="*/ 568 h 660"/>
                <a:gd name="T48" fmla="*/ 54 w 268"/>
                <a:gd name="T49" fmla="*/ 534 h 660"/>
                <a:gd name="T50" fmla="*/ 78 w 268"/>
                <a:gd name="T51" fmla="*/ 506 h 660"/>
                <a:gd name="T52" fmla="*/ 92 w 268"/>
                <a:gd name="T53" fmla="*/ 492 h 660"/>
                <a:gd name="T54" fmla="*/ 96 w 268"/>
                <a:gd name="T55" fmla="*/ 482 h 660"/>
                <a:gd name="T56" fmla="*/ 96 w 268"/>
                <a:gd name="T57" fmla="*/ 466 h 660"/>
                <a:gd name="T58" fmla="*/ 82 w 268"/>
                <a:gd name="T59" fmla="*/ 456 h 660"/>
                <a:gd name="T60" fmla="*/ 74 w 268"/>
                <a:gd name="T61" fmla="*/ 436 h 660"/>
                <a:gd name="T62" fmla="*/ 82 w 268"/>
                <a:gd name="T63" fmla="*/ 424 h 660"/>
                <a:gd name="T64" fmla="*/ 88 w 268"/>
                <a:gd name="T65" fmla="*/ 424 h 660"/>
                <a:gd name="T66" fmla="*/ 124 w 268"/>
                <a:gd name="T67" fmla="*/ 368 h 660"/>
                <a:gd name="T68" fmla="*/ 112 w 268"/>
                <a:gd name="T69" fmla="*/ 346 h 660"/>
                <a:gd name="T70" fmla="*/ 112 w 268"/>
                <a:gd name="T71" fmla="*/ 334 h 660"/>
                <a:gd name="T72" fmla="*/ 142 w 268"/>
                <a:gd name="T73" fmla="*/ 314 h 660"/>
                <a:gd name="T74" fmla="*/ 148 w 268"/>
                <a:gd name="T75" fmla="*/ 300 h 660"/>
                <a:gd name="T76" fmla="*/ 164 w 268"/>
                <a:gd name="T77" fmla="*/ 294 h 660"/>
                <a:gd name="T78" fmla="*/ 210 w 268"/>
                <a:gd name="T79" fmla="*/ 282 h 660"/>
                <a:gd name="T80" fmla="*/ 218 w 268"/>
                <a:gd name="T81" fmla="*/ 250 h 660"/>
                <a:gd name="T82" fmla="*/ 206 w 268"/>
                <a:gd name="T83" fmla="*/ 216 h 660"/>
                <a:gd name="T84" fmla="*/ 200 w 268"/>
                <a:gd name="T85" fmla="*/ 202 h 660"/>
                <a:gd name="T86" fmla="*/ 200 w 268"/>
                <a:gd name="T87" fmla="*/ 180 h 660"/>
                <a:gd name="T88" fmla="*/ 214 w 268"/>
                <a:gd name="T89" fmla="*/ 134 h 660"/>
                <a:gd name="T90" fmla="*/ 220 w 268"/>
                <a:gd name="T91" fmla="*/ 120 h 660"/>
                <a:gd name="T92" fmla="*/ 230 w 268"/>
                <a:gd name="T93" fmla="*/ 110 h 660"/>
                <a:gd name="T94" fmla="*/ 262 w 268"/>
                <a:gd name="T95" fmla="*/ 84 h 660"/>
                <a:gd name="T96" fmla="*/ 268 w 268"/>
                <a:gd name="T97" fmla="*/ 68 h 660"/>
                <a:gd name="T98" fmla="*/ 262 w 268"/>
                <a:gd name="T99" fmla="*/ 62 h 660"/>
                <a:gd name="T100" fmla="*/ 258 w 268"/>
                <a:gd name="T101" fmla="*/ 58 h 660"/>
                <a:gd name="T102" fmla="*/ 252 w 268"/>
                <a:gd name="T103" fmla="*/ 58 h 660"/>
                <a:gd name="T104" fmla="*/ 250 w 268"/>
                <a:gd name="T105" fmla="*/ 72 h 660"/>
                <a:gd name="T106" fmla="*/ 246 w 268"/>
                <a:gd name="T107" fmla="*/ 86 h 660"/>
                <a:gd name="T108" fmla="*/ 176 w 268"/>
                <a:gd name="T109" fmla="*/ 34 h 660"/>
                <a:gd name="T110" fmla="*/ 146 w 268"/>
                <a:gd name="T111" fmla="*/ 18 h 660"/>
                <a:gd name="T112" fmla="*/ 144 w 268"/>
                <a:gd name="T113" fmla="*/ 6 h 660"/>
                <a:gd name="T114" fmla="*/ 138 w 268"/>
                <a:gd name="T115" fmla="*/ 2 h 660"/>
                <a:gd name="T116" fmla="*/ 120 w 268"/>
                <a:gd name="T117" fmla="*/ 16 h 660"/>
                <a:gd name="T118" fmla="*/ 118 w 268"/>
                <a:gd name="T119" fmla="*/ 8 h 660"/>
                <a:gd name="T120" fmla="*/ 94 w 268"/>
                <a:gd name="T121" fmla="*/ 0 h 660"/>
                <a:gd name="T122" fmla="*/ 86 w 268"/>
                <a:gd name="T123" fmla="*/ 14 h 66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68"/>
                <a:gd name="T187" fmla="*/ 0 h 660"/>
                <a:gd name="T188" fmla="*/ 268 w 268"/>
                <a:gd name="T189" fmla="*/ 660 h 66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68" h="660">
                  <a:moveTo>
                    <a:pt x="82" y="18"/>
                  </a:moveTo>
                  <a:lnTo>
                    <a:pt x="82" y="20"/>
                  </a:lnTo>
                  <a:lnTo>
                    <a:pt x="82" y="22"/>
                  </a:lnTo>
                  <a:lnTo>
                    <a:pt x="82" y="28"/>
                  </a:lnTo>
                  <a:lnTo>
                    <a:pt x="82" y="32"/>
                  </a:lnTo>
                  <a:lnTo>
                    <a:pt x="82" y="36"/>
                  </a:lnTo>
                  <a:lnTo>
                    <a:pt x="80" y="36"/>
                  </a:lnTo>
                  <a:lnTo>
                    <a:pt x="78" y="38"/>
                  </a:lnTo>
                  <a:lnTo>
                    <a:pt x="76" y="40"/>
                  </a:lnTo>
                  <a:lnTo>
                    <a:pt x="72" y="44"/>
                  </a:lnTo>
                  <a:lnTo>
                    <a:pt x="70" y="50"/>
                  </a:lnTo>
                  <a:lnTo>
                    <a:pt x="68" y="58"/>
                  </a:lnTo>
                  <a:lnTo>
                    <a:pt x="66" y="62"/>
                  </a:lnTo>
                  <a:lnTo>
                    <a:pt x="62" y="70"/>
                  </a:lnTo>
                  <a:lnTo>
                    <a:pt x="56" y="80"/>
                  </a:lnTo>
                  <a:lnTo>
                    <a:pt x="52" y="90"/>
                  </a:lnTo>
                  <a:lnTo>
                    <a:pt x="50" y="98"/>
                  </a:lnTo>
                  <a:lnTo>
                    <a:pt x="48" y="104"/>
                  </a:lnTo>
                  <a:lnTo>
                    <a:pt x="48" y="112"/>
                  </a:lnTo>
                  <a:lnTo>
                    <a:pt x="46" y="126"/>
                  </a:lnTo>
                  <a:lnTo>
                    <a:pt x="48" y="144"/>
                  </a:lnTo>
                  <a:lnTo>
                    <a:pt x="46" y="234"/>
                  </a:lnTo>
                  <a:lnTo>
                    <a:pt x="46" y="236"/>
                  </a:lnTo>
                  <a:lnTo>
                    <a:pt x="44" y="238"/>
                  </a:lnTo>
                  <a:lnTo>
                    <a:pt x="40" y="242"/>
                  </a:lnTo>
                  <a:lnTo>
                    <a:pt x="38" y="246"/>
                  </a:lnTo>
                  <a:lnTo>
                    <a:pt x="34" y="250"/>
                  </a:lnTo>
                  <a:lnTo>
                    <a:pt x="32" y="256"/>
                  </a:lnTo>
                  <a:lnTo>
                    <a:pt x="30" y="260"/>
                  </a:lnTo>
                  <a:lnTo>
                    <a:pt x="28" y="262"/>
                  </a:lnTo>
                  <a:lnTo>
                    <a:pt x="24" y="280"/>
                  </a:lnTo>
                  <a:lnTo>
                    <a:pt x="22" y="282"/>
                  </a:lnTo>
                  <a:lnTo>
                    <a:pt x="22" y="284"/>
                  </a:lnTo>
                  <a:lnTo>
                    <a:pt x="24" y="292"/>
                  </a:lnTo>
                  <a:lnTo>
                    <a:pt x="22" y="302"/>
                  </a:lnTo>
                  <a:lnTo>
                    <a:pt x="24" y="310"/>
                  </a:lnTo>
                  <a:lnTo>
                    <a:pt x="22" y="322"/>
                  </a:lnTo>
                  <a:lnTo>
                    <a:pt x="18" y="324"/>
                  </a:lnTo>
                  <a:lnTo>
                    <a:pt x="18" y="332"/>
                  </a:lnTo>
                  <a:lnTo>
                    <a:pt x="20" y="332"/>
                  </a:lnTo>
                  <a:lnTo>
                    <a:pt x="20" y="336"/>
                  </a:lnTo>
                  <a:lnTo>
                    <a:pt x="20" y="348"/>
                  </a:lnTo>
                  <a:lnTo>
                    <a:pt x="20" y="360"/>
                  </a:lnTo>
                  <a:lnTo>
                    <a:pt x="20" y="370"/>
                  </a:lnTo>
                  <a:lnTo>
                    <a:pt x="20" y="374"/>
                  </a:lnTo>
                  <a:lnTo>
                    <a:pt x="18" y="378"/>
                  </a:lnTo>
                  <a:lnTo>
                    <a:pt x="18" y="380"/>
                  </a:lnTo>
                  <a:lnTo>
                    <a:pt x="18" y="382"/>
                  </a:lnTo>
                  <a:lnTo>
                    <a:pt x="18" y="384"/>
                  </a:lnTo>
                  <a:lnTo>
                    <a:pt x="20" y="386"/>
                  </a:lnTo>
                  <a:lnTo>
                    <a:pt x="20" y="388"/>
                  </a:lnTo>
                  <a:lnTo>
                    <a:pt x="22" y="390"/>
                  </a:lnTo>
                  <a:lnTo>
                    <a:pt x="22" y="396"/>
                  </a:lnTo>
                  <a:lnTo>
                    <a:pt x="22" y="408"/>
                  </a:lnTo>
                  <a:lnTo>
                    <a:pt x="22" y="420"/>
                  </a:lnTo>
                  <a:lnTo>
                    <a:pt x="20" y="428"/>
                  </a:lnTo>
                  <a:lnTo>
                    <a:pt x="20" y="430"/>
                  </a:lnTo>
                  <a:lnTo>
                    <a:pt x="16" y="432"/>
                  </a:lnTo>
                  <a:lnTo>
                    <a:pt x="14" y="434"/>
                  </a:lnTo>
                  <a:lnTo>
                    <a:pt x="10" y="438"/>
                  </a:lnTo>
                  <a:lnTo>
                    <a:pt x="6" y="442"/>
                  </a:lnTo>
                  <a:lnTo>
                    <a:pt x="4" y="446"/>
                  </a:lnTo>
                  <a:lnTo>
                    <a:pt x="2" y="452"/>
                  </a:lnTo>
                  <a:lnTo>
                    <a:pt x="2" y="466"/>
                  </a:lnTo>
                  <a:lnTo>
                    <a:pt x="2" y="486"/>
                  </a:lnTo>
                  <a:lnTo>
                    <a:pt x="2" y="506"/>
                  </a:lnTo>
                  <a:lnTo>
                    <a:pt x="2" y="524"/>
                  </a:lnTo>
                  <a:lnTo>
                    <a:pt x="2" y="530"/>
                  </a:lnTo>
                  <a:lnTo>
                    <a:pt x="0" y="532"/>
                  </a:lnTo>
                  <a:lnTo>
                    <a:pt x="0" y="536"/>
                  </a:lnTo>
                  <a:lnTo>
                    <a:pt x="2" y="542"/>
                  </a:lnTo>
                  <a:lnTo>
                    <a:pt x="2" y="554"/>
                  </a:lnTo>
                  <a:lnTo>
                    <a:pt x="14" y="568"/>
                  </a:lnTo>
                  <a:lnTo>
                    <a:pt x="52" y="568"/>
                  </a:lnTo>
                  <a:lnTo>
                    <a:pt x="54" y="568"/>
                  </a:lnTo>
                  <a:lnTo>
                    <a:pt x="54" y="570"/>
                  </a:lnTo>
                  <a:lnTo>
                    <a:pt x="54" y="572"/>
                  </a:lnTo>
                  <a:lnTo>
                    <a:pt x="54" y="574"/>
                  </a:lnTo>
                  <a:lnTo>
                    <a:pt x="54" y="580"/>
                  </a:lnTo>
                  <a:lnTo>
                    <a:pt x="56" y="588"/>
                  </a:lnTo>
                  <a:lnTo>
                    <a:pt x="56" y="612"/>
                  </a:lnTo>
                  <a:lnTo>
                    <a:pt x="60" y="638"/>
                  </a:lnTo>
                  <a:lnTo>
                    <a:pt x="100" y="640"/>
                  </a:lnTo>
                  <a:lnTo>
                    <a:pt x="114" y="660"/>
                  </a:lnTo>
                  <a:lnTo>
                    <a:pt x="116" y="654"/>
                  </a:lnTo>
                  <a:lnTo>
                    <a:pt x="118" y="648"/>
                  </a:lnTo>
                  <a:lnTo>
                    <a:pt x="118" y="638"/>
                  </a:lnTo>
                  <a:lnTo>
                    <a:pt x="106" y="624"/>
                  </a:lnTo>
                  <a:lnTo>
                    <a:pt x="94" y="614"/>
                  </a:lnTo>
                  <a:lnTo>
                    <a:pt x="92" y="616"/>
                  </a:lnTo>
                  <a:lnTo>
                    <a:pt x="88" y="616"/>
                  </a:lnTo>
                  <a:lnTo>
                    <a:pt x="82" y="616"/>
                  </a:lnTo>
                  <a:lnTo>
                    <a:pt x="74" y="612"/>
                  </a:lnTo>
                  <a:lnTo>
                    <a:pt x="66" y="604"/>
                  </a:lnTo>
                  <a:lnTo>
                    <a:pt x="60" y="590"/>
                  </a:lnTo>
                  <a:lnTo>
                    <a:pt x="56" y="568"/>
                  </a:lnTo>
                  <a:lnTo>
                    <a:pt x="56" y="564"/>
                  </a:lnTo>
                  <a:lnTo>
                    <a:pt x="54" y="554"/>
                  </a:lnTo>
                  <a:lnTo>
                    <a:pt x="52" y="544"/>
                  </a:lnTo>
                  <a:lnTo>
                    <a:pt x="54" y="534"/>
                  </a:lnTo>
                  <a:lnTo>
                    <a:pt x="62" y="526"/>
                  </a:lnTo>
                  <a:lnTo>
                    <a:pt x="74" y="508"/>
                  </a:lnTo>
                  <a:lnTo>
                    <a:pt x="78" y="506"/>
                  </a:lnTo>
                  <a:lnTo>
                    <a:pt x="80" y="502"/>
                  </a:lnTo>
                  <a:lnTo>
                    <a:pt x="84" y="500"/>
                  </a:lnTo>
                  <a:lnTo>
                    <a:pt x="88" y="496"/>
                  </a:lnTo>
                  <a:lnTo>
                    <a:pt x="92" y="492"/>
                  </a:lnTo>
                  <a:lnTo>
                    <a:pt x="94" y="490"/>
                  </a:lnTo>
                  <a:lnTo>
                    <a:pt x="94" y="486"/>
                  </a:lnTo>
                  <a:lnTo>
                    <a:pt x="94" y="484"/>
                  </a:lnTo>
                  <a:lnTo>
                    <a:pt x="96" y="482"/>
                  </a:lnTo>
                  <a:lnTo>
                    <a:pt x="96" y="478"/>
                  </a:lnTo>
                  <a:lnTo>
                    <a:pt x="96" y="474"/>
                  </a:lnTo>
                  <a:lnTo>
                    <a:pt x="96" y="470"/>
                  </a:lnTo>
                  <a:lnTo>
                    <a:pt x="96" y="466"/>
                  </a:lnTo>
                  <a:lnTo>
                    <a:pt x="94" y="462"/>
                  </a:lnTo>
                  <a:lnTo>
                    <a:pt x="90" y="460"/>
                  </a:lnTo>
                  <a:lnTo>
                    <a:pt x="86" y="458"/>
                  </a:lnTo>
                  <a:lnTo>
                    <a:pt x="82" y="456"/>
                  </a:lnTo>
                  <a:lnTo>
                    <a:pt x="78" y="452"/>
                  </a:lnTo>
                  <a:lnTo>
                    <a:pt x="76" y="448"/>
                  </a:lnTo>
                  <a:lnTo>
                    <a:pt x="74" y="444"/>
                  </a:lnTo>
                  <a:lnTo>
                    <a:pt x="74" y="436"/>
                  </a:lnTo>
                  <a:lnTo>
                    <a:pt x="74" y="432"/>
                  </a:lnTo>
                  <a:lnTo>
                    <a:pt x="76" y="428"/>
                  </a:lnTo>
                  <a:lnTo>
                    <a:pt x="78" y="426"/>
                  </a:lnTo>
                  <a:lnTo>
                    <a:pt x="82" y="424"/>
                  </a:lnTo>
                  <a:lnTo>
                    <a:pt x="84" y="424"/>
                  </a:lnTo>
                  <a:lnTo>
                    <a:pt x="86" y="424"/>
                  </a:lnTo>
                  <a:lnTo>
                    <a:pt x="88" y="424"/>
                  </a:lnTo>
                  <a:lnTo>
                    <a:pt x="104" y="402"/>
                  </a:lnTo>
                  <a:lnTo>
                    <a:pt x="112" y="382"/>
                  </a:lnTo>
                  <a:lnTo>
                    <a:pt x="112" y="370"/>
                  </a:lnTo>
                  <a:lnTo>
                    <a:pt x="124" y="368"/>
                  </a:lnTo>
                  <a:lnTo>
                    <a:pt x="124" y="354"/>
                  </a:lnTo>
                  <a:lnTo>
                    <a:pt x="112" y="348"/>
                  </a:lnTo>
                  <a:lnTo>
                    <a:pt x="112" y="346"/>
                  </a:lnTo>
                  <a:lnTo>
                    <a:pt x="110" y="344"/>
                  </a:lnTo>
                  <a:lnTo>
                    <a:pt x="110" y="340"/>
                  </a:lnTo>
                  <a:lnTo>
                    <a:pt x="110" y="336"/>
                  </a:lnTo>
                  <a:lnTo>
                    <a:pt x="112" y="334"/>
                  </a:lnTo>
                  <a:lnTo>
                    <a:pt x="114" y="332"/>
                  </a:lnTo>
                  <a:lnTo>
                    <a:pt x="118" y="332"/>
                  </a:lnTo>
                  <a:lnTo>
                    <a:pt x="138" y="334"/>
                  </a:lnTo>
                  <a:lnTo>
                    <a:pt x="142" y="314"/>
                  </a:lnTo>
                  <a:lnTo>
                    <a:pt x="142" y="312"/>
                  </a:lnTo>
                  <a:lnTo>
                    <a:pt x="144" y="310"/>
                  </a:lnTo>
                  <a:lnTo>
                    <a:pt x="144" y="306"/>
                  </a:lnTo>
                  <a:lnTo>
                    <a:pt x="148" y="300"/>
                  </a:lnTo>
                  <a:lnTo>
                    <a:pt x="150" y="296"/>
                  </a:lnTo>
                  <a:lnTo>
                    <a:pt x="154" y="294"/>
                  </a:lnTo>
                  <a:lnTo>
                    <a:pt x="160" y="292"/>
                  </a:lnTo>
                  <a:lnTo>
                    <a:pt x="164" y="294"/>
                  </a:lnTo>
                  <a:lnTo>
                    <a:pt x="172" y="294"/>
                  </a:lnTo>
                  <a:lnTo>
                    <a:pt x="184" y="294"/>
                  </a:lnTo>
                  <a:lnTo>
                    <a:pt x="198" y="290"/>
                  </a:lnTo>
                  <a:lnTo>
                    <a:pt x="210" y="282"/>
                  </a:lnTo>
                  <a:lnTo>
                    <a:pt x="218" y="266"/>
                  </a:lnTo>
                  <a:lnTo>
                    <a:pt x="220" y="262"/>
                  </a:lnTo>
                  <a:lnTo>
                    <a:pt x="220" y="256"/>
                  </a:lnTo>
                  <a:lnTo>
                    <a:pt x="218" y="250"/>
                  </a:lnTo>
                  <a:lnTo>
                    <a:pt x="216" y="242"/>
                  </a:lnTo>
                  <a:lnTo>
                    <a:pt x="214" y="234"/>
                  </a:lnTo>
                  <a:lnTo>
                    <a:pt x="208" y="218"/>
                  </a:lnTo>
                  <a:lnTo>
                    <a:pt x="206" y="216"/>
                  </a:lnTo>
                  <a:lnTo>
                    <a:pt x="206" y="214"/>
                  </a:lnTo>
                  <a:lnTo>
                    <a:pt x="204" y="210"/>
                  </a:lnTo>
                  <a:lnTo>
                    <a:pt x="202" y="206"/>
                  </a:lnTo>
                  <a:lnTo>
                    <a:pt x="200" y="202"/>
                  </a:lnTo>
                  <a:lnTo>
                    <a:pt x="200" y="196"/>
                  </a:lnTo>
                  <a:lnTo>
                    <a:pt x="202" y="194"/>
                  </a:lnTo>
                  <a:lnTo>
                    <a:pt x="202" y="190"/>
                  </a:lnTo>
                  <a:lnTo>
                    <a:pt x="200" y="180"/>
                  </a:lnTo>
                  <a:lnTo>
                    <a:pt x="200" y="168"/>
                  </a:lnTo>
                  <a:lnTo>
                    <a:pt x="200" y="158"/>
                  </a:lnTo>
                  <a:lnTo>
                    <a:pt x="202" y="152"/>
                  </a:lnTo>
                  <a:lnTo>
                    <a:pt x="214" y="134"/>
                  </a:lnTo>
                  <a:lnTo>
                    <a:pt x="214" y="132"/>
                  </a:lnTo>
                  <a:lnTo>
                    <a:pt x="214" y="128"/>
                  </a:lnTo>
                  <a:lnTo>
                    <a:pt x="218" y="124"/>
                  </a:lnTo>
                  <a:lnTo>
                    <a:pt x="220" y="120"/>
                  </a:lnTo>
                  <a:lnTo>
                    <a:pt x="224" y="116"/>
                  </a:lnTo>
                  <a:lnTo>
                    <a:pt x="228" y="112"/>
                  </a:lnTo>
                  <a:lnTo>
                    <a:pt x="230" y="110"/>
                  </a:lnTo>
                  <a:lnTo>
                    <a:pt x="238" y="104"/>
                  </a:lnTo>
                  <a:lnTo>
                    <a:pt x="246" y="98"/>
                  </a:lnTo>
                  <a:lnTo>
                    <a:pt x="254" y="90"/>
                  </a:lnTo>
                  <a:lnTo>
                    <a:pt x="262" y="84"/>
                  </a:lnTo>
                  <a:lnTo>
                    <a:pt x="264" y="82"/>
                  </a:lnTo>
                  <a:lnTo>
                    <a:pt x="266" y="76"/>
                  </a:lnTo>
                  <a:lnTo>
                    <a:pt x="268" y="72"/>
                  </a:lnTo>
                  <a:lnTo>
                    <a:pt x="268" y="68"/>
                  </a:lnTo>
                  <a:lnTo>
                    <a:pt x="268" y="64"/>
                  </a:lnTo>
                  <a:lnTo>
                    <a:pt x="266" y="62"/>
                  </a:lnTo>
                  <a:lnTo>
                    <a:pt x="264" y="62"/>
                  </a:lnTo>
                  <a:lnTo>
                    <a:pt x="262" y="62"/>
                  </a:lnTo>
                  <a:lnTo>
                    <a:pt x="262" y="60"/>
                  </a:lnTo>
                  <a:lnTo>
                    <a:pt x="260" y="60"/>
                  </a:lnTo>
                  <a:lnTo>
                    <a:pt x="258" y="60"/>
                  </a:lnTo>
                  <a:lnTo>
                    <a:pt x="258" y="58"/>
                  </a:lnTo>
                  <a:lnTo>
                    <a:pt x="258" y="56"/>
                  </a:lnTo>
                  <a:lnTo>
                    <a:pt x="260" y="56"/>
                  </a:lnTo>
                  <a:lnTo>
                    <a:pt x="252" y="58"/>
                  </a:lnTo>
                  <a:lnTo>
                    <a:pt x="252" y="60"/>
                  </a:lnTo>
                  <a:lnTo>
                    <a:pt x="250" y="66"/>
                  </a:lnTo>
                  <a:lnTo>
                    <a:pt x="250" y="70"/>
                  </a:lnTo>
                  <a:lnTo>
                    <a:pt x="250" y="72"/>
                  </a:lnTo>
                  <a:lnTo>
                    <a:pt x="250" y="74"/>
                  </a:lnTo>
                  <a:lnTo>
                    <a:pt x="248" y="78"/>
                  </a:lnTo>
                  <a:lnTo>
                    <a:pt x="246" y="82"/>
                  </a:lnTo>
                  <a:lnTo>
                    <a:pt x="246" y="86"/>
                  </a:lnTo>
                  <a:lnTo>
                    <a:pt x="246" y="88"/>
                  </a:lnTo>
                  <a:lnTo>
                    <a:pt x="194" y="88"/>
                  </a:lnTo>
                  <a:lnTo>
                    <a:pt x="210" y="52"/>
                  </a:lnTo>
                  <a:lnTo>
                    <a:pt x="176" y="34"/>
                  </a:lnTo>
                  <a:lnTo>
                    <a:pt x="170" y="28"/>
                  </a:lnTo>
                  <a:lnTo>
                    <a:pt x="154" y="22"/>
                  </a:lnTo>
                  <a:lnTo>
                    <a:pt x="150" y="20"/>
                  </a:lnTo>
                  <a:lnTo>
                    <a:pt x="146" y="18"/>
                  </a:lnTo>
                  <a:lnTo>
                    <a:pt x="144" y="16"/>
                  </a:lnTo>
                  <a:lnTo>
                    <a:pt x="144" y="14"/>
                  </a:lnTo>
                  <a:lnTo>
                    <a:pt x="144" y="10"/>
                  </a:lnTo>
                  <a:lnTo>
                    <a:pt x="144" y="6"/>
                  </a:lnTo>
                  <a:lnTo>
                    <a:pt x="142" y="4"/>
                  </a:lnTo>
                  <a:lnTo>
                    <a:pt x="140" y="2"/>
                  </a:lnTo>
                  <a:lnTo>
                    <a:pt x="138" y="2"/>
                  </a:lnTo>
                  <a:lnTo>
                    <a:pt x="134" y="0"/>
                  </a:lnTo>
                  <a:lnTo>
                    <a:pt x="132" y="2"/>
                  </a:lnTo>
                  <a:lnTo>
                    <a:pt x="130" y="4"/>
                  </a:lnTo>
                  <a:lnTo>
                    <a:pt x="120" y="16"/>
                  </a:lnTo>
                  <a:lnTo>
                    <a:pt x="120" y="14"/>
                  </a:lnTo>
                  <a:lnTo>
                    <a:pt x="120" y="12"/>
                  </a:lnTo>
                  <a:lnTo>
                    <a:pt x="118" y="8"/>
                  </a:lnTo>
                  <a:lnTo>
                    <a:pt x="116" y="6"/>
                  </a:lnTo>
                  <a:lnTo>
                    <a:pt x="114" y="4"/>
                  </a:lnTo>
                  <a:lnTo>
                    <a:pt x="108" y="4"/>
                  </a:lnTo>
                  <a:lnTo>
                    <a:pt x="94" y="0"/>
                  </a:lnTo>
                  <a:lnTo>
                    <a:pt x="94" y="2"/>
                  </a:lnTo>
                  <a:lnTo>
                    <a:pt x="92" y="6"/>
                  </a:lnTo>
                  <a:lnTo>
                    <a:pt x="90" y="10"/>
                  </a:lnTo>
                  <a:lnTo>
                    <a:pt x="86" y="14"/>
                  </a:lnTo>
                  <a:lnTo>
                    <a:pt x="82" y="18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81" name="Freeform 146"/>
            <p:cNvSpPr>
              <a:spLocks/>
            </p:cNvSpPr>
            <p:nvPr/>
          </p:nvSpPr>
          <p:spPr bwMode="gray">
            <a:xfrm>
              <a:off x="4511" y="3052"/>
              <a:ext cx="532" cy="572"/>
            </a:xfrm>
            <a:custGeom>
              <a:avLst/>
              <a:gdLst>
                <a:gd name="T0" fmla="*/ 324 w 532"/>
                <a:gd name="T1" fmla="*/ 492 h 572"/>
                <a:gd name="T2" fmla="*/ 418 w 532"/>
                <a:gd name="T3" fmla="*/ 404 h 572"/>
                <a:gd name="T4" fmla="*/ 474 w 532"/>
                <a:gd name="T5" fmla="*/ 284 h 572"/>
                <a:gd name="T6" fmla="*/ 532 w 532"/>
                <a:gd name="T7" fmla="*/ 162 h 572"/>
                <a:gd name="T8" fmla="*/ 478 w 532"/>
                <a:gd name="T9" fmla="*/ 116 h 572"/>
                <a:gd name="T10" fmla="*/ 382 w 532"/>
                <a:gd name="T11" fmla="*/ 96 h 572"/>
                <a:gd name="T12" fmla="*/ 384 w 532"/>
                <a:gd name="T13" fmla="*/ 80 h 572"/>
                <a:gd name="T14" fmla="*/ 366 w 532"/>
                <a:gd name="T15" fmla="*/ 76 h 572"/>
                <a:gd name="T16" fmla="*/ 336 w 532"/>
                <a:gd name="T17" fmla="*/ 72 h 572"/>
                <a:gd name="T18" fmla="*/ 306 w 532"/>
                <a:gd name="T19" fmla="*/ 84 h 572"/>
                <a:gd name="T20" fmla="*/ 282 w 532"/>
                <a:gd name="T21" fmla="*/ 96 h 572"/>
                <a:gd name="T22" fmla="*/ 300 w 532"/>
                <a:gd name="T23" fmla="*/ 76 h 572"/>
                <a:gd name="T24" fmla="*/ 322 w 532"/>
                <a:gd name="T25" fmla="*/ 50 h 572"/>
                <a:gd name="T26" fmla="*/ 282 w 532"/>
                <a:gd name="T27" fmla="*/ 0 h 572"/>
                <a:gd name="T28" fmla="*/ 264 w 532"/>
                <a:gd name="T29" fmla="*/ 20 h 572"/>
                <a:gd name="T30" fmla="*/ 254 w 532"/>
                <a:gd name="T31" fmla="*/ 22 h 572"/>
                <a:gd name="T32" fmla="*/ 244 w 532"/>
                <a:gd name="T33" fmla="*/ 22 h 572"/>
                <a:gd name="T34" fmla="*/ 234 w 532"/>
                <a:gd name="T35" fmla="*/ 24 h 572"/>
                <a:gd name="T36" fmla="*/ 218 w 532"/>
                <a:gd name="T37" fmla="*/ 22 h 572"/>
                <a:gd name="T38" fmla="*/ 202 w 532"/>
                <a:gd name="T39" fmla="*/ 26 h 572"/>
                <a:gd name="T40" fmla="*/ 184 w 532"/>
                <a:gd name="T41" fmla="*/ 24 h 572"/>
                <a:gd name="T42" fmla="*/ 176 w 532"/>
                <a:gd name="T43" fmla="*/ 2 h 572"/>
                <a:gd name="T44" fmla="*/ 156 w 532"/>
                <a:gd name="T45" fmla="*/ 14 h 572"/>
                <a:gd name="T46" fmla="*/ 120 w 532"/>
                <a:gd name="T47" fmla="*/ 6 h 572"/>
                <a:gd name="T48" fmla="*/ 120 w 532"/>
                <a:gd name="T49" fmla="*/ 10 h 572"/>
                <a:gd name="T50" fmla="*/ 130 w 532"/>
                <a:gd name="T51" fmla="*/ 26 h 572"/>
                <a:gd name="T52" fmla="*/ 90 w 532"/>
                <a:gd name="T53" fmla="*/ 52 h 572"/>
                <a:gd name="T54" fmla="*/ 76 w 532"/>
                <a:gd name="T55" fmla="*/ 44 h 572"/>
                <a:gd name="T56" fmla="*/ 62 w 532"/>
                <a:gd name="T57" fmla="*/ 62 h 572"/>
                <a:gd name="T58" fmla="*/ 52 w 532"/>
                <a:gd name="T59" fmla="*/ 70 h 572"/>
                <a:gd name="T60" fmla="*/ 60 w 532"/>
                <a:gd name="T61" fmla="*/ 96 h 572"/>
                <a:gd name="T62" fmla="*/ 36 w 532"/>
                <a:gd name="T63" fmla="*/ 132 h 572"/>
                <a:gd name="T64" fmla="*/ 10 w 532"/>
                <a:gd name="T65" fmla="*/ 146 h 572"/>
                <a:gd name="T66" fmla="*/ 2 w 532"/>
                <a:gd name="T67" fmla="*/ 164 h 572"/>
                <a:gd name="T68" fmla="*/ 4 w 532"/>
                <a:gd name="T69" fmla="*/ 194 h 572"/>
                <a:gd name="T70" fmla="*/ 12 w 532"/>
                <a:gd name="T71" fmla="*/ 198 h 572"/>
                <a:gd name="T72" fmla="*/ 26 w 532"/>
                <a:gd name="T73" fmla="*/ 206 h 572"/>
                <a:gd name="T74" fmla="*/ 42 w 532"/>
                <a:gd name="T75" fmla="*/ 198 h 572"/>
                <a:gd name="T76" fmla="*/ 50 w 532"/>
                <a:gd name="T77" fmla="*/ 226 h 572"/>
                <a:gd name="T78" fmla="*/ 78 w 532"/>
                <a:gd name="T79" fmla="*/ 224 h 572"/>
                <a:gd name="T80" fmla="*/ 96 w 532"/>
                <a:gd name="T81" fmla="*/ 210 h 572"/>
                <a:gd name="T82" fmla="*/ 110 w 532"/>
                <a:gd name="T83" fmla="*/ 206 h 572"/>
                <a:gd name="T84" fmla="*/ 124 w 532"/>
                <a:gd name="T85" fmla="*/ 248 h 572"/>
                <a:gd name="T86" fmla="*/ 156 w 532"/>
                <a:gd name="T87" fmla="*/ 266 h 572"/>
                <a:gd name="T88" fmla="*/ 182 w 532"/>
                <a:gd name="T89" fmla="*/ 288 h 572"/>
                <a:gd name="T90" fmla="*/ 206 w 532"/>
                <a:gd name="T91" fmla="*/ 310 h 572"/>
                <a:gd name="T92" fmla="*/ 214 w 532"/>
                <a:gd name="T93" fmla="*/ 326 h 572"/>
                <a:gd name="T94" fmla="*/ 214 w 532"/>
                <a:gd name="T95" fmla="*/ 372 h 572"/>
                <a:gd name="T96" fmla="*/ 220 w 532"/>
                <a:gd name="T97" fmla="*/ 416 h 572"/>
                <a:gd name="T98" fmla="*/ 242 w 532"/>
                <a:gd name="T99" fmla="*/ 422 h 572"/>
                <a:gd name="T100" fmla="*/ 254 w 532"/>
                <a:gd name="T101" fmla="*/ 436 h 572"/>
                <a:gd name="T102" fmla="*/ 264 w 532"/>
                <a:gd name="T103" fmla="*/ 450 h 572"/>
                <a:gd name="T104" fmla="*/ 270 w 532"/>
                <a:gd name="T105" fmla="*/ 466 h 572"/>
                <a:gd name="T106" fmla="*/ 232 w 532"/>
                <a:gd name="T107" fmla="*/ 500 h 572"/>
                <a:gd name="T108" fmla="*/ 216 w 532"/>
                <a:gd name="T109" fmla="*/ 524 h 572"/>
                <a:gd name="T110" fmla="*/ 240 w 532"/>
                <a:gd name="T111" fmla="*/ 538 h 572"/>
                <a:gd name="T112" fmla="*/ 264 w 532"/>
                <a:gd name="T113" fmla="*/ 552 h 57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532"/>
                <a:gd name="T172" fmla="*/ 0 h 572"/>
                <a:gd name="T173" fmla="*/ 532 w 532"/>
                <a:gd name="T174" fmla="*/ 572 h 57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532" h="572">
                  <a:moveTo>
                    <a:pt x="290" y="562"/>
                  </a:moveTo>
                  <a:lnTo>
                    <a:pt x="292" y="556"/>
                  </a:lnTo>
                  <a:lnTo>
                    <a:pt x="294" y="552"/>
                  </a:lnTo>
                  <a:lnTo>
                    <a:pt x="296" y="548"/>
                  </a:lnTo>
                  <a:lnTo>
                    <a:pt x="304" y="536"/>
                  </a:lnTo>
                  <a:lnTo>
                    <a:pt x="314" y="518"/>
                  </a:lnTo>
                  <a:lnTo>
                    <a:pt x="324" y="492"/>
                  </a:lnTo>
                  <a:lnTo>
                    <a:pt x="336" y="458"/>
                  </a:lnTo>
                  <a:lnTo>
                    <a:pt x="342" y="452"/>
                  </a:lnTo>
                  <a:lnTo>
                    <a:pt x="354" y="440"/>
                  </a:lnTo>
                  <a:lnTo>
                    <a:pt x="370" y="426"/>
                  </a:lnTo>
                  <a:lnTo>
                    <a:pt x="392" y="414"/>
                  </a:lnTo>
                  <a:lnTo>
                    <a:pt x="416" y="406"/>
                  </a:lnTo>
                  <a:lnTo>
                    <a:pt x="418" y="404"/>
                  </a:lnTo>
                  <a:lnTo>
                    <a:pt x="426" y="400"/>
                  </a:lnTo>
                  <a:lnTo>
                    <a:pt x="434" y="394"/>
                  </a:lnTo>
                  <a:lnTo>
                    <a:pt x="446" y="382"/>
                  </a:lnTo>
                  <a:lnTo>
                    <a:pt x="456" y="366"/>
                  </a:lnTo>
                  <a:lnTo>
                    <a:pt x="466" y="344"/>
                  </a:lnTo>
                  <a:lnTo>
                    <a:pt x="472" y="318"/>
                  </a:lnTo>
                  <a:lnTo>
                    <a:pt x="474" y="284"/>
                  </a:lnTo>
                  <a:lnTo>
                    <a:pt x="514" y="216"/>
                  </a:lnTo>
                  <a:lnTo>
                    <a:pt x="516" y="214"/>
                  </a:lnTo>
                  <a:lnTo>
                    <a:pt x="524" y="204"/>
                  </a:lnTo>
                  <a:lnTo>
                    <a:pt x="530" y="190"/>
                  </a:lnTo>
                  <a:lnTo>
                    <a:pt x="532" y="170"/>
                  </a:lnTo>
                  <a:lnTo>
                    <a:pt x="532" y="168"/>
                  </a:lnTo>
                  <a:lnTo>
                    <a:pt x="532" y="162"/>
                  </a:lnTo>
                  <a:lnTo>
                    <a:pt x="532" y="154"/>
                  </a:lnTo>
                  <a:lnTo>
                    <a:pt x="528" y="146"/>
                  </a:lnTo>
                  <a:lnTo>
                    <a:pt x="518" y="138"/>
                  </a:lnTo>
                  <a:lnTo>
                    <a:pt x="502" y="132"/>
                  </a:lnTo>
                  <a:lnTo>
                    <a:pt x="498" y="130"/>
                  </a:lnTo>
                  <a:lnTo>
                    <a:pt x="490" y="124"/>
                  </a:lnTo>
                  <a:lnTo>
                    <a:pt x="478" y="116"/>
                  </a:lnTo>
                  <a:lnTo>
                    <a:pt x="464" y="110"/>
                  </a:lnTo>
                  <a:lnTo>
                    <a:pt x="448" y="110"/>
                  </a:lnTo>
                  <a:lnTo>
                    <a:pt x="398" y="94"/>
                  </a:lnTo>
                  <a:lnTo>
                    <a:pt x="394" y="92"/>
                  </a:lnTo>
                  <a:lnTo>
                    <a:pt x="390" y="94"/>
                  </a:lnTo>
                  <a:lnTo>
                    <a:pt x="386" y="94"/>
                  </a:lnTo>
                  <a:lnTo>
                    <a:pt x="382" y="96"/>
                  </a:lnTo>
                  <a:lnTo>
                    <a:pt x="380" y="98"/>
                  </a:lnTo>
                  <a:lnTo>
                    <a:pt x="378" y="98"/>
                  </a:lnTo>
                  <a:lnTo>
                    <a:pt x="380" y="94"/>
                  </a:lnTo>
                  <a:lnTo>
                    <a:pt x="382" y="90"/>
                  </a:lnTo>
                  <a:lnTo>
                    <a:pt x="382" y="86"/>
                  </a:lnTo>
                  <a:lnTo>
                    <a:pt x="384" y="82"/>
                  </a:lnTo>
                  <a:lnTo>
                    <a:pt x="384" y="80"/>
                  </a:lnTo>
                  <a:lnTo>
                    <a:pt x="382" y="78"/>
                  </a:lnTo>
                  <a:lnTo>
                    <a:pt x="380" y="76"/>
                  </a:lnTo>
                  <a:lnTo>
                    <a:pt x="376" y="76"/>
                  </a:lnTo>
                  <a:lnTo>
                    <a:pt x="374" y="76"/>
                  </a:lnTo>
                  <a:lnTo>
                    <a:pt x="370" y="76"/>
                  </a:lnTo>
                  <a:lnTo>
                    <a:pt x="368" y="76"/>
                  </a:lnTo>
                  <a:lnTo>
                    <a:pt x="366" y="76"/>
                  </a:lnTo>
                  <a:lnTo>
                    <a:pt x="362" y="76"/>
                  </a:lnTo>
                  <a:lnTo>
                    <a:pt x="358" y="74"/>
                  </a:lnTo>
                  <a:lnTo>
                    <a:pt x="352" y="74"/>
                  </a:lnTo>
                  <a:lnTo>
                    <a:pt x="346" y="72"/>
                  </a:lnTo>
                  <a:lnTo>
                    <a:pt x="340" y="72"/>
                  </a:lnTo>
                  <a:lnTo>
                    <a:pt x="338" y="72"/>
                  </a:lnTo>
                  <a:lnTo>
                    <a:pt x="336" y="72"/>
                  </a:lnTo>
                  <a:lnTo>
                    <a:pt x="330" y="72"/>
                  </a:lnTo>
                  <a:lnTo>
                    <a:pt x="324" y="76"/>
                  </a:lnTo>
                  <a:lnTo>
                    <a:pt x="318" y="78"/>
                  </a:lnTo>
                  <a:lnTo>
                    <a:pt x="314" y="80"/>
                  </a:lnTo>
                  <a:lnTo>
                    <a:pt x="310" y="82"/>
                  </a:lnTo>
                  <a:lnTo>
                    <a:pt x="306" y="84"/>
                  </a:lnTo>
                  <a:lnTo>
                    <a:pt x="298" y="90"/>
                  </a:lnTo>
                  <a:lnTo>
                    <a:pt x="292" y="94"/>
                  </a:lnTo>
                  <a:lnTo>
                    <a:pt x="286" y="98"/>
                  </a:lnTo>
                  <a:lnTo>
                    <a:pt x="282" y="98"/>
                  </a:lnTo>
                  <a:lnTo>
                    <a:pt x="278" y="98"/>
                  </a:lnTo>
                  <a:lnTo>
                    <a:pt x="282" y="96"/>
                  </a:lnTo>
                  <a:lnTo>
                    <a:pt x="286" y="94"/>
                  </a:lnTo>
                  <a:lnTo>
                    <a:pt x="290" y="90"/>
                  </a:lnTo>
                  <a:lnTo>
                    <a:pt x="292" y="86"/>
                  </a:lnTo>
                  <a:lnTo>
                    <a:pt x="294" y="84"/>
                  </a:lnTo>
                  <a:lnTo>
                    <a:pt x="298" y="80"/>
                  </a:lnTo>
                  <a:lnTo>
                    <a:pt x="300" y="76"/>
                  </a:lnTo>
                  <a:lnTo>
                    <a:pt x="304" y="72"/>
                  </a:lnTo>
                  <a:lnTo>
                    <a:pt x="308" y="68"/>
                  </a:lnTo>
                  <a:lnTo>
                    <a:pt x="312" y="66"/>
                  </a:lnTo>
                  <a:lnTo>
                    <a:pt x="314" y="64"/>
                  </a:lnTo>
                  <a:lnTo>
                    <a:pt x="316" y="62"/>
                  </a:lnTo>
                  <a:lnTo>
                    <a:pt x="320" y="56"/>
                  </a:lnTo>
                  <a:lnTo>
                    <a:pt x="322" y="50"/>
                  </a:lnTo>
                  <a:lnTo>
                    <a:pt x="322" y="46"/>
                  </a:lnTo>
                  <a:lnTo>
                    <a:pt x="312" y="26"/>
                  </a:lnTo>
                  <a:lnTo>
                    <a:pt x="296" y="8"/>
                  </a:lnTo>
                  <a:lnTo>
                    <a:pt x="290" y="4"/>
                  </a:lnTo>
                  <a:lnTo>
                    <a:pt x="282" y="0"/>
                  </a:lnTo>
                  <a:lnTo>
                    <a:pt x="276" y="4"/>
                  </a:lnTo>
                  <a:lnTo>
                    <a:pt x="274" y="8"/>
                  </a:lnTo>
                  <a:lnTo>
                    <a:pt x="270" y="8"/>
                  </a:lnTo>
                  <a:lnTo>
                    <a:pt x="270" y="10"/>
                  </a:lnTo>
                  <a:lnTo>
                    <a:pt x="268" y="14"/>
                  </a:lnTo>
                  <a:lnTo>
                    <a:pt x="266" y="18"/>
                  </a:lnTo>
                  <a:lnTo>
                    <a:pt x="264" y="20"/>
                  </a:lnTo>
                  <a:lnTo>
                    <a:pt x="264" y="22"/>
                  </a:lnTo>
                  <a:lnTo>
                    <a:pt x="262" y="24"/>
                  </a:lnTo>
                  <a:lnTo>
                    <a:pt x="260" y="24"/>
                  </a:lnTo>
                  <a:lnTo>
                    <a:pt x="258" y="24"/>
                  </a:lnTo>
                  <a:lnTo>
                    <a:pt x="256" y="24"/>
                  </a:lnTo>
                  <a:lnTo>
                    <a:pt x="254" y="22"/>
                  </a:lnTo>
                  <a:lnTo>
                    <a:pt x="252" y="22"/>
                  </a:lnTo>
                  <a:lnTo>
                    <a:pt x="250" y="22"/>
                  </a:lnTo>
                  <a:lnTo>
                    <a:pt x="248" y="22"/>
                  </a:lnTo>
                  <a:lnTo>
                    <a:pt x="246" y="22"/>
                  </a:lnTo>
                  <a:lnTo>
                    <a:pt x="244" y="22"/>
                  </a:lnTo>
                  <a:lnTo>
                    <a:pt x="242" y="24"/>
                  </a:lnTo>
                  <a:lnTo>
                    <a:pt x="240" y="24"/>
                  </a:lnTo>
                  <a:lnTo>
                    <a:pt x="238" y="24"/>
                  </a:lnTo>
                  <a:lnTo>
                    <a:pt x="236" y="24"/>
                  </a:lnTo>
                  <a:lnTo>
                    <a:pt x="234" y="24"/>
                  </a:lnTo>
                  <a:lnTo>
                    <a:pt x="232" y="22"/>
                  </a:lnTo>
                  <a:lnTo>
                    <a:pt x="230" y="22"/>
                  </a:lnTo>
                  <a:lnTo>
                    <a:pt x="228" y="22"/>
                  </a:lnTo>
                  <a:lnTo>
                    <a:pt x="226" y="24"/>
                  </a:lnTo>
                  <a:lnTo>
                    <a:pt x="224" y="24"/>
                  </a:lnTo>
                  <a:lnTo>
                    <a:pt x="218" y="22"/>
                  </a:lnTo>
                  <a:lnTo>
                    <a:pt x="218" y="26"/>
                  </a:lnTo>
                  <a:lnTo>
                    <a:pt x="218" y="28"/>
                  </a:lnTo>
                  <a:lnTo>
                    <a:pt x="214" y="28"/>
                  </a:lnTo>
                  <a:lnTo>
                    <a:pt x="212" y="26"/>
                  </a:lnTo>
                  <a:lnTo>
                    <a:pt x="206" y="26"/>
                  </a:lnTo>
                  <a:lnTo>
                    <a:pt x="202" y="26"/>
                  </a:lnTo>
                  <a:lnTo>
                    <a:pt x="194" y="28"/>
                  </a:lnTo>
                  <a:lnTo>
                    <a:pt x="192" y="28"/>
                  </a:lnTo>
                  <a:lnTo>
                    <a:pt x="184" y="30"/>
                  </a:lnTo>
                  <a:lnTo>
                    <a:pt x="184" y="28"/>
                  </a:lnTo>
                  <a:lnTo>
                    <a:pt x="184" y="24"/>
                  </a:lnTo>
                  <a:lnTo>
                    <a:pt x="184" y="20"/>
                  </a:lnTo>
                  <a:lnTo>
                    <a:pt x="184" y="18"/>
                  </a:lnTo>
                  <a:lnTo>
                    <a:pt x="184" y="14"/>
                  </a:lnTo>
                  <a:lnTo>
                    <a:pt x="184" y="10"/>
                  </a:lnTo>
                  <a:lnTo>
                    <a:pt x="184" y="6"/>
                  </a:lnTo>
                  <a:lnTo>
                    <a:pt x="182" y="2"/>
                  </a:lnTo>
                  <a:lnTo>
                    <a:pt x="176" y="2"/>
                  </a:lnTo>
                  <a:lnTo>
                    <a:pt x="176" y="4"/>
                  </a:lnTo>
                  <a:lnTo>
                    <a:pt x="174" y="6"/>
                  </a:lnTo>
                  <a:lnTo>
                    <a:pt x="172" y="8"/>
                  </a:lnTo>
                  <a:lnTo>
                    <a:pt x="166" y="6"/>
                  </a:lnTo>
                  <a:lnTo>
                    <a:pt x="156" y="10"/>
                  </a:lnTo>
                  <a:lnTo>
                    <a:pt x="156" y="14"/>
                  </a:lnTo>
                  <a:lnTo>
                    <a:pt x="142" y="16"/>
                  </a:lnTo>
                  <a:lnTo>
                    <a:pt x="138" y="10"/>
                  </a:lnTo>
                  <a:lnTo>
                    <a:pt x="136" y="10"/>
                  </a:lnTo>
                  <a:lnTo>
                    <a:pt x="134" y="10"/>
                  </a:lnTo>
                  <a:lnTo>
                    <a:pt x="128" y="8"/>
                  </a:lnTo>
                  <a:lnTo>
                    <a:pt x="124" y="8"/>
                  </a:lnTo>
                  <a:lnTo>
                    <a:pt x="120" y="6"/>
                  </a:lnTo>
                  <a:lnTo>
                    <a:pt x="116" y="4"/>
                  </a:lnTo>
                  <a:lnTo>
                    <a:pt x="116" y="6"/>
                  </a:lnTo>
                  <a:lnTo>
                    <a:pt x="116" y="8"/>
                  </a:lnTo>
                  <a:lnTo>
                    <a:pt x="116" y="10"/>
                  </a:lnTo>
                  <a:lnTo>
                    <a:pt x="118" y="10"/>
                  </a:lnTo>
                  <a:lnTo>
                    <a:pt x="120" y="10"/>
                  </a:lnTo>
                  <a:lnTo>
                    <a:pt x="122" y="12"/>
                  </a:lnTo>
                  <a:lnTo>
                    <a:pt x="124" y="14"/>
                  </a:lnTo>
                  <a:lnTo>
                    <a:pt x="124" y="18"/>
                  </a:lnTo>
                  <a:lnTo>
                    <a:pt x="124" y="22"/>
                  </a:lnTo>
                  <a:lnTo>
                    <a:pt x="126" y="24"/>
                  </a:lnTo>
                  <a:lnTo>
                    <a:pt x="128" y="26"/>
                  </a:lnTo>
                  <a:lnTo>
                    <a:pt x="130" y="26"/>
                  </a:lnTo>
                  <a:lnTo>
                    <a:pt x="134" y="26"/>
                  </a:lnTo>
                  <a:lnTo>
                    <a:pt x="136" y="26"/>
                  </a:lnTo>
                  <a:lnTo>
                    <a:pt x="136" y="34"/>
                  </a:lnTo>
                  <a:lnTo>
                    <a:pt x="128" y="38"/>
                  </a:lnTo>
                  <a:lnTo>
                    <a:pt x="110" y="58"/>
                  </a:lnTo>
                  <a:lnTo>
                    <a:pt x="92" y="52"/>
                  </a:lnTo>
                  <a:lnTo>
                    <a:pt x="90" y="52"/>
                  </a:lnTo>
                  <a:lnTo>
                    <a:pt x="88" y="52"/>
                  </a:lnTo>
                  <a:lnTo>
                    <a:pt x="84" y="50"/>
                  </a:lnTo>
                  <a:lnTo>
                    <a:pt x="80" y="50"/>
                  </a:lnTo>
                  <a:lnTo>
                    <a:pt x="78" y="50"/>
                  </a:lnTo>
                  <a:lnTo>
                    <a:pt x="78" y="46"/>
                  </a:lnTo>
                  <a:lnTo>
                    <a:pt x="76" y="44"/>
                  </a:lnTo>
                  <a:lnTo>
                    <a:pt x="76" y="42"/>
                  </a:lnTo>
                  <a:lnTo>
                    <a:pt x="74" y="40"/>
                  </a:lnTo>
                  <a:lnTo>
                    <a:pt x="52" y="44"/>
                  </a:lnTo>
                  <a:lnTo>
                    <a:pt x="52" y="52"/>
                  </a:lnTo>
                  <a:lnTo>
                    <a:pt x="60" y="52"/>
                  </a:lnTo>
                  <a:lnTo>
                    <a:pt x="62" y="62"/>
                  </a:lnTo>
                  <a:lnTo>
                    <a:pt x="60" y="60"/>
                  </a:lnTo>
                  <a:lnTo>
                    <a:pt x="58" y="60"/>
                  </a:lnTo>
                  <a:lnTo>
                    <a:pt x="56" y="58"/>
                  </a:lnTo>
                  <a:lnTo>
                    <a:pt x="54" y="58"/>
                  </a:lnTo>
                  <a:lnTo>
                    <a:pt x="52" y="60"/>
                  </a:lnTo>
                  <a:lnTo>
                    <a:pt x="52" y="70"/>
                  </a:lnTo>
                  <a:lnTo>
                    <a:pt x="54" y="70"/>
                  </a:lnTo>
                  <a:lnTo>
                    <a:pt x="54" y="72"/>
                  </a:lnTo>
                  <a:lnTo>
                    <a:pt x="56" y="76"/>
                  </a:lnTo>
                  <a:lnTo>
                    <a:pt x="58" y="80"/>
                  </a:lnTo>
                  <a:lnTo>
                    <a:pt x="60" y="86"/>
                  </a:lnTo>
                  <a:lnTo>
                    <a:pt x="60" y="92"/>
                  </a:lnTo>
                  <a:lnTo>
                    <a:pt x="60" y="96"/>
                  </a:lnTo>
                  <a:lnTo>
                    <a:pt x="52" y="126"/>
                  </a:lnTo>
                  <a:lnTo>
                    <a:pt x="50" y="132"/>
                  </a:lnTo>
                  <a:lnTo>
                    <a:pt x="44" y="132"/>
                  </a:lnTo>
                  <a:lnTo>
                    <a:pt x="42" y="130"/>
                  </a:lnTo>
                  <a:lnTo>
                    <a:pt x="38" y="130"/>
                  </a:lnTo>
                  <a:lnTo>
                    <a:pt x="36" y="132"/>
                  </a:lnTo>
                  <a:lnTo>
                    <a:pt x="34" y="132"/>
                  </a:lnTo>
                  <a:lnTo>
                    <a:pt x="32" y="132"/>
                  </a:lnTo>
                  <a:lnTo>
                    <a:pt x="28" y="134"/>
                  </a:lnTo>
                  <a:lnTo>
                    <a:pt x="22" y="134"/>
                  </a:lnTo>
                  <a:lnTo>
                    <a:pt x="18" y="138"/>
                  </a:lnTo>
                  <a:lnTo>
                    <a:pt x="14" y="142"/>
                  </a:lnTo>
                  <a:lnTo>
                    <a:pt x="10" y="146"/>
                  </a:lnTo>
                  <a:lnTo>
                    <a:pt x="10" y="148"/>
                  </a:lnTo>
                  <a:lnTo>
                    <a:pt x="10" y="152"/>
                  </a:lnTo>
                  <a:lnTo>
                    <a:pt x="8" y="156"/>
                  </a:lnTo>
                  <a:lnTo>
                    <a:pt x="6" y="158"/>
                  </a:lnTo>
                  <a:lnTo>
                    <a:pt x="6" y="160"/>
                  </a:lnTo>
                  <a:lnTo>
                    <a:pt x="4" y="162"/>
                  </a:lnTo>
                  <a:lnTo>
                    <a:pt x="2" y="164"/>
                  </a:lnTo>
                  <a:lnTo>
                    <a:pt x="0" y="168"/>
                  </a:lnTo>
                  <a:lnTo>
                    <a:pt x="0" y="174"/>
                  </a:lnTo>
                  <a:lnTo>
                    <a:pt x="0" y="182"/>
                  </a:lnTo>
                  <a:lnTo>
                    <a:pt x="2" y="188"/>
                  </a:lnTo>
                  <a:lnTo>
                    <a:pt x="2" y="190"/>
                  </a:lnTo>
                  <a:lnTo>
                    <a:pt x="4" y="192"/>
                  </a:lnTo>
                  <a:lnTo>
                    <a:pt x="4" y="194"/>
                  </a:lnTo>
                  <a:lnTo>
                    <a:pt x="6" y="198"/>
                  </a:lnTo>
                  <a:lnTo>
                    <a:pt x="6" y="200"/>
                  </a:lnTo>
                  <a:lnTo>
                    <a:pt x="4" y="200"/>
                  </a:lnTo>
                  <a:lnTo>
                    <a:pt x="6" y="200"/>
                  </a:lnTo>
                  <a:lnTo>
                    <a:pt x="10" y="198"/>
                  </a:lnTo>
                  <a:lnTo>
                    <a:pt x="12" y="198"/>
                  </a:lnTo>
                  <a:lnTo>
                    <a:pt x="14" y="200"/>
                  </a:lnTo>
                  <a:lnTo>
                    <a:pt x="16" y="202"/>
                  </a:lnTo>
                  <a:lnTo>
                    <a:pt x="18" y="204"/>
                  </a:lnTo>
                  <a:lnTo>
                    <a:pt x="22" y="204"/>
                  </a:lnTo>
                  <a:lnTo>
                    <a:pt x="26" y="206"/>
                  </a:lnTo>
                  <a:lnTo>
                    <a:pt x="30" y="206"/>
                  </a:lnTo>
                  <a:lnTo>
                    <a:pt x="34" y="204"/>
                  </a:lnTo>
                  <a:lnTo>
                    <a:pt x="36" y="202"/>
                  </a:lnTo>
                  <a:lnTo>
                    <a:pt x="38" y="200"/>
                  </a:lnTo>
                  <a:lnTo>
                    <a:pt x="42" y="198"/>
                  </a:lnTo>
                  <a:lnTo>
                    <a:pt x="42" y="196"/>
                  </a:lnTo>
                  <a:lnTo>
                    <a:pt x="42" y="222"/>
                  </a:lnTo>
                  <a:lnTo>
                    <a:pt x="42" y="224"/>
                  </a:lnTo>
                  <a:lnTo>
                    <a:pt x="44" y="224"/>
                  </a:lnTo>
                  <a:lnTo>
                    <a:pt x="48" y="226"/>
                  </a:lnTo>
                  <a:lnTo>
                    <a:pt x="50" y="226"/>
                  </a:lnTo>
                  <a:lnTo>
                    <a:pt x="54" y="226"/>
                  </a:lnTo>
                  <a:lnTo>
                    <a:pt x="58" y="226"/>
                  </a:lnTo>
                  <a:lnTo>
                    <a:pt x="64" y="226"/>
                  </a:lnTo>
                  <a:lnTo>
                    <a:pt x="70" y="226"/>
                  </a:lnTo>
                  <a:lnTo>
                    <a:pt x="74" y="224"/>
                  </a:lnTo>
                  <a:lnTo>
                    <a:pt x="78" y="224"/>
                  </a:lnTo>
                  <a:lnTo>
                    <a:pt x="80" y="222"/>
                  </a:lnTo>
                  <a:lnTo>
                    <a:pt x="84" y="218"/>
                  </a:lnTo>
                  <a:lnTo>
                    <a:pt x="86" y="216"/>
                  </a:lnTo>
                  <a:lnTo>
                    <a:pt x="86" y="214"/>
                  </a:lnTo>
                  <a:lnTo>
                    <a:pt x="90" y="212"/>
                  </a:lnTo>
                  <a:lnTo>
                    <a:pt x="94" y="210"/>
                  </a:lnTo>
                  <a:lnTo>
                    <a:pt x="96" y="210"/>
                  </a:lnTo>
                  <a:lnTo>
                    <a:pt x="100" y="212"/>
                  </a:lnTo>
                  <a:lnTo>
                    <a:pt x="102" y="212"/>
                  </a:lnTo>
                  <a:lnTo>
                    <a:pt x="104" y="210"/>
                  </a:lnTo>
                  <a:lnTo>
                    <a:pt x="106" y="208"/>
                  </a:lnTo>
                  <a:lnTo>
                    <a:pt x="108" y="206"/>
                  </a:lnTo>
                  <a:lnTo>
                    <a:pt x="110" y="206"/>
                  </a:lnTo>
                  <a:lnTo>
                    <a:pt x="112" y="206"/>
                  </a:lnTo>
                  <a:lnTo>
                    <a:pt x="112" y="208"/>
                  </a:lnTo>
                  <a:lnTo>
                    <a:pt x="112" y="212"/>
                  </a:lnTo>
                  <a:lnTo>
                    <a:pt x="112" y="216"/>
                  </a:lnTo>
                  <a:lnTo>
                    <a:pt x="112" y="226"/>
                  </a:lnTo>
                  <a:lnTo>
                    <a:pt x="114" y="238"/>
                  </a:lnTo>
                  <a:lnTo>
                    <a:pt x="124" y="248"/>
                  </a:lnTo>
                  <a:lnTo>
                    <a:pt x="136" y="252"/>
                  </a:lnTo>
                  <a:lnTo>
                    <a:pt x="146" y="250"/>
                  </a:lnTo>
                  <a:lnTo>
                    <a:pt x="148" y="252"/>
                  </a:lnTo>
                  <a:lnTo>
                    <a:pt x="148" y="254"/>
                  </a:lnTo>
                  <a:lnTo>
                    <a:pt x="150" y="258"/>
                  </a:lnTo>
                  <a:lnTo>
                    <a:pt x="152" y="262"/>
                  </a:lnTo>
                  <a:lnTo>
                    <a:pt x="156" y="266"/>
                  </a:lnTo>
                  <a:lnTo>
                    <a:pt x="162" y="268"/>
                  </a:lnTo>
                  <a:lnTo>
                    <a:pt x="164" y="268"/>
                  </a:lnTo>
                  <a:lnTo>
                    <a:pt x="166" y="272"/>
                  </a:lnTo>
                  <a:lnTo>
                    <a:pt x="170" y="274"/>
                  </a:lnTo>
                  <a:lnTo>
                    <a:pt x="174" y="278"/>
                  </a:lnTo>
                  <a:lnTo>
                    <a:pt x="178" y="284"/>
                  </a:lnTo>
                  <a:lnTo>
                    <a:pt x="182" y="288"/>
                  </a:lnTo>
                  <a:lnTo>
                    <a:pt x="182" y="294"/>
                  </a:lnTo>
                  <a:lnTo>
                    <a:pt x="206" y="296"/>
                  </a:lnTo>
                  <a:lnTo>
                    <a:pt x="206" y="298"/>
                  </a:lnTo>
                  <a:lnTo>
                    <a:pt x="204" y="300"/>
                  </a:lnTo>
                  <a:lnTo>
                    <a:pt x="204" y="304"/>
                  </a:lnTo>
                  <a:lnTo>
                    <a:pt x="204" y="308"/>
                  </a:lnTo>
                  <a:lnTo>
                    <a:pt x="206" y="310"/>
                  </a:lnTo>
                  <a:lnTo>
                    <a:pt x="208" y="312"/>
                  </a:lnTo>
                  <a:lnTo>
                    <a:pt x="210" y="312"/>
                  </a:lnTo>
                  <a:lnTo>
                    <a:pt x="212" y="314"/>
                  </a:lnTo>
                  <a:lnTo>
                    <a:pt x="214" y="318"/>
                  </a:lnTo>
                  <a:lnTo>
                    <a:pt x="214" y="322"/>
                  </a:lnTo>
                  <a:lnTo>
                    <a:pt x="214" y="326"/>
                  </a:lnTo>
                  <a:lnTo>
                    <a:pt x="214" y="338"/>
                  </a:lnTo>
                  <a:lnTo>
                    <a:pt x="214" y="350"/>
                  </a:lnTo>
                  <a:lnTo>
                    <a:pt x="214" y="362"/>
                  </a:lnTo>
                  <a:lnTo>
                    <a:pt x="210" y="368"/>
                  </a:lnTo>
                  <a:lnTo>
                    <a:pt x="212" y="368"/>
                  </a:lnTo>
                  <a:lnTo>
                    <a:pt x="212" y="370"/>
                  </a:lnTo>
                  <a:lnTo>
                    <a:pt x="214" y="372"/>
                  </a:lnTo>
                  <a:lnTo>
                    <a:pt x="214" y="374"/>
                  </a:lnTo>
                  <a:lnTo>
                    <a:pt x="214" y="380"/>
                  </a:lnTo>
                  <a:lnTo>
                    <a:pt x="216" y="384"/>
                  </a:lnTo>
                  <a:lnTo>
                    <a:pt x="216" y="396"/>
                  </a:lnTo>
                  <a:lnTo>
                    <a:pt x="218" y="408"/>
                  </a:lnTo>
                  <a:lnTo>
                    <a:pt x="218" y="416"/>
                  </a:lnTo>
                  <a:lnTo>
                    <a:pt x="220" y="416"/>
                  </a:lnTo>
                  <a:lnTo>
                    <a:pt x="220" y="418"/>
                  </a:lnTo>
                  <a:lnTo>
                    <a:pt x="222" y="420"/>
                  </a:lnTo>
                  <a:lnTo>
                    <a:pt x="226" y="420"/>
                  </a:lnTo>
                  <a:lnTo>
                    <a:pt x="236" y="424"/>
                  </a:lnTo>
                  <a:lnTo>
                    <a:pt x="238" y="422"/>
                  </a:lnTo>
                  <a:lnTo>
                    <a:pt x="240" y="422"/>
                  </a:lnTo>
                  <a:lnTo>
                    <a:pt x="242" y="422"/>
                  </a:lnTo>
                  <a:lnTo>
                    <a:pt x="244" y="422"/>
                  </a:lnTo>
                  <a:lnTo>
                    <a:pt x="246" y="422"/>
                  </a:lnTo>
                  <a:lnTo>
                    <a:pt x="248" y="424"/>
                  </a:lnTo>
                  <a:lnTo>
                    <a:pt x="250" y="428"/>
                  </a:lnTo>
                  <a:lnTo>
                    <a:pt x="252" y="432"/>
                  </a:lnTo>
                  <a:lnTo>
                    <a:pt x="254" y="436"/>
                  </a:lnTo>
                  <a:lnTo>
                    <a:pt x="256" y="442"/>
                  </a:lnTo>
                  <a:lnTo>
                    <a:pt x="256" y="446"/>
                  </a:lnTo>
                  <a:lnTo>
                    <a:pt x="256" y="448"/>
                  </a:lnTo>
                  <a:lnTo>
                    <a:pt x="260" y="450"/>
                  </a:lnTo>
                  <a:lnTo>
                    <a:pt x="264" y="450"/>
                  </a:lnTo>
                  <a:lnTo>
                    <a:pt x="266" y="452"/>
                  </a:lnTo>
                  <a:lnTo>
                    <a:pt x="268" y="452"/>
                  </a:lnTo>
                  <a:lnTo>
                    <a:pt x="270" y="454"/>
                  </a:lnTo>
                  <a:lnTo>
                    <a:pt x="270" y="458"/>
                  </a:lnTo>
                  <a:lnTo>
                    <a:pt x="270" y="462"/>
                  </a:lnTo>
                  <a:lnTo>
                    <a:pt x="270" y="466"/>
                  </a:lnTo>
                  <a:lnTo>
                    <a:pt x="266" y="472"/>
                  </a:lnTo>
                  <a:lnTo>
                    <a:pt x="264" y="474"/>
                  </a:lnTo>
                  <a:lnTo>
                    <a:pt x="258" y="480"/>
                  </a:lnTo>
                  <a:lnTo>
                    <a:pt x="248" y="488"/>
                  </a:lnTo>
                  <a:lnTo>
                    <a:pt x="240" y="494"/>
                  </a:lnTo>
                  <a:lnTo>
                    <a:pt x="234" y="500"/>
                  </a:lnTo>
                  <a:lnTo>
                    <a:pt x="232" y="500"/>
                  </a:lnTo>
                  <a:lnTo>
                    <a:pt x="230" y="502"/>
                  </a:lnTo>
                  <a:lnTo>
                    <a:pt x="228" y="506"/>
                  </a:lnTo>
                  <a:lnTo>
                    <a:pt x="224" y="510"/>
                  </a:lnTo>
                  <a:lnTo>
                    <a:pt x="220" y="514"/>
                  </a:lnTo>
                  <a:lnTo>
                    <a:pt x="218" y="518"/>
                  </a:lnTo>
                  <a:lnTo>
                    <a:pt x="216" y="522"/>
                  </a:lnTo>
                  <a:lnTo>
                    <a:pt x="216" y="524"/>
                  </a:lnTo>
                  <a:lnTo>
                    <a:pt x="218" y="524"/>
                  </a:lnTo>
                  <a:lnTo>
                    <a:pt x="220" y="522"/>
                  </a:lnTo>
                  <a:lnTo>
                    <a:pt x="224" y="524"/>
                  </a:lnTo>
                  <a:lnTo>
                    <a:pt x="226" y="526"/>
                  </a:lnTo>
                  <a:lnTo>
                    <a:pt x="230" y="530"/>
                  </a:lnTo>
                  <a:lnTo>
                    <a:pt x="240" y="538"/>
                  </a:lnTo>
                  <a:lnTo>
                    <a:pt x="240" y="540"/>
                  </a:lnTo>
                  <a:lnTo>
                    <a:pt x="244" y="540"/>
                  </a:lnTo>
                  <a:lnTo>
                    <a:pt x="248" y="542"/>
                  </a:lnTo>
                  <a:lnTo>
                    <a:pt x="254" y="544"/>
                  </a:lnTo>
                  <a:lnTo>
                    <a:pt x="258" y="546"/>
                  </a:lnTo>
                  <a:lnTo>
                    <a:pt x="262" y="548"/>
                  </a:lnTo>
                  <a:lnTo>
                    <a:pt x="264" y="552"/>
                  </a:lnTo>
                  <a:lnTo>
                    <a:pt x="278" y="568"/>
                  </a:lnTo>
                  <a:lnTo>
                    <a:pt x="282" y="572"/>
                  </a:lnTo>
                  <a:lnTo>
                    <a:pt x="290" y="562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82" name="Freeform 147"/>
            <p:cNvSpPr>
              <a:spLocks/>
            </p:cNvSpPr>
            <p:nvPr/>
          </p:nvSpPr>
          <p:spPr bwMode="gray">
            <a:xfrm>
              <a:off x="4479" y="3354"/>
              <a:ext cx="150" cy="756"/>
            </a:xfrm>
            <a:custGeom>
              <a:avLst/>
              <a:gdLst>
                <a:gd name="T0" fmla="*/ 130 w 150"/>
                <a:gd name="T1" fmla="*/ 742 h 756"/>
                <a:gd name="T2" fmla="*/ 102 w 150"/>
                <a:gd name="T3" fmla="*/ 748 h 756"/>
                <a:gd name="T4" fmla="*/ 92 w 150"/>
                <a:gd name="T5" fmla="*/ 748 h 756"/>
                <a:gd name="T6" fmla="*/ 54 w 150"/>
                <a:gd name="T7" fmla="*/ 716 h 756"/>
                <a:gd name="T8" fmla="*/ 70 w 150"/>
                <a:gd name="T9" fmla="*/ 688 h 756"/>
                <a:gd name="T10" fmla="*/ 58 w 150"/>
                <a:gd name="T11" fmla="*/ 678 h 756"/>
                <a:gd name="T12" fmla="*/ 42 w 150"/>
                <a:gd name="T13" fmla="*/ 678 h 756"/>
                <a:gd name="T14" fmla="*/ 34 w 150"/>
                <a:gd name="T15" fmla="*/ 686 h 756"/>
                <a:gd name="T16" fmla="*/ 0 w 150"/>
                <a:gd name="T17" fmla="*/ 622 h 756"/>
                <a:gd name="T18" fmla="*/ 8 w 150"/>
                <a:gd name="T19" fmla="*/ 540 h 756"/>
                <a:gd name="T20" fmla="*/ 30 w 150"/>
                <a:gd name="T21" fmla="*/ 452 h 756"/>
                <a:gd name="T22" fmla="*/ 28 w 150"/>
                <a:gd name="T23" fmla="*/ 398 h 756"/>
                <a:gd name="T24" fmla="*/ 48 w 150"/>
                <a:gd name="T25" fmla="*/ 368 h 756"/>
                <a:gd name="T26" fmla="*/ 46 w 150"/>
                <a:gd name="T27" fmla="*/ 336 h 756"/>
                <a:gd name="T28" fmla="*/ 38 w 150"/>
                <a:gd name="T29" fmla="*/ 352 h 756"/>
                <a:gd name="T30" fmla="*/ 36 w 150"/>
                <a:gd name="T31" fmla="*/ 372 h 756"/>
                <a:gd name="T32" fmla="*/ 30 w 150"/>
                <a:gd name="T33" fmla="*/ 380 h 756"/>
                <a:gd name="T34" fmla="*/ 50 w 150"/>
                <a:gd name="T35" fmla="*/ 260 h 756"/>
                <a:gd name="T36" fmla="*/ 56 w 150"/>
                <a:gd name="T37" fmla="*/ 214 h 756"/>
                <a:gd name="T38" fmla="*/ 66 w 150"/>
                <a:gd name="T39" fmla="*/ 184 h 756"/>
                <a:gd name="T40" fmla="*/ 66 w 150"/>
                <a:gd name="T41" fmla="*/ 166 h 756"/>
                <a:gd name="T42" fmla="*/ 68 w 150"/>
                <a:gd name="T43" fmla="*/ 150 h 756"/>
                <a:gd name="T44" fmla="*/ 70 w 150"/>
                <a:gd name="T45" fmla="*/ 134 h 756"/>
                <a:gd name="T46" fmla="*/ 68 w 150"/>
                <a:gd name="T47" fmla="*/ 110 h 756"/>
                <a:gd name="T48" fmla="*/ 72 w 150"/>
                <a:gd name="T49" fmla="*/ 88 h 756"/>
                <a:gd name="T50" fmla="*/ 64 w 150"/>
                <a:gd name="T51" fmla="*/ 30 h 756"/>
                <a:gd name="T52" fmla="*/ 46 w 150"/>
                <a:gd name="T53" fmla="*/ 10 h 756"/>
                <a:gd name="T54" fmla="*/ 60 w 150"/>
                <a:gd name="T55" fmla="*/ 6 h 756"/>
                <a:gd name="T56" fmla="*/ 74 w 150"/>
                <a:gd name="T57" fmla="*/ 8 h 756"/>
                <a:gd name="T58" fmla="*/ 100 w 150"/>
                <a:gd name="T59" fmla="*/ 46 h 756"/>
                <a:gd name="T60" fmla="*/ 110 w 150"/>
                <a:gd name="T61" fmla="*/ 106 h 756"/>
                <a:gd name="T62" fmla="*/ 116 w 150"/>
                <a:gd name="T63" fmla="*/ 108 h 756"/>
                <a:gd name="T64" fmla="*/ 118 w 150"/>
                <a:gd name="T65" fmla="*/ 116 h 756"/>
                <a:gd name="T66" fmla="*/ 114 w 150"/>
                <a:gd name="T67" fmla="*/ 126 h 756"/>
                <a:gd name="T68" fmla="*/ 104 w 150"/>
                <a:gd name="T69" fmla="*/ 146 h 756"/>
                <a:gd name="T70" fmla="*/ 88 w 150"/>
                <a:gd name="T71" fmla="*/ 178 h 756"/>
                <a:gd name="T72" fmla="*/ 82 w 150"/>
                <a:gd name="T73" fmla="*/ 214 h 756"/>
                <a:gd name="T74" fmla="*/ 80 w 150"/>
                <a:gd name="T75" fmla="*/ 326 h 756"/>
                <a:gd name="T76" fmla="*/ 68 w 150"/>
                <a:gd name="T77" fmla="*/ 344 h 756"/>
                <a:gd name="T78" fmla="*/ 58 w 150"/>
                <a:gd name="T79" fmla="*/ 370 h 756"/>
                <a:gd name="T80" fmla="*/ 60 w 150"/>
                <a:gd name="T81" fmla="*/ 398 h 756"/>
                <a:gd name="T82" fmla="*/ 56 w 150"/>
                <a:gd name="T83" fmla="*/ 420 h 756"/>
                <a:gd name="T84" fmla="*/ 56 w 150"/>
                <a:gd name="T85" fmla="*/ 458 h 756"/>
                <a:gd name="T86" fmla="*/ 54 w 150"/>
                <a:gd name="T87" fmla="*/ 470 h 756"/>
                <a:gd name="T88" fmla="*/ 58 w 150"/>
                <a:gd name="T89" fmla="*/ 478 h 756"/>
                <a:gd name="T90" fmla="*/ 56 w 150"/>
                <a:gd name="T91" fmla="*/ 516 h 756"/>
                <a:gd name="T92" fmla="*/ 46 w 150"/>
                <a:gd name="T93" fmla="*/ 526 h 756"/>
                <a:gd name="T94" fmla="*/ 38 w 150"/>
                <a:gd name="T95" fmla="*/ 554 h 756"/>
                <a:gd name="T96" fmla="*/ 38 w 150"/>
                <a:gd name="T97" fmla="*/ 618 h 756"/>
                <a:gd name="T98" fmla="*/ 38 w 150"/>
                <a:gd name="T99" fmla="*/ 642 h 756"/>
                <a:gd name="T100" fmla="*/ 90 w 150"/>
                <a:gd name="T101" fmla="*/ 658 h 756"/>
                <a:gd name="T102" fmla="*/ 92 w 150"/>
                <a:gd name="T103" fmla="*/ 676 h 756"/>
                <a:gd name="T104" fmla="*/ 150 w 150"/>
                <a:gd name="T105" fmla="*/ 748 h 75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50"/>
                <a:gd name="T160" fmla="*/ 0 h 756"/>
                <a:gd name="T161" fmla="*/ 150 w 150"/>
                <a:gd name="T162" fmla="*/ 756 h 75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50" h="756">
                  <a:moveTo>
                    <a:pt x="150" y="748"/>
                  </a:moveTo>
                  <a:lnTo>
                    <a:pt x="144" y="752"/>
                  </a:lnTo>
                  <a:lnTo>
                    <a:pt x="136" y="748"/>
                  </a:lnTo>
                  <a:lnTo>
                    <a:pt x="130" y="742"/>
                  </a:lnTo>
                  <a:lnTo>
                    <a:pt x="122" y="744"/>
                  </a:lnTo>
                  <a:lnTo>
                    <a:pt x="112" y="750"/>
                  </a:lnTo>
                  <a:lnTo>
                    <a:pt x="106" y="756"/>
                  </a:lnTo>
                  <a:lnTo>
                    <a:pt x="102" y="748"/>
                  </a:lnTo>
                  <a:lnTo>
                    <a:pt x="104" y="738"/>
                  </a:lnTo>
                  <a:lnTo>
                    <a:pt x="102" y="732"/>
                  </a:lnTo>
                  <a:lnTo>
                    <a:pt x="92" y="736"/>
                  </a:lnTo>
                  <a:lnTo>
                    <a:pt x="92" y="748"/>
                  </a:lnTo>
                  <a:lnTo>
                    <a:pt x="76" y="748"/>
                  </a:lnTo>
                  <a:lnTo>
                    <a:pt x="70" y="728"/>
                  </a:lnTo>
                  <a:lnTo>
                    <a:pt x="54" y="730"/>
                  </a:lnTo>
                  <a:lnTo>
                    <a:pt x="54" y="716"/>
                  </a:lnTo>
                  <a:lnTo>
                    <a:pt x="66" y="712"/>
                  </a:lnTo>
                  <a:lnTo>
                    <a:pt x="72" y="694"/>
                  </a:lnTo>
                  <a:lnTo>
                    <a:pt x="72" y="690"/>
                  </a:lnTo>
                  <a:lnTo>
                    <a:pt x="70" y="688"/>
                  </a:lnTo>
                  <a:lnTo>
                    <a:pt x="66" y="684"/>
                  </a:lnTo>
                  <a:lnTo>
                    <a:pt x="62" y="682"/>
                  </a:lnTo>
                  <a:lnTo>
                    <a:pt x="60" y="680"/>
                  </a:lnTo>
                  <a:lnTo>
                    <a:pt x="58" y="678"/>
                  </a:lnTo>
                  <a:lnTo>
                    <a:pt x="56" y="676"/>
                  </a:lnTo>
                  <a:lnTo>
                    <a:pt x="50" y="676"/>
                  </a:lnTo>
                  <a:lnTo>
                    <a:pt x="46" y="676"/>
                  </a:lnTo>
                  <a:lnTo>
                    <a:pt x="42" y="678"/>
                  </a:lnTo>
                  <a:lnTo>
                    <a:pt x="38" y="680"/>
                  </a:lnTo>
                  <a:lnTo>
                    <a:pt x="36" y="682"/>
                  </a:lnTo>
                  <a:lnTo>
                    <a:pt x="34" y="684"/>
                  </a:lnTo>
                  <a:lnTo>
                    <a:pt x="34" y="686"/>
                  </a:lnTo>
                  <a:lnTo>
                    <a:pt x="2" y="654"/>
                  </a:lnTo>
                  <a:lnTo>
                    <a:pt x="0" y="642"/>
                  </a:lnTo>
                  <a:lnTo>
                    <a:pt x="0" y="622"/>
                  </a:lnTo>
                  <a:lnTo>
                    <a:pt x="0" y="600"/>
                  </a:lnTo>
                  <a:lnTo>
                    <a:pt x="4" y="576"/>
                  </a:lnTo>
                  <a:lnTo>
                    <a:pt x="6" y="554"/>
                  </a:lnTo>
                  <a:lnTo>
                    <a:pt x="8" y="540"/>
                  </a:lnTo>
                  <a:lnTo>
                    <a:pt x="8" y="534"/>
                  </a:lnTo>
                  <a:lnTo>
                    <a:pt x="26" y="510"/>
                  </a:lnTo>
                  <a:lnTo>
                    <a:pt x="30" y="484"/>
                  </a:lnTo>
                  <a:lnTo>
                    <a:pt x="30" y="452"/>
                  </a:lnTo>
                  <a:lnTo>
                    <a:pt x="16" y="432"/>
                  </a:lnTo>
                  <a:lnTo>
                    <a:pt x="34" y="414"/>
                  </a:lnTo>
                  <a:lnTo>
                    <a:pt x="36" y="398"/>
                  </a:lnTo>
                  <a:lnTo>
                    <a:pt x="28" y="398"/>
                  </a:lnTo>
                  <a:lnTo>
                    <a:pt x="32" y="388"/>
                  </a:lnTo>
                  <a:lnTo>
                    <a:pt x="38" y="388"/>
                  </a:lnTo>
                  <a:lnTo>
                    <a:pt x="46" y="384"/>
                  </a:lnTo>
                  <a:lnTo>
                    <a:pt x="48" y="368"/>
                  </a:lnTo>
                  <a:lnTo>
                    <a:pt x="48" y="358"/>
                  </a:lnTo>
                  <a:lnTo>
                    <a:pt x="50" y="348"/>
                  </a:lnTo>
                  <a:lnTo>
                    <a:pt x="54" y="332"/>
                  </a:lnTo>
                  <a:lnTo>
                    <a:pt x="46" y="336"/>
                  </a:lnTo>
                  <a:lnTo>
                    <a:pt x="42" y="344"/>
                  </a:lnTo>
                  <a:lnTo>
                    <a:pt x="40" y="346"/>
                  </a:lnTo>
                  <a:lnTo>
                    <a:pt x="40" y="348"/>
                  </a:lnTo>
                  <a:lnTo>
                    <a:pt x="38" y="352"/>
                  </a:lnTo>
                  <a:lnTo>
                    <a:pt x="38" y="356"/>
                  </a:lnTo>
                  <a:lnTo>
                    <a:pt x="38" y="362"/>
                  </a:lnTo>
                  <a:lnTo>
                    <a:pt x="38" y="368"/>
                  </a:lnTo>
                  <a:lnTo>
                    <a:pt x="36" y="372"/>
                  </a:lnTo>
                  <a:lnTo>
                    <a:pt x="34" y="376"/>
                  </a:lnTo>
                  <a:lnTo>
                    <a:pt x="32" y="378"/>
                  </a:lnTo>
                  <a:lnTo>
                    <a:pt x="30" y="378"/>
                  </a:lnTo>
                  <a:lnTo>
                    <a:pt x="30" y="380"/>
                  </a:lnTo>
                  <a:lnTo>
                    <a:pt x="28" y="352"/>
                  </a:lnTo>
                  <a:lnTo>
                    <a:pt x="40" y="314"/>
                  </a:lnTo>
                  <a:lnTo>
                    <a:pt x="46" y="282"/>
                  </a:lnTo>
                  <a:lnTo>
                    <a:pt x="50" y="260"/>
                  </a:lnTo>
                  <a:lnTo>
                    <a:pt x="50" y="244"/>
                  </a:lnTo>
                  <a:lnTo>
                    <a:pt x="50" y="240"/>
                  </a:lnTo>
                  <a:lnTo>
                    <a:pt x="50" y="228"/>
                  </a:lnTo>
                  <a:lnTo>
                    <a:pt x="56" y="214"/>
                  </a:lnTo>
                  <a:lnTo>
                    <a:pt x="60" y="200"/>
                  </a:lnTo>
                  <a:lnTo>
                    <a:pt x="64" y="190"/>
                  </a:lnTo>
                  <a:lnTo>
                    <a:pt x="66" y="186"/>
                  </a:lnTo>
                  <a:lnTo>
                    <a:pt x="66" y="184"/>
                  </a:lnTo>
                  <a:lnTo>
                    <a:pt x="66" y="182"/>
                  </a:lnTo>
                  <a:lnTo>
                    <a:pt x="66" y="176"/>
                  </a:lnTo>
                  <a:lnTo>
                    <a:pt x="66" y="172"/>
                  </a:lnTo>
                  <a:lnTo>
                    <a:pt x="66" y="166"/>
                  </a:lnTo>
                  <a:lnTo>
                    <a:pt x="66" y="164"/>
                  </a:lnTo>
                  <a:lnTo>
                    <a:pt x="68" y="160"/>
                  </a:lnTo>
                  <a:lnTo>
                    <a:pt x="68" y="154"/>
                  </a:lnTo>
                  <a:lnTo>
                    <a:pt x="68" y="150"/>
                  </a:lnTo>
                  <a:lnTo>
                    <a:pt x="70" y="146"/>
                  </a:lnTo>
                  <a:lnTo>
                    <a:pt x="70" y="142"/>
                  </a:lnTo>
                  <a:lnTo>
                    <a:pt x="70" y="140"/>
                  </a:lnTo>
                  <a:lnTo>
                    <a:pt x="70" y="134"/>
                  </a:lnTo>
                  <a:lnTo>
                    <a:pt x="70" y="128"/>
                  </a:lnTo>
                  <a:lnTo>
                    <a:pt x="70" y="122"/>
                  </a:lnTo>
                  <a:lnTo>
                    <a:pt x="70" y="116"/>
                  </a:lnTo>
                  <a:lnTo>
                    <a:pt x="68" y="110"/>
                  </a:lnTo>
                  <a:lnTo>
                    <a:pt x="70" y="106"/>
                  </a:lnTo>
                  <a:lnTo>
                    <a:pt x="70" y="100"/>
                  </a:lnTo>
                  <a:lnTo>
                    <a:pt x="72" y="96"/>
                  </a:lnTo>
                  <a:lnTo>
                    <a:pt x="72" y="88"/>
                  </a:lnTo>
                  <a:lnTo>
                    <a:pt x="74" y="74"/>
                  </a:lnTo>
                  <a:lnTo>
                    <a:pt x="72" y="56"/>
                  </a:lnTo>
                  <a:lnTo>
                    <a:pt x="68" y="36"/>
                  </a:lnTo>
                  <a:lnTo>
                    <a:pt x="64" y="30"/>
                  </a:lnTo>
                  <a:lnTo>
                    <a:pt x="60" y="22"/>
                  </a:lnTo>
                  <a:lnTo>
                    <a:pt x="54" y="16"/>
                  </a:lnTo>
                  <a:lnTo>
                    <a:pt x="48" y="12"/>
                  </a:lnTo>
                  <a:lnTo>
                    <a:pt x="46" y="10"/>
                  </a:lnTo>
                  <a:lnTo>
                    <a:pt x="50" y="8"/>
                  </a:lnTo>
                  <a:lnTo>
                    <a:pt x="54" y="8"/>
                  </a:lnTo>
                  <a:lnTo>
                    <a:pt x="60" y="6"/>
                  </a:lnTo>
                  <a:lnTo>
                    <a:pt x="66" y="2"/>
                  </a:lnTo>
                  <a:lnTo>
                    <a:pt x="72" y="0"/>
                  </a:lnTo>
                  <a:lnTo>
                    <a:pt x="72" y="2"/>
                  </a:lnTo>
                  <a:lnTo>
                    <a:pt x="74" y="8"/>
                  </a:lnTo>
                  <a:lnTo>
                    <a:pt x="80" y="18"/>
                  </a:lnTo>
                  <a:lnTo>
                    <a:pt x="90" y="34"/>
                  </a:lnTo>
                  <a:lnTo>
                    <a:pt x="98" y="46"/>
                  </a:lnTo>
                  <a:lnTo>
                    <a:pt x="100" y="46"/>
                  </a:lnTo>
                  <a:lnTo>
                    <a:pt x="100" y="48"/>
                  </a:lnTo>
                  <a:lnTo>
                    <a:pt x="102" y="52"/>
                  </a:lnTo>
                  <a:lnTo>
                    <a:pt x="102" y="60"/>
                  </a:lnTo>
                  <a:lnTo>
                    <a:pt x="110" y="106"/>
                  </a:lnTo>
                  <a:lnTo>
                    <a:pt x="112" y="106"/>
                  </a:lnTo>
                  <a:lnTo>
                    <a:pt x="114" y="108"/>
                  </a:lnTo>
                  <a:lnTo>
                    <a:pt x="116" y="108"/>
                  </a:lnTo>
                  <a:lnTo>
                    <a:pt x="118" y="106"/>
                  </a:lnTo>
                  <a:lnTo>
                    <a:pt x="118" y="108"/>
                  </a:lnTo>
                  <a:lnTo>
                    <a:pt x="118" y="110"/>
                  </a:lnTo>
                  <a:lnTo>
                    <a:pt x="118" y="116"/>
                  </a:lnTo>
                  <a:lnTo>
                    <a:pt x="118" y="120"/>
                  </a:lnTo>
                  <a:lnTo>
                    <a:pt x="118" y="124"/>
                  </a:lnTo>
                  <a:lnTo>
                    <a:pt x="116" y="124"/>
                  </a:lnTo>
                  <a:lnTo>
                    <a:pt x="114" y="126"/>
                  </a:lnTo>
                  <a:lnTo>
                    <a:pt x="112" y="128"/>
                  </a:lnTo>
                  <a:lnTo>
                    <a:pt x="108" y="132"/>
                  </a:lnTo>
                  <a:lnTo>
                    <a:pt x="106" y="138"/>
                  </a:lnTo>
                  <a:lnTo>
                    <a:pt x="104" y="146"/>
                  </a:lnTo>
                  <a:lnTo>
                    <a:pt x="102" y="150"/>
                  </a:lnTo>
                  <a:lnTo>
                    <a:pt x="98" y="158"/>
                  </a:lnTo>
                  <a:lnTo>
                    <a:pt x="92" y="168"/>
                  </a:lnTo>
                  <a:lnTo>
                    <a:pt x="88" y="178"/>
                  </a:lnTo>
                  <a:lnTo>
                    <a:pt x="86" y="186"/>
                  </a:lnTo>
                  <a:lnTo>
                    <a:pt x="84" y="192"/>
                  </a:lnTo>
                  <a:lnTo>
                    <a:pt x="84" y="200"/>
                  </a:lnTo>
                  <a:lnTo>
                    <a:pt x="82" y="214"/>
                  </a:lnTo>
                  <a:lnTo>
                    <a:pt x="84" y="232"/>
                  </a:lnTo>
                  <a:lnTo>
                    <a:pt x="82" y="322"/>
                  </a:lnTo>
                  <a:lnTo>
                    <a:pt x="82" y="324"/>
                  </a:lnTo>
                  <a:lnTo>
                    <a:pt x="80" y="326"/>
                  </a:lnTo>
                  <a:lnTo>
                    <a:pt x="76" y="330"/>
                  </a:lnTo>
                  <a:lnTo>
                    <a:pt x="74" y="334"/>
                  </a:lnTo>
                  <a:lnTo>
                    <a:pt x="70" y="338"/>
                  </a:lnTo>
                  <a:lnTo>
                    <a:pt x="68" y="344"/>
                  </a:lnTo>
                  <a:lnTo>
                    <a:pt x="66" y="348"/>
                  </a:lnTo>
                  <a:lnTo>
                    <a:pt x="64" y="350"/>
                  </a:lnTo>
                  <a:lnTo>
                    <a:pt x="60" y="368"/>
                  </a:lnTo>
                  <a:lnTo>
                    <a:pt x="58" y="370"/>
                  </a:lnTo>
                  <a:lnTo>
                    <a:pt x="58" y="372"/>
                  </a:lnTo>
                  <a:lnTo>
                    <a:pt x="60" y="380"/>
                  </a:lnTo>
                  <a:lnTo>
                    <a:pt x="58" y="390"/>
                  </a:lnTo>
                  <a:lnTo>
                    <a:pt x="60" y="398"/>
                  </a:lnTo>
                  <a:lnTo>
                    <a:pt x="58" y="410"/>
                  </a:lnTo>
                  <a:lnTo>
                    <a:pt x="54" y="412"/>
                  </a:lnTo>
                  <a:lnTo>
                    <a:pt x="54" y="420"/>
                  </a:lnTo>
                  <a:lnTo>
                    <a:pt x="56" y="420"/>
                  </a:lnTo>
                  <a:lnTo>
                    <a:pt x="56" y="424"/>
                  </a:lnTo>
                  <a:lnTo>
                    <a:pt x="56" y="436"/>
                  </a:lnTo>
                  <a:lnTo>
                    <a:pt x="56" y="448"/>
                  </a:lnTo>
                  <a:lnTo>
                    <a:pt x="56" y="458"/>
                  </a:lnTo>
                  <a:lnTo>
                    <a:pt x="56" y="462"/>
                  </a:lnTo>
                  <a:lnTo>
                    <a:pt x="54" y="466"/>
                  </a:lnTo>
                  <a:lnTo>
                    <a:pt x="54" y="468"/>
                  </a:lnTo>
                  <a:lnTo>
                    <a:pt x="54" y="470"/>
                  </a:lnTo>
                  <a:lnTo>
                    <a:pt x="54" y="472"/>
                  </a:lnTo>
                  <a:lnTo>
                    <a:pt x="56" y="474"/>
                  </a:lnTo>
                  <a:lnTo>
                    <a:pt x="56" y="476"/>
                  </a:lnTo>
                  <a:lnTo>
                    <a:pt x="58" y="478"/>
                  </a:lnTo>
                  <a:lnTo>
                    <a:pt x="58" y="484"/>
                  </a:lnTo>
                  <a:lnTo>
                    <a:pt x="58" y="496"/>
                  </a:lnTo>
                  <a:lnTo>
                    <a:pt x="58" y="508"/>
                  </a:lnTo>
                  <a:lnTo>
                    <a:pt x="56" y="516"/>
                  </a:lnTo>
                  <a:lnTo>
                    <a:pt x="56" y="518"/>
                  </a:lnTo>
                  <a:lnTo>
                    <a:pt x="52" y="520"/>
                  </a:lnTo>
                  <a:lnTo>
                    <a:pt x="50" y="522"/>
                  </a:lnTo>
                  <a:lnTo>
                    <a:pt x="46" y="526"/>
                  </a:lnTo>
                  <a:lnTo>
                    <a:pt x="42" y="530"/>
                  </a:lnTo>
                  <a:lnTo>
                    <a:pt x="40" y="534"/>
                  </a:lnTo>
                  <a:lnTo>
                    <a:pt x="38" y="540"/>
                  </a:lnTo>
                  <a:lnTo>
                    <a:pt x="38" y="554"/>
                  </a:lnTo>
                  <a:lnTo>
                    <a:pt x="38" y="574"/>
                  </a:lnTo>
                  <a:lnTo>
                    <a:pt x="38" y="594"/>
                  </a:lnTo>
                  <a:lnTo>
                    <a:pt x="38" y="612"/>
                  </a:lnTo>
                  <a:lnTo>
                    <a:pt x="38" y="618"/>
                  </a:lnTo>
                  <a:lnTo>
                    <a:pt x="36" y="620"/>
                  </a:lnTo>
                  <a:lnTo>
                    <a:pt x="36" y="624"/>
                  </a:lnTo>
                  <a:lnTo>
                    <a:pt x="38" y="630"/>
                  </a:lnTo>
                  <a:lnTo>
                    <a:pt x="38" y="642"/>
                  </a:lnTo>
                  <a:lnTo>
                    <a:pt x="50" y="656"/>
                  </a:lnTo>
                  <a:lnTo>
                    <a:pt x="88" y="656"/>
                  </a:lnTo>
                  <a:lnTo>
                    <a:pt x="90" y="656"/>
                  </a:lnTo>
                  <a:lnTo>
                    <a:pt x="90" y="658"/>
                  </a:lnTo>
                  <a:lnTo>
                    <a:pt x="90" y="660"/>
                  </a:lnTo>
                  <a:lnTo>
                    <a:pt x="90" y="662"/>
                  </a:lnTo>
                  <a:lnTo>
                    <a:pt x="90" y="668"/>
                  </a:lnTo>
                  <a:lnTo>
                    <a:pt x="92" y="676"/>
                  </a:lnTo>
                  <a:lnTo>
                    <a:pt x="92" y="700"/>
                  </a:lnTo>
                  <a:lnTo>
                    <a:pt x="96" y="726"/>
                  </a:lnTo>
                  <a:lnTo>
                    <a:pt x="136" y="728"/>
                  </a:lnTo>
                  <a:lnTo>
                    <a:pt x="150" y="748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83" name="Freeform 148"/>
            <p:cNvSpPr>
              <a:spLocks/>
            </p:cNvSpPr>
            <p:nvPr/>
          </p:nvSpPr>
          <p:spPr bwMode="gray">
            <a:xfrm>
              <a:off x="4659" y="3404"/>
              <a:ext cx="110" cy="126"/>
            </a:xfrm>
            <a:custGeom>
              <a:avLst/>
              <a:gdLst>
                <a:gd name="T0" fmla="*/ 110 w 110"/>
                <a:gd name="T1" fmla="*/ 94 h 126"/>
                <a:gd name="T2" fmla="*/ 108 w 110"/>
                <a:gd name="T3" fmla="*/ 84 h 126"/>
                <a:gd name="T4" fmla="*/ 104 w 110"/>
                <a:gd name="T5" fmla="*/ 76 h 126"/>
                <a:gd name="T6" fmla="*/ 102 w 110"/>
                <a:gd name="T7" fmla="*/ 72 h 126"/>
                <a:gd name="T8" fmla="*/ 98 w 110"/>
                <a:gd name="T9" fmla="*/ 70 h 126"/>
                <a:gd name="T10" fmla="*/ 92 w 110"/>
                <a:gd name="T11" fmla="*/ 70 h 126"/>
                <a:gd name="T12" fmla="*/ 90 w 110"/>
                <a:gd name="T13" fmla="*/ 72 h 126"/>
                <a:gd name="T14" fmla="*/ 76 w 110"/>
                <a:gd name="T15" fmla="*/ 68 h 126"/>
                <a:gd name="T16" fmla="*/ 72 w 110"/>
                <a:gd name="T17" fmla="*/ 64 h 126"/>
                <a:gd name="T18" fmla="*/ 72 w 110"/>
                <a:gd name="T19" fmla="*/ 54 h 126"/>
                <a:gd name="T20" fmla="*/ 68 w 110"/>
                <a:gd name="T21" fmla="*/ 32 h 126"/>
                <a:gd name="T22" fmla="*/ 68 w 110"/>
                <a:gd name="T23" fmla="*/ 24 h 126"/>
                <a:gd name="T24" fmla="*/ 68 w 110"/>
                <a:gd name="T25" fmla="*/ 18 h 126"/>
                <a:gd name="T26" fmla="*/ 68 w 110"/>
                <a:gd name="T27" fmla="*/ 18 h 126"/>
                <a:gd name="T28" fmla="*/ 64 w 110"/>
                <a:gd name="T29" fmla="*/ 16 h 126"/>
                <a:gd name="T30" fmla="*/ 56 w 110"/>
                <a:gd name="T31" fmla="*/ 8 h 126"/>
                <a:gd name="T32" fmla="*/ 46 w 110"/>
                <a:gd name="T33" fmla="*/ 2 h 126"/>
                <a:gd name="T34" fmla="*/ 36 w 110"/>
                <a:gd name="T35" fmla="*/ 0 h 126"/>
                <a:gd name="T36" fmla="*/ 30 w 110"/>
                <a:gd name="T37" fmla="*/ 4 h 126"/>
                <a:gd name="T38" fmla="*/ 18 w 110"/>
                <a:gd name="T39" fmla="*/ 10 h 126"/>
                <a:gd name="T40" fmla="*/ 8 w 110"/>
                <a:gd name="T41" fmla="*/ 24 h 126"/>
                <a:gd name="T42" fmla="*/ 6 w 110"/>
                <a:gd name="T43" fmla="*/ 28 h 126"/>
                <a:gd name="T44" fmla="*/ 2 w 110"/>
                <a:gd name="T45" fmla="*/ 38 h 126"/>
                <a:gd name="T46" fmla="*/ 0 w 110"/>
                <a:gd name="T47" fmla="*/ 52 h 126"/>
                <a:gd name="T48" fmla="*/ 2 w 110"/>
                <a:gd name="T49" fmla="*/ 56 h 126"/>
                <a:gd name="T50" fmla="*/ 10 w 110"/>
                <a:gd name="T51" fmla="*/ 60 h 126"/>
                <a:gd name="T52" fmla="*/ 32 w 110"/>
                <a:gd name="T53" fmla="*/ 72 h 126"/>
                <a:gd name="T54" fmla="*/ 50 w 110"/>
                <a:gd name="T55" fmla="*/ 126 h 126"/>
                <a:gd name="T56" fmla="*/ 102 w 110"/>
                <a:gd name="T57" fmla="*/ 124 h 126"/>
                <a:gd name="T58" fmla="*/ 104 w 110"/>
                <a:gd name="T59" fmla="*/ 116 h 126"/>
                <a:gd name="T60" fmla="*/ 106 w 110"/>
                <a:gd name="T61" fmla="*/ 110 h 126"/>
                <a:gd name="T62" fmla="*/ 106 w 110"/>
                <a:gd name="T63" fmla="*/ 104 h 126"/>
                <a:gd name="T64" fmla="*/ 108 w 110"/>
                <a:gd name="T65" fmla="*/ 96 h 12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26"/>
                <a:gd name="T101" fmla="*/ 110 w 110"/>
                <a:gd name="T102" fmla="*/ 126 h 12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26">
                  <a:moveTo>
                    <a:pt x="108" y="96"/>
                  </a:moveTo>
                  <a:lnTo>
                    <a:pt x="110" y="94"/>
                  </a:lnTo>
                  <a:lnTo>
                    <a:pt x="108" y="90"/>
                  </a:lnTo>
                  <a:lnTo>
                    <a:pt x="108" y="84"/>
                  </a:lnTo>
                  <a:lnTo>
                    <a:pt x="106" y="80"/>
                  </a:lnTo>
                  <a:lnTo>
                    <a:pt x="104" y="76"/>
                  </a:lnTo>
                  <a:lnTo>
                    <a:pt x="102" y="72"/>
                  </a:lnTo>
                  <a:lnTo>
                    <a:pt x="100" y="70"/>
                  </a:lnTo>
                  <a:lnTo>
                    <a:pt x="98" y="70"/>
                  </a:lnTo>
                  <a:lnTo>
                    <a:pt x="94" y="70"/>
                  </a:lnTo>
                  <a:lnTo>
                    <a:pt x="92" y="70"/>
                  </a:lnTo>
                  <a:lnTo>
                    <a:pt x="90" y="70"/>
                  </a:lnTo>
                  <a:lnTo>
                    <a:pt x="90" y="72"/>
                  </a:lnTo>
                  <a:lnTo>
                    <a:pt x="78" y="68"/>
                  </a:lnTo>
                  <a:lnTo>
                    <a:pt x="76" y="68"/>
                  </a:lnTo>
                  <a:lnTo>
                    <a:pt x="74" y="66"/>
                  </a:lnTo>
                  <a:lnTo>
                    <a:pt x="72" y="64"/>
                  </a:lnTo>
                  <a:lnTo>
                    <a:pt x="72" y="54"/>
                  </a:lnTo>
                  <a:lnTo>
                    <a:pt x="70" y="42"/>
                  </a:lnTo>
                  <a:lnTo>
                    <a:pt x="68" y="32"/>
                  </a:lnTo>
                  <a:lnTo>
                    <a:pt x="68" y="28"/>
                  </a:lnTo>
                  <a:lnTo>
                    <a:pt x="68" y="24"/>
                  </a:lnTo>
                  <a:lnTo>
                    <a:pt x="68" y="20"/>
                  </a:lnTo>
                  <a:lnTo>
                    <a:pt x="68" y="18"/>
                  </a:lnTo>
                  <a:lnTo>
                    <a:pt x="66" y="18"/>
                  </a:lnTo>
                  <a:lnTo>
                    <a:pt x="64" y="16"/>
                  </a:lnTo>
                  <a:lnTo>
                    <a:pt x="60" y="12"/>
                  </a:lnTo>
                  <a:lnTo>
                    <a:pt x="56" y="8"/>
                  </a:lnTo>
                  <a:lnTo>
                    <a:pt x="52" y="6"/>
                  </a:lnTo>
                  <a:lnTo>
                    <a:pt x="46" y="2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4" y="2"/>
                  </a:lnTo>
                  <a:lnTo>
                    <a:pt x="30" y="4"/>
                  </a:lnTo>
                  <a:lnTo>
                    <a:pt x="24" y="6"/>
                  </a:lnTo>
                  <a:lnTo>
                    <a:pt x="18" y="10"/>
                  </a:lnTo>
                  <a:lnTo>
                    <a:pt x="12" y="16"/>
                  </a:lnTo>
                  <a:lnTo>
                    <a:pt x="8" y="24"/>
                  </a:lnTo>
                  <a:lnTo>
                    <a:pt x="6" y="24"/>
                  </a:lnTo>
                  <a:lnTo>
                    <a:pt x="6" y="28"/>
                  </a:lnTo>
                  <a:lnTo>
                    <a:pt x="4" y="32"/>
                  </a:lnTo>
                  <a:lnTo>
                    <a:pt x="2" y="38"/>
                  </a:lnTo>
                  <a:lnTo>
                    <a:pt x="0" y="46"/>
                  </a:lnTo>
                  <a:lnTo>
                    <a:pt x="0" y="52"/>
                  </a:lnTo>
                  <a:lnTo>
                    <a:pt x="0" y="54"/>
                  </a:lnTo>
                  <a:lnTo>
                    <a:pt x="2" y="56"/>
                  </a:lnTo>
                  <a:lnTo>
                    <a:pt x="6" y="58"/>
                  </a:lnTo>
                  <a:lnTo>
                    <a:pt x="10" y="60"/>
                  </a:lnTo>
                  <a:lnTo>
                    <a:pt x="26" y="66"/>
                  </a:lnTo>
                  <a:lnTo>
                    <a:pt x="32" y="72"/>
                  </a:lnTo>
                  <a:lnTo>
                    <a:pt x="66" y="90"/>
                  </a:lnTo>
                  <a:lnTo>
                    <a:pt x="50" y="126"/>
                  </a:lnTo>
                  <a:lnTo>
                    <a:pt x="102" y="126"/>
                  </a:lnTo>
                  <a:lnTo>
                    <a:pt x="102" y="124"/>
                  </a:lnTo>
                  <a:lnTo>
                    <a:pt x="102" y="120"/>
                  </a:lnTo>
                  <a:lnTo>
                    <a:pt x="104" y="116"/>
                  </a:lnTo>
                  <a:lnTo>
                    <a:pt x="106" y="112"/>
                  </a:lnTo>
                  <a:lnTo>
                    <a:pt x="106" y="110"/>
                  </a:lnTo>
                  <a:lnTo>
                    <a:pt x="106" y="108"/>
                  </a:lnTo>
                  <a:lnTo>
                    <a:pt x="106" y="104"/>
                  </a:lnTo>
                  <a:lnTo>
                    <a:pt x="108" y="98"/>
                  </a:lnTo>
                  <a:lnTo>
                    <a:pt x="108" y="96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84" name="Freeform 149"/>
            <p:cNvSpPr>
              <a:spLocks/>
            </p:cNvSpPr>
            <p:nvPr/>
          </p:nvSpPr>
          <p:spPr bwMode="gray">
            <a:xfrm>
              <a:off x="4335" y="2928"/>
              <a:ext cx="52" cy="70"/>
            </a:xfrm>
            <a:custGeom>
              <a:avLst/>
              <a:gdLst>
                <a:gd name="T0" fmla="*/ 50 w 52"/>
                <a:gd name="T1" fmla="*/ 64 h 70"/>
                <a:gd name="T2" fmla="*/ 46 w 52"/>
                <a:gd name="T3" fmla="*/ 60 h 70"/>
                <a:gd name="T4" fmla="*/ 44 w 52"/>
                <a:gd name="T5" fmla="*/ 54 h 70"/>
                <a:gd name="T6" fmla="*/ 46 w 52"/>
                <a:gd name="T7" fmla="*/ 46 h 70"/>
                <a:gd name="T8" fmla="*/ 48 w 52"/>
                <a:gd name="T9" fmla="*/ 42 h 70"/>
                <a:gd name="T10" fmla="*/ 48 w 52"/>
                <a:gd name="T11" fmla="*/ 36 h 70"/>
                <a:gd name="T12" fmla="*/ 48 w 52"/>
                <a:gd name="T13" fmla="*/ 32 h 70"/>
                <a:gd name="T14" fmla="*/ 50 w 52"/>
                <a:gd name="T15" fmla="*/ 20 h 70"/>
                <a:gd name="T16" fmla="*/ 52 w 52"/>
                <a:gd name="T17" fmla="*/ 10 h 70"/>
                <a:gd name="T18" fmla="*/ 52 w 52"/>
                <a:gd name="T19" fmla="*/ 6 h 70"/>
                <a:gd name="T20" fmla="*/ 52 w 52"/>
                <a:gd name="T21" fmla="*/ 0 h 70"/>
                <a:gd name="T22" fmla="*/ 48 w 52"/>
                <a:gd name="T23" fmla="*/ 0 h 70"/>
                <a:gd name="T24" fmla="*/ 44 w 52"/>
                <a:gd name="T25" fmla="*/ 0 h 70"/>
                <a:gd name="T26" fmla="*/ 40 w 52"/>
                <a:gd name="T27" fmla="*/ 2 h 70"/>
                <a:gd name="T28" fmla="*/ 36 w 52"/>
                <a:gd name="T29" fmla="*/ 0 h 70"/>
                <a:gd name="T30" fmla="*/ 34 w 52"/>
                <a:gd name="T31" fmla="*/ 2 h 70"/>
                <a:gd name="T32" fmla="*/ 30 w 52"/>
                <a:gd name="T33" fmla="*/ 10 h 70"/>
                <a:gd name="T34" fmla="*/ 28 w 52"/>
                <a:gd name="T35" fmla="*/ 14 h 70"/>
                <a:gd name="T36" fmla="*/ 24 w 52"/>
                <a:gd name="T37" fmla="*/ 20 h 70"/>
                <a:gd name="T38" fmla="*/ 20 w 52"/>
                <a:gd name="T39" fmla="*/ 22 h 70"/>
                <a:gd name="T40" fmla="*/ 16 w 52"/>
                <a:gd name="T41" fmla="*/ 24 h 70"/>
                <a:gd name="T42" fmla="*/ 14 w 52"/>
                <a:gd name="T43" fmla="*/ 28 h 70"/>
                <a:gd name="T44" fmla="*/ 14 w 52"/>
                <a:gd name="T45" fmla="*/ 32 h 70"/>
                <a:gd name="T46" fmla="*/ 10 w 52"/>
                <a:gd name="T47" fmla="*/ 36 h 70"/>
                <a:gd name="T48" fmla="*/ 8 w 52"/>
                <a:gd name="T49" fmla="*/ 38 h 70"/>
                <a:gd name="T50" fmla="*/ 6 w 52"/>
                <a:gd name="T51" fmla="*/ 40 h 70"/>
                <a:gd name="T52" fmla="*/ 6 w 52"/>
                <a:gd name="T53" fmla="*/ 42 h 70"/>
                <a:gd name="T54" fmla="*/ 4 w 52"/>
                <a:gd name="T55" fmla="*/ 44 h 70"/>
                <a:gd name="T56" fmla="*/ 2 w 52"/>
                <a:gd name="T57" fmla="*/ 44 h 70"/>
                <a:gd name="T58" fmla="*/ 0 w 52"/>
                <a:gd name="T59" fmla="*/ 42 h 70"/>
                <a:gd name="T60" fmla="*/ 0 w 52"/>
                <a:gd name="T61" fmla="*/ 44 h 70"/>
                <a:gd name="T62" fmla="*/ 8 w 52"/>
                <a:gd name="T63" fmla="*/ 52 h 70"/>
                <a:gd name="T64" fmla="*/ 12 w 52"/>
                <a:gd name="T65" fmla="*/ 60 h 70"/>
                <a:gd name="T66" fmla="*/ 16 w 52"/>
                <a:gd name="T67" fmla="*/ 64 h 70"/>
                <a:gd name="T68" fmla="*/ 20 w 52"/>
                <a:gd name="T69" fmla="*/ 62 h 70"/>
                <a:gd name="T70" fmla="*/ 26 w 52"/>
                <a:gd name="T71" fmla="*/ 66 h 70"/>
                <a:gd name="T72" fmla="*/ 30 w 52"/>
                <a:gd name="T73" fmla="*/ 66 h 70"/>
                <a:gd name="T74" fmla="*/ 36 w 52"/>
                <a:gd name="T75" fmla="*/ 66 h 70"/>
                <a:gd name="T76" fmla="*/ 40 w 52"/>
                <a:gd name="T77" fmla="*/ 66 h 70"/>
                <a:gd name="T78" fmla="*/ 44 w 52"/>
                <a:gd name="T79" fmla="*/ 68 h 70"/>
                <a:gd name="T80" fmla="*/ 48 w 52"/>
                <a:gd name="T81" fmla="*/ 70 h 70"/>
                <a:gd name="T82" fmla="*/ 50 w 52"/>
                <a:gd name="T83" fmla="*/ 70 h 70"/>
                <a:gd name="T84" fmla="*/ 52 w 52"/>
                <a:gd name="T85" fmla="*/ 70 h 7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52"/>
                <a:gd name="T130" fmla="*/ 0 h 70"/>
                <a:gd name="T131" fmla="*/ 52 w 52"/>
                <a:gd name="T132" fmla="*/ 70 h 7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52" h="70">
                  <a:moveTo>
                    <a:pt x="52" y="70"/>
                  </a:moveTo>
                  <a:lnTo>
                    <a:pt x="50" y="64"/>
                  </a:lnTo>
                  <a:lnTo>
                    <a:pt x="46" y="60"/>
                  </a:lnTo>
                  <a:lnTo>
                    <a:pt x="44" y="58"/>
                  </a:lnTo>
                  <a:lnTo>
                    <a:pt x="44" y="54"/>
                  </a:lnTo>
                  <a:lnTo>
                    <a:pt x="44" y="50"/>
                  </a:lnTo>
                  <a:lnTo>
                    <a:pt x="46" y="46"/>
                  </a:lnTo>
                  <a:lnTo>
                    <a:pt x="48" y="42"/>
                  </a:lnTo>
                  <a:lnTo>
                    <a:pt x="48" y="40"/>
                  </a:lnTo>
                  <a:lnTo>
                    <a:pt x="48" y="36"/>
                  </a:lnTo>
                  <a:lnTo>
                    <a:pt x="48" y="34"/>
                  </a:lnTo>
                  <a:lnTo>
                    <a:pt x="48" y="32"/>
                  </a:lnTo>
                  <a:lnTo>
                    <a:pt x="48" y="26"/>
                  </a:lnTo>
                  <a:lnTo>
                    <a:pt x="50" y="20"/>
                  </a:lnTo>
                  <a:lnTo>
                    <a:pt x="50" y="14"/>
                  </a:lnTo>
                  <a:lnTo>
                    <a:pt x="52" y="10"/>
                  </a:lnTo>
                  <a:lnTo>
                    <a:pt x="52" y="8"/>
                  </a:lnTo>
                  <a:lnTo>
                    <a:pt x="52" y="6"/>
                  </a:lnTo>
                  <a:lnTo>
                    <a:pt x="52" y="2"/>
                  </a:lnTo>
                  <a:lnTo>
                    <a:pt x="52" y="0"/>
                  </a:lnTo>
                  <a:lnTo>
                    <a:pt x="50" y="0"/>
                  </a:lnTo>
                  <a:lnTo>
                    <a:pt x="48" y="0"/>
                  </a:lnTo>
                  <a:lnTo>
                    <a:pt x="46" y="0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40" y="2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4" y="2"/>
                  </a:lnTo>
                  <a:lnTo>
                    <a:pt x="32" y="4"/>
                  </a:lnTo>
                  <a:lnTo>
                    <a:pt x="30" y="10"/>
                  </a:lnTo>
                  <a:lnTo>
                    <a:pt x="28" y="14"/>
                  </a:lnTo>
                  <a:lnTo>
                    <a:pt x="26" y="16"/>
                  </a:lnTo>
                  <a:lnTo>
                    <a:pt x="24" y="20"/>
                  </a:lnTo>
                  <a:lnTo>
                    <a:pt x="20" y="22"/>
                  </a:lnTo>
                  <a:lnTo>
                    <a:pt x="18" y="22"/>
                  </a:lnTo>
                  <a:lnTo>
                    <a:pt x="16" y="24"/>
                  </a:lnTo>
                  <a:lnTo>
                    <a:pt x="14" y="26"/>
                  </a:lnTo>
                  <a:lnTo>
                    <a:pt x="14" y="28"/>
                  </a:lnTo>
                  <a:lnTo>
                    <a:pt x="14" y="30"/>
                  </a:lnTo>
                  <a:lnTo>
                    <a:pt x="14" y="32"/>
                  </a:lnTo>
                  <a:lnTo>
                    <a:pt x="12" y="34"/>
                  </a:lnTo>
                  <a:lnTo>
                    <a:pt x="10" y="3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6" y="40"/>
                  </a:lnTo>
                  <a:lnTo>
                    <a:pt x="6" y="42"/>
                  </a:lnTo>
                  <a:lnTo>
                    <a:pt x="4" y="44"/>
                  </a:lnTo>
                  <a:lnTo>
                    <a:pt x="2" y="44"/>
                  </a:lnTo>
                  <a:lnTo>
                    <a:pt x="0" y="42"/>
                  </a:lnTo>
                  <a:lnTo>
                    <a:pt x="0" y="44"/>
                  </a:lnTo>
                  <a:lnTo>
                    <a:pt x="8" y="52"/>
                  </a:lnTo>
                  <a:lnTo>
                    <a:pt x="10" y="56"/>
                  </a:lnTo>
                  <a:lnTo>
                    <a:pt x="12" y="60"/>
                  </a:lnTo>
                  <a:lnTo>
                    <a:pt x="14" y="64"/>
                  </a:lnTo>
                  <a:lnTo>
                    <a:pt x="16" y="64"/>
                  </a:lnTo>
                  <a:lnTo>
                    <a:pt x="18" y="62"/>
                  </a:lnTo>
                  <a:lnTo>
                    <a:pt x="20" y="62"/>
                  </a:lnTo>
                  <a:lnTo>
                    <a:pt x="24" y="64"/>
                  </a:lnTo>
                  <a:lnTo>
                    <a:pt x="26" y="66"/>
                  </a:lnTo>
                  <a:lnTo>
                    <a:pt x="28" y="66"/>
                  </a:lnTo>
                  <a:lnTo>
                    <a:pt x="30" y="66"/>
                  </a:lnTo>
                  <a:lnTo>
                    <a:pt x="34" y="66"/>
                  </a:lnTo>
                  <a:lnTo>
                    <a:pt x="36" y="66"/>
                  </a:lnTo>
                  <a:lnTo>
                    <a:pt x="40" y="66"/>
                  </a:lnTo>
                  <a:lnTo>
                    <a:pt x="42" y="66"/>
                  </a:lnTo>
                  <a:lnTo>
                    <a:pt x="44" y="68"/>
                  </a:lnTo>
                  <a:lnTo>
                    <a:pt x="48" y="68"/>
                  </a:lnTo>
                  <a:lnTo>
                    <a:pt x="48" y="70"/>
                  </a:lnTo>
                  <a:lnTo>
                    <a:pt x="50" y="70"/>
                  </a:lnTo>
                  <a:lnTo>
                    <a:pt x="52" y="7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85" name="Freeform 150"/>
            <p:cNvSpPr>
              <a:spLocks/>
            </p:cNvSpPr>
            <p:nvPr/>
          </p:nvSpPr>
          <p:spPr bwMode="gray">
            <a:xfrm>
              <a:off x="4275" y="2880"/>
              <a:ext cx="60" cy="74"/>
            </a:xfrm>
            <a:custGeom>
              <a:avLst/>
              <a:gdLst>
                <a:gd name="T0" fmla="*/ 60 w 60"/>
                <a:gd name="T1" fmla="*/ 40 h 74"/>
                <a:gd name="T2" fmla="*/ 60 w 60"/>
                <a:gd name="T3" fmla="*/ 40 h 74"/>
                <a:gd name="T4" fmla="*/ 58 w 60"/>
                <a:gd name="T5" fmla="*/ 42 h 74"/>
                <a:gd name="T6" fmla="*/ 56 w 60"/>
                <a:gd name="T7" fmla="*/ 46 h 74"/>
                <a:gd name="T8" fmla="*/ 54 w 60"/>
                <a:gd name="T9" fmla="*/ 48 h 74"/>
                <a:gd name="T10" fmla="*/ 50 w 60"/>
                <a:gd name="T11" fmla="*/ 50 h 74"/>
                <a:gd name="T12" fmla="*/ 46 w 60"/>
                <a:gd name="T13" fmla="*/ 52 h 74"/>
                <a:gd name="T14" fmla="*/ 46 w 60"/>
                <a:gd name="T15" fmla="*/ 52 h 74"/>
                <a:gd name="T16" fmla="*/ 44 w 60"/>
                <a:gd name="T17" fmla="*/ 52 h 74"/>
                <a:gd name="T18" fmla="*/ 42 w 60"/>
                <a:gd name="T19" fmla="*/ 54 h 74"/>
                <a:gd name="T20" fmla="*/ 40 w 60"/>
                <a:gd name="T21" fmla="*/ 58 h 74"/>
                <a:gd name="T22" fmla="*/ 40 w 60"/>
                <a:gd name="T23" fmla="*/ 58 h 74"/>
                <a:gd name="T24" fmla="*/ 38 w 60"/>
                <a:gd name="T25" fmla="*/ 60 h 74"/>
                <a:gd name="T26" fmla="*/ 36 w 60"/>
                <a:gd name="T27" fmla="*/ 62 h 74"/>
                <a:gd name="T28" fmla="*/ 32 w 60"/>
                <a:gd name="T29" fmla="*/ 62 h 74"/>
                <a:gd name="T30" fmla="*/ 32 w 60"/>
                <a:gd name="T31" fmla="*/ 62 h 74"/>
                <a:gd name="T32" fmla="*/ 30 w 60"/>
                <a:gd name="T33" fmla="*/ 64 h 74"/>
                <a:gd name="T34" fmla="*/ 26 w 60"/>
                <a:gd name="T35" fmla="*/ 66 h 74"/>
                <a:gd name="T36" fmla="*/ 24 w 60"/>
                <a:gd name="T37" fmla="*/ 68 h 74"/>
                <a:gd name="T38" fmla="*/ 16 w 60"/>
                <a:gd name="T39" fmla="*/ 74 h 74"/>
                <a:gd name="T40" fmla="*/ 10 w 60"/>
                <a:gd name="T41" fmla="*/ 70 h 74"/>
                <a:gd name="T42" fmla="*/ 6 w 60"/>
                <a:gd name="T43" fmla="*/ 66 h 74"/>
                <a:gd name="T44" fmla="*/ 4 w 60"/>
                <a:gd name="T45" fmla="*/ 62 h 74"/>
                <a:gd name="T46" fmla="*/ 0 w 60"/>
                <a:gd name="T47" fmla="*/ 54 h 74"/>
                <a:gd name="T48" fmla="*/ 2 w 60"/>
                <a:gd name="T49" fmla="*/ 54 h 74"/>
                <a:gd name="T50" fmla="*/ 2 w 60"/>
                <a:gd name="T51" fmla="*/ 50 h 74"/>
                <a:gd name="T52" fmla="*/ 4 w 60"/>
                <a:gd name="T53" fmla="*/ 48 h 74"/>
                <a:gd name="T54" fmla="*/ 6 w 60"/>
                <a:gd name="T55" fmla="*/ 44 h 74"/>
                <a:gd name="T56" fmla="*/ 8 w 60"/>
                <a:gd name="T57" fmla="*/ 42 h 74"/>
                <a:gd name="T58" fmla="*/ 8 w 60"/>
                <a:gd name="T59" fmla="*/ 40 h 74"/>
                <a:gd name="T60" fmla="*/ 8 w 60"/>
                <a:gd name="T61" fmla="*/ 38 h 74"/>
                <a:gd name="T62" fmla="*/ 8 w 60"/>
                <a:gd name="T63" fmla="*/ 36 h 74"/>
                <a:gd name="T64" fmla="*/ 6 w 60"/>
                <a:gd name="T65" fmla="*/ 34 h 74"/>
                <a:gd name="T66" fmla="*/ 6 w 60"/>
                <a:gd name="T67" fmla="*/ 32 h 74"/>
                <a:gd name="T68" fmla="*/ 6 w 60"/>
                <a:gd name="T69" fmla="*/ 32 h 74"/>
                <a:gd name="T70" fmla="*/ 6 w 60"/>
                <a:gd name="T71" fmla="*/ 30 h 74"/>
                <a:gd name="T72" fmla="*/ 6 w 60"/>
                <a:gd name="T73" fmla="*/ 28 h 74"/>
                <a:gd name="T74" fmla="*/ 8 w 60"/>
                <a:gd name="T75" fmla="*/ 28 h 74"/>
                <a:gd name="T76" fmla="*/ 32 w 60"/>
                <a:gd name="T77" fmla="*/ 28 h 74"/>
                <a:gd name="T78" fmla="*/ 32 w 60"/>
                <a:gd name="T79" fmla="*/ 18 h 74"/>
                <a:gd name="T80" fmla="*/ 22 w 60"/>
                <a:gd name="T81" fmla="*/ 8 h 74"/>
                <a:gd name="T82" fmla="*/ 26 w 60"/>
                <a:gd name="T83" fmla="*/ 8 h 74"/>
                <a:gd name="T84" fmla="*/ 26 w 60"/>
                <a:gd name="T85" fmla="*/ 0 h 74"/>
                <a:gd name="T86" fmla="*/ 46 w 60"/>
                <a:gd name="T87" fmla="*/ 0 h 74"/>
                <a:gd name="T88" fmla="*/ 46 w 60"/>
                <a:gd name="T89" fmla="*/ 2 h 74"/>
                <a:gd name="T90" fmla="*/ 46 w 60"/>
                <a:gd name="T91" fmla="*/ 32 h 74"/>
                <a:gd name="T92" fmla="*/ 54 w 60"/>
                <a:gd name="T93" fmla="*/ 32 h 74"/>
                <a:gd name="T94" fmla="*/ 54 w 60"/>
                <a:gd name="T95" fmla="*/ 34 h 74"/>
                <a:gd name="T96" fmla="*/ 54 w 60"/>
                <a:gd name="T97" fmla="*/ 34 h 74"/>
                <a:gd name="T98" fmla="*/ 54 w 60"/>
                <a:gd name="T99" fmla="*/ 36 h 74"/>
                <a:gd name="T100" fmla="*/ 56 w 60"/>
                <a:gd name="T101" fmla="*/ 38 h 74"/>
                <a:gd name="T102" fmla="*/ 60 w 60"/>
                <a:gd name="T103" fmla="*/ 40 h 7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60"/>
                <a:gd name="T157" fmla="*/ 0 h 74"/>
                <a:gd name="T158" fmla="*/ 60 w 60"/>
                <a:gd name="T159" fmla="*/ 74 h 74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60" h="74">
                  <a:moveTo>
                    <a:pt x="60" y="40"/>
                  </a:moveTo>
                  <a:lnTo>
                    <a:pt x="60" y="40"/>
                  </a:lnTo>
                  <a:lnTo>
                    <a:pt x="58" y="42"/>
                  </a:lnTo>
                  <a:lnTo>
                    <a:pt x="56" y="46"/>
                  </a:lnTo>
                  <a:lnTo>
                    <a:pt x="54" y="48"/>
                  </a:lnTo>
                  <a:lnTo>
                    <a:pt x="50" y="50"/>
                  </a:lnTo>
                  <a:lnTo>
                    <a:pt x="46" y="52"/>
                  </a:lnTo>
                  <a:lnTo>
                    <a:pt x="44" y="52"/>
                  </a:lnTo>
                  <a:lnTo>
                    <a:pt x="42" y="54"/>
                  </a:lnTo>
                  <a:lnTo>
                    <a:pt x="40" y="58"/>
                  </a:lnTo>
                  <a:lnTo>
                    <a:pt x="38" y="60"/>
                  </a:lnTo>
                  <a:lnTo>
                    <a:pt x="36" y="62"/>
                  </a:lnTo>
                  <a:lnTo>
                    <a:pt x="32" y="62"/>
                  </a:lnTo>
                  <a:lnTo>
                    <a:pt x="30" y="64"/>
                  </a:lnTo>
                  <a:lnTo>
                    <a:pt x="26" y="66"/>
                  </a:lnTo>
                  <a:lnTo>
                    <a:pt x="24" y="68"/>
                  </a:lnTo>
                  <a:lnTo>
                    <a:pt x="16" y="74"/>
                  </a:lnTo>
                  <a:lnTo>
                    <a:pt x="10" y="70"/>
                  </a:lnTo>
                  <a:lnTo>
                    <a:pt x="6" y="66"/>
                  </a:lnTo>
                  <a:lnTo>
                    <a:pt x="4" y="62"/>
                  </a:lnTo>
                  <a:lnTo>
                    <a:pt x="0" y="54"/>
                  </a:lnTo>
                  <a:lnTo>
                    <a:pt x="2" y="54"/>
                  </a:lnTo>
                  <a:lnTo>
                    <a:pt x="2" y="50"/>
                  </a:lnTo>
                  <a:lnTo>
                    <a:pt x="4" y="48"/>
                  </a:lnTo>
                  <a:lnTo>
                    <a:pt x="6" y="44"/>
                  </a:lnTo>
                  <a:lnTo>
                    <a:pt x="8" y="42"/>
                  </a:lnTo>
                  <a:lnTo>
                    <a:pt x="8" y="40"/>
                  </a:lnTo>
                  <a:lnTo>
                    <a:pt x="8" y="38"/>
                  </a:lnTo>
                  <a:lnTo>
                    <a:pt x="8" y="36"/>
                  </a:lnTo>
                  <a:lnTo>
                    <a:pt x="6" y="34"/>
                  </a:lnTo>
                  <a:lnTo>
                    <a:pt x="6" y="32"/>
                  </a:lnTo>
                  <a:lnTo>
                    <a:pt x="6" y="30"/>
                  </a:lnTo>
                  <a:lnTo>
                    <a:pt x="6" y="28"/>
                  </a:lnTo>
                  <a:lnTo>
                    <a:pt x="8" y="28"/>
                  </a:lnTo>
                  <a:lnTo>
                    <a:pt x="32" y="28"/>
                  </a:lnTo>
                  <a:lnTo>
                    <a:pt x="32" y="18"/>
                  </a:lnTo>
                  <a:lnTo>
                    <a:pt x="22" y="8"/>
                  </a:lnTo>
                  <a:lnTo>
                    <a:pt x="26" y="8"/>
                  </a:lnTo>
                  <a:lnTo>
                    <a:pt x="26" y="0"/>
                  </a:lnTo>
                  <a:lnTo>
                    <a:pt x="46" y="0"/>
                  </a:lnTo>
                  <a:lnTo>
                    <a:pt x="46" y="2"/>
                  </a:lnTo>
                  <a:lnTo>
                    <a:pt x="46" y="32"/>
                  </a:lnTo>
                  <a:lnTo>
                    <a:pt x="54" y="32"/>
                  </a:lnTo>
                  <a:lnTo>
                    <a:pt x="54" y="34"/>
                  </a:lnTo>
                  <a:lnTo>
                    <a:pt x="54" y="36"/>
                  </a:lnTo>
                  <a:lnTo>
                    <a:pt x="56" y="38"/>
                  </a:lnTo>
                  <a:lnTo>
                    <a:pt x="60" y="4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86" name="Freeform 151"/>
            <p:cNvSpPr>
              <a:spLocks/>
            </p:cNvSpPr>
            <p:nvPr/>
          </p:nvSpPr>
          <p:spPr bwMode="gray">
            <a:xfrm>
              <a:off x="4321" y="2872"/>
              <a:ext cx="14" cy="40"/>
            </a:xfrm>
            <a:custGeom>
              <a:avLst/>
              <a:gdLst>
                <a:gd name="T0" fmla="*/ 14 w 14"/>
                <a:gd name="T1" fmla="*/ 0 h 40"/>
                <a:gd name="T2" fmla="*/ 14 w 14"/>
                <a:gd name="T3" fmla="*/ 0 h 40"/>
                <a:gd name="T4" fmla="*/ 12 w 14"/>
                <a:gd name="T5" fmla="*/ 0 h 40"/>
                <a:gd name="T6" fmla="*/ 10 w 14"/>
                <a:gd name="T7" fmla="*/ 0 h 40"/>
                <a:gd name="T8" fmla="*/ 10 w 14"/>
                <a:gd name="T9" fmla="*/ 2 h 40"/>
                <a:gd name="T10" fmla="*/ 8 w 14"/>
                <a:gd name="T11" fmla="*/ 2 h 40"/>
                <a:gd name="T12" fmla="*/ 6 w 14"/>
                <a:gd name="T13" fmla="*/ 4 h 40"/>
                <a:gd name="T14" fmla="*/ 6 w 14"/>
                <a:gd name="T15" fmla="*/ 4 h 40"/>
                <a:gd name="T16" fmla="*/ 4 w 14"/>
                <a:gd name="T17" fmla="*/ 6 h 40"/>
                <a:gd name="T18" fmla="*/ 2 w 14"/>
                <a:gd name="T19" fmla="*/ 4 h 40"/>
                <a:gd name="T20" fmla="*/ 0 w 14"/>
                <a:gd name="T21" fmla="*/ 4 h 40"/>
                <a:gd name="T22" fmla="*/ 0 w 14"/>
                <a:gd name="T23" fmla="*/ 6 h 40"/>
                <a:gd name="T24" fmla="*/ 0 w 14"/>
                <a:gd name="T25" fmla="*/ 8 h 40"/>
                <a:gd name="T26" fmla="*/ 0 w 14"/>
                <a:gd name="T27" fmla="*/ 8 h 40"/>
                <a:gd name="T28" fmla="*/ 0 w 14"/>
                <a:gd name="T29" fmla="*/ 40 h 40"/>
                <a:gd name="T30" fmla="*/ 8 w 14"/>
                <a:gd name="T31" fmla="*/ 40 h 40"/>
                <a:gd name="T32" fmla="*/ 8 w 14"/>
                <a:gd name="T33" fmla="*/ 40 h 40"/>
                <a:gd name="T34" fmla="*/ 8 w 14"/>
                <a:gd name="T35" fmla="*/ 38 h 40"/>
                <a:gd name="T36" fmla="*/ 10 w 14"/>
                <a:gd name="T37" fmla="*/ 36 h 40"/>
                <a:gd name="T38" fmla="*/ 12 w 14"/>
                <a:gd name="T39" fmla="*/ 34 h 40"/>
                <a:gd name="T40" fmla="*/ 12 w 14"/>
                <a:gd name="T41" fmla="*/ 32 h 40"/>
                <a:gd name="T42" fmla="*/ 12 w 14"/>
                <a:gd name="T43" fmla="*/ 30 h 40"/>
                <a:gd name="T44" fmla="*/ 12 w 14"/>
                <a:gd name="T45" fmla="*/ 28 h 40"/>
                <a:gd name="T46" fmla="*/ 10 w 14"/>
                <a:gd name="T47" fmla="*/ 24 h 40"/>
                <a:gd name="T48" fmla="*/ 10 w 14"/>
                <a:gd name="T49" fmla="*/ 18 h 40"/>
                <a:gd name="T50" fmla="*/ 10 w 14"/>
                <a:gd name="T51" fmla="*/ 14 h 40"/>
                <a:gd name="T52" fmla="*/ 10 w 14"/>
                <a:gd name="T53" fmla="*/ 12 h 40"/>
                <a:gd name="T54" fmla="*/ 12 w 14"/>
                <a:gd name="T55" fmla="*/ 10 h 40"/>
                <a:gd name="T56" fmla="*/ 12 w 14"/>
                <a:gd name="T57" fmla="*/ 8 h 40"/>
                <a:gd name="T58" fmla="*/ 14 w 14"/>
                <a:gd name="T59" fmla="*/ 4 h 40"/>
                <a:gd name="T60" fmla="*/ 14 w 14"/>
                <a:gd name="T61" fmla="*/ 0 h 4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4"/>
                <a:gd name="T94" fmla="*/ 0 h 40"/>
                <a:gd name="T95" fmla="*/ 14 w 14"/>
                <a:gd name="T96" fmla="*/ 40 h 40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4" h="40">
                  <a:moveTo>
                    <a:pt x="14" y="0"/>
                  </a:moveTo>
                  <a:lnTo>
                    <a:pt x="14" y="0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10" y="2"/>
                  </a:lnTo>
                  <a:lnTo>
                    <a:pt x="8" y="2"/>
                  </a:lnTo>
                  <a:lnTo>
                    <a:pt x="6" y="4"/>
                  </a:lnTo>
                  <a:lnTo>
                    <a:pt x="4" y="6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8" y="38"/>
                  </a:lnTo>
                  <a:lnTo>
                    <a:pt x="10" y="36"/>
                  </a:lnTo>
                  <a:lnTo>
                    <a:pt x="12" y="34"/>
                  </a:lnTo>
                  <a:lnTo>
                    <a:pt x="12" y="32"/>
                  </a:lnTo>
                  <a:lnTo>
                    <a:pt x="12" y="30"/>
                  </a:lnTo>
                  <a:lnTo>
                    <a:pt x="12" y="28"/>
                  </a:lnTo>
                  <a:lnTo>
                    <a:pt x="10" y="24"/>
                  </a:lnTo>
                  <a:lnTo>
                    <a:pt x="10" y="18"/>
                  </a:lnTo>
                  <a:lnTo>
                    <a:pt x="10" y="14"/>
                  </a:lnTo>
                  <a:lnTo>
                    <a:pt x="10" y="12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14" y="4"/>
                  </a:lnTo>
                  <a:lnTo>
                    <a:pt x="14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87" name="Freeform 152"/>
            <p:cNvSpPr>
              <a:spLocks/>
            </p:cNvSpPr>
            <p:nvPr/>
          </p:nvSpPr>
          <p:spPr bwMode="gray">
            <a:xfrm>
              <a:off x="4349" y="2992"/>
              <a:ext cx="48" cy="40"/>
            </a:xfrm>
            <a:custGeom>
              <a:avLst/>
              <a:gdLst>
                <a:gd name="T0" fmla="*/ 48 w 48"/>
                <a:gd name="T1" fmla="*/ 16 h 40"/>
                <a:gd name="T2" fmla="*/ 46 w 48"/>
                <a:gd name="T3" fmla="*/ 14 h 40"/>
                <a:gd name="T4" fmla="*/ 42 w 48"/>
                <a:gd name="T5" fmla="*/ 12 h 40"/>
                <a:gd name="T6" fmla="*/ 40 w 48"/>
                <a:gd name="T7" fmla="*/ 8 h 40"/>
                <a:gd name="T8" fmla="*/ 38 w 48"/>
                <a:gd name="T9" fmla="*/ 6 h 40"/>
                <a:gd name="T10" fmla="*/ 36 w 48"/>
                <a:gd name="T11" fmla="*/ 6 h 40"/>
                <a:gd name="T12" fmla="*/ 34 w 48"/>
                <a:gd name="T13" fmla="*/ 6 h 40"/>
                <a:gd name="T14" fmla="*/ 30 w 48"/>
                <a:gd name="T15" fmla="*/ 4 h 40"/>
                <a:gd name="T16" fmla="*/ 26 w 48"/>
                <a:gd name="T17" fmla="*/ 2 h 40"/>
                <a:gd name="T18" fmla="*/ 22 w 48"/>
                <a:gd name="T19" fmla="*/ 2 h 40"/>
                <a:gd name="T20" fmla="*/ 16 w 48"/>
                <a:gd name="T21" fmla="*/ 2 h 40"/>
                <a:gd name="T22" fmla="*/ 12 w 48"/>
                <a:gd name="T23" fmla="*/ 2 h 40"/>
                <a:gd name="T24" fmla="*/ 6 w 48"/>
                <a:gd name="T25" fmla="*/ 0 h 40"/>
                <a:gd name="T26" fmla="*/ 2 w 48"/>
                <a:gd name="T27" fmla="*/ 0 h 40"/>
                <a:gd name="T28" fmla="*/ 2 w 48"/>
                <a:gd name="T29" fmla="*/ 2 h 40"/>
                <a:gd name="T30" fmla="*/ 2 w 48"/>
                <a:gd name="T31" fmla="*/ 6 h 40"/>
                <a:gd name="T32" fmla="*/ 2 w 48"/>
                <a:gd name="T33" fmla="*/ 10 h 40"/>
                <a:gd name="T34" fmla="*/ 2 w 48"/>
                <a:gd name="T35" fmla="*/ 16 h 40"/>
                <a:gd name="T36" fmla="*/ 8 w 48"/>
                <a:gd name="T37" fmla="*/ 24 h 40"/>
                <a:gd name="T38" fmla="*/ 8 w 48"/>
                <a:gd name="T39" fmla="*/ 20 h 40"/>
                <a:gd name="T40" fmla="*/ 6 w 48"/>
                <a:gd name="T41" fmla="*/ 18 h 40"/>
                <a:gd name="T42" fmla="*/ 8 w 48"/>
                <a:gd name="T43" fmla="*/ 16 h 40"/>
                <a:gd name="T44" fmla="*/ 14 w 48"/>
                <a:gd name="T45" fmla="*/ 20 h 40"/>
                <a:gd name="T46" fmla="*/ 24 w 48"/>
                <a:gd name="T47" fmla="*/ 30 h 40"/>
                <a:gd name="T48" fmla="*/ 22 w 48"/>
                <a:gd name="T49" fmla="*/ 32 h 40"/>
                <a:gd name="T50" fmla="*/ 24 w 48"/>
                <a:gd name="T51" fmla="*/ 36 h 40"/>
                <a:gd name="T52" fmla="*/ 24 w 48"/>
                <a:gd name="T53" fmla="*/ 36 h 40"/>
                <a:gd name="T54" fmla="*/ 26 w 48"/>
                <a:gd name="T55" fmla="*/ 34 h 40"/>
                <a:gd name="T56" fmla="*/ 26 w 48"/>
                <a:gd name="T57" fmla="*/ 34 h 40"/>
                <a:gd name="T58" fmla="*/ 28 w 48"/>
                <a:gd name="T59" fmla="*/ 34 h 40"/>
                <a:gd name="T60" fmla="*/ 28 w 48"/>
                <a:gd name="T61" fmla="*/ 36 h 40"/>
                <a:gd name="T62" fmla="*/ 32 w 48"/>
                <a:gd name="T63" fmla="*/ 40 h 40"/>
                <a:gd name="T64" fmla="*/ 36 w 48"/>
                <a:gd name="T65" fmla="*/ 38 h 40"/>
                <a:gd name="T66" fmla="*/ 40 w 48"/>
                <a:gd name="T67" fmla="*/ 32 h 40"/>
                <a:gd name="T68" fmla="*/ 40 w 48"/>
                <a:gd name="T69" fmla="*/ 28 h 40"/>
                <a:gd name="T70" fmla="*/ 44 w 48"/>
                <a:gd name="T71" fmla="*/ 22 h 4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8"/>
                <a:gd name="T109" fmla="*/ 0 h 40"/>
                <a:gd name="T110" fmla="*/ 48 w 48"/>
                <a:gd name="T111" fmla="*/ 40 h 4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8" h="40">
                  <a:moveTo>
                    <a:pt x="48" y="16"/>
                  </a:moveTo>
                  <a:lnTo>
                    <a:pt x="48" y="16"/>
                  </a:lnTo>
                  <a:lnTo>
                    <a:pt x="46" y="14"/>
                  </a:lnTo>
                  <a:lnTo>
                    <a:pt x="44" y="14"/>
                  </a:lnTo>
                  <a:lnTo>
                    <a:pt x="42" y="12"/>
                  </a:lnTo>
                  <a:lnTo>
                    <a:pt x="40" y="10"/>
                  </a:lnTo>
                  <a:lnTo>
                    <a:pt x="40" y="8"/>
                  </a:lnTo>
                  <a:lnTo>
                    <a:pt x="38" y="6"/>
                  </a:lnTo>
                  <a:lnTo>
                    <a:pt x="36" y="6"/>
                  </a:lnTo>
                  <a:lnTo>
                    <a:pt x="34" y="6"/>
                  </a:lnTo>
                  <a:lnTo>
                    <a:pt x="30" y="4"/>
                  </a:lnTo>
                  <a:lnTo>
                    <a:pt x="28" y="4"/>
                  </a:lnTo>
                  <a:lnTo>
                    <a:pt x="26" y="2"/>
                  </a:lnTo>
                  <a:lnTo>
                    <a:pt x="22" y="2"/>
                  </a:lnTo>
                  <a:lnTo>
                    <a:pt x="20" y="2"/>
                  </a:lnTo>
                  <a:lnTo>
                    <a:pt x="16" y="2"/>
                  </a:lnTo>
                  <a:lnTo>
                    <a:pt x="14" y="2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4"/>
                  </a:lnTo>
                  <a:lnTo>
                    <a:pt x="2" y="6"/>
                  </a:lnTo>
                  <a:lnTo>
                    <a:pt x="2" y="8"/>
                  </a:lnTo>
                  <a:lnTo>
                    <a:pt x="2" y="10"/>
                  </a:lnTo>
                  <a:lnTo>
                    <a:pt x="2" y="12"/>
                  </a:lnTo>
                  <a:lnTo>
                    <a:pt x="2" y="16"/>
                  </a:lnTo>
                  <a:lnTo>
                    <a:pt x="4" y="20"/>
                  </a:lnTo>
                  <a:lnTo>
                    <a:pt x="8" y="24"/>
                  </a:lnTo>
                  <a:lnTo>
                    <a:pt x="10" y="22"/>
                  </a:lnTo>
                  <a:lnTo>
                    <a:pt x="8" y="20"/>
                  </a:lnTo>
                  <a:lnTo>
                    <a:pt x="8" y="18"/>
                  </a:lnTo>
                  <a:lnTo>
                    <a:pt x="6" y="18"/>
                  </a:lnTo>
                  <a:lnTo>
                    <a:pt x="8" y="16"/>
                  </a:lnTo>
                  <a:lnTo>
                    <a:pt x="10" y="18"/>
                  </a:lnTo>
                  <a:lnTo>
                    <a:pt x="14" y="20"/>
                  </a:lnTo>
                  <a:lnTo>
                    <a:pt x="18" y="24"/>
                  </a:lnTo>
                  <a:lnTo>
                    <a:pt x="24" y="30"/>
                  </a:lnTo>
                  <a:lnTo>
                    <a:pt x="22" y="30"/>
                  </a:lnTo>
                  <a:lnTo>
                    <a:pt x="22" y="32"/>
                  </a:lnTo>
                  <a:lnTo>
                    <a:pt x="22" y="34"/>
                  </a:lnTo>
                  <a:lnTo>
                    <a:pt x="24" y="36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8" y="34"/>
                  </a:lnTo>
                  <a:lnTo>
                    <a:pt x="28" y="36"/>
                  </a:lnTo>
                  <a:lnTo>
                    <a:pt x="30" y="38"/>
                  </a:lnTo>
                  <a:lnTo>
                    <a:pt x="32" y="40"/>
                  </a:lnTo>
                  <a:lnTo>
                    <a:pt x="34" y="38"/>
                  </a:lnTo>
                  <a:lnTo>
                    <a:pt x="36" y="38"/>
                  </a:lnTo>
                  <a:lnTo>
                    <a:pt x="38" y="36"/>
                  </a:lnTo>
                  <a:lnTo>
                    <a:pt x="40" y="32"/>
                  </a:lnTo>
                  <a:lnTo>
                    <a:pt x="40" y="30"/>
                  </a:lnTo>
                  <a:lnTo>
                    <a:pt x="40" y="28"/>
                  </a:lnTo>
                  <a:lnTo>
                    <a:pt x="42" y="24"/>
                  </a:lnTo>
                  <a:lnTo>
                    <a:pt x="44" y="22"/>
                  </a:lnTo>
                  <a:lnTo>
                    <a:pt x="48" y="16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88" name="Freeform 153"/>
            <p:cNvSpPr>
              <a:spLocks/>
            </p:cNvSpPr>
            <p:nvPr/>
          </p:nvSpPr>
          <p:spPr bwMode="gray">
            <a:xfrm>
              <a:off x="4383" y="3010"/>
              <a:ext cx="82" cy="30"/>
            </a:xfrm>
            <a:custGeom>
              <a:avLst/>
              <a:gdLst>
                <a:gd name="T0" fmla="*/ 12 w 82"/>
                <a:gd name="T1" fmla="*/ 6 h 30"/>
                <a:gd name="T2" fmla="*/ 8 w 82"/>
                <a:gd name="T3" fmla="*/ 10 h 30"/>
                <a:gd name="T4" fmla="*/ 6 w 82"/>
                <a:gd name="T5" fmla="*/ 14 h 30"/>
                <a:gd name="T6" fmla="*/ 2 w 82"/>
                <a:gd name="T7" fmla="*/ 20 h 30"/>
                <a:gd name="T8" fmla="*/ 0 w 82"/>
                <a:gd name="T9" fmla="*/ 20 h 30"/>
                <a:gd name="T10" fmla="*/ 6 w 82"/>
                <a:gd name="T11" fmla="*/ 22 h 30"/>
                <a:gd name="T12" fmla="*/ 10 w 82"/>
                <a:gd name="T13" fmla="*/ 20 h 30"/>
                <a:gd name="T14" fmla="*/ 16 w 82"/>
                <a:gd name="T15" fmla="*/ 20 h 30"/>
                <a:gd name="T16" fmla="*/ 28 w 82"/>
                <a:gd name="T17" fmla="*/ 18 h 30"/>
                <a:gd name="T18" fmla="*/ 32 w 82"/>
                <a:gd name="T19" fmla="*/ 18 h 30"/>
                <a:gd name="T20" fmla="*/ 40 w 82"/>
                <a:gd name="T21" fmla="*/ 20 h 30"/>
                <a:gd name="T22" fmla="*/ 42 w 82"/>
                <a:gd name="T23" fmla="*/ 22 h 30"/>
                <a:gd name="T24" fmla="*/ 46 w 82"/>
                <a:gd name="T25" fmla="*/ 26 h 30"/>
                <a:gd name="T26" fmla="*/ 50 w 82"/>
                <a:gd name="T27" fmla="*/ 28 h 30"/>
                <a:gd name="T28" fmla="*/ 56 w 82"/>
                <a:gd name="T29" fmla="*/ 28 h 30"/>
                <a:gd name="T30" fmla="*/ 56 w 82"/>
                <a:gd name="T31" fmla="*/ 26 h 30"/>
                <a:gd name="T32" fmla="*/ 56 w 82"/>
                <a:gd name="T33" fmla="*/ 26 h 30"/>
                <a:gd name="T34" fmla="*/ 54 w 82"/>
                <a:gd name="T35" fmla="*/ 24 h 30"/>
                <a:gd name="T36" fmla="*/ 52 w 82"/>
                <a:gd name="T37" fmla="*/ 22 h 30"/>
                <a:gd name="T38" fmla="*/ 54 w 82"/>
                <a:gd name="T39" fmla="*/ 20 h 30"/>
                <a:gd name="T40" fmla="*/ 60 w 82"/>
                <a:gd name="T41" fmla="*/ 18 h 30"/>
                <a:gd name="T42" fmla="*/ 62 w 82"/>
                <a:gd name="T43" fmla="*/ 14 h 30"/>
                <a:gd name="T44" fmla="*/ 64 w 82"/>
                <a:gd name="T45" fmla="*/ 12 h 30"/>
                <a:gd name="T46" fmla="*/ 68 w 82"/>
                <a:gd name="T47" fmla="*/ 12 h 30"/>
                <a:gd name="T48" fmla="*/ 72 w 82"/>
                <a:gd name="T49" fmla="*/ 12 h 30"/>
                <a:gd name="T50" fmla="*/ 76 w 82"/>
                <a:gd name="T51" fmla="*/ 14 h 30"/>
                <a:gd name="T52" fmla="*/ 80 w 82"/>
                <a:gd name="T53" fmla="*/ 18 h 30"/>
                <a:gd name="T54" fmla="*/ 82 w 82"/>
                <a:gd name="T55" fmla="*/ 14 h 30"/>
                <a:gd name="T56" fmla="*/ 80 w 82"/>
                <a:gd name="T57" fmla="*/ 10 h 30"/>
                <a:gd name="T58" fmla="*/ 78 w 82"/>
                <a:gd name="T59" fmla="*/ 6 h 30"/>
                <a:gd name="T60" fmla="*/ 70 w 82"/>
                <a:gd name="T61" fmla="*/ 4 h 30"/>
                <a:gd name="T62" fmla="*/ 66 w 82"/>
                <a:gd name="T63" fmla="*/ 4 h 30"/>
                <a:gd name="T64" fmla="*/ 62 w 82"/>
                <a:gd name="T65" fmla="*/ 4 h 30"/>
                <a:gd name="T66" fmla="*/ 50 w 82"/>
                <a:gd name="T67" fmla="*/ 8 h 30"/>
                <a:gd name="T68" fmla="*/ 44 w 82"/>
                <a:gd name="T69" fmla="*/ 10 h 30"/>
                <a:gd name="T70" fmla="*/ 40 w 82"/>
                <a:gd name="T71" fmla="*/ 10 h 30"/>
                <a:gd name="T72" fmla="*/ 34 w 82"/>
                <a:gd name="T73" fmla="*/ 8 h 30"/>
                <a:gd name="T74" fmla="*/ 32 w 82"/>
                <a:gd name="T75" fmla="*/ 8 h 30"/>
                <a:gd name="T76" fmla="*/ 30 w 82"/>
                <a:gd name="T77" fmla="*/ 6 h 30"/>
                <a:gd name="T78" fmla="*/ 16 w 82"/>
                <a:gd name="T79" fmla="*/ 0 h 3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82"/>
                <a:gd name="T121" fmla="*/ 0 h 30"/>
                <a:gd name="T122" fmla="*/ 82 w 82"/>
                <a:gd name="T123" fmla="*/ 30 h 30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82" h="30">
                  <a:moveTo>
                    <a:pt x="16" y="0"/>
                  </a:moveTo>
                  <a:lnTo>
                    <a:pt x="12" y="6"/>
                  </a:lnTo>
                  <a:lnTo>
                    <a:pt x="10" y="8"/>
                  </a:lnTo>
                  <a:lnTo>
                    <a:pt x="8" y="10"/>
                  </a:lnTo>
                  <a:lnTo>
                    <a:pt x="6" y="14"/>
                  </a:lnTo>
                  <a:lnTo>
                    <a:pt x="4" y="18"/>
                  </a:lnTo>
                  <a:lnTo>
                    <a:pt x="2" y="20"/>
                  </a:lnTo>
                  <a:lnTo>
                    <a:pt x="0" y="20"/>
                  </a:lnTo>
                  <a:lnTo>
                    <a:pt x="6" y="22"/>
                  </a:lnTo>
                  <a:lnTo>
                    <a:pt x="8" y="22"/>
                  </a:lnTo>
                  <a:lnTo>
                    <a:pt x="10" y="20"/>
                  </a:lnTo>
                  <a:lnTo>
                    <a:pt x="12" y="20"/>
                  </a:lnTo>
                  <a:lnTo>
                    <a:pt x="16" y="20"/>
                  </a:lnTo>
                  <a:lnTo>
                    <a:pt x="22" y="18"/>
                  </a:lnTo>
                  <a:lnTo>
                    <a:pt x="28" y="18"/>
                  </a:lnTo>
                  <a:lnTo>
                    <a:pt x="30" y="18"/>
                  </a:lnTo>
                  <a:lnTo>
                    <a:pt x="32" y="18"/>
                  </a:lnTo>
                  <a:lnTo>
                    <a:pt x="36" y="18"/>
                  </a:lnTo>
                  <a:lnTo>
                    <a:pt x="40" y="20"/>
                  </a:lnTo>
                  <a:lnTo>
                    <a:pt x="42" y="22"/>
                  </a:lnTo>
                  <a:lnTo>
                    <a:pt x="44" y="24"/>
                  </a:lnTo>
                  <a:lnTo>
                    <a:pt x="46" y="26"/>
                  </a:lnTo>
                  <a:lnTo>
                    <a:pt x="50" y="30"/>
                  </a:lnTo>
                  <a:lnTo>
                    <a:pt x="50" y="28"/>
                  </a:lnTo>
                  <a:lnTo>
                    <a:pt x="54" y="28"/>
                  </a:lnTo>
                  <a:lnTo>
                    <a:pt x="56" y="28"/>
                  </a:lnTo>
                  <a:lnTo>
                    <a:pt x="56" y="26"/>
                  </a:lnTo>
                  <a:lnTo>
                    <a:pt x="54" y="24"/>
                  </a:lnTo>
                  <a:lnTo>
                    <a:pt x="52" y="22"/>
                  </a:lnTo>
                  <a:lnTo>
                    <a:pt x="54" y="20"/>
                  </a:lnTo>
                  <a:lnTo>
                    <a:pt x="58" y="18"/>
                  </a:lnTo>
                  <a:lnTo>
                    <a:pt x="60" y="18"/>
                  </a:lnTo>
                  <a:lnTo>
                    <a:pt x="62" y="16"/>
                  </a:lnTo>
                  <a:lnTo>
                    <a:pt x="62" y="14"/>
                  </a:lnTo>
                  <a:lnTo>
                    <a:pt x="64" y="14"/>
                  </a:lnTo>
                  <a:lnTo>
                    <a:pt x="64" y="12"/>
                  </a:lnTo>
                  <a:lnTo>
                    <a:pt x="66" y="12"/>
                  </a:lnTo>
                  <a:lnTo>
                    <a:pt x="68" y="12"/>
                  </a:lnTo>
                  <a:lnTo>
                    <a:pt x="70" y="10"/>
                  </a:lnTo>
                  <a:lnTo>
                    <a:pt x="72" y="12"/>
                  </a:lnTo>
                  <a:lnTo>
                    <a:pt x="76" y="14"/>
                  </a:lnTo>
                  <a:lnTo>
                    <a:pt x="78" y="16"/>
                  </a:lnTo>
                  <a:lnTo>
                    <a:pt x="80" y="18"/>
                  </a:lnTo>
                  <a:lnTo>
                    <a:pt x="82" y="14"/>
                  </a:lnTo>
                  <a:lnTo>
                    <a:pt x="80" y="12"/>
                  </a:lnTo>
                  <a:lnTo>
                    <a:pt x="80" y="10"/>
                  </a:lnTo>
                  <a:lnTo>
                    <a:pt x="82" y="8"/>
                  </a:lnTo>
                  <a:lnTo>
                    <a:pt x="78" y="6"/>
                  </a:lnTo>
                  <a:lnTo>
                    <a:pt x="74" y="4"/>
                  </a:lnTo>
                  <a:lnTo>
                    <a:pt x="70" y="4"/>
                  </a:lnTo>
                  <a:lnTo>
                    <a:pt x="68" y="4"/>
                  </a:lnTo>
                  <a:lnTo>
                    <a:pt x="66" y="4"/>
                  </a:lnTo>
                  <a:lnTo>
                    <a:pt x="64" y="4"/>
                  </a:lnTo>
                  <a:lnTo>
                    <a:pt x="62" y="4"/>
                  </a:lnTo>
                  <a:lnTo>
                    <a:pt x="56" y="6"/>
                  </a:lnTo>
                  <a:lnTo>
                    <a:pt x="50" y="8"/>
                  </a:lnTo>
                  <a:lnTo>
                    <a:pt x="46" y="8"/>
                  </a:lnTo>
                  <a:lnTo>
                    <a:pt x="44" y="10"/>
                  </a:lnTo>
                  <a:lnTo>
                    <a:pt x="42" y="10"/>
                  </a:lnTo>
                  <a:lnTo>
                    <a:pt x="40" y="10"/>
                  </a:lnTo>
                  <a:lnTo>
                    <a:pt x="36" y="8"/>
                  </a:lnTo>
                  <a:lnTo>
                    <a:pt x="34" y="8"/>
                  </a:lnTo>
                  <a:lnTo>
                    <a:pt x="32" y="8"/>
                  </a:lnTo>
                  <a:lnTo>
                    <a:pt x="32" y="6"/>
                  </a:lnTo>
                  <a:lnTo>
                    <a:pt x="30" y="6"/>
                  </a:lnTo>
                  <a:lnTo>
                    <a:pt x="26" y="4"/>
                  </a:lnTo>
                  <a:lnTo>
                    <a:pt x="16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89" name="Freeform 154"/>
            <p:cNvSpPr>
              <a:spLocks/>
            </p:cNvSpPr>
            <p:nvPr/>
          </p:nvSpPr>
          <p:spPr bwMode="gray">
            <a:xfrm>
              <a:off x="3961" y="2686"/>
              <a:ext cx="386" cy="248"/>
            </a:xfrm>
            <a:custGeom>
              <a:avLst/>
              <a:gdLst>
                <a:gd name="T0" fmla="*/ 380 w 386"/>
                <a:gd name="T1" fmla="*/ 178 h 248"/>
                <a:gd name="T2" fmla="*/ 384 w 386"/>
                <a:gd name="T3" fmla="*/ 170 h 248"/>
                <a:gd name="T4" fmla="*/ 386 w 386"/>
                <a:gd name="T5" fmla="*/ 164 h 248"/>
                <a:gd name="T6" fmla="*/ 374 w 386"/>
                <a:gd name="T7" fmla="*/ 162 h 248"/>
                <a:gd name="T8" fmla="*/ 356 w 386"/>
                <a:gd name="T9" fmla="*/ 162 h 248"/>
                <a:gd name="T10" fmla="*/ 346 w 386"/>
                <a:gd name="T11" fmla="*/ 166 h 248"/>
                <a:gd name="T12" fmla="*/ 340 w 386"/>
                <a:gd name="T13" fmla="*/ 164 h 248"/>
                <a:gd name="T14" fmla="*/ 334 w 386"/>
                <a:gd name="T15" fmla="*/ 170 h 248"/>
                <a:gd name="T16" fmla="*/ 332 w 386"/>
                <a:gd name="T17" fmla="*/ 184 h 248"/>
                <a:gd name="T18" fmla="*/ 326 w 386"/>
                <a:gd name="T19" fmla="*/ 192 h 248"/>
                <a:gd name="T20" fmla="*/ 314 w 386"/>
                <a:gd name="T21" fmla="*/ 196 h 248"/>
                <a:gd name="T22" fmla="*/ 302 w 386"/>
                <a:gd name="T23" fmla="*/ 198 h 248"/>
                <a:gd name="T24" fmla="*/ 268 w 386"/>
                <a:gd name="T25" fmla="*/ 190 h 248"/>
                <a:gd name="T26" fmla="*/ 258 w 386"/>
                <a:gd name="T27" fmla="*/ 184 h 248"/>
                <a:gd name="T28" fmla="*/ 254 w 386"/>
                <a:gd name="T29" fmla="*/ 162 h 248"/>
                <a:gd name="T30" fmla="*/ 244 w 386"/>
                <a:gd name="T31" fmla="*/ 136 h 248"/>
                <a:gd name="T32" fmla="*/ 244 w 386"/>
                <a:gd name="T33" fmla="*/ 116 h 248"/>
                <a:gd name="T34" fmla="*/ 232 w 386"/>
                <a:gd name="T35" fmla="*/ 90 h 248"/>
                <a:gd name="T36" fmla="*/ 208 w 386"/>
                <a:gd name="T37" fmla="*/ 62 h 248"/>
                <a:gd name="T38" fmla="*/ 194 w 386"/>
                <a:gd name="T39" fmla="*/ 50 h 248"/>
                <a:gd name="T40" fmla="*/ 184 w 386"/>
                <a:gd name="T41" fmla="*/ 54 h 248"/>
                <a:gd name="T42" fmla="*/ 164 w 386"/>
                <a:gd name="T43" fmla="*/ 48 h 248"/>
                <a:gd name="T44" fmla="*/ 142 w 386"/>
                <a:gd name="T45" fmla="*/ 12 h 248"/>
                <a:gd name="T46" fmla="*/ 126 w 386"/>
                <a:gd name="T47" fmla="*/ 10 h 248"/>
                <a:gd name="T48" fmla="*/ 100 w 386"/>
                <a:gd name="T49" fmla="*/ 20 h 248"/>
                <a:gd name="T50" fmla="*/ 54 w 386"/>
                <a:gd name="T51" fmla="*/ 14 h 248"/>
                <a:gd name="T52" fmla="*/ 26 w 386"/>
                <a:gd name="T53" fmla="*/ 0 h 248"/>
                <a:gd name="T54" fmla="*/ 6 w 386"/>
                <a:gd name="T55" fmla="*/ 22 h 248"/>
                <a:gd name="T56" fmla="*/ 22 w 386"/>
                <a:gd name="T57" fmla="*/ 58 h 248"/>
                <a:gd name="T58" fmla="*/ 30 w 386"/>
                <a:gd name="T59" fmla="*/ 80 h 248"/>
                <a:gd name="T60" fmla="*/ 44 w 386"/>
                <a:gd name="T61" fmla="*/ 88 h 248"/>
                <a:gd name="T62" fmla="*/ 58 w 386"/>
                <a:gd name="T63" fmla="*/ 108 h 248"/>
                <a:gd name="T64" fmla="*/ 82 w 386"/>
                <a:gd name="T65" fmla="*/ 142 h 248"/>
                <a:gd name="T66" fmla="*/ 94 w 386"/>
                <a:gd name="T67" fmla="*/ 148 h 248"/>
                <a:gd name="T68" fmla="*/ 94 w 386"/>
                <a:gd name="T69" fmla="*/ 140 h 248"/>
                <a:gd name="T70" fmla="*/ 80 w 386"/>
                <a:gd name="T71" fmla="*/ 116 h 248"/>
                <a:gd name="T72" fmla="*/ 52 w 386"/>
                <a:gd name="T73" fmla="*/ 72 h 248"/>
                <a:gd name="T74" fmla="*/ 30 w 386"/>
                <a:gd name="T75" fmla="*/ 24 h 248"/>
                <a:gd name="T76" fmla="*/ 30 w 386"/>
                <a:gd name="T77" fmla="*/ 16 h 248"/>
                <a:gd name="T78" fmla="*/ 42 w 386"/>
                <a:gd name="T79" fmla="*/ 18 h 248"/>
                <a:gd name="T80" fmla="*/ 68 w 386"/>
                <a:gd name="T81" fmla="*/ 66 h 248"/>
                <a:gd name="T82" fmla="*/ 84 w 386"/>
                <a:gd name="T83" fmla="*/ 80 h 248"/>
                <a:gd name="T84" fmla="*/ 96 w 386"/>
                <a:gd name="T85" fmla="*/ 90 h 248"/>
                <a:gd name="T86" fmla="*/ 116 w 386"/>
                <a:gd name="T87" fmla="*/ 116 h 248"/>
                <a:gd name="T88" fmla="*/ 142 w 386"/>
                <a:gd name="T89" fmla="*/ 148 h 248"/>
                <a:gd name="T90" fmla="*/ 150 w 386"/>
                <a:gd name="T91" fmla="*/ 198 h 248"/>
                <a:gd name="T92" fmla="*/ 174 w 386"/>
                <a:gd name="T93" fmla="*/ 204 h 248"/>
                <a:gd name="T94" fmla="*/ 226 w 386"/>
                <a:gd name="T95" fmla="*/ 224 h 248"/>
                <a:gd name="T96" fmla="*/ 272 w 386"/>
                <a:gd name="T97" fmla="*/ 240 h 248"/>
                <a:gd name="T98" fmla="*/ 304 w 386"/>
                <a:gd name="T99" fmla="*/ 240 h 248"/>
                <a:gd name="T100" fmla="*/ 314 w 386"/>
                <a:gd name="T101" fmla="*/ 244 h 248"/>
                <a:gd name="T102" fmla="*/ 318 w 386"/>
                <a:gd name="T103" fmla="*/ 242 h 248"/>
                <a:gd name="T104" fmla="*/ 322 w 386"/>
                <a:gd name="T105" fmla="*/ 232 h 248"/>
                <a:gd name="T106" fmla="*/ 320 w 386"/>
                <a:gd name="T107" fmla="*/ 226 h 248"/>
                <a:gd name="T108" fmla="*/ 346 w 386"/>
                <a:gd name="T109" fmla="*/ 222 h 248"/>
                <a:gd name="T110" fmla="*/ 340 w 386"/>
                <a:gd name="T111" fmla="*/ 194 h 248"/>
                <a:gd name="T112" fmla="*/ 360 w 386"/>
                <a:gd name="T113" fmla="*/ 190 h 248"/>
                <a:gd name="T114" fmla="*/ 366 w 386"/>
                <a:gd name="T115" fmla="*/ 190 h 248"/>
                <a:gd name="T116" fmla="*/ 374 w 386"/>
                <a:gd name="T117" fmla="*/ 186 h 24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86"/>
                <a:gd name="T178" fmla="*/ 0 h 248"/>
                <a:gd name="T179" fmla="*/ 386 w 386"/>
                <a:gd name="T180" fmla="*/ 248 h 24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86" h="248">
                  <a:moveTo>
                    <a:pt x="374" y="186"/>
                  </a:moveTo>
                  <a:lnTo>
                    <a:pt x="378" y="182"/>
                  </a:lnTo>
                  <a:lnTo>
                    <a:pt x="378" y="178"/>
                  </a:lnTo>
                  <a:lnTo>
                    <a:pt x="380" y="178"/>
                  </a:lnTo>
                  <a:lnTo>
                    <a:pt x="382" y="174"/>
                  </a:lnTo>
                  <a:lnTo>
                    <a:pt x="382" y="172"/>
                  </a:lnTo>
                  <a:lnTo>
                    <a:pt x="384" y="172"/>
                  </a:lnTo>
                  <a:lnTo>
                    <a:pt x="384" y="170"/>
                  </a:lnTo>
                  <a:lnTo>
                    <a:pt x="386" y="168"/>
                  </a:lnTo>
                  <a:lnTo>
                    <a:pt x="386" y="166"/>
                  </a:lnTo>
                  <a:lnTo>
                    <a:pt x="386" y="164"/>
                  </a:lnTo>
                  <a:lnTo>
                    <a:pt x="384" y="164"/>
                  </a:lnTo>
                  <a:lnTo>
                    <a:pt x="382" y="162"/>
                  </a:lnTo>
                  <a:lnTo>
                    <a:pt x="376" y="162"/>
                  </a:lnTo>
                  <a:lnTo>
                    <a:pt x="374" y="162"/>
                  </a:lnTo>
                  <a:lnTo>
                    <a:pt x="372" y="162"/>
                  </a:lnTo>
                  <a:lnTo>
                    <a:pt x="366" y="162"/>
                  </a:lnTo>
                  <a:lnTo>
                    <a:pt x="362" y="162"/>
                  </a:lnTo>
                  <a:lnTo>
                    <a:pt x="356" y="162"/>
                  </a:lnTo>
                  <a:lnTo>
                    <a:pt x="352" y="164"/>
                  </a:lnTo>
                  <a:lnTo>
                    <a:pt x="350" y="164"/>
                  </a:lnTo>
                  <a:lnTo>
                    <a:pt x="348" y="164"/>
                  </a:lnTo>
                  <a:lnTo>
                    <a:pt x="346" y="166"/>
                  </a:lnTo>
                  <a:lnTo>
                    <a:pt x="342" y="164"/>
                  </a:lnTo>
                  <a:lnTo>
                    <a:pt x="340" y="164"/>
                  </a:lnTo>
                  <a:lnTo>
                    <a:pt x="338" y="164"/>
                  </a:lnTo>
                  <a:lnTo>
                    <a:pt x="336" y="166"/>
                  </a:lnTo>
                  <a:lnTo>
                    <a:pt x="334" y="170"/>
                  </a:lnTo>
                  <a:lnTo>
                    <a:pt x="334" y="174"/>
                  </a:lnTo>
                  <a:lnTo>
                    <a:pt x="332" y="178"/>
                  </a:lnTo>
                  <a:lnTo>
                    <a:pt x="332" y="182"/>
                  </a:lnTo>
                  <a:lnTo>
                    <a:pt x="332" y="184"/>
                  </a:lnTo>
                  <a:lnTo>
                    <a:pt x="332" y="186"/>
                  </a:lnTo>
                  <a:lnTo>
                    <a:pt x="332" y="188"/>
                  </a:lnTo>
                  <a:lnTo>
                    <a:pt x="328" y="190"/>
                  </a:lnTo>
                  <a:lnTo>
                    <a:pt x="326" y="192"/>
                  </a:lnTo>
                  <a:lnTo>
                    <a:pt x="324" y="192"/>
                  </a:lnTo>
                  <a:lnTo>
                    <a:pt x="322" y="192"/>
                  </a:lnTo>
                  <a:lnTo>
                    <a:pt x="318" y="194"/>
                  </a:lnTo>
                  <a:lnTo>
                    <a:pt x="314" y="196"/>
                  </a:lnTo>
                  <a:lnTo>
                    <a:pt x="312" y="196"/>
                  </a:lnTo>
                  <a:lnTo>
                    <a:pt x="308" y="198"/>
                  </a:lnTo>
                  <a:lnTo>
                    <a:pt x="302" y="198"/>
                  </a:lnTo>
                  <a:lnTo>
                    <a:pt x="294" y="198"/>
                  </a:lnTo>
                  <a:lnTo>
                    <a:pt x="284" y="196"/>
                  </a:lnTo>
                  <a:lnTo>
                    <a:pt x="276" y="194"/>
                  </a:lnTo>
                  <a:lnTo>
                    <a:pt x="268" y="190"/>
                  </a:lnTo>
                  <a:lnTo>
                    <a:pt x="262" y="188"/>
                  </a:lnTo>
                  <a:lnTo>
                    <a:pt x="262" y="186"/>
                  </a:lnTo>
                  <a:lnTo>
                    <a:pt x="260" y="186"/>
                  </a:lnTo>
                  <a:lnTo>
                    <a:pt x="258" y="184"/>
                  </a:lnTo>
                  <a:lnTo>
                    <a:pt x="256" y="180"/>
                  </a:lnTo>
                  <a:lnTo>
                    <a:pt x="256" y="176"/>
                  </a:lnTo>
                  <a:lnTo>
                    <a:pt x="254" y="172"/>
                  </a:lnTo>
                  <a:lnTo>
                    <a:pt x="254" y="162"/>
                  </a:lnTo>
                  <a:lnTo>
                    <a:pt x="250" y="152"/>
                  </a:lnTo>
                  <a:lnTo>
                    <a:pt x="244" y="142"/>
                  </a:lnTo>
                  <a:lnTo>
                    <a:pt x="244" y="140"/>
                  </a:lnTo>
                  <a:lnTo>
                    <a:pt x="244" y="136"/>
                  </a:lnTo>
                  <a:lnTo>
                    <a:pt x="244" y="132"/>
                  </a:lnTo>
                  <a:lnTo>
                    <a:pt x="242" y="126"/>
                  </a:lnTo>
                  <a:lnTo>
                    <a:pt x="242" y="122"/>
                  </a:lnTo>
                  <a:lnTo>
                    <a:pt x="244" y="116"/>
                  </a:lnTo>
                  <a:lnTo>
                    <a:pt x="244" y="112"/>
                  </a:lnTo>
                  <a:lnTo>
                    <a:pt x="242" y="96"/>
                  </a:lnTo>
                  <a:lnTo>
                    <a:pt x="240" y="96"/>
                  </a:lnTo>
                  <a:lnTo>
                    <a:pt x="232" y="90"/>
                  </a:lnTo>
                  <a:lnTo>
                    <a:pt x="222" y="80"/>
                  </a:lnTo>
                  <a:lnTo>
                    <a:pt x="210" y="64"/>
                  </a:lnTo>
                  <a:lnTo>
                    <a:pt x="208" y="62"/>
                  </a:lnTo>
                  <a:lnTo>
                    <a:pt x="206" y="58"/>
                  </a:lnTo>
                  <a:lnTo>
                    <a:pt x="202" y="56"/>
                  </a:lnTo>
                  <a:lnTo>
                    <a:pt x="198" y="52"/>
                  </a:lnTo>
                  <a:lnTo>
                    <a:pt x="194" y="50"/>
                  </a:lnTo>
                  <a:lnTo>
                    <a:pt x="190" y="50"/>
                  </a:lnTo>
                  <a:lnTo>
                    <a:pt x="188" y="52"/>
                  </a:lnTo>
                  <a:lnTo>
                    <a:pt x="186" y="52"/>
                  </a:lnTo>
                  <a:lnTo>
                    <a:pt x="184" y="54"/>
                  </a:lnTo>
                  <a:lnTo>
                    <a:pt x="180" y="54"/>
                  </a:lnTo>
                  <a:lnTo>
                    <a:pt x="174" y="54"/>
                  </a:lnTo>
                  <a:lnTo>
                    <a:pt x="168" y="50"/>
                  </a:lnTo>
                  <a:lnTo>
                    <a:pt x="164" y="48"/>
                  </a:lnTo>
                  <a:lnTo>
                    <a:pt x="156" y="42"/>
                  </a:lnTo>
                  <a:lnTo>
                    <a:pt x="148" y="30"/>
                  </a:lnTo>
                  <a:lnTo>
                    <a:pt x="144" y="14"/>
                  </a:lnTo>
                  <a:lnTo>
                    <a:pt x="142" y="12"/>
                  </a:lnTo>
                  <a:lnTo>
                    <a:pt x="140" y="12"/>
                  </a:lnTo>
                  <a:lnTo>
                    <a:pt x="136" y="10"/>
                  </a:lnTo>
                  <a:lnTo>
                    <a:pt x="130" y="10"/>
                  </a:lnTo>
                  <a:lnTo>
                    <a:pt x="126" y="10"/>
                  </a:lnTo>
                  <a:lnTo>
                    <a:pt x="120" y="10"/>
                  </a:lnTo>
                  <a:lnTo>
                    <a:pt x="116" y="14"/>
                  </a:lnTo>
                  <a:lnTo>
                    <a:pt x="112" y="16"/>
                  </a:lnTo>
                  <a:lnTo>
                    <a:pt x="100" y="20"/>
                  </a:lnTo>
                  <a:lnTo>
                    <a:pt x="82" y="20"/>
                  </a:lnTo>
                  <a:lnTo>
                    <a:pt x="78" y="20"/>
                  </a:lnTo>
                  <a:lnTo>
                    <a:pt x="68" y="18"/>
                  </a:lnTo>
                  <a:lnTo>
                    <a:pt x="54" y="14"/>
                  </a:lnTo>
                  <a:lnTo>
                    <a:pt x="42" y="10"/>
                  </a:lnTo>
                  <a:lnTo>
                    <a:pt x="32" y="4"/>
                  </a:lnTo>
                  <a:lnTo>
                    <a:pt x="30" y="2"/>
                  </a:lnTo>
                  <a:lnTo>
                    <a:pt x="26" y="0"/>
                  </a:lnTo>
                  <a:lnTo>
                    <a:pt x="14" y="2"/>
                  </a:lnTo>
                  <a:lnTo>
                    <a:pt x="0" y="10"/>
                  </a:lnTo>
                  <a:lnTo>
                    <a:pt x="2" y="14"/>
                  </a:lnTo>
                  <a:lnTo>
                    <a:pt x="6" y="22"/>
                  </a:lnTo>
                  <a:lnTo>
                    <a:pt x="12" y="36"/>
                  </a:lnTo>
                  <a:lnTo>
                    <a:pt x="18" y="48"/>
                  </a:lnTo>
                  <a:lnTo>
                    <a:pt x="22" y="58"/>
                  </a:lnTo>
                  <a:lnTo>
                    <a:pt x="24" y="62"/>
                  </a:lnTo>
                  <a:lnTo>
                    <a:pt x="26" y="68"/>
                  </a:lnTo>
                  <a:lnTo>
                    <a:pt x="28" y="74"/>
                  </a:lnTo>
                  <a:lnTo>
                    <a:pt x="30" y="80"/>
                  </a:lnTo>
                  <a:lnTo>
                    <a:pt x="32" y="82"/>
                  </a:lnTo>
                  <a:lnTo>
                    <a:pt x="34" y="82"/>
                  </a:lnTo>
                  <a:lnTo>
                    <a:pt x="38" y="84"/>
                  </a:lnTo>
                  <a:lnTo>
                    <a:pt x="44" y="88"/>
                  </a:lnTo>
                  <a:lnTo>
                    <a:pt x="48" y="92"/>
                  </a:lnTo>
                  <a:lnTo>
                    <a:pt x="52" y="98"/>
                  </a:lnTo>
                  <a:lnTo>
                    <a:pt x="56" y="106"/>
                  </a:lnTo>
                  <a:lnTo>
                    <a:pt x="58" y="108"/>
                  </a:lnTo>
                  <a:lnTo>
                    <a:pt x="62" y="118"/>
                  </a:lnTo>
                  <a:lnTo>
                    <a:pt x="68" y="128"/>
                  </a:lnTo>
                  <a:lnTo>
                    <a:pt x="76" y="136"/>
                  </a:lnTo>
                  <a:lnTo>
                    <a:pt x="82" y="142"/>
                  </a:lnTo>
                  <a:lnTo>
                    <a:pt x="84" y="144"/>
                  </a:lnTo>
                  <a:lnTo>
                    <a:pt x="88" y="146"/>
                  </a:lnTo>
                  <a:lnTo>
                    <a:pt x="92" y="148"/>
                  </a:lnTo>
                  <a:lnTo>
                    <a:pt x="94" y="148"/>
                  </a:lnTo>
                  <a:lnTo>
                    <a:pt x="96" y="148"/>
                  </a:lnTo>
                  <a:lnTo>
                    <a:pt x="98" y="148"/>
                  </a:lnTo>
                  <a:lnTo>
                    <a:pt x="98" y="144"/>
                  </a:lnTo>
                  <a:lnTo>
                    <a:pt x="94" y="140"/>
                  </a:lnTo>
                  <a:lnTo>
                    <a:pt x="90" y="134"/>
                  </a:lnTo>
                  <a:lnTo>
                    <a:pt x="86" y="126"/>
                  </a:lnTo>
                  <a:lnTo>
                    <a:pt x="82" y="120"/>
                  </a:lnTo>
                  <a:lnTo>
                    <a:pt x="80" y="116"/>
                  </a:lnTo>
                  <a:lnTo>
                    <a:pt x="74" y="108"/>
                  </a:lnTo>
                  <a:lnTo>
                    <a:pt x="68" y="94"/>
                  </a:lnTo>
                  <a:lnTo>
                    <a:pt x="62" y="82"/>
                  </a:lnTo>
                  <a:lnTo>
                    <a:pt x="52" y="72"/>
                  </a:lnTo>
                  <a:lnTo>
                    <a:pt x="42" y="58"/>
                  </a:lnTo>
                  <a:lnTo>
                    <a:pt x="34" y="42"/>
                  </a:lnTo>
                  <a:lnTo>
                    <a:pt x="30" y="24"/>
                  </a:lnTo>
                  <a:lnTo>
                    <a:pt x="30" y="22"/>
                  </a:lnTo>
                  <a:lnTo>
                    <a:pt x="30" y="20"/>
                  </a:lnTo>
                  <a:lnTo>
                    <a:pt x="30" y="18"/>
                  </a:lnTo>
                  <a:lnTo>
                    <a:pt x="30" y="16"/>
                  </a:lnTo>
                  <a:lnTo>
                    <a:pt x="32" y="14"/>
                  </a:lnTo>
                  <a:lnTo>
                    <a:pt x="34" y="14"/>
                  </a:lnTo>
                  <a:lnTo>
                    <a:pt x="38" y="16"/>
                  </a:lnTo>
                  <a:lnTo>
                    <a:pt x="42" y="18"/>
                  </a:lnTo>
                  <a:lnTo>
                    <a:pt x="44" y="24"/>
                  </a:lnTo>
                  <a:lnTo>
                    <a:pt x="50" y="36"/>
                  </a:lnTo>
                  <a:lnTo>
                    <a:pt x="58" y="52"/>
                  </a:lnTo>
                  <a:lnTo>
                    <a:pt x="68" y="66"/>
                  </a:lnTo>
                  <a:lnTo>
                    <a:pt x="78" y="78"/>
                  </a:lnTo>
                  <a:lnTo>
                    <a:pt x="80" y="78"/>
                  </a:lnTo>
                  <a:lnTo>
                    <a:pt x="84" y="80"/>
                  </a:lnTo>
                  <a:lnTo>
                    <a:pt x="88" y="80"/>
                  </a:lnTo>
                  <a:lnTo>
                    <a:pt x="92" y="84"/>
                  </a:lnTo>
                  <a:lnTo>
                    <a:pt x="94" y="86"/>
                  </a:lnTo>
                  <a:lnTo>
                    <a:pt x="96" y="90"/>
                  </a:lnTo>
                  <a:lnTo>
                    <a:pt x="98" y="96"/>
                  </a:lnTo>
                  <a:lnTo>
                    <a:pt x="100" y="98"/>
                  </a:lnTo>
                  <a:lnTo>
                    <a:pt x="106" y="106"/>
                  </a:lnTo>
                  <a:lnTo>
                    <a:pt x="116" y="116"/>
                  </a:lnTo>
                  <a:lnTo>
                    <a:pt x="124" y="126"/>
                  </a:lnTo>
                  <a:lnTo>
                    <a:pt x="134" y="136"/>
                  </a:lnTo>
                  <a:lnTo>
                    <a:pt x="140" y="142"/>
                  </a:lnTo>
                  <a:lnTo>
                    <a:pt x="142" y="148"/>
                  </a:lnTo>
                  <a:lnTo>
                    <a:pt x="144" y="160"/>
                  </a:lnTo>
                  <a:lnTo>
                    <a:pt x="148" y="176"/>
                  </a:lnTo>
                  <a:lnTo>
                    <a:pt x="148" y="198"/>
                  </a:lnTo>
                  <a:lnTo>
                    <a:pt x="150" y="198"/>
                  </a:lnTo>
                  <a:lnTo>
                    <a:pt x="154" y="200"/>
                  </a:lnTo>
                  <a:lnTo>
                    <a:pt x="160" y="202"/>
                  </a:lnTo>
                  <a:lnTo>
                    <a:pt x="170" y="204"/>
                  </a:lnTo>
                  <a:lnTo>
                    <a:pt x="174" y="204"/>
                  </a:lnTo>
                  <a:lnTo>
                    <a:pt x="186" y="208"/>
                  </a:lnTo>
                  <a:lnTo>
                    <a:pt x="198" y="216"/>
                  </a:lnTo>
                  <a:lnTo>
                    <a:pt x="208" y="224"/>
                  </a:lnTo>
                  <a:lnTo>
                    <a:pt x="226" y="224"/>
                  </a:lnTo>
                  <a:lnTo>
                    <a:pt x="230" y="226"/>
                  </a:lnTo>
                  <a:lnTo>
                    <a:pt x="240" y="230"/>
                  </a:lnTo>
                  <a:lnTo>
                    <a:pt x="254" y="236"/>
                  </a:lnTo>
                  <a:lnTo>
                    <a:pt x="272" y="240"/>
                  </a:lnTo>
                  <a:lnTo>
                    <a:pt x="278" y="240"/>
                  </a:lnTo>
                  <a:lnTo>
                    <a:pt x="290" y="240"/>
                  </a:lnTo>
                  <a:lnTo>
                    <a:pt x="304" y="240"/>
                  </a:lnTo>
                  <a:lnTo>
                    <a:pt x="306" y="240"/>
                  </a:lnTo>
                  <a:lnTo>
                    <a:pt x="308" y="240"/>
                  </a:lnTo>
                  <a:lnTo>
                    <a:pt x="310" y="242"/>
                  </a:lnTo>
                  <a:lnTo>
                    <a:pt x="314" y="244"/>
                  </a:lnTo>
                  <a:lnTo>
                    <a:pt x="314" y="248"/>
                  </a:lnTo>
                  <a:lnTo>
                    <a:pt x="316" y="248"/>
                  </a:lnTo>
                  <a:lnTo>
                    <a:pt x="316" y="244"/>
                  </a:lnTo>
                  <a:lnTo>
                    <a:pt x="318" y="242"/>
                  </a:lnTo>
                  <a:lnTo>
                    <a:pt x="320" y="238"/>
                  </a:lnTo>
                  <a:lnTo>
                    <a:pt x="322" y="236"/>
                  </a:lnTo>
                  <a:lnTo>
                    <a:pt x="322" y="234"/>
                  </a:lnTo>
                  <a:lnTo>
                    <a:pt x="322" y="232"/>
                  </a:lnTo>
                  <a:lnTo>
                    <a:pt x="322" y="230"/>
                  </a:lnTo>
                  <a:lnTo>
                    <a:pt x="320" y="228"/>
                  </a:lnTo>
                  <a:lnTo>
                    <a:pt x="320" y="226"/>
                  </a:lnTo>
                  <a:lnTo>
                    <a:pt x="320" y="224"/>
                  </a:lnTo>
                  <a:lnTo>
                    <a:pt x="320" y="222"/>
                  </a:lnTo>
                  <a:lnTo>
                    <a:pt x="322" y="222"/>
                  </a:lnTo>
                  <a:lnTo>
                    <a:pt x="346" y="222"/>
                  </a:lnTo>
                  <a:lnTo>
                    <a:pt x="346" y="212"/>
                  </a:lnTo>
                  <a:lnTo>
                    <a:pt x="336" y="202"/>
                  </a:lnTo>
                  <a:lnTo>
                    <a:pt x="340" y="202"/>
                  </a:lnTo>
                  <a:lnTo>
                    <a:pt x="340" y="194"/>
                  </a:lnTo>
                  <a:lnTo>
                    <a:pt x="360" y="194"/>
                  </a:lnTo>
                  <a:lnTo>
                    <a:pt x="360" y="192"/>
                  </a:lnTo>
                  <a:lnTo>
                    <a:pt x="360" y="190"/>
                  </a:lnTo>
                  <a:lnTo>
                    <a:pt x="362" y="190"/>
                  </a:lnTo>
                  <a:lnTo>
                    <a:pt x="364" y="192"/>
                  </a:lnTo>
                  <a:lnTo>
                    <a:pt x="366" y="190"/>
                  </a:lnTo>
                  <a:lnTo>
                    <a:pt x="368" y="188"/>
                  </a:lnTo>
                  <a:lnTo>
                    <a:pt x="370" y="188"/>
                  </a:lnTo>
                  <a:lnTo>
                    <a:pt x="372" y="188"/>
                  </a:lnTo>
                  <a:lnTo>
                    <a:pt x="374" y="186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90" name="Freeform 155"/>
            <p:cNvSpPr>
              <a:spLocks/>
            </p:cNvSpPr>
            <p:nvPr/>
          </p:nvSpPr>
          <p:spPr bwMode="gray">
            <a:xfrm>
              <a:off x="4305" y="2920"/>
              <a:ext cx="82" cy="46"/>
            </a:xfrm>
            <a:custGeom>
              <a:avLst/>
              <a:gdLst>
                <a:gd name="T0" fmla="*/ 80 w 82"/>
                <a:gd name="T1" fmla="*/ 8 h 46"/>
                <a:gd name="T2" fmla="*/ 76 w 82"/>
                <a:gd name="T3" fmla="*/ 8 h 46"/>
                <a:gd name="T4" fmla="*/ 72 w 82"/>
                <a:gd name="T5" fmla="*/ 8 h 46"/>
                <a:gd name="T6" fmla="*/ 68 w 82"/>
                <a:gd name="T7" fmla="*/ 8 h 46"/>
                <a:gd name="T8" fmla="*/ 66 w 82"/>
                <a:gd name="T9" fmla="*/ 8 h 46"/>
                <a:gd name="T10" fmla="*/ 62 w 82"/>
                <a:gd name="T11" fmla="*/ 12 h 46"/>
                <a:gd name="T12" fmla="*/ 60 w 82"/>
                <a:gd name="T13" fmla="*/ 18 h 46"/>
                <a:gd name="T14" fmla="*/ 56 w 82"/>
                <a:gd name="T15" fmla="*/ 24 h 46"/>
                <a:gd name="T16" fmla="*/ 50 w 82"/>
                <a:gd name="T17" fmla="*/ 30 h 46"/>
                <a:gd name="T18" fmla="*/ 48 w 82"/>
                <a:gd name="T19" fmla="*/ 30 h 46"/>
                <a:gd name="T20" fmla="*/ 44 w 82"/>
                <a:gd name="T21" fmla="*/ 34 h 46"/>
                <a:gd name="T22" fmla="*/ 44 w 82"/>
                <a:gd name="T23" fmla="*/ 38 h 46"/>
                <a:gd name="T24" fmla="*/ 42 w 82"/>
                <a:gd name="T25" fmla="*/ 42 h 46"/>
                <a:gd name="T26" fmla="*/ 38 w 82"/>
                <a:gd name="T27" fmla="*/ 44 h 46"/>
                <a:gd name="T28" fmla="*/ 36 w 82"/>
                <a:gd name="T29" fmla="*/ 46 h 46"/>
                <a:gd name="T30" fmla="*/ 34 w 82"/>
                <a:gd name="T31" fmla="*/ 42 h 46"/>
                <a:gd name="T32" fmla="*/ 32 w 82"/>
                <a:gd name="T33" fmla="*/ 42 h 46"/>
                <a:gd name="T34" fmla="*/ 30 w 82"/>
                <a:gd name="T35" fmla="*/ 44 h 46"/>
                <a:gd name="T36" fmla="*/ 30 w 82"/>
                <a:gd name="T37" fmla="*/ 42 h 46"/>
                <a:gd name="T38" fmla="*/ 30 w 82"/>
                <a:gd name="T39" fmla="*/ 36 h 46"/>
                <a:gd name="T40" fmla="*/ 30 w 82"/>
                <a:gd name="T41" fmla="*/ 34 h 46"/>
                <a:gd name="T42" fmla="*/ 26 w 82"/>
                <a:gd name="T43" fmla="*/ 32 h 46"/>
                <a:gd name="T44" fmla="*/ 22 w 82"/>
                <a:gd name="T45" fmla="*/ 30 h 46"/>
                <a:gd name="T46" fmla="*/ 18 w 82"/>
                <a:gd name="T47" fmla="*/ 30 h 46"/>
                <a:gd name="T48" fmla="*/ 16 w 82"/>
                <a:gd name="T49" fmla="*/ 32 h 46"/>
                <a:gd name="T50" fmla="*/ 12 w 82"/>
                <a:gd name="T51" fmla="*/ 30 h 46"/>
                <a:gd name="T52" fmla="*/ 10 w 82"/>
                <a:gd name="T53" fmla="*/ 28 h 46"/>
                <a:gd name="T54" fmla="*/ 2 w 82"/>
                <a:gd name="T55" fmla="*/ 24 h 46"/>
                <a:gd name="T56" fmla="*/ 2 w 82"/>
                <a:gd name="T57" fmla="*/ 22 h 46"/>
                <a:gd name="T58" fmla="*/ 2 w 82"/>
                <a:gd name="T59" fmla="*/ 22 h 46"/>
                <a:gd name="T60" fmla="*/ 6 w 82"/>
                <a:gd name="T61" fmla="*/ 22 h 46"/>
                <a:gd name="T62" fmla="*/ 10 w 82"/>
                <a:gd name="T63" fmla="*/ 18 h 46"/>
                <a:gd name="T64" fmla="*/ 12 w 82"/>
                <a:gd name="T65" fmla="*/ 14 h 46"/>
                <a:gd name="T66" fmla="*/ 16 w 82"/>
                <a:gd name="T67" fmla="*/ 12 h 46"/>
                <a:gd name="T68" fmla="*/ 20 w 82"/>
                <a:gd name="T69" fmla="*/ 10 h 46"/>
                <a:gd name="T70" fmla="*/ 26 w 82"/>
                <a:gd name="T71" fmla="*/ 4 h 46"/>
                <a:gd name="T72" fmla="*/ 28 w 82"/>
                <a:gd name="T73" fmla="*/ 2 h 46"/>
                <a:gd name="T74" fmla="*/ 32 w 82"/>
                <a:gd name="T75" fmla="*/ 0 h 46"/>
                <a:gd name="T76" fmla="*/ 34 w 82"/>
                <a:gd name="T77" fmla="*/ 0 h 46"/>
                <a:gd name="T78" fmla="*/ 40 w 82"/>
                <a:gd name="T79" fmla="*/ 0 h 46"/>
                <a:gd name="T80" fmla="*/ 42 w 82"/>
                <a:gd name="T81" fmla="*/ 0 h 46"/>
                <a:gd name="T82" fmla="*/ 48 w 82"/>
                <a:gd name="T83" fmla="*/ 0 h 46"/>
                <a:gd name="T84" fmla="*/ 58 w 82"/>
                <a:gd name="T85" fmla="*/ 0 h 46"/>
                <a:gd name="T86" fmla="*/ 70 w 82"/>
                <a:gd name="T87" fmla="*/ 2 h 46"/>
                <a:gd name="T88" fmla="*/ 80 w 82"/>
                <a:gd name="T89" fmla="*/ 2 h 46"/>
                <a:gd name="T90" fmla="*/ 82 w 82"/>
                <a:gd name="T91" fmla="*/ 4 h 46"/>
                <a:gd name="T92" fmla="*/ 82 w 82"/>
                <a:gd name="T93" fmla="*/ 6 h 4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82"/>
                <a:gd name="T142" fmla="*/ 0 h 46"/>
                <a:gd name="T143" fmla="*/ 82 w 82"/>
                <a:gd name="T144" fmla="*/ 46 h 4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82" h="46">
                  <a:moveTo>
                    <a:pt x="82" y="8"/>
                  </a:moveTo>
                  <a:lnTo>
                    <a:pt x="80" y="8"/>
                  </a:lnTo>
                  <a:lnTo>
                    <a:pt x="78" y="8"/>
                  </a:lnTo>
                  <a:lnTo>
                    <a:pt x="76" y="8"/>
                  </a:lnTo>
                  <a:lnTo>
                    <a:pt x="74" y="8"/>
                  </a:lnTo>
                  <a:lnTo>
                    <a:pt x="72" y="8"/>
                  </a:lnTo>
                  <a:lnTo>
                    <a:pt x="70" y="10"/>
                  </a:lnTo>
                  <a:lnTo>
                    <a:pt x="68" y="8"/>
                  </a:lnTo>
                  <a:lnTo>
                    <a:pt x="66" y="8"/>
                  </a:lnTo>
                  <a:lnTo>
                    <a:pt x="64" y="10"/>
                  </a:lnTo>
                  <a:lnTo>
                    <a:pt x="62" y="12"/>
                  </a:lnTo>
                  <a:lnTo>
                    <a:pt x="60" y="18"/>
                  </a:lnTo>
                  <a:lnTo>
                    <a:pt x="58" y="22"/>
                  </a:lnTo>
                  <a:lnTo>
                    <a:pt x="56" y="24"/>
                  </a:lnTo>
                  <a:lnTo>
                    <a:pt x="54" y="28"/>
                  </a:lnTo>
                  <a:lnTo>
                    <a:pt x="50" y="30"/>
                  </a:lnTo>
                  <a:lnTo>
                    <a:pt x="48" y="30"/>
                  </a:lnTo>
                  <a:lnTo>
                    <a:pt x="46" y="32"/>
                  </a:lnTo>
                  <a:lnTo>
                    <a:pt x="44" y="34"/>
                  </a:lnTo>
                  <a:lnTo>
                    <a:pt x="44" y="36"/>
                  </a:lnTo>
                  <a:lnTo>
                    <a:pt x="44" y="38"/>
                  </a:lnTo>
                  <a:lnTo>
                    <a:pt x="44" y="40"/>
                  </a:lnTo>
                  <a:lnTo>
                    <a:pt x="42" y="42"/>
                  </a:lnTo>
                  <a:lnTo>
                    <a:pt x="40" y="44"/>
                  </a:lnTo>
                  <a:lnTo>
                    <a:pt x="38" y="44"/>
                  </a:lnTo>
                  <a:lnTo>
                    <a:pt x="38" y="46"/>
                  </a:lnTo>
                  <a:lnTo>
                    <a:pt x="36" y="46"/>
                  </a:lnTo>
                  <a:lnTo>
                    <a:pt x="34" y="44"/>
                  </a:lnTo>
                  <a:lnTo>
                    <a:pt x="34" y="42"/>
                  </a:lnTo>
                  <a:lnTo>
                    <a:pt x="32" y="42"/>
                  </a:lnTo>
                  <a:lnTo>
                    <a:pt x="32" y="44"/>
                  </a:lnTo>
                  <a:lnTo>
                    <a:pt x="30" y="44"/>
                  </a:lnTo>
                  <a:lnTo>
                    <a:pt x="30" y="42"/>
                  </a:lnTo>
                  <a:lnTo>
                    <a:pt x="30" y="38"/>
                  </a:lnTo>
                  <a:lnTo>
                    <a:pt x="30" y="36"/>
                  </a:lnTo>
                  <a:lnTo>
                    <a:pt x="30" y="34"/>
                  </a:lnTo>
                  <a:lnTo>
                    <a:pt x="28" y="32"/>
                  </a:lnTo>
                  <a:lnTo>
                    <a:pt x="26" y="32"/>
                  </a:lnTo>
                  <a:lnTo>
                    <a:pt x="24" y="30"/>
                  </a:lnTo>
                  <a:lnTo>
                    <a:pt x="22" y="30"/>
                  </a:lnTo>
                  <a:lnTo>
                    <a:pt x="20" y="30"/>
                  </a:lnTo>
                  <a:lnTo>
                    <a:pt x="18" y="30"/>
                  </a:lnTo>
                  <a:lnTo>
                    <a:pt x="16" y="32"/>
                  </a:lnTo>
                  <a:lnTo>
                    <a:pt x="14" y="32"/>
                  </a:lnTo>
                  <a:lnTo>
                    <a:pt x="12" y="30"/>
                  </a:lnTo>
                  <a:lnTo>
                    <a:pt x="12" y="28"/>
                  </a:lnTo>
                  <a:lnTo>
                    <a:pt x="10" y="28"/>
                  </a:lnTo>
                  <a:lnTo>
                    <a:pt x="6" y="24"/>
                  </a:lnTo>
                  <a:lnTo>
                    <a:pt x="2" y="24"/>
                  </a:lnTo>
                  <a:lnTo>
                    <a:pt x="0" y="24"/>
                  </a:lnTo>
                  <a:lnTo>
                    <a:pt x="2" y="22"/>
                  </a:lnTo>
                  <a:lnTo>
                    <a:pt x="6" y="22"/>
                  </a:lnTo>
                  <a:lnTo>
                    <a:pt x="8" y="20"/>
                  </a:lnTo>
                  <a:lnTo>
                    <a:pt x="10" y="18"/>
                  </a:lnTo>
                  <a:lnTo>
                    <a:pt x="12" y="14"/>
                  </a:lnTo>
                  <a:lnTo>
                    <a:pt x="14" y="12"/>
                  </a:lnTo>
                  <a:lnTo>
                    <a:pt x="16" y="12"/>
                  </a:lnTo>
                  <a:lnTo>
                    <a:pt x="20" y="10"/>
                  </a:lnTo>
                  <a:lnTo>
                    <a:pt x="24" y="8"/>
                  </a:lnTo>
                  <a:lnTo>
                    <a:pt x="26" y="4"/>
                  </a:lnTo>
                  <a:lnTo>
                    <a:pt x="28" y="2"/>
                  </a:lnTo>
                  <a:lnTo>
                    <a:pt x="30" y="0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36" y="0"/>
                  </a:lnTo>
                  <a:lnTo>
                    <a:pt x="40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8" y="0"/>
                  </a:lnTo>
                  <a:lnTo>
                    <a:pt x="54" y="0"/>
                  </a:lnTo>
                  <a:lnTo>
                    <a:pt x="58" y="0"/>
                  </a:lnTo>
                  <a:lnTo>
                    <a:pt x="64" y="0"/>
                  </a:lnTo>
                  <a:lnTo>
                    <a:pt x="70" y="2"/>
                  </a:lnTo>
                  <a:lnTo>
                    <a:pt x="76" y="2"/>
                  </a:lnTo>
                  <a:lnTo>
                    <a:pt x="80" y="2"/>
                  </a:lnTo>
                  <a:lnTo>
                    <a:pt x="80" y="4"/>
                  </a:lnTo>
                  <a:lnTo>
                    <a:pt x="82" y="4"/>
                  </a:lnTo>
                  <a:lnTo>
                    <a:pt x="82" y="6"/>
                  </a:lnTo>
                  <a:lnTo>
                    <a:pt x="82" y="8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91" name="Freeform 156"/>
            <p:cNvSpPr>
              <a:spLocks/>
            </p:cNvSpPr>
            <p:nvPr/>
          </p:nvSpPr>
          <p:spPr bwMode="gray">
            <a:xfrm>
              <a:off x="4293" y="2944"/>
              <a:ext cx="44" cy="24"/>
            </a:xfrm>
            <a:custGeom>
              <a:avLst/>
              <a:gdLst>
                <a:gd name="T0" fmla="*/ 44 w 44"/>
                <a:gd name="T1" fmla="*/ 20 h 24"/>
                <a:gd name="T2" fmla="*/ 42 w 44"/>
                <a:gd name="T3" fmla="*/ 22 h 24"/>
                <a:gd name="T4" fmla="*/ 40 w 44"/>
                <a:gd name="T5" fmla="*/ 22 h 24"/>
                <a:gd name="T6" fmla="*/ 40 w 44"/>
                <a:gd name="T7" fmla="*/ 24 h 24"/>
                <a:gd name="T8" fmla="*/ 32 w 44"/>
                <a:gd name="T9" fmla="*/ 22 h 24"/>
                <a:gd name="T10" fmla="*/ 26 w 44"/>
                <a:gd name="T11" fmla="*/ 22 h 24"/>
                <a:gd name="T12" fmla="*/ 20 w 44"/>
                <a:gd name="T13" fmla="*/ 20 h 24"/>
                <a:gd name="T14" fmla="*/ 16 w 44"/>
                <a:gd name="T15" fmla="*/ 18 h 24"/>
                <a:gd name="T16" fmla="*/ 12 w 44"/>
                <a:gd name="T17" fmla="*/ 18 h 24"/>
                <a:gd name="T18" fmla="*/ 12 w 44"/>
                <a:gd name="T19" fmla="*/ 16 h 24"/>
                <a:gd name="T20" fmla="*/ 6 w 44"/>
                <a:gd name="T21" fmla="*/ 14 h 24"/>
                <a:gd name="T22" fmla="*/ 2 w 44"/>
                <a:gd name="T23" fmla="*/ 12 h 24"/>
                <a:gd name="T24" fmla="*/ 0 w 44"/>
                <a:gd name="T25" fmla="*/ 10 h 24"/>
                <a:gd name="T26" fmla="*/ 8 w 44"/>
                <a:gd name="T27" fmla="*/ 4 h 24"/>
                <a:gd name="T28" fmla="*/ 10 w 44"/>
                <a:gd name="T29" fmla="*/ 2 h 24"/>
                <a:gd name="T30" fmla="*/ 12 w 44"/>
                <a:gd name="T31" fmla="*/ 0 h 24"/>
                <a:gd name="T32" fmla="*/ 14 w 44"/>
                <a:gd name="T33" fmla="*/ 0 h 24"/>
                <a:gd name="T34" fmla="*/ 16 w 44"/>
                <a:gd name="T35" fmla="*/ 0 h 24"/>
                <a:gd name="T36" fmla="*/ 20 w 44"/>
                <a:gd name="T37" fmla="*/ 2 h 24"/>
                <a:gd name="T38" fmla="*/ 24 w 44"/>
                <a:gd name="T39" fmla="*/ 4 h 24"/>
                <a:gd name="T40" fmla="*/ 24 w 44"/>
                <a:gd name="T41" fmla="*/ 6 h 24"/>
                <a:gd name="T42" fmla="*/ 26 w 44"/>
                <a:gd name="T43" fmla="*/ 6 h 24"/>
                <a:gd name="T44" fmla="*/ 26 w 44"/>
                <a:gd name="T45" fmla="*/ 8 h 24"/>
                <a:gd name="T46" fmla="*/ 30 w 44"/>
                <a:gd name="T47" fmla="*/ 8 h 24"/>
                <a:gd name="T48" fmla="*/ 30 w 44"/>
                <a:gd name="T49" fmla="*/ 8 h 24"/>
                <a:gd name="T50" fmla="*/ 32 w 44"/>
                <a:gd name="T51" fmla="*/ 6 h 24"/>
                <a:gd name="T52" fmla="*/ 34 w 44"/>
                <a:gd name="T53" fmla="*/ 6 h 24"/>
                <a:gd name="T54" fmla="*/ 38 w 44"/>
                <a:gd name="T55" fmla="*/ 6 h 24"/>
                <a:gd name="T56" fmla="*/ 38 w 44"/>
                <a:gd name="T57" fmla="*/ 6 h 24"/>
                <a:gd name="T58" fmla="*/ 40 w 44"/>
                <a:gd name="T59" fmla="*/ 8 h 24"/>
                <a:gd name="T60" fmla="*/ 42 w 44"/>
                <a:gd name="T61" fmla="*/ 10 h 24"/>
                <a:gd name="T62" fmla="*/ 44 w 44"/>
                <a:gd name="T63" fmla="*/ 12 h 24"/>
                <a:gd name="T64" fmla="*/ 44 w 44"/>
                <a:gd name="T65" fmla="*/ 14 h 24"/>
                <a:gd name="T66" fmla="*/ 44 w 44"/>
                <a:gd name="T67" fmla="*/ 16 h 24"/>
                <a:gd name="T68" fmla="*/ 44 w 44"/>
                <a:gd name="T69" fmla="*/ 18 h 24"/>
                <a:gd name="T70" fmla="*/ 44 w 44"/>
                <a:gd name="T71" fmla="*/ 20 h 2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4"/>
                <a:gd name="T109" fmla="*/ 0 h 24"/>
                <a:gd name="T110" fmla="*/ 44 w 44"/>
                <a:gd name="T111" fmla="*/ 24 h 2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4" h="24">
                  <a:moveTo>
                    <a:pt x="44" y="20"/>
                  </a:moveTo>
                  <a:lnTo>
                    <a:pt x="42" y="22"/>
                  </a:lnTo>
                  <a:lnTo>
                    <a:pt x="40" y="22"/>
                  </a:lnTo>
                  <a:lnTo>
                    <a:pt x="40" y="24"/>
                  </a:lnTo>
                  <a:lnTo>
                    <a:pt x="32" y="22"/>
                  </a:lnTo>
                  <a:lnTo>
                    <a:pt x="26" y="22"/>
                  </a:lnTo>
                  <a:lnTo>
                    <a:pt x="20" y="20"/>
                  </a:lnTo>
                  <a:lnTo>
                    <a:pt x="16" y="18"/>
                  </a:lnTo>
                  <a:lnTo>
                    <a:pt x="12" y="18"/>
                  </a:lnTo>
                  <a:lnTo>
                    <a:pt x="12" y="16"/>
                  </a:lnTo>
                  <a:lnTo>
                    <a:pt x="6" y="14"/>
                  </a:lnTo>
                  <a:lnTo>
                    <a:pt x="2" y="12"/>
                  </a:lnTo>
                  <a:lnTo>
                    <a:pt x="0" y="10"/>
                  </a:lnTo>
                  <a:lnTo>
                    <a:pt x="8" y="4"/>
                  </a:lnTo>
                  <a:lnTo>
                    <a:pt x="10" y="2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4" y="6"/>
                  </a:lnTo>
                  <a:lnTo>
                    <a:pt x="26" y="6"/>
                  </a:lnTo>
                  <a:lnTo>
                    <a:pt x="26" y="8"/>
                  </a:lnTo>
                  <a:lnTo>
                    <a:pt x="30" y="8"/>
                  </a:lnTo>
                  <a:lnTo>
                    <a:pt x="32" y="6"/>
                  </a:lnTo>
                  <a:lnTo>
                    <a:pt x="34" y="6"/>
                  </a:lnTo>
                  <a:lnTo>
                    <a:pt x="38" y="6"/>
                  </a:lnTo>
                  <a:lnTo>
                    <a:pt x="40" y="8"/>
                  </a:lnTo>
                  <a:lnTo>
                    <a:pt x="42" y="10"/>
                  </a:lnTo>
                  <a:lnTo>
                    <a:pt x="44" y="12"/>
                  </a:lnTo>
                  <a:lnTo>
                    <a:pt x="44" y="14"/>
                  </a:lnTo>
                  <a:lnTo>
                    <a:pt x="44" y="16"/>
                  </a:lnTo>
                  <a:lnTo>
                    <a:pt x="44" y="18"/>
                  </a:lnTo>
                  <a:lnTo>
                    <a:pt x="44" y="2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92" name="Freeform 157"/>
            <p:cNvSpPr>
              <a:spLocks/>
            </p:cNvSpPr>
            <p:nvPr/>
          </p:nvSpPr>
          <p:spPr bwMode="gray">
            <a:xfrm>
              <a:off x="4543" y="2872"/>
              <a:ext cx="38" cy="28"/>
            </a:xfrm>
            <a:custGeom>
              <a:avLst/>
              <a:gdLst>
                <a:gd name="T0" fmla="*/ 4 w 38"/>
                <a:gd name="T1" fmla="*/ 0 h 28"/>
                <a:gd name="T2" fmla="*/ 6 w 38"/>
                <a:gd name="T3" fmla="*/ 2 h 28"/>
                <a:gd name="T4" fmla="*/ 6 w 38"/>
                <a:gd name="T5" fmla="*/ 6 h 28"/>
                <a:gd name="T6" fmla="*/ 6 w 38"/>
                <a:gd name="T7" fmla="*/ 10 h 28"/>
                <a:gd name="T8" fmla="*/ 4 w 38"/>
                <a:gd name="T9" fmla="*/ 12 h 28"/>
                <a:gd name="T10" fmla="*/ 2 w 38"/>
                <a:gd name="T11" fmla="*/ 14 h 28"/>
                <a:gd name="T12" fmla="*/ 0 w 38"/>
                <a:gd name="T13" fmla="*/ 14 h 28"/>
                <a:gd name="T14" fmla="*/ 0 w 38"/>
                <a:gd name="T15" fmla="*/ 16 h 28"/>
                <a:gd name="T16" fmla="*/ 0 w 38"/>
                <a:gd name="T17" fmla="*/ 20 h 28"/>
                <a:gd name="T18" fmla="*/ 2 w 38"/>
                <a:gd name="T19" fmla="*/ 22 h 28"/>
                <a:gd name="T20" fmla="*/ 2 w 38"/>
                <a:gd name="T21" fmla="*/ 24 h 28"/>
                <a:gd name="T22" fmla="*/ 4 w 38"/>
                <a:gd name="T23" fmla="*/ 26 h 28"/>
                <a:gd name="T24" fmla="*/ 4 w 38"/>
                <a:gd name="T25" fmla="*/ 28 h 28"/>
                <a:gd name="T26" fmla="*/ 4 w 38"/>
                <a:gd name="T27" fmla="*/ 28 h 28"/>
                <a:gd name="T28" fmla="*/ 6 w 38"/>
                <a:gd name="T29" fmla="*/ 28 h 28"/>
                <a:gd name="T30" fmla="*/ 8 w 38"/>
                <a:gd name="T31" fmla="*/ 28 h 28"/>
                <a:gd name="T32" fmla="*/ 12 w 38"/>
                <a:gd name="T33" fmla="*/ 26 h 28"/>
                <a:gd name="T34" fmla="*/ 14 w 38"/>
                <a:gd name="T35" fmla="*/ 24 h 28"/>
                <a:gd name="T36" fmla="*/ 16 w 38"/>
                <a:gd name="T37" fmla="*/ 24 h 28"/>
                <a:gd name="T38" fmla="*/ 18 w 38"/>
                <a:gd name="T39" fmla="*/ 22 h 28"/>
                <a:gd name="T40" fmla="*/ 20 w 38"/>
                <a:gd name="T41" fmla="*/ 22 h 28"/>
                <a:gd name="T42" fmla="*/ 22 w 38"/>
                <a:gd name="T43" fmla="*/ 24 h 28"/>
                <a:gd name="T44" fmla="*/ 22 w 38"/>
                <a:gd name="T45" fmla="*/ 24 h 28"/>
                <a:gd name="T46" fmla="*/ 32 w 38"/>
                <a:gd name="T47" fmla="*/ 22 h 28"/>
                <a:gd name="T48" fmla="*/ 38 w 38"/>
                <a:gd name="T49" fmla="*/ 20 h 28"/>
                <a:gd name="T50" fmla="*/ 38 w 38"/>
                <a:gd name="T51" fmla="*/ 12 h 28"/>
                <a:gd name="T52" fmla="*/ 32 w 38"/>
                <a:gd name="T53" fmla="*/ 10 h 28"/>
                <a:gd name="T54" fmla="*/ 24 w 38"/>
                <a:gd name="T55" fmla="*/ 8 h 28"/>
                <a:gd name="T56" fmla="*/ 30 w 38"/>
                <a:gd name="T57" fmla="*/ 6 h 28"/>
                <a:gd name="T58" fmla="*/ 20 w 38"/>
                <a:gd name="T59" fmla="*/ 6 h 28"/>
                <a:gd name="T60" fmla="*/ 14 w 38"/>
                <a:gd name="T61" fmla="*/ 2 h 28"/>
                <a:gd name="T62" fmla="*/ 4 w 38"/>
                <a:gd name="T63" fmla="*/ 0 h 2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8"/>
                <a:gd name="T97" fmla="*/ 0 h 28"/>
                <a:gd name="T98" fmla="*/ 38 w 38"/>
                <a:gd name="T99" fmla="*/ 28 h 2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8" h="28">
                  <a:moveTo>
                    <a:pt x="4" y="0"/>
                  </a:moveTo>
                  <a:lnTo>
                    <a:pt x="6" y="2"/>
                  </a:lnTo>
                  <a:lnTo>
                    <a:pt x="6" y="6"/>
                  </a:lnTo>
                  <a:lnTo>
                    <a:pt x="6" y="10"/>
                  </a:lnTo>
                  <a:lnTo>
                    <a:pt x="4" y="12"/>
                  </a:lnTo>
                  <a:lnTo>
                    <a:pt x="2" y="14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2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4" y="28"/>
                  </a:lnTo>
                  <a:lnTo>
                    <a:pt x="6" y="28"/>
                  </a:lnTo>
                  <a:lnTo>
                    <a:pt x="8" y="28"/>
                  </a:lnTo>
                  <a:lnTo>
                    <a:pt x="12" y="26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18" y="22"/>
                  </a:lnTo>
                  <a:lnTo>
                    <a:pt x="20" y="22"/>
                  </a:lnTo>
                  <a:lnTo>
                    <a:pt x="22" y="24"/>
                  </a:lnTo>
                  <a:lnTo>
                    <a:pt x="32" y="22"/>
                  </a:lnTo>
                  <a:lnTo>
                    <a:pt x="38" y="20"/>
                  </a:lnTo>
                  <a:lnTo>
                    <a:pt x="38" y="12"/>
                  </a:lnTo>
                  <a:lnTo>
                    <a:pt x="32" y="10"/>
                  </a:lnTo>
                  <a:lnTo>
                    <a:pt x="24" y="8"/>
                  </a:lnTo>
                  <a:lnTo>
                    <a:pt x="30" y="6"/>
                  </a:lnTo>
                  <a:lnTo>
                    <a:pt x="20" y="6"/>
                  </a:lnTo>
                  <a:lnTo>
                    <a:pt x="14" y="2"/>
                  </a:lnTo>
                  <a:lnTo>
                    <a:pt x="4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93" name="Freeform 158"/>
            <p:cNvSpPr>
              <a:spLocks/>
            </p:cNvSpPr>
            <p:nvPr/>
          </p:nvSpPr>
          <p:spPr bwMode="gray">
            <a:xfrm>
              <a:off x="4505" y="2866"/>
              <a:ext cx="44" cy="36"/>
            </a:xfrm>
            <a:custGeom>
              <a:avLst/>
              <a:gdLst>
                <a:gd name="T0" fmla="*/ 12 w 44"/>
                <a:gd name="T1" fmla="*/ 2 h 36"/>
                <a:gd name="T2" fmla="*/ 8 w 44"/>
                <a:gd name="T3" fmla="*/ 6 h 36"/>
                <a:gd name="T4" fmla="*/ 12 w 44"/>
                <a:gd name="T5" fmla="*/ 8 h 36"/>
                <a:gd name="T6" fmla="*/ 14 w 44"/>
                <a:gd name="T7" fmla="*/ 8 h 36"/>
                <a:gd name="T8" fmla="*/ 16 w 44"/>
                <a:gd name="T9" fmla="*/ 8 h 36"/>
                <a:gd name="T10" fmla="*/ 18 w 44"/>
                <a:gd name="T11" fmla="*/ 8 h 36"/>
                <a:gd name="T12" fmla="*/ 22 w 44"/>
                <a:gd name="T13" fmla="*/ 10 h 36"/>
                <a:gd name="T14" fmla="*/ 24 w 44"/>
                <a:gd name="T15" fmla="*/ 10 h 36"/>
                <a:gd name="T16" fmla="*/ 26 w 44"/>
                <a:gd name="T17" fmla="*/ 14 h 36"/>
                <a:gd name="T18" fmla="*/ 26 w 44"/>
                <a:gd name="T19" fmla="*/ 14 h 36"/>
                <a:gd name="T20" fmla="*/ 26 w 44"/>
                <a:gd name="T21" fmla="*/ 16 h 36"/>
                <a:gd name="T22" fmla="*/ 26 w 44"/>
                <a:gd name="T23" fmla="*/ 18 h 36"/>
                <a:gd name="T24" fmla="*/ 26 w 44"/>
                <a:gd name="T25" fmla="*/ 20 h 36"/>
                <a:gd name="T26" fmla="*/ 24 w 44"/>
                <a:gd name="T27" fmla="*/ 22 h 36"/>
                <a:gd name="T28" fmla="*/ 20 w 44"/>
                <a:gd name="T29" fmla="*/ 22 h 36"/>
                <a:gd name="T30" fmla="*/ 10 w 44"/>
                <a:gd name="T31" fmla="*/ 18 h 36"/>
                <a:gd name="T32" fmla="*/ 4 w 44"/>
                <a:gd name="T33" fmla="*/ 18 h 36"/>
                <a:gd name="T34" fmla="*/ 0 w 44"/>
                <a:gd name="T35" fmla="*/ 22 h 36"/>
                <a:gd name="T36" fmla="*/ 6 w 44"/>
                <a:gd name="T37" fmla="*/ 26 h 36"/>
                <a:gd name="T38" fmla="*/ 6 w 44"/>
                <a:gd name="T39" fmla="*/ 26 h 36"/>
                <a:gd name="T40" fmla="*/ 10 w 44"/>
                <a:gd name="T41" fmla="*/ 26 h 36"/>
                <a:gd name="T42" fmla="*/ 14 w 44"/>
                <a:gd name="T43" fmla="*/ 26 h 36"/>
                <a:gd name="T44" fmla="*/ 16 w 44"/>
                <a:gd name="T45" fmla="*/ 26 h 36"/>
                <a:gd name="T46" fmla="*/ 20 w 44"/>
                <a:gd name="T47" fmla="*/ 28 h 36"/>
                <a:gd name="T48" fmla="*/ 20 w 44"/>
                <a:gd name="T49" fmla="*/ 30 h 36"/>
                <a:gd name="T50" fmla="*/ 22 w 44"/>
                <a:gd name="T51" fmla="*/ 32 h 36"/>
                <a:gd name="T52" fmla="*/ 26 w 44"/>
                <a:gd name="T53" fmla="*/ 34 h 36"/>
                <a:gd name="T54" fmla="*/ 30 w 44"/>
                <a:gd name="T55" fmla="*/ 36 h 36"/>
                <a:gd name="T56" fmla="*/ 34 w 44"/>
                <a:gd name="T57" fmla="*/ 36 h 36"/>
                <a:gd name="T58" fmla="*/ 36 w 44"/>
                <a:gd name="T59" fmla="*/ 36 h 36"/>
                <a:gd name="T60" fmla="*/ 40 w 44"/>
                <a:gd name="T61" fmla="*/ 36 h 36"/>
                <a:gd name="T62" fmla="*/ 42 w 44"/>
                <a:gd name="T63" fmla="*/ 36 h 36"/>
                <a:gd name="T64" fmla="*/ 42 w 44"/>
                <a:gd name="T65" fmla="*/ 34 h 36"/>
                <a:gd name="T66" fmla="*/ 42 w 44"/>
                <a:gd name="T67" fmla="*/ 30 h 36"/>
                <a:gd name="T68" fmla="*/ 40 w 44"/>
                <a:gd name="T69" fmla="*/ 30 h 36"/>
                <a:gd name="T70" fmla="*/ 40 w 44"/>
                <a:gd name="T71" fmla="*/ 28 h 36"/>
                <a:gd name="T72" fmla="*/ 38 w 44"/>
                <a:gd name="T73" fmla="*/ 24 h 36"/>
                <a:gd name="T74" fmla="*/ 38 w 44"/>
                <a:gd name="T75" fmla="*/ 22 h 36"/>
                <a:gd name="T76" fmla="*/ 38 w 44"/>
                <a:gd name="T77" fmla="*/ 18 h 36"/>
                <a:gd name="T78" fmla="*/ 40 w 44"/>
                <a:gd name="T79" fmla="*/ 18 h 36"/>
                <a:gd name="T80" fmla="*/ 42 w 44"/>
                <a:gd name="T81" fmla="*/ 16 h 36"/>
                <a:gd name="T82" fmla="*/ 44 w 44"/>
                <a:gd name="T83" fmla="*/ 14 h 36"/>
                <a:gd name="T84" fmla="*/ 44 w 44"/>
                <a:gd name="T85" fmla="*/ 12 h 36"/>
                <a:gd name="T86" fmla="*/ 44 w 44"/>
                <a:gd name="T87" fmla="*/ 8 h 36"/>
                <a:gd name="T88" fmla="*/ 42 w 44"/>
                <a:gd name="T89" fmla="*/ 4 h 36"/>
                <a:gd name="T90" fmla="*/ 28 w 44"/>
                <a:gd name="T91" fmla="*/ 2 h 36"/>
                <a:gd name="T92" fmla="*/ 20 w 44"/>
                <a:gd name="T93" fmla="*/ 0 h 36"/>
                <a:gd name="T94" fmla="*/ 12 w 44"/>
                <a:gd name="T95" fmla="*/ 2 h 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4"/>
                <a:gd name="T145" fmla="*/ 0 h 36"/>
                <a:gd name="T146" fmla="*/ 44 w 44"/>
                <a:gd name="T147" fmla="*/ 36 h 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4" h="36">
                  <a:moveTo>
                    <a:pt x="12" y="2"/>
                  </a:moveTo>
                  <a:lnTo>
                    <a:pt x="8" y="6"/>
                  </a:lnTo>
                  <a:lnTo>
                    <a:pt x="12" y="8"/>
                  </a:lnTo>
                  <a:lnTo>
                    <a:pt x="14" y="8"/>
                  </a:lnTo>
                  <a:lnTo>
                    <a:pt x="16" y="8"/>
                  </a:lnTo>
                  <a:lnTo>
                    <a:pt x="18" y="8"/>
                  </a:lnTo>
                  <a:lnTo>
                    <a:pt x="22" y="10"/>
                  </a:lnTo>
                  <a:lnTo>
                    <a:pt x="24" y="10"/>
                  </a:lnTo>
                  <a:lnTo>
                    <a:pt x="26" y="14"/>
                  </a:lnTo>
                  <a:lnTo>
                    <a:pt x="26" y="16"/>
                  </a:lnTo>
                  <a:lnTo>
                    <a:pt x="26" y="18"/>
                  </a:lnTo>
                  <a:lnTo>
                    <a:pt x="26" y="20"/>
                  </a:lnTo>
                  <a:lnTo>
                    <a:pt x="24" y="22"/>
                  </a:lnTo>
                  <a:lnTo>
                    <a:pt x="20" y="22"/>
                  </a:lnTo>
                  <a:lnTo>
                    <a:pt x="10" y="18"/>
                  </a:lnTo>
                  <a:lnTo>
                    <a:pt x="4" y="18"/>
                  </a:lnTo>
                  <a:lnTo>
                    <a:pt x="0" y="22"/>
                  </a:lnTo>
                  <a:lnTo>
                    <a:pt x="6" y="26"/>
                  </a:lnTo>
                  <a:lnTo>
                    <a:pt x="10" y="26"/>
                  </a:lnTo>
                  <a:lnTo>
                    <a:pt x="14" y="26"/>
                  </a:lnTo>
                  <a:lnTo>
                    <a:pt x="16" y="26"/>
                  </a:lnTo>
                  <a:lnTo>
                    <a:pt x="20" y="28"/>
                  </a:lnTo>
                  <a:lnTo>
                    <a:pt x="20" y="30"/>
                  </a:lnTo>
                  <a:lnTo>
                    <a:pt x="22" y="32"/>
                  </a:lnTo>
                  <a:lnTo>
                    <a:pt x="26" y="34"/>
                  </a:lnTo>
                  <a:lnTo>
                    <a:pt x="30" y="36"/>
                  </a:lnTo>
                  <a:lnTo>
                    <a:pt x="34" y="36"/>
                  </a:lnTo>
                  <a:lnTo>
                    <a:pt x="36" y="36"/>
                  </a:lnTo>
                  <a:lnTo>
                    <a:pt x="40" y="36"/>
                  </a:lnTo>
                  <a:lnTo>
                    <a:pt x="42" y="36"/>
                  </a:lnTo>
                  <a:lnTo>
                    <a:pt x="42" y="34"/>
                  </a:lnTo>
                  <a:lnTo>
                    <a:pt x="42" y="30"/>
                  </a:lnTo>
                  <a:lnTo>
                    <a:pt x="40" y="30"/>
                  </a:lnTo>
                  <a:lnTo>
                    <a:pt x="40" y="28"/>
                  </a:lnTo>
                  <a:lnTo>
                    <a:pt x="38" y="24"/>
                  </a:lnTo>
                  <a:lnTo>
                    <a:pt x="38" y="22"/>
                  </a:lnTo>
                  <a:lnTo>
                    <a:pt x="38" y="18"/>
                  </a:lnTo>
                  <a:lnTo>
                    <a:pt x="40" y="18"/>
                  </a:lnTo>
                  <a:lnTo>
                    <a:pt x="42" y="16"/>
                  </a:lnTo>
                  <a:lnTo>
                    <a:pt x="44" y="14"/>
                  </a:lnTo>
                  <a:lnTo>
                    <a:pt x="44" y="12"/>
                  </a:lnTo>
                  <a:lnTo>
                    <a:pt x="44" y="8"/>
                  </a:lnTo>
                  <a:lnTo>
                    <a:pt x="42" y="4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12" y="2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94" name="Freeform 159"/>
            <p:cNvSpPr>
              <a:spLocks/>
            </p:cNvSpPr>
            <p:nvPr/>
          </p:nvSpPr>
          <p:spPr bwMode="gray">
            <a:xfrm>
              <a:off x="4369" y="2820"/>
              <a:ext cx="140" cy="54"/>
            </a:xfrm>
            <a:custGeom>
              <a:avLst/>
              <a:gdLst>
                <a:gd name="T0" fmla="*/ 18 w 140"/>
                <a:gd name="T1" fmla="*/ 2 h 54"/>
                <a:gd name="T2" fmla="*/ 16 w 140"/>
                <a:gd name="T3" fmla="*/ 2 h 54"/>
                <a:gd name="T4" fmla="*/ 14 w 140"/>
                <a:gd name="T5" fmla="*/ 4 h 54"/>
                <a:gd name="T6" fmla="*/ 10 w 140"/>
                <a:gd name="T7" fmla="*/ 6 h 54"/>
                <a:gd name="T8" fmla="*/ 6 w 140"/>
                <a:gd name="T9" fmla="*/ 8 h 54"/>
                <a:gd name="T10" fmla="*/ 2 w 140"/>
                <a:gd name="T11" fmla="*/ 10 h 54"/>
                <a:gd name="T12" fmla="*/ 0 w 140"/>
                <a:gd name="T13" fmla="*/ 14 h 54"/>
                <a:gd name="T14" fmla="*/ 0 w 140"/>
                <a:gd name="T15" fmla="*/ 18 h 54"/>
                <a:gd name="T16" fmla="*/ 0 w 140"/>
                <a:gd name="T17" fmla="*/ 18 h 54"/>
                <a:gd name="T18" fmla="*/ 2 w 140"/>
                <a:gd name="T19" fmla="*/ 20 h 54"/>
                <a:gd name="T20" fmla="*/ 4 w 140"/>
                <a:gd name="T21" fmla="*/ 22 h 54"/>
                <a:gd name="T22" fmla="*/ 8 w 140"/>
                <a:gd name="T23" fmla="*/ 22 h 54"/>
                <a:gd name="T24" fmla="*/ 12 w 140"/>
                <a:gd name="T25" fmla="*/ 22 h 54"/>
                <a:gd name="T26" fmla="*/ 16 w 140"/>
                <a:gd name="T27" fmla="*/ 20 h 54"/>
                <a:gd name="T28" fmla="*/ 20 w 140"/>
                <a:gd name="T29" fmla="*/ 18 h 54"/>
                <a:gd name="T30" fmla="*/ 24 w 140"/>
                <a:gd name="T31" fmla="*/ 16 h 54"/>
                <a:gd name="T32" fmla="*/ 28 w 140"/>
                <a:gd name="T33" fmla="*/ 16 h 54"/>
                <a:gd name="T34" fmla="*/ 32 w 140"/>
                <a:gd name="T35" fmla="*/ 16 h 54"/>
                <a:gd name="T36" fmla="*/ 34 w 140"/>
                <a:gd name="T37" fmla="*/ 18 h 54"/>
                <a:gd name="T38" fmla="*/ 36 w 140"/>
                <a:gd name="T39" fmla="*/ 18 h 54"/>
                <a:gd name="T40" fmla="*/ 40 w 140"/>
                <a:gd name="T41" fmla="*/ 20 h 54"/>
                <a:gd name="T42" fmla="*/ 44 w 140"/>
                <a:gd name="T43" fmla="*/ 22 h 54"/>
                <a:gd name="T44" fmla="*/ 48 w 140"/>
                <a:gd name="T45" fmla="*/ 22 h 54"/>
                <a:gd name="T46" fmla="*/ 50 w 140"/>
                <a:gd name="T47" fmla="*/ 24 h 54"/>
                <a:gd name="T48" fmla="*/ 52 w 140"/>
                <a:gd name="T49" fmla="*/ 24 h 54"/>
                <a:gd name="T50" fmla="*/ 68 w 140"/>
                <a:gd name="T51" fmla="*/ 32 h 54"/>
                <a:gd name="T52" fmla="*/ 68 w 140"/>
                <a:gd name="T53" fmla="*/ 32 h 54"/>
                <a:gd name="T54" fmla="*/ 70 w 140"/>
                <a:gd name="T55" fmla="*/ 34 h 54"/>
                <a:gd name="T56" fmla="*/ 74 w 140"/>
                <a:gd name="T57" fmla="*/ 36 h 54"/>
                <a:gd name="T58" fmla="*/ 80 w 140"/>
                <a:gd name="T59" fmla="*/ 40 h 54"/>
                <a:gd name="T60" fmla="*/ 88 w 140"/>
                <a:gd name="T61" fmla="*/ 40 h 54"/>
                <a:gd name="T62" fmla="*/ 98 w 140"/>
                <a:gd name="T63" fmla="*/ 42 h 54"/>
                <a:gd name="T64" fmla="*/ 98 w 140"/>
                <a:gd name="T65" fmla="*/ 46 h 54"/>
                <a:gd name="T66" fmla="*/ 90 w 140"/>
                <a:gd name="T67" fmla="*/ 50 h 54"/>
                <a:gd name="T68" fmla="*/ 92 w 140"/>
                <a:gd name="T69" fmla="*/ 54 h 54"/>
                <a:gd name="T70" fmla="*/ 94 w 140"/>
                <a:gd name="T71" fmla="*/ 54 h 54"/>
                <a:gd name="T72" fmla="*/ 96 w 140"/>
                <a:gd name="T73" fmla="*/ 54 h 54"/>
                <a:gd name="T74" fmla="*/ 102 w 140"/>
                <a:gd name="T75" fmla="*/ 54 h 54"/>
                <a:gd name="T76" fmla="*/ 108 w 140"/>
                <a:gd name="T77" fmla="*/ 54 h 54"/>
                <a:gd name="T78" fmla="*/ 114 w 140"/>
                <a:gd name="T79" fmla="*/ 54 h 54"/>
                <a:gd name="T80" fmla="*/ 120 w 140"/>
                <a:gd name="T81" fmla="*/ 54 h 54"/>
                <a:gd name="T82" fmla="*/ 122 w 140"/>
                <a:gd name="T83" fmla="*/ 54 h 54"/>
                <a:gd name="T84" fmla="*/ 138 w 140"/>
                <a:gd name="T85" fmla="*/ 52 h 54"/>
                <a:gd name="T86" fmla="*/ 138 w 140"/>
                <a:gd name="T87" fmla="*/ 52 h 54"/>
                <a:gd name="T88" fmla="*/ 138 w 140"/>
                <a:gd name="T89" fmla="*/ 50 h 54"/>
                <a:gd name="T90" fmla="*/ 140 w 140"/>
                <a:gd name="T91" fmla="*/ 48 h 54"/>
                <a:gd name="T92" fmla="*/ 140 w 140"/>
                <a:gd name="T93" fmla="*/ 46 h 54"/>
                <a:gd name="T94" fmla="*/ 138 w 140"/>
                <a:gd name="T95" fmla="*/ 42 h 54"/>
                <a:gd name="T96" fmla="*/ 120 w 140"/>
                <a:gd name="T97" fmla="*/ 34 h 54"/>
                <a:gd name="T98" fmla="*/ 116 w 140"/>
                <a:gd name="T99" fmla="*/ 30 h 54"/>
                <a:gd name="T100" fmla="*/ 86 w 140"/>
                <a:gd name="T101" fmla="*/ 22 h 54"/>
                <a:gd name="T102" fmla="*/ 76 w 140"/>
                <a:gd name="T103" fmla="*/ 20 h 54"/>
                <a:gd name="T104" fmla="*/ 74 w 140"/>
                <a:gd name="T105" fmla="*/ 20 h 54"/>
                <a:gd name="T106" fmla="*/ 70 w 140"/>
                <a:gd name="T107" fmla="*/ 16 h 54"/>
                <a:gd name="T108" fmla="*/ 66 w 140"/>
                <a:gd name="T109" fmla="*/ 14 h 54"/>
                <a:gd name="T110" fmla="*/ 58 w 140"/>
                <a:gd name="T111" fmla="*/ 8 h 54"/>
                <a:gd name="T112" fmla="*/ 32 w 140"/>
                <a:gd name="T113" fmla="*/ 0 h 54"/>
                <a:gd name="T114" fmla="*/ 18 w 140"/>
                <a:gd name="T115" fmla="*/ 2 h 5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40"/>
                <a:gd name="T175" fmla="*/ 0 h 54"/>
                <a:gd name="T176" fmla="*/ 140 w 140"/>
                <a:gd name="T177" fmla="*/ 54 h 54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40" h="54">
                  <a:moveTo>
                    <a:pt x="18" y="2"/>
                  </a:moveTo>
                  <a:lnTo>
                    <a:pt x="16" y="2"/>
                  </a:lnTo>
                  <a:lnTo>
                    <a:pt x="14" y="4"/>
                  </a:lnTo>
                  <a:lnTo>
                    <a:pt x="10" y="6"/>
                  </a:lnTo>
                  <a:lnTo>
                    <a:pt x="6" y="8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2" y="20"/>
                  </a:lnTo>
                  <a:lnTo>
                    <a:pt x="4" y="22"/>
                  </a:lnTo>
                  <a:lnTo>
                    <a:pt x="8" y="22"/>
                  </a:lnTo>
                  <a:lnTo>
                    <a:pt x="12" y="22"/>
                  </a:lnTo>
                  <a:lnTo>
                    <a:pt x="16" y="20"/>
                  </a:lnTo>
                  <a:lnTo>
                    <a:pt x="20" y="18"/>
                  </a:lnTo>
                  <a:lnTo>
                    <a:pt x="24" y="16"/>
                  </a:lnTo>
                  <a:lnTo>
                    <a:pt x="28" y="16"/>
                  </a:lnTo>
                  <a:lnTo>
                    <a:pt x="32" y="16"/>
                  </a:lnTo>
                  <a:lnTo>
                    <a:pt x="34" y="18"/>
                  </a:lnTo>
                  <a:lnTo>
                    <a:pt x="36" y="18"/>
                  </a:lnTo>
                  <a:lnTo>
                    <a:pt x="40" y="20"/>
                  </a:lnTo>
                  <a:lnTo>
                    <a:pt x="44" y="22"/>
                  </a:lnTo>
                  <a:lnTo>
                    <a:pt x="48" y="22"/>
                  </a:lnTo>
                  <a:lnTo>
                    <a:pt x="50" y="24"/>
                  </a:lnTo>
                  <a:lnTo>
                    <a:pt x="52" y="24"/>
                  </a:lnTo>
                  <a:lnTo>
                    <a:pt x="68" y="32"/>
                  </a:lnTo>
                  <a:lnTo>
                    <a:pt x="70" y="34"/>
                  </a:lnTo>
                  <a:lnTo>
                    <a:pt x="74" y="36"/>
                  </a:lnTo>
                  <a:lnTo>
                    <a:pt x="80" y="40"/>
                  </a:lnTo>
                  <a:lnTo>
                    <a:pt x="88" y="40"/>
                  </a:lnTo>
                  <a:lnTo>
                    <a:pt x="98" y="42"/>
                  </a:lnTo>
                  <a:lnTo>
                    <a:pt x="98" y="46"/>
                  </a:lnTo>
                  <a:lnTo>
                    <a:pt x="90" y="50"/>
                  </a:lnTo>
                  <a:lnTo>
                    <a:pt x="92" y="54"/>
                  </a:lnTo>
                  <a:lnTo>
                    <a:pt x="94" y="54"/>
                  </a:lnTo>
                  <a:lnTo>
                    <a:pt x="96" y="54"/>
                  </a:lnTo>
                  <a:lnTo>
                    <a:pt x="102" y="54"/>
                  </a:lnTo>
                  <a:lnTo>
                    <a:pt x="108" y="54"/>
                  </a:lnTo>
                  <a:lnTo>
                    <a:pt x="114" y="54"/>
                  </a:lnTo>
                  <a:lnTo>
                    <a:pt x="120" y="54"/>
                  </a:lnTo>
                  <a:lnTo>
                    <a:pt x="122" y="54"/>
                  </a:lnTo>
                  <a:lnTo>
                    <a:pt x="138" y="52"/>
                  </a:lnTo>
                  <a:lnTo>
                    <a:pt x="138" y="50"/>
                  </a:lnTo>
                  <a:lnTo>
                    <a:pt x="140" y="48"/>
                  </a:lnTo>
                  <a:lnTo>
                    <a:pt x="140" y="46"/>
                  </a:lnTo>
                  <a:lnTo>
                    <a:pt x="138" y="42"/>
                  </a:lnTo>
                  <a:lnTo>
                    <a:pt x="120" y="34"/>
                  </a:lnTo>
                  <a:lnTo>
                    <a:pt x="116" y="30"/>
                  </a:lnTo>
                  <a:lnTo>
                    <a:pt x="86" y="22"/>
                  </a:lnTo>
                  <a:lnTo>
                    <a:pt x="76" y="20"/>
                  </a:lnTo>
                  <a:lnTo>
                    <a:pt x="74" y="20"/>
                  </a:lnTo>
                  <a:lnTo>
                    <a:pt x="70" y="16"/>
                  </a:lnTo>
                  <a:lnTo>
                    <a:pt x="66" y="14"/>
                  </a:lnTo>
                  <a:lnTo>
                    <a:pt x="58" y="8"/>
                  </a:lnTo>
                  <a:lnTo>
                    <a:pt x="32" y="0"/>
                  </a:lnTo>
                  <a:lnTo>
                    <a:pt x="18" y="2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95" name="Freeform 160"/>
            <p:cNvSpPr>
              <a:spLocks/>
            </p:cNvSpPr>
            <p:nvPr/>
          </p:nvSpPr>
          <p:spPr bwMode="gray">
            <a:xfrm>
              <a:off x="4605" y="1462"/>
              <a:ext cx="440" cy="658"/>
            </a:xfrm>
            <a:custGeom>
              <a:avLst/>
              <a:gdLst>
                <a:gd name="T0" fmla="*/ 96 w 440"/>
                <a:gd name="T1" fmla="*/ 110 h 658"/>
                <a:gd name="T2" fmla="*/ 70 w 440"/>
                <a:gd name="T3" fmla="*/ 128 h 658"/>
                <a:gd name="T4" fmla="*/ 50 w 440"/>
                <a:gd name="T5" fmla="*/ 154 h 658"/>
                <a:gd name="T6" fmla="*/ 66 w 440"/>
                <a:gd name="T7" fmla="*/ 176 h 658"/>
                <a:gd name="T8" fmla="*/ 54 w 440"/>
                <a:gd name="T9" fmla="*/ 202 h 658"/>
                <a:gd name="T10" fmla="*/ 22 w 440"/>
                <a:gd name="T11" fmla="*/ 214 h 658"/>
                <a:gd name="T12" fmla="*/ 2 w 440"/>
                <a:gd name="T13" fmla="*/ 226 h 658"/>
                <a:gd name="T14" fmla="*/ 26 w 440"/>
                <a:gd name="T15" fmla="*/ 256 h 658"/>
                <a:gd name="T16" fmla="*/ 52 w 440"/>
                <a:gd name="T17" fmla="*/ 258 h 658"/>
                <a:gd name="T18" fmla="*/ 38 w 440"/>
                <a:gd name="T19" fmla="*/ 272 h 658"/>
                <a:gd name="T20" fmla="*/ 20 w 440"/>
                <a:gd name="T21" fmla="*/ 274 h 658"/>
                <a:gd name="T22" fmla="*/ 24 w 440"/>
                <a:gd name="T23" fmla="*/ 296 h 658"/>
                <a:gd name="T24" fmla="*/ 46 w 440"/>
                <a:gd name="T25" fmla="*/ 318 h 658"/>
                <a:gd name="T26" fmla="*/ 94 w 440"/>
                <a:gd name="T27" fmla="*/ 304 h 658"/>
                <a:gd name="T28" fmla="*/ 120 w 440"/>
                <a:gd name="T29" fmla="*/ 314 h 658"/>
                <a:gd name="T30" fmla="*/ 142 w 440"/>
                <a:gd name="T31" fmla="*/ 378 h 658"/>
                <a:gd name="T32" fmla="*/ 144 w 440"/>
                <a:gd name="T33" fmla="*/ 410 h 658"/>
                <a:gd name="T34" fmla="*/ 142 w 440"/>
                <a:gd name="T35" fmla="*/ 428 h 658"/>
                <a:gd name="T36" fmla="*/ 148 w 440"/>
                <a:gd name="T37" fmla="*/ 434 h 658"/>
                <a:gd name="T38" fmla="*/ 166 w 440"/>
                <a:gd name="T39" fmla="*/ 448 h 658"/>
                <a:gd name="T40" fmla="*/ 162 w 440"/>
                <a:gd name="T41" fmla="*/ 456 h 658"/>
                <a:gd name="T42" fmla="*/ 166 w 440"/>
                <a:gd name="T43" fmla="*/ 470 h 658"/>
                <a:gd name="T44" fmla="*/ 160 w 440"/>
                <a:gd name="T45" fmla="*/ 502 h 658"/>
                <a:gd name="T46" fmla="*/ 150 w 440"/>
                <a:gd name="T47" fmla="*/ 532 h 658"/>
                <a:gd name="T48" fmla="*/ 166 w 440"/>
                <a:gd name="T49" fmla="*/ 598 h 658"/>
                <a:gd name="T50" fmla="*/ 194 w 440"/>
                <a:gd name="T51" fmla="*/ 646 h 658"/>
                <a:gd name="T52" fmla="*/ 214 w 440"/>
                <a:gd name="T53" fmla="*/ 648 h 658"/>
                <a:gd name="T54" fmla="*/ 234 w 440"/>
                <a:gd name="T55" fmla="*/ 652 h 658"/>
                <a:gd name="T56" fmla="*/ 242 w 440"/>
                <a:gd name="T57" fmla="*/ 610 h 658"/>
                <a:gd name="T58" fmla="*/ 258 w 440"/>
                <a:gd name="T59" fmla="*/ 564 h 658"/>
                <a:gd name="T60" fmla="*/ 282 w 440"/>
                <a:gd name="T61" fmla="*/ 556 h 658"/>
                <a:gd name="T62" fmla="*/ 328 w 440"/>
                <a:gd name="T63" fmla="*/ 510 h 658"/>
                <a:gd name="T64" fmla="*/ 348 w 440"/>
                <a:gd name="T65" fmla="*/ 500 h 658"/>
                <a:gd name="T66" fmla="*/ 372 w 440"/>
                <a:gd name="T67" fmla="*/ 486 h 658"/>
                <a:gd name="T68" fmla="*/ 378 w 440"/>
                <a:gd name="T69" fmla="*/ 464 h 658"/>
                <a:gd name="T70" fmla="*/ 340 w 440"/>
                <a:gd name="T71" fmla="*/ 474 h 658"/>
                <a:gd name="T72" fmla="*/ 344 w 440"/>
                <a:gd name="T73" fmla="*/ 468 h 658"/>
                <a:gd name="T74" fmla="*/ 360 w 440"/>
                <a:gd name="T75" fmla="*/ 438 h 658"/>
                <a:gd name="T76" fmla="*/ 370 w 440"/>
                <a:gd name="T77" fmla="*/ 436 h 658"/>
                <a:gd name="T78" fmla="*/ 390 w 440"/>
                <a:gd name="T79" fmla="*/ 426 h 658"/>
                <a:gd name="T80" fmla="*/ 384 w 440"/>
                <a:gd name="T81" fmla="*/ 392 h 658"/>
                <a:gd name="T82" fmla="*/ 402 w 440"/>
                <a:gd name="T83" fmla="*/ 374 h 658"/>
                <a:gd name="T84" fmla="*/ 414 w 440"/>
                <a:gd name="T85" fmla="*/ 322 h 658"/>
                <a:gd name="T86" fmla="*/ 382 w 440"/>
                <a:gd name="T87" fmla="*/ 310 h 658"/>
                <a:gd name="T88" fmla="*/ 380 w 440"/>
                <a:gd name="T89" fmla="*/ 270 h 658"/>
                <a:gd name="T90" fmla="*/ 380 w 440"/>
                <a:gd name="T91" fmla="*/ 210 h 658"/>
                <a:gd name="T92" fmla="*/ 396 w 440"/>
                <a:gd name="T93" fmla="*/ 174 h 658"/>
                <a:gd name="T94" fmla="*/ 414 w 440"/>
                <a:gd name="T95" fmla="*/ 140 h 658"/>
                <a:gd name="T96" fmla="*/ 410 w 440"/>
                <a:gd name="T97" fmla="*/ 130 h 658"/>
                <a:gd name="T98" fmla="*/ 436 w 440"/>
                <a:gd name="T99" fmla="*/ 86 h 658"/>
                <a:gd name="T100" fmla="*/ 408 w 440"/>
                <a:gd name="T101" fmla="*/ 74 h 658"/>
                <a:gd name="T102" fmla="*/ 398 w 440"/>
                <a:gd name="T103" fmla="*/ 108 h 658"/>
                <a:gd name="T104" fmla="*/ 398 w 440"/>
                <a:gd name="T105" fmla="*/ 66 h 658"/>
                <a:gd name="T106" fmla="*/ 368 w 440"/>
                <a:gd name="T107" fmla="*/ 78 h 658"/>
                <a:gd name="T108" fmla="*/ 364 w 440"/>
                <a:gd name="T109" fmla="*/ 60 h 658"/>
                <a:gd name="T110" fmla="*/ 332 w 440"/>
                <a:gd name="T111" fmla="*/ 62 h 658"/>
                <a:gd name="T112" fmla="*/ 368 w 440"/>
                <a:gd name="T113" fmla="*/ 44 h 658"/>
                <a:gd name="T114" fmla="*/ 338 w 440"/>
                <a:gd name="T115" fmla="*/ 18 h 658"/>
                <a:gd name="T116" fmla="*/ 288 w 440"/>
                <a:gd name="T117" fmla="*/ 38 h 658"/>
                <a:gd name="T118" fmla="*/ 318 w 440"/>
                <a:gd name="T119" fmla="*/ 4 h 658"/>
                <a:gd name="T120" fmla="*/ 224 w 440"/>
                <a:gd name="T121" fmla="*/ 42 h 658"/>
                <a:gd name="T122" fmla="*/ 164 w 440"/>
                <a:gd name="T123" fmla="*/ 66 h 65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440"/>
                <a:gd name="T187" fmla="*/ 0 h 658"/>
                <a:gd name="T188" fmla="*/ 440 w 440"/>
                <a:gd name="T189" fmla="*/ 658 h 658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440" h="658">
                  <a:moveTo>
                    <a:pt x="104" y="78"/>
                  </a:moveTo>
                  <a:lnTo>
                    <a:pt x="102" y="78"/>
                  </a:lnTo>
                  <a:lnTo>
                    <a:pt x="102" y="80"/>
                  </a:lnTo>
                  <a:lnTo>
                    <a:pt x="98" y="82"/>
                  </a:lnTo>
                  <a:lnTo>
                    <a:pt x="96" y="86"/>
                  </a:lnTo>
                  <a:lnTo>
                    <a:pt x="96" y="88"/>
                  </a:lnTo>
                  <a:lnTo>
                    <a:pt x="94" y="92"/>
                  </a:lnTo>
                  <a:lnTo>
                    <a:pt x="96" y="94"/>
                  </a:lnTo>
                  <a:lnTo>
                    <a:pt x="96" y="96"/>
                  </a:lnTo>
                  <a:lnTo>
                    <a:pt x="96" y="102"/>
                  </a:lnTo>
                  <a:lnTo>
                    <a:pt x="96" y="110"/>
                  </a:lnTo>
                  <a:lnTo>
                    <a:pt x="96" y="112"/>
                  </a:lnTo>
                  <a:lnTo>
                    <a:pt x="96" y="116"/>
                  </a:lnTo>
                  <a:lnTo>
                    <a:pt x="96" y="118"/>
                  </a:lnTo>
                  <a:lnTo>
                    <a:pt x="94" y="122"/>
                  </a:lnTo>
                  <a:lnTo>
                    <a:pt x="90" y="122"/>
                  </a:lnTo>
                  <a:lnTo>
                    <a:pt x="76" y="122"/>
                  </a:lnTo>
                  <a:lnTo>
                    <a:pt x="74" y="122"/>
                  </a:lnTo>
                  <a:lnTo>
                    <a:pt x="74" y="124"/>
                  </a:lnTo>
                  <a:lnTo>
                    <a:pt x="72" y="126"/>
                  </a:lnTo>
                  <a:lnTo>
                    <a:pt x="70" y="128"/>
                  </a:lnTo>
                  <a:lnTo>
                    <a:pt x="68" y="128"/>
                  </a:lnTo>
                  <a:lnTo>
                    <a:pt x="56" y="130"/>
                  </a:lnTo>
                  <a:lnTo>
                    <a:pt x="56" y="132"/>
                  </a:lnTo>
                  <a:lnTo>
                    <a:pt x="56" y="134"/>
                  </a:lnTo>
                  <a:lnTo>
                    <a:pt x="56" y="138"/>
                  </a:lnTo>
                  <a:lnTo>
                    <a:pt x="52" y="142"/>
                  </a:lnTo>
                  <a:lnTo>
                    <a:pt x="50" y="144"/>
                  </a:lnTo>
                  <a:lnTo>
                    <a:pt x="48" y="146"/>
                  </a:lnTo>
                  <a:lnTo>
                    <a:pt x="48" y="150"/>
                  </a:lnTo>
                  <a:lnTo>
                    <a:pt x="50" y="154"/>
                  </a:lnTo>
                  <a:lnTo>
                    <a:pt x="54" y="156"/>
                  </a:lnTo>
                  <a:lnTo>
                    <a:pt x="58" y="156"/>
                  </a:lnTo>
                  <a:lnTo>
                    <a:pt x="62" y="158"/>
                  </a:lnTo>
                  <a:lnTo>
                    <a:pt x="68" y="158"/>
                  </a:lnTo>
                  <a:lnTo>
                    <a:pt x="68" y="160"/>
                  </a:lnTo>
                  <a:lnTo>
                    <a:pt x="68" y="162"/>
                  </a:lnTo>
                  <a:lnTo>
                    <a:pt x="68" y="166"/>
                  </a:lnTo>
                  <a:lnTo>
                    <a:pt x="68" y="168"/>
                  </a:lnTo>
                  <a:lnTo>
                    <a:pt x="66" y="172"/>
                  </a:lnTo>
                  <a:lnTo>
                    <a:pt x="66" y="176"/>
                  </a:lnTo>
                  <a:lnTo>
                    <a:pt x="68" y="180"/>
                  </a:lnTo>
                  <a:lnTo>
                    <a:pt x="68" y="182"/>
                  </a:lnTo>
                  <a:lnTo>
                    <a:pt x="68" y="186"/>
                  </a:lnTo>
                  <a:lnTo>
                    <a:pt x="68" y="190"/>
                  </a:lnTo>
                  <a:lnTo>
                    <a:pt x="66" y="192"/>
                  </a:lnTo>
                  <a:lnTo>
                    <a:pt x="64" y="194"/>
                  </a:lnTo>
                  <a:lnTo>
                    <a:pt x="62" y="194"/>
                  </a:lnTo>
                  <a:lnTo>
                    <a:pt x="58" y="194"/>
                  </a:lnTo>
                  <a:lnTo>
                    <a:pt x="56" y="196"/>
                  </a:lnTo>
                  <a:lnTo>
                    <a:pt x="56" y="200"/>
                  </a:lnTo>
                  <a:lnTo>
                    <a:pt x="54" y="202"/>
                  </a:lnTo>
                  <a:lnTo>
                    <a:pt x="52" y="202"/>
                  </a:lnTo>
                  <a:lnTo>
                    <a:pt x="48" y="202"/>
                  </a:lnTo>
                  <a:lnTo>
                    <a:pt x="46" y="202"/>
                  </a:lnTo>
                  <a:lnTo>
                    <a:pt x="44" y="202"/>
                  </a:lnTo>
                  <a:lnTo>
                    <a:pt x="42" y="204"/>
                  </a:lnTo>
                  <a:lnTo>
                    <a:pt x="42" y="206"/>
                  </a:lnTo>
                  <a:lnTo>
                    <a:pt x="38" y="208"/>
                  </a:lnTo>
                  <a:lnTo>
                    <a:pt x="32" y="212"/>
                  </a:lnTo>
                  <a:lnTo>
                    <a:pt x="28" y="214"/>
                  </a:lnTo>
                  <a:lnTo>
                    <a:pt x="22" y="214"/>
                  </a:lnTo>
                  <a:lnTo>
                    <a:pt x="20" y="214"/>
                  </a:lnTo>
                  <a:lnTo>
                    <a:pt x="16" y="214"/>
                  </a:lnTo>
                  <a:lnTo>
                    <a:pt x="14" y="216"/>
                  </a:lnTo>
                  <a:lnTo>
                    <a:pt x="10" y="218"/>
                  </a:lnTo>
                  <a:lnTo>
                    <a:pt x="10" y="220"/>
                  </a:lnTo>
                  <a:lnTo>
                    <a:pt x="8" y="222"/>
                  </a:lnTo>
                  <a:lnTo>
                    <a:pt x="6" y="222"/>
                  </a:lnTo>
                  <a:lnTo>
                    <a:pt x="6" y="224"/>
                  </a:lnTo>
                  <a:lnTo>
                    <a:pt x="4" y="224"/>
                  </a:lnTo>
                  <a:lnTo>
                    <a:pt x="2" y="226"/>
                  </a:lnTo>
                  <a:lnTo>
                    <a:pt x="0" y="230"/>
                  </a:lnTo>
                  <a:lnTo>
                    <a:pt x="2" y="234"/>
                  </a:lnTo>
                  <a:lnTo>
                    <a:pt x="4" y="238"/>
                  </a:lnTo>
                  <a:lnTo>
                    <a:pt x="6" y="240"/>
                  </a:lnTo>
                  <a:lnTo>
                    <a:pt x="10" y="240"/>
                  </a:lnTo>
                  <a:lnTo>
                    <a:pt x="18" y="246"/>
                  </a:lnTo>
                  <a:lnTo>
                    <a:pt x="20" y="248"/>
                  </a:lnTo>
                  <a:lnTo>
                    <a:pt x="22" y="250"/>
                  </a:lnTo>
                  <a:lnTo>
                    <a:pt x="24" y="252"/>
                  </a:lnTo>
                  <a:lnTo>
                    <a:pt x="24" y="254"/>
                  </a:lnTo>
                  <a:lnTo>
                    <a:pt x="26" y="256"/>
                  </a:lnTo>
                  <a:lnTo>
                    <a:pt x="30" y="256"/>
                  </a:lnTo>
                  <a:lnTo>
                    <a:pt x="34" y="256"/>
                  </a:lnTo>
                  <a:lnTo>
                    <a:pt x="40" y="256"/>
                  </a:lnTo>
                  <a:lnTo>
                    <a:pt x="40" y="254"/>
                  </a:lnTo>
                  <a:lnTo>
                    <a:pt x="40" y="252"/>
                  </a:lnTo>
                  <a:lnTo>
                    <a:pt x="42" y="252"/>
                  </a:lnTo>
                  <a:lnTo>
                    <a:pt x="44" y="250"/>
                  </a:lnTo>
                  <a:lnTo>
                    <a:pt x="46" y="252"/>
                  </a:lnTo>
                  <a:lnTo>
                    <a:pt x="48" y="254"/>
                  </a:lnTo>
                  <a:lnTo>
                    <a:pt x="50" y="256"/>
                  </a:lnTo>
                  <a:lnTo>
                    <a:pt x="52" y="258"/>
                  </a:lnTo>
                  <a:lnTo>
                    <a:pt x="52" y="260"/>
                  </a:lnTo>
                  <a:lnTo>
                    <a:pt x="48" y="262"/>
                  </a:lnTo>
                  <a:lnTo>
                    <a:pt x="44" y="264"/>
                  </a:lnTo>
                  <a:lnTo>
                    <a:pt x="42" y="266"/>
                  </a:lnTo>
                  <a:lnTo>
                    <a:pt x="42" y="268"/>
                  </a:lnTo>
                  <a:lnTo>
                    <a:pt x="44" y="270"/>
                  </a:lnTo>
                  <a:lnTo>
                    <a:pt x="44" y="272"/>
                  </a:lnTo>
                  <a:lnTo>
                    <a:pt x="44" y="274"/>
                  </a:lnTo>
                  <a:lnTo>
                    <a:pt x="42" y="274"/>
                  </a:lnTo>
                  <a:lnTo>
                    <a:pt x="38" y="272"/>
                  </a:lnTo>
                  <a:lnTo>
                    <a:pt x="36" y="270"/>
                  </a:lnTo>
                  <a:lnTo>
                    <a:pt x="32" y="268"/>
                  </a:lnTo>
                  <a:lnTo>
                    <a:pt x="32" y="270"/>
                  </a:lnTo>
                  <a:lnTo>
                    <a:pt x="30" y="272"/>
                  </a:lnTo>
                  <a:lnTo>
                    <a:pt x="30" y="276"/>
                  </a:lnTo>
                  <a:lnTo>
                    <a:pt x="30" y="278"/>
                  </a:lnTo>
                  <a:lnTo>
                    <a:pt x="28" y="278"/>
                  </a:lnTo>
                  <a:lnTo>
                    <a:pt x="26" y="278"/>
                  </a:lnTo>
                  <a:lnTo>
                    <a:pt x="24" y="276"/>
                  </a:lnTo>
                  <a:lnTo>
                    <a:pt x="20" y="274"/>
                  </a:lnTo>
                  <a:lnTo>
                    <a:pt x="18" y="272"/>
                  </a:lnTo>
                  <a:lnTo>
                    <a:pt x="16" y="274"/>
                  </a:lnTo>
                  <a:lnTo>
                    <a:pt x="12" y="276"/>
                  </a:lnTo>
                  <a:lnTo>
                    <a:pt x="10" y="278"/>
                  </a:lnTo>
                  <a:lnTo>
                    <a:pt x="8" y="280"/>
                  </a:lnTo>
                  <a:lnTo>
                    <a:pt x="10" y="282"/>
                  </a:lnTo>
                  <a:lnTo>
                    <a:pt x="12" y="286"/>
                  </a:lnTo>
                  <a:lnTo>
                    <a:pt x="14" y="290"/>
                  </a:lnTo>
                  <a:lnTo>
                    <a:pt x="18" y="292"/>
                  </a:lnTo>
                  <a:lnTo>
                    <a:pt x="22" y="294"/>
                  </a:lnTo>
                  <a:lnTo>
                    <a:pt x="24" y="296"/>
                  </a:lnTo>
                  <a:lnTo>
                    <a:pt x="26" y="296"/>
                  </a:lnTo>
                  <a:lnTo>
                    <a:pt x="26" y="304"/>
                  </a:lnTo>
                  <a:lnTo>
                    <a:pt x="28" y="304"/>
                  </a:lnTo>
                  <a:lnTo>
                    <a:pt x="30" y="304"/>
                  </a:lnTo>
                  <a:lnTo>
                    <a:pt x="34" y="306"/>
                  </a:lnTo>
                  <a:lnTo>
                    <a:pt x="38" y="308"/>
                  </a:lnTo>
                  <a:lnTo>
                    <a:pt x="40" y="310"/>
                  </a:lnTo>
                  <a:lnTo>
                    <a:pt x="42" y="312"/>
                  </a:lnTo>
                  <a:lnTo>
                    <a:pt x="44" y="314"/>
                  </a:lnTo>
                  <a:lnTo>
                    <a:pt x="44" y="316"/>
                  </a:lnTo>
                  <a:lnTo>
                    <a:pt x="46" y="318"/>
                  </a:lnTo>
                  <a:lnTo>
                    <a:pt x="48" y="318"/>
                  </a:lnTo>
                  <a:lnTo>
                    <a:pt x="50" y="318"/>
                  </a:lnTo>
                  <a:lnTo>
                    <a:pt x="54" y="318"/>
                  </a:lnTo>
                  <a:lnTo>
                    <a:pt x="58" y="316"/>
                  </a:lnTo>
                  <a:lnTo>
                    <a:pt x="66" y="312"/>
                  </a:lnTo>
                  <a:lnTo>
                    <a:pt x="70" y="308"/>
                  </a:lnTo>
                  <a:lnTo>
                    <a:pt x="74" y="306"/>
                  </a:lnTo>
                  <a:lnTo>
                    <a:pt x="78" y="304"/>
                  </a:lnTo>
                  <a:lnTo>
                    <a:pt x="82" y="304"/>
                  </a:lnTo>
                  <a:lnTo>
                    <a:pt x="88" y="304"/>
                  </a:lnTo>
                  <a:lnTo>
                    <a:pt x="94" y="304"/>
                  </a:lnTo>
                  <a:lnTo>
                    <a:pt x="98" y="302"/>
                  </a:lnTo>
                  <a:lnTo>
                    <a:pt x="104" y="302"/>
                  </a:lnTo>
                  <a:lnTo>
                    <a:pt x="108" y="302"/>
                  </a:lnTo>
                  <a:lnTo>
                    <a:pt x="110" y="302"/>
                  </a:lnTo>
                  <a:lnTo>
                    <a:pt x="112" y="304"/>
                  </a:lnTo>
                  <a:lnTo>
                    <a:pt x="114" y="306"/>
                  </a:lnTo>
                  <a:lnTo>
                    <a:pt x="116" y="310"/>
                  </a:lnTo>
                  <a:lnTo>
                    <a:pt x="118" y="314"/>
                  </a:lnTo>
                  <a:lnTo>
                    <a:pt x="120" y="314"/>
                  </a:lnTo>
                  <a:lnTo>
                    <a:pt x="124" y="316"/>
                  </a:lnTo>
                  <a:lnTo>
                    <a:pt x="126" y="318"/>
                  </a:lnTo>
                  <a:lnTo>
                    <a:pt x="128" y="324"/>
                  </a:lnTo>
                  <a:lnTo>
                    <a:pt x="132" y="330"/>
                  </a:lnTo>
                  <a:lnTo>
                    <a:pt x="132" y="348"/>
                  </a:lnTo>
                  <a:lnTo>
                    <a:pt x="132" y="350"/>
                  </a:lnTo>
                  <a:lnTo>
                    <a:pt x="134" y="352"/>
                  </a:lnTo>
                  <a:lnTo>
                    <a:pt x="136" y="358"/>
                  </a:lnTo>
                  <a:lnTo>
                    <a:pt x="138" y="364"/>
                  </a:lnTo>
                  <a:lnTo>
                    <a:pt x="140" y="370"/>
                  </a:lnTo>
                  <a:lnTo>
                    <a:pt x="142" y="378"/>
                  </a:lnTo>
                  <a:lnTo>
                    <a:pt x="140" y="384"/>
                  </a:lnTo>
                  <a:lnTo>
                    <a:pt x="140" y="390"/>
                  </a:lnTo>
                  <a:lnTo>
                    <a:pt x="142" y="394"/>
                  </a:lnTo>
                  <a:lnTo>
                    <a:pt x="144" y="398"/>
                  </a:lnTo>
                  <a:lnTo>
                    <a:pt x="148" y="402"/>
                  </a:lnTo>
                  <a:lnTo>
                    <a:pt x="148" y="404"/>
                  </a:lnTo>
                  <a:lnTo>
                    <a:pt x="148" y="406"/>
                  </a:lnTo>
                  <a:lnTo>
                    <a:pt x="146" y="408"/>
                  </a:lnTo>
                  <a:lnTo>
                    <a:pt x="146" y="410"/>
                  </a:lnTo>
                  <a:lnTo>
                    <a:pt x="144" y="410"/>
                  </a:lnTo>
                  <a:lnTo>
                    <a:pt x="142" y="410"/>
                  </a:lnTo>
                  <a:lnTo>
                    <a:pt x="140" y="410"/>
                  </a:lnTo>
                  <a:lnTo>
                    <a:pt x="138" y="412"/>
                  </a:lnTo>
                  <a:lnTo>
                    <a:pt x="138" y="416"/>
                  </a:lnTo>
                  <a:lnTo>
                    <a:pt x="140" y="418"/>
                  </a:lnTo>
                  <a:lnTo>
                    <a:pt x="142" y="420"/>
                  </a:lnTo>
                  <a:lnTo>
                    <a:pt x="144" y="422"/>
                  </a:lnTo>
                  <a:lnTo>
                    <a:pt x="144" y="424"/>
                  </a:lnTo>
                  <a:lnTo>
                    <a:pt x="144" y="426"/>
                  </a:lnTo>
                  <a:lnTo>
                    <a:pt x="142" y="428"/>
                  </a:lnTo>
                  <a:lnTo>
                    <a:pt x="138" y="430"/>
                  </a:lnTo>
                  <a:lnTo>
                    <a:pt x="136" y="434"/>
                  </a:lnTo>
                  <a:lnTo>
                    <a:pt x="134" y="436"/>
                  </a:lnTo>
                  <a:lnTo>
                    <a:pt x="132" y="438"/>
                  </a:lnTo>
                  <a:lnTo>
                    <a:pt x="132" y="440"/>
                  </a:lnTo>
                  <a:lnTo>
                    <a:pt x="134" y="440"/>
                  </a:lnTo>
                  <a:lnTo>
                    <a:pt x="138" y="440"/>
                  </a:lnTo>
                  <a:lnTo>
                    <a:pt x="142" y="440"/>
                  </a:lnTo>
                  <a:lnTo>
                    <a:pt x="146" y="438"/>
                  </a:lnTo>
                  <a:lnTo>
                    <a:pt x="146" y="436"/>
                  </a:lnTo>
                  <a:lnTo>
                    <a:pt x="148" y="434"/>
                  </a:lnTo>
                  <a:lnTo>
                    <a:pt x="150" y="430"/>
                  </a:lnTo>
                  <a:lnTo>
                    <a:pt x="152" y="426"/>
                  </a:lnTo>
                  <a:lnTo>
                    <a:pt x="154" y="424"/>
                  </a:lnTo>
                  <a:lnTo>
                    <a:pt x="156" y="424"/>
                  </a:lnTo>
                  <a:lnTo>
                    <a:pt x="158" y="426"/>
                  </a:lnTo>
                  <a:lnTo>
                    <a:pt x="160" y="430"/>
                  </a:lnTo>
                  <a:lnTo>
                    <a:pt x="162" y="434"/>
                  </a:lnTo>
                  <a:lnTo>
                    <a:pt x="162" y="438"/>
                  </a:lnTo>
                  <a:lnTo>
                    <a:pt x="164" y="442"/>
                  </a:lnTo>
                  <a:lnTo>
                    <a:pt x="164" y="446"/>
                  </a:lnTo>
                  <a:lnTo>
                    <a:pt x="166" y="448"/>
                  </a:lnTo>
                  <a:lnTo>
                    <a:pt x="168" y="450"/>
                  </a:lnTo>
                  <a:lnTo>
                    <a:pt x="172" y="450"/>
                  </a:lnTo>
                  <a:lnTo>
                    <a:pt x="176" y="452"/>
                  </a:lnTo>
                  <a:lnTo>
                    <a:pt x="178" y="456"/>
                  </a:lnTo>
                  <a:lnTo>
                    <a:pt x="178" y="460"/>
                  </a:lnTo>
                  <a:lnTo>
                    <a:pt x="178" y="464"/>
                  </a:lnTo>
                  <a:lnTo>
                    <a:pt x="174" y="464"/>
                  </a:lnTo>
                  <a:lnTo>
                    <a:pt x="170" y="462"/>
                  </a:lnTo>
                  <a:lnTo>
                    <a:pt x="166" y="458"/>
                  </a:lnTo>
                  <a:lnTo>
                    <a:pt x="162" y="456"/>
                  </a:lnTo>
                  <a:lnTo>
                    <a:pt x="156" y="454"/>
                  </a:lnTo>
                  <a:lnTo>
                    <a:pt x="152" y="454"/>
                  </a:lnTo>
                  <a:lnTo>
                    <a:pt x="148" y="454"/>
                  </a:lnTo>
                  <a:lnTo>
                    <a:pt x="148" y="456"/>
                  </a:lnTo>
                  <a:lnTo>
                    <a:pt x="148" y="458"/>
                  </a:lnTo>
                  <a:lnTo>
                    <a:pt x="150" y="460"/>
                  </a:lnTo>
                  <a:lnTo>
                    <a:pt x="152" y="464"/>
                  </a:lnTo>
                  <a:lnTo>
                    <a:pt x="156" y="466"/>
                  </a:lnTo>
                  <a:lnTo>
                    <a:pt x="162" y="468"/>
                  </a:lnTo>
                  <a:lnTo>
                    <a:pt x="166" y="470"/>
                  </a:lnTo>
                  <a:lnTo>
                    <a:pt x="170" y="470"/>
                  </a:lnTo>
                  <a:lnTo>
                    <a:pt x="172" y="472"/>
                  </a:lnTo>
                  <a:lnTo>
                    <a:pt x="174" y="474"/>
                  </a:lnTo>
                  <a:lnTo>
                    <a:pt x="176" y="476"/>
                  </a:lnTo>
                  <a:lnTo>
                    <a:pt x="176" y="480"/>
                  </a:lnTo>
                  <a:lnTo>
                    <a:pt x="176" y="484"/>
                  </a:lnTo>
                  <a:lnTo>
                    <a:pt x="172" y="490"/>
                  </a:lnTo>
                  <a:lnTo>
                    <a:pt x="168" y="494"/>
                  </a:lnTo>
                  <a:lnTo>
                    <a:pt x="166" y="498"/>
                  </a:lnTo>
                  <a:lnTo>
                    <a:pt x="162" y="500"/>
                  </a:lnTo>
                  <a:lnTo>
                    <a:pt x="160" y="502"/>
                  </a:lnTo>
                  <a:lnTo>
                    <a:pt x="158" y="502"/>
                  </a:lnTo>
                  <a:lnTo>
                    <a:pt x="156" y="504"/>
                  </a:lnTo>
                  <a:lnTo>
                    <a:pt x="158" y="506"/>
                  </a:lnTo>
                  <a:lnTo>
                    <a:pt x="158" y="508"/>
                  </a:lnTo>
                  <a:lnTo>
                    <a:pt x="160" y="508"/>
                  </a:lnTo>
                  <a:lnTo>
                    <a:pt x="162" y="508"/>
                  </a:lnTo>
                  <a:lnTo>
                    <a:pt x="156" y="514"/>
                  </a:lnTo>
                  <a:lnTo>
                    <a:pt x="148" y="526"/>
                  </a:lnTo>
                  <a:lnTo>
                    <a:pt x="150" y="528"/>
                  </a:lnTo>
                  <a:lnTo>
                    <a:pt x="150" y="532"/>
                  </a:lnTo>
                  <a:lnTo>
                    <a:pt x="152" y="538"/>
                  </a:lnTo>
                  <a:lnTo>
                    <a:pt x="152" y="544"/>
                  </a:lnTo>
                  <a:lnTo>
                    <a:pt x="154" y="550"/>
                  </a:lnTo>
                  <a:lnTo>
                    <a:pt x="154" y="558"/>
                  </a:lnTo>
                  <a:lnTo>
                    <a:pt x="156" y="566"/>
                  </a:lnTo>
                  <a:lnTo>
                    <a:pt x="158" y="572"/>
                  </a:lnTo>
                  <a:lnTo>
                    <a:pt x="160" y="578"/>
                  </a:lnTo>
                  <a:lnTo>
                    <a:pt x="162" y="584"/>
                  </a:lnTo>
                  <a:lnTo>
                    <a:pt x="164" y="588"/>
                  </a:lnTo>
                  <a:lnTo>
                    <a:pt x="166" y="594"/>
                  </a:lnTo>
                  <a:lnTo>
                    <a:pt x="166" y="598"/>
                  </a:lnTo>
                  <a:lnTo>
                    <a:pt x="166" y="600"/>
                  </a:lnTo>
                  <a:lnTo>
                    <a:pt x="178" y="620"/>
                  </a:lnTo>
                  <a:lnTo>
                    <a:pt x="180" y="620"/>
                  </a:lnTo>
                  <a:lnTo>
                    <a:pt x="180" y="624"/>
                  </a:lnTo>
                  <a:lnTo>
                    <a:pt x="180" y="628"/>
                  </a:lnTo>
                  <a:lnTo>
                    <a:pt x="182" y="634"/>
                  </a:lnTo>
                  <a:lnTo>
                    <a:pt x="184" y="638"/>
                  </a:lnTo>
                  <a:lnTo>
                    <a:pt x="184" y="642"/>
                  </a:lnTo>
                  <a:lnTo>
                    <a:pt x="186" y="644"/>
                  </a:lnTo>
                  <a:lnTo>
                    <a:pt x="190" y="646"/>
                  </a:lnTo>
                  <a:lnTo>
                    <a:pt x="194" y="646"/>
                  </a:lnTo>
                  <a:lnTo>
                    <a:pt x="202" y="646"/>
                  </a:lnTo>
                  <a:lnTo>
                    <a:pt x="208" y="644"/>
                  </a:lnTo>
                  <a:lnTo>
                    <a:pt x="212" y="642"/>
                  </a:lnTo>
                  <a:lnTo>
                    <a:pt x="214" y="642"/>
                  </a:lnTo>
                  <a:lnTo>
                    <a:pt x="216" y="640"/>
                  </a:lnTo>
                  <a:lnTo>
                    <a:pt x="218" y="640"/>
                  </a:lnTo>
                  <a:lnTo>
                    <a:pt x="220" y="640"/>
                  </a:lnTo>
                  <a:lnTo>
                    <a:pt x="220" y="642"/>
                  </a:lnTo>
                  <a:lnTo>
                    <a:pt x="218" y="644"/>
                  </a:lnTo>
                  <a:lnTo>
                    <a:pt x="216" y="646"/>
                  </a:lnTo>
                  <a:lnTo>
                    <a:pt x="214" y="648"/>
                  </a:lnTo>
                  <a:lnTo>
                    <a:pt x="212" y="650"/>
                  </a:lnTo>
                  <a:lnTo>
                    <a:pt x="210" y="650"/>
                  </a:lnTo>
                  <a:lnTo>
                    <a:pt x="212" y="652"/>
                  </a:lnTo>
                  <a:lnTo>
                    <a:pt x="214" y="654"/>
                  </a:lnTo>
                  <a:lnTo>
                    <a:pt x="218" y="656"/>
                  </a:lnTo>
                  <a:lnTo>
                    <a:pt x="222" y="656"/>
                  </a:lnTo>
                  <a:lnTo>
                    <a:pt x="226" y="658"/>
                  </a:lnTo>
                  <a:lnTo>
                    <a:pt x="228" y="658"/>
                  </a:lnTo>
                  <a:lnTo>
                    <a:pt x="232" y="658"/>
                  </a:lnTo>
                  <a:lnTo>
                    <a:pt x="234" y="656"/>
                  </a:lnTo>
                  <a:lnTo>
                    <a:pt x="234" y="652"/>
                  </a:lnTo>
                  <a:lnTo>
                    <a:pt x="234" y="644"/>
                  </a:lnTo>
                  <a:lnTo>
                    <a:pt x="234" y="638"/>
                  </a:lnTo>
                  <a:lnTo>
                    <a:pt x="236" y="632"/>
                  </a:lnTo>
                  <a:lnTo>
                    <a:pt x="238" y="630"/>
                  </a:lnTo>
                  <a:lnTo>
                    <a:pt x="240" y="626"/>
                  </a:lnTo>
                  <a:lnTo>
                    <a:pt x="240" y="622"/>
                  </a:lnTo>
                  <a:lnTo>
                    <a:pt x="240" y="618"/>
                  </a:lnTo>
                  <a:lnTo>
                    <a:pt x="238" y="616"/>
                  </a:lnTo>
                  <a:lnTo>
                    <a:pt x="238" y="614"/>
                  </a:lnTo>
                  <a:lnTo>
                    <a:pt x="238" y="612"/>
                  </a:lnTo>
                  <a:lnTo>
                    <a:pt x="242" y="610"/>
                  </a:lnTo>
                  <a:lnTo>
                    <a:pt x="244" y="608"/>
                  </a:lnTo>
                  <a:lnTo>
                    <a:pt x="246" y="608"/>
                  </a:lnTo>
                  <a:lnTo>
                    <a:pt x="246" y="606"/>
                  </a:lnTo>
                  <a:lnTo>
                    <a:pt x="250" y="590"/>
                  </a:lnTo>
                  <a:lnTo>
                    <a:pt x="252" y="576"/>
                  </a:lnTo>
                  <a:lnTo>
                    <a:pt x="252" y="574"/>
                  </a:lnTo>
                  <a:lnTo>
                    <a:pt x="252" y="572"/>
                  </a:lnTo>
                  <a:lnTo>
                    <a:pt x="250" y="570"/>
                  </a:lnTo>
                  <a:lnTo>
                    <a:pt x="252" y="566"/>
                  </a:lnTo>
                  <a:lnTo>
                    <a:pt x="254" y="566"/>
                  </a:lnTo>
                  <a:lnTo>
                    <a:pt x="258" y="564"/>
                  </a:lnTo>
                  <a:lnTo>
                    <a:pt x="260" y="564"/>
                  </a:lnTo>
                  <a:lnTo>
                    <a:pt x="260" y="566"/>
                  </a:lnTo>
                  <a:lnTo>
                    <a:pt x="262" y="566"/>
                  </a:lnTo>
                  <a:lnTo>
                    <a:pt x="266" y="566"/>
                  </a:lnTo>
                  <a:lnTo>
                    <a:pt x="268" y="564"/>
                  </a:lnTo>
                  <a:lnTo>
                    <a:pt x="270" y="562"/>
                  </a:lnTo>
                  <a:lnTo>
                    <a:pt x="272" y="560"/>
                  </a:lnTo>
                  <a:lnTo>
                    <a:pt x="276" y="558"/>
                  </a:lnTo>
                  <a:lnTo>
                    <a:pt x="280" y="556"/>
                  </a:lnTo>
                  <a:lnTo>
                    <a:pt x="282" y="556"/>
                  </a:lnTo>
                  <a:lnTo>
                    <a:pt x="284" y="556"/>
                  </a:lnTo>
                  <a:lnTo>
                    <a:pt x="286" y="552"/>
                  </a:lnTo>
                  <a:lnTo>
                    <a:pt x="292" y="544"/>
                  </a:lnTo>
                  <a:lnTo>
                    <a:pt x="302" y="534"/>
                  </a:lnTo>
                  <a:lnTo>
                    <a:pt x="310" y="526"/>
                  </a:lnTo>
                  <a:lnTo>
                    <a:pt x="318" y="518"/>
                  </a:lnTo>
                  <a:lnTo>
                    <a:pt x="322" y="516"/>
                  </a:lnTo>
                  <a:lnTo>
                    <a:pt x="324" y="518"/>
                  </a:lnTo>
                  <a:lnTo>
                    <a:pt x="326" y="516"/>
                  </a:lnTo>
                  <a:lnTo>
                    <a:pt x="326" y="512"/>
                  </a:lnTo>
                  <a:lnTo>
                    <a:pt x="328" y="510"/>
                  </a:lnTo>
                  <a:lnTo>
                    <a:pt x="330" y="506"/>
                  </a:lnTo>
                  <a:lnTo>
                    <a:pt x="330" y="504"/>
                  </a:lnTo>
                  <a:lnTo>
                    <a:pt x="332" y="502"/>
                  </a:lnTo>
                  <a:lnTo>
                    <a:pt x="334" y="500"/>
                  </a:lnTo>
                  <a:lnTo>
                    <a:pt x="336" y="498"/>
                  </a:lnTo>
                  <a:lnTo>
                    <a:pt x="338" y="498"/>
                  </a:lnTo>
                  <a:lnTo>
                    <a:pt x="340" y="500"/>
                  </a:lnTo>
                  <a:lnTo>
                    <a:pt x="342" y="504"/>
                  </a:lnTo>
                  <a:lnTo>
                    <a:pt x="346" y="504"/>
                  </a:lnTo>
                  <a:lnTo>
                    <a:pt x="348" y="504"/>
                  </a:lnTo>
                  <a:lnTo>
                    <a:pt x="348" y="500"/>
                  </a:lnTo>
                  <a:lnTo>
                    <a:pt x="350" y="498"/>
                  </a:lnTo>
                  <a:lnTo>
                    <a:pt x="352" y="498"/>
                  </a:lnTo>
                  <a:lnTo>
                    <a:pt x="356" y="498"/>
                  </a:lnTo>
                  <a:lnTo>
                    <a:pt x="358" y="498"/>
                  </a:lnTo>
                  <a:lnTo>
                    <a:pt x="360" y="496"/>
                  </a:lnTo>
                  <a:lnTo>
                    <a:pt x="364" y="494"/>
                  </a:lnTo>
                  <a:lnTo>
                    <a:pt x="366" y="490"/>
                  </a:lnTo>
                  <a:lnTo>
                    <a:pt x="370" y="488"/>
                  </a:lnTo>
                  <a:lnTo>
                    <a:pt x="372" y="486"/>
                  </a:lnTo>
                  <a:lnTo>
                    <a:pt x="374" y="484"/>
                  </a:lnTo>
                  <a:lnTo>
                    <a:pt x="380" y="480"/>
                  </a:lnTo>
                  <a:lnTo>
                    <a:pt x="384" y="478"/>
                  </a:lnTo>
                  <a:lnTo>
                    <a:pt x="386" y="476"/>
                  </a:lnTo>
                  <a:lnTo>
                    <a:pt x="390" y="474"/>
                  </a:lnTo>
                  <a:lnTo>
                    <a:pt x="390" y="472"/>
                  </a:lnTo>
                  <a:lnTo>
                    <a:pt x="390" y="470"/>
                  </a:lnTo>
                  <a:lnTo>
                    <a:pt x="388" y="468"/>
                  </a:lnTo>
                  <a:lnTo>
                    <a:pt x="386" y="466"/>
                  </a:lnTo>
                  <a:lnTo>
                    <a:pt x="382" y="464"/>
                  </a:lnTo>
                  <a:lnTo>
                    <a:pt x="378" y="464"/>
                  </a:lnTo>
                  <a:lnTo>
                    <a:pt x="372" y="464"/>
                  </a:lnTo>
                  <a:lnTo>
                    <a:pt x="368" y="464"/>
                  </a:lnTo>
                  <a:lnTo>
                    <a:pt x="364" y="464"/>
                  </a:lnTo>
                  <a:lnTo>
                    <a:pt x="362" y="464"/>
                  </a:lnTo>
                  <a:lnTo>
                    <a:pt x="362" y="466"/>
                  </a:lnTo>
                  <a:lnTo>
                    <a:pt x="360" y="468"/>
                  </a:lnTo>
                  <a:lnTo>
                    <a:pt x="358" y="470"/>
                  </a:lnTo>
                  <a:lnTo>
                    <a:pt x="354" y="472"/>
                  </a:lnTo>
                  <a:lnTo>
                    <a:pt x="348" y="474"/>
                  </a:lnTo>
                  <a:lnTo>
                    <a:pt x="344" y="474"/>
                  </a:lnTo>
                  <a:lnTo>
                    <a:pt x="340" y="474"/>
                  </a:lnTo>
                  <a:lnTo>
                    <a:pt x="338" y="472"/>
                  </a:lnTo>
                  <a:lnTo>
                    <a:pt x="334" y="472"/>
                  </a:lnTo>
                  <a:lnTo>
                    <a:pt x="334" y="470"/>
                  </a:lnTo>
                  <a:lnTo>
                    <a:pt x="334" y="468"/>
                  </a:lnTo>
                  <a:lnTo>
                    <a:pt x="334" y="466"/>
                  </a:lnTo>
                  <a:lnTo>
                    <a:pt x="336" y="466"/>
                  </a:lnTo>
                  <a:lnTo>
                    <a:pt x="340" y="466"/>
                  </a:lnTo>
                  <a:lnTo>
                    <a:pt x="344" y="468"/>
                  </a:lnTo>
                  <a:lnTo>
                    <a:pt x="346" y="468"/>
                  </a:lnTo>
                  <a:lnTo>
                    <a:pt x="348" y="468"/>
                  </a:lnTo>
                  <a:lnTo>
                    <a:pt x="358" y="462"/>
                  </a:lnTo>
                  <a:lnTo>
                    <a:pt x="364" y="450"/>
                  </a:lnTo>
                  <a:lnTo>
                    <a:pt x="356" y="448"/>
                  </a:lnTo>
                  <a:lnTo>
                    <a:pt x="358" y="448"/>
                  </a:lnTo>
                  <a:lnTo>
                    <a:pt x="360" y="446"/>
                  </a:lnTo>
                  <a:lnTo>
                    <a:pt x="362" y="444"/>
                  </a:lnTo>
                  <a:lnTo>
                    <a:pt x="362" y="442"/>
                  </a:lnTo>
                  <a:lnTo>
                    <a:pt x="360" y="438"/>
                  </a:lnTo>
                  <a:lnTo>
                    <a:pt x="358" y="438"/>
                  </a:lnTo>
                  <a:lnTo>
                    <a:pt x="356" y="436"/>
                  </a:lnTo>
                  <a:lnTo>
                    <a:pt x="356" y="434"/>
                  </a:lnTo>
                  <a:lnTo>
                    <a:pt x="356" y="432"/>
                  </a:lnTo>
                  <a:lnTo>
                    <a:pt x="356" y="430"/>
                  </a:lnTo>
                  <a:lnTo>
                    <a:pt x="358" y="430"/>
                  </a:lnTo>
                  <a:lnTo>
                    <a:pt x="362" y="428"/>
                  </a:lnTo>
                  <a:lnTo>
                    <a:pt x="366" y="428"/>
                  </a:lnTo>
                  <a:lnTo>
                    <a:pt x="366" y="430"/>
                  </a:lnTo>
                  <a:lnTo>
                    <a:pt x="368" y="432"/>
                  </a:lnTo>
                  <a:lnTo>
                    <a:pt x="370" y="436"/>
                  </a:lnTo>
                  <a:lnTo>
                    <a:pt x="372" y="442"/>
                  </a:lnTo>
                  <a:lnTo>
                    <a:pt x="374" y="448"/>
                  </a:lnTo>
                  <a:lnTo>
                    <a:pt x="378" y="452"/>
                  </a:lnTo>
                  <a:lnTo>
                    <a:pt x="378" y="456"/>
                  </a:lnTo>
                  <a:lnTo>
                    <a:pt x="380" y="456"/>
                  </a:lnTo>
                  <a:lnTo>
                    <a:pt x="396" y="458"/>
                  </a:lnTo>
                  <a:lnTo>
                    <a:pt x="394" y="434"/>
                  </a:lnTo>
                  <a:lnTo>
                    <a:pt x="394" y="432"/>
                  </a:lnTo>
                  <a:lnTo>
                    <a:pt x="392" y="428"/>
                  </a:lnTo>
                  <a:lnTo>
                    <a:pt x="390" y="426"/>
                  </a:lnTo>
                  <a:lnTo>
                    <a:pt x="386" y="422"/>
                  </a:lnTo>
                  <a:lnTo>
                    <a:pt x="384" y="420"/>
                  </a:lnTo>
                  <a:lnTo>
                    <a:pt x="382" y="418"/>
                  </a:lnTo>
                  <a:lnTo>
                    <a:pt x="380" y="414"/>
                  </a:lnTo>
                  <a:lnTo>
                    <a:pt x="380" y="412"/>
                  </a:lnTo>
                  <a:lnTo>
                    <a:pt x="386" y="412"/>
                  </a:lnTo>
                  <a:lnTo>
                    <a:pt x="386" y="396"/>
                  </a:lnTo>
                  <a:lnTo>
                    <a:pt x="386" y="394"/>
                  </a:lnTo>
                  <a:lnTo>
                    <a:pt x="384" y="394"/>
                  </a:lnTo>
                  <a:lnTo>
                    <a:pt x="384" y="392"/>
                  </a:lnTo>
                  <a:lnTo>
                    <a:pt x="382" y="388"/>
                  </a:lnTo>
                  <a:lnTo>
                    <a:pt x="382" y="386"/>
                  </a:lnTo>
                  <a:lnTo>
                    <a:pt x="382" y="384"/>
                  </a:lnTo>
                  <a:lnTo>
                    <a:pt x="386" y="384"/>
                  </a:lnTo>
                  <a:lnTo>
                    <a:pt x="392" y="382"/>
                  </a:lnTo>
                  <a:lnTo>
                    <a:pt x="396" y="382"/>
                  </a:lnTo>
                  <a:lnTo>
                    <a:pt x="398" y="380"/>
                  </a:lnTo>
                  <a:lnTo>
                    <a:pt x="400" y="378"/>
                  </a:lnTo>
                  <a:lnTo>
                    <a:pt x="402" y="376"/>
                  </a:lnTo>
                  <a:lnTo>
                    <a:pt x="402" y="374"/>
                  </a:lnTo>
                  <a:lnTo>
                    <a:pt x="402" y="370"/>
                  </a:lnTo>
                  <a:lnTo>
                    <a:pt x="410" y="364"/>
                  </a:lnTo>
                  <a:lnTo>
                    <a:pt x="420" y="350"/>
                  </a:lnTo>
                  <a:lnTo>
                    <a:pt x="426" y="340"/>
                  </a:lnTo>
                  <a:lnTo>
                    <a:pt x="424" y="336"/>
                  </a:lnTo>
                  <a:lnTo>
                    <a:pt x="424" y="332"/>
                  </a:lnTo>
                  <a:lnTo>
                    <a:pt x="422" y="328"/>
                  </a:lnTo>
                  <a:lnTo>
                    <a:pt x="418" y="324"/>
                  </a:lnTo>
                  <a:lnTo>
                    <a:pt x="414" y="324"/>
                  </a:lnTo>
                  <a:lnTo>
                    <a:pt x="414" y="322"/>
                  </a:lnTo>
                  <a:lnTo>
                    <a:pt x="414" y="320"/>
                  </a:lnTo>
                  <a:lnTo>
                    <a:pt x="412" y="316"/>
                  </a:lnTo>
                  <a:lnTo>
                    <a:pt x="412" y="314"/>
                  </a:lnTo>
                  <a:lnTo>
                    <a:pt x="408" y="310"/>
                  </a:lnTo>
                  <a:lnTo>
                    <a:pt x="406" y="308"/>
                  </a:lnTo>
                  <a:lnTo>
                    <a:pt x="400" y="308"/>
                  </a:lnTo>
                  <a:lnTo>
                    <a:pt x="394" y="308"/>
                  </a:lnTo>
                  <a:lnTo>
                    <a:pt x="388" y="310"/>
                  </a:lnTo>
                  <a:lnTo>
                    <a:pt x="384" y="310"/>
                  </a:lnTo>
                  <a:lnTo>
                    <a:pt x="382" y="310"/>
                  </a:lnTo>
                  <a:lnTo>
                    <a:pt x="382" y="308"/>
                  </a:lnTo>
                  <a:lnTo>
                    <a:pt x="382" y="306"/>
                  </a:lnTo>
                  <a:lnTo>
                    <a:pt x="382" y="300"/>
                  </a:lnTo>
                  <a:lnTo>
                    <a:pt x="382" y="298"/>
                  </a:lnTo>
                  <a:lnTo>
                    <a:pt x="382" y="292"/>
                  </a:lnTo>
                  <a:lnTo>
                    <a:pt x="382" y="286"/>
                  </a:lnTo>
                  <a:lnTo>
                    <a:pt x="382" y="280"/>
                  </a:lnTo>
                  <a:lnTo>
                    <a:pt x="382" y="276"/>
                  </a:lnTo>
                  <a:lnTo>
                    <a:pt x="380" y="272"/>
                  </a:lnTo>
                  <a:lnTo>
                    <a:pt x="380" y="270"/>
                  </a:lnTo>
                  <a:lnTo>
                    <a:pt x="378" y="268"/>
                  </a:lnTo>
                  <a:lnTo>
                    <a:pt x="374" y="266"/>
                  </a:lnTo>
                  <a:lnTo>
                    <a:pt x="372" y="264"/>
                  </a:lnTo>
                  <a:lnTo>
                    <a:pt x="370" y="260"/>
                  </a:lnTo>
                  <a:lnTo>
                    <a:pt x="370" y="258"/>
                  </a:lnTo>
                  <a:lnTo>
                    <a:pt x="374" y="256"/>
                  </a:lnTo>
                  <a:lnTo>
                    <a:pt x="374" y="254"/>
                  </a:lnTo>
                  <a:lnTo>
                    <a:pt x="376" y="250"/>
                  </a:lnTo>
                  <a:lnTo>
                    <a:pt x="378" y="242"/>
                  </a:lnTo>
                  <a:lnTo>
                    <a:pt x="380" y="230"/>
                  </a:lnTo>
                  <a:lnTo>
                    <a:pt x="380" y="210"/>
                  </a:lnTo>
                  <a:lnTo>
                    <a:pt x="378" y="188"/>
                  </a:lnTo>
                  <a:lnTo>
                    <a:pt x="378" y="186"/>
                  </a:lnTo>
                  <a:lnTo>
                    <a:pt x="380" y="184"/>
                  </a:lnTo>
                  <a:lnTo>
                    <a:pt x="380" y="180"/>
                  </a:lnTo>
                  <a:lnTo>
                    <a:pt x="382" y="176"/>
                  </a:lnTo>
                  <a:lnTo>
                    <a:pt x="384" y="174"/>
                  </a:lnTo>
                  <a:lnTo>
                    <a:pt x="388" y="172"/>
                  </a:lnTo>
                  <a:lnTo>
                    <a:pt x="392" y="172"/>
                  </a:lnTo>
                  <a:lnTo>
                    <a:pt x="394" y="174"/>
                  </a:lnTo>
                  <a:lnTo>
                    <a:pt x="396" y="174"/>
                  </a:lnTo>
                  <a:lnTo>
                    <a:pt x="400" y="174"/>
                  </a:lnTo>
                  <a:lnTo>
                    <a:pt x="402" y="174"/>
                  </a:lnTo>
                  <a:lnTo>
                    <a:pt x="406" y="170"/>
                  </a:lnTo>
                  <a:lnTo>
                    <a:pt x="408" y="166"/>
                  </a:lnTo>
                  <a:lnTo>
                    <a:pt x="408" y="162"/>
                  </a:lnTo>
                  <a:lnTo>
                    <a:pt x="408" y="158"/>
                  </a:lnTo>
                  <a:lnTo>
                    <a:pt x="408" y="154"/>
                  </a:lnTo>
                  <a:lnTo>
                    <a:pt x="408" y="150"/>
                  </a:lnTo>
                  <a:lnTo>
                    <a:pt x="408" y="146"/>
                  </a:lnTo>
                  <a:lnTo>
                    <a:pt x="412" y="144"/>
                  </a:lnTo>
                  <a:lnTo>
                    <a:pt x="414" y="140"/>
                  </a:lnTo>
                  <a:lnTo>
                    <a:pt x="416" y="138"/>
                  </a:lnTo>
                  <a:lnTo>
                    <a:pt x="414" y="138"/>
                  </a:lnTo>
                  <a:lnTo>
                    <a:pt x="410" y="138"/>
                  </a:lnTo>
                  <a:lnTo>
                    <a:pt x="406" y="138"/>
                  </a:lnTo>
                  <a:lnTo>
                    <a:pt x="402" y="140"/>
                  </a:lnTo>
                  <a:lnTo>
                    <a:pt x="400" y="140"/>
                  </a:lnTo>
                  <a:lnTo>
                    <a:pt x="398" y="140"/>
                  </a:lnTo>
                  <a:lnTo>
                    <a:pt x="396" y="138"/>
                  </a:lnTo>
                  <a:lnTo>
                    <a:pt x="398" y="136"/>
                  </a:lnTo>
                  <a:lnTo>
                    <a:pt x="404" y="134"/>
                  </a:lnTo>
                  <a:lnTo>
                    <a:pt x="410" y="130"/>
                  </a:lnTo>
                  <a:lnTo>
                    <a:pt x="416" y="128"/>
                  </a:lnTo>
                  <a:lnTo>
                    <a:pt x="422" y="124"/>
                  </a:lnTo>
                  <a:lnTo>
                    <a:pt x="426" y="120"/>
                  </a:lnTo>
                  <a:lnTo>
                    <a:pt x="430" y="114"/>
                  </a:lnTo>
                  <a:lnTo>
                    <a:pt x="434" y="108"/>
                  </a:lnTo>
                  <a:lnTo>
                    <a:pt x="436" y="102"/>
                  </a:lnTo>
                  <a:lnTo>
                    <a:pt x="436" y="98"/>
                  </a:lnTo>
                  <a:lnTo>
                    <a:pt x="436" y="94"/>
                  </a:lnTo>
                  <a:lnTo>
                    <a:pt x="436" y="92"/>
                  </a:lnTo>
                  <a:lnTo>
                    <a:pt x="436" y="90"/>
                  </a:lnTo>
                  <a:lnTo>
                    <a:pt x="436" y="86"/>
                  </a:lnTo>
                  <a:lnTo>
                    <a:pt x="440" y="84"/>
                  </a:lnTo>
                  <a:lnTo>
                    <a:pt x="422" y="72"/>
                  </a:lnTo>
                  <a:lnTo>
                    <a:pt x="422" y="74"/>
                  </a:lnTo>
                  <a:lnTo>
                    <a:pt x="422" y="76"/>
                  </a:lnTo>
                  <a:lnTo>
                    <a:pt x="420" y="78"/>
                  </a:lnTo>
                  <a:lnTo>
                    <a:pt x="418" y="80"/>
                  </a:lnTo>
                  <a:lnTo>
                    <a:pt x="416" y="82"/>
                  </a:lnTo>
                  <a:lnTo>
                    <a:pt x="414" y="78"/>
                  </a:lnTo>
                  <a:lnTo>
                    <a:pt x="412" y="76"/>
                  </a:lnTo>
                  <a:lnTo>
                    <a:pt x="410" y="74"/>
                  </a:lnTo>
                  <a:lnTo>
                    <a:pt x="408" y="74"/>
                  </a:lnTo>
                  <a:lnTo>
                    <a:pt x="406" y="76"/>
                  </a:lnTo>
                  <a:lnTo>
                    <a:pt x="406" y="78"/>
                  </a:lnTo>
                  <a:lnTo>
                    <a:pt x="406" y="82"/>
                  </a:lnTo>
                  <a:lnTo>
                    <a:pt x="408" y="84"/>
                  </a:lnTo>
                  <a:lnTo>
                    <a:pt x="410" y="86"/>
                  </a:lnTo>
                  <a:lnTo>
                    <a:pt x="410" y="88"/>
                  </a:lnTo>
                  <a:lnTo>
                    <a:pt x="408" y="92"/>
                  </a:lnTo>
                  <a:lnTo>
                    <a:pt x="406" y="98"/>
                  </a:lnTo>
                  <a:lnTo>
                    <a:pt x="398" y="108"/>
                  </a:lnTo>
                  <a:lnTo>
                    <a:pt x="386" y="118"/>
                  </a:lnTo>
                  <a:lnTo>
                    <a:pt x="372" y="128"/>
                  </a:lnTo>
                  <a:lnTo>
                    <a:pt x="362" y="136"/>
                  </a:lnTo>
                  <a:lnTo>
                    <a:pt x="354" y="140"/>
                  </a:lnTo>
                  <a:lnTo>
                    <a:pt x="356" y="138"/>
                  </a:lnTo>
                  <a:lnTo>
                    <a:pt x="362" y="130"/>
                  </a:lnTo>
                  <a:lnTo>
                    <a:pt x="370" y="120"/>
                  </a:lnTo>
                  <a:lnTo>
                    <a:pt x="378" y="110"/>
                  </a:lnTo>
                  <a:lnTo>
                    <a:pt x="382" y="100"/>
                  </a:lnTo>
                  <a:lnTo>
                    <a:pt x="388" y="88"/>
                  </a:lnTo>
                  <a:lnTo>
                    <a:pt x="398" y="66"/>
                  </a:lnTo>
                  <a:lnTo>
                    <a:pt x="396" y="64"/>
                  </a:lnTo>
                  <a:lnTo>
                    <a:pt x="394" y="64"/>
                  </a:lnTo>
                  <a:lnTo>
                    <a:pt x="390" y="62"/>
                  </a:lnTo>
                  <a:lnTo>
                    <a:pt x="386" y="64"/>
                  </a:lnTo>
                  <a:lnTo>
                    <a:pt x="382" y="64"/>
                  </a:lnTo>
                  <a:lnTo>
                    <a:pt x="376" y="68"/>
                  </a:lnTo>
                  <a:lnTo>
                    <a:pt x="376" y="70"/>
                  </a:lnTo>
                  <a:lnTo>
                    <a:pt x="374" y="72"/>
                  </a:lnTo>
                  <a:lnTo>
                    <a:pt x="372" y="74"/>
                  </a:lnTo>
                  <a:lnTo>
                    <a:pt x="368" y="78"/>
                  </a:lnTo>
                  <a:lnTo>
                    <a:pt x="366" y="80"/>
                  </a:lnTo>
                  <a:lnTo>
                    <a:pt x="362" y="82"/>
                  </a:lnTo>
                  <a:lnTo>
                    <a:pt x="358" y="84"/>
                  </a:lnTo>
                  <a:lnTo>
                    <a:pt x="356" y="86"/>
                  </a:lnTo>
                  <a:lnTo>
                    <a:pt x="356" y="84"/>
                  </a:lnTo>
                  <a:lnTo>
                    <a:pt x="356" y="82"/>
                  </a:lnTo>
                  <a:lnTo>
                    <a:pt x="356" y="80"/>
                  </a:lnTo>
                  <a:lnTo>
                    <a:pt x="360" y="78"/>
                  </a:lnTo>
                  <a:lnTo>
                    <a:pt x="364" y="74"/>
                  </a:lnTo>
                  <a:lnTo>
                    <a:pt x="368" y="68"/>
                  </a:lnTo>
                  <a:lnTo>
                    <a:pt x="364" y="60"/>
                  </a:lnTo>
                  <a:lnTo>
                    <a:pt x="360" y="60"/>
                  </a:lnTo>
                  <a:lnTo>
                    <a:pt x="352" y="60"/>
                  </a:lnTo>
                  <a:lnTo>
                    <a:pt x="340" y="64"/>
                  </a:lnTo>
                  <a:lnTo>
                    <a:pt x="330" y="72"/>
                  </a:lnTo>
                  <a:lnTo>
                    <a:pt x="326" y="78"/>
                  </a:lnTo>
                  <a:lnTo>
                    <a:pt x="326" y="76"/>
                  </a:lnTo>
                  <a:lnTo>
                    <a:pt x="326" y="72"/>
                  </a:lnTo>
                  <a:lnTo>
                    <a:pt x="328" y="68"/>
                  </a:lnTo>
                  <a:lnTo>
                    <a:pt x="328" y="64"/>
                  </a:lnTo>
                  <a:lnTo>
                    <a:pt x="332" y="62"/>
                  </a:lnTo>
                  <a:lnTo>
                    <a:pt x="336" y="60"/>
                  </a:lnTo>
                  <a:lnTo>
                    <a:pt x="340" y="58"/>
                  </a:lnTo>
                  <a:lnTo>
                    <a:pt x="346" y="56"/>
                  </a:lnTo>
                  <a:lnTo>
                    <a:pt x="352" y="56"/>
                  </a:lnTo>
                  <a:lnTo>
                    <a:pt x="358" y="54"/>
                  </a:lnTo>
                  <a:lnTo>
                    <a:pt x="360" y="54"/>
                  </a:lnTo>
                  <a:lnTo>
                    <a:pt x="362" y="54"/>
                  </a:lnTo>
                  <a:lnTo>
                    <a:pt x="362" y="52"/>
                  </a:lnTo>
                  <a:lnTo>
                    <a:pt x="364" y="50"/>
                  </a:lnTo>
                  <a:lnTo>
                    <a:pt x="366" y="48"/>
                  </a:lnTo>
                  <a:lnTo>
                    <a:pt x="368" y="44"/>
                  </a:lnTo>
                  <a:lnTo>
                    <a:pt x="368" y="40"/>
                  </a:lnTo>
                  <a:lnTo>
                    <a:pt x="366" y="36"/>
                  </a:lnTo>
                  <a:lnTo>
                    <a:pt x="362" y="32"/>
                  </a:lnTo>
                  <a:lnTo>
                    <a:pt x="358" y="30"/>
                  </a:lnTo>
                  <a:lnTo>
                    <a:pt x="352" y="28"/>
                  </a:lnTo>
                  <a:lnTo>
                    <a:pt x="348" y="28"/>
                  </a:lnTo>
                  <a:lnTo>
                    <a:pt x="340" y="28"/>
                  </a:lnTo>
                  <a:lnTo>
                    <a:pt x="340" y="18"/>
                  </a:lnTo>
                  <a:lnTo>
                    <a:pt x="338" y="18"/>
                  </a:lnTo>
                  <a:lnTo>
                    <a:pt x="334" y="18"/>
                  </a:lnTo>
                  <a:lnTo>
                    <a:pt x="330" y="20"/>
                  </a:lnTo>
                  <a:lnTo>
                    <a:pt x="328" y="22"/>
                  </a:lnTo>
                  <a:lnTo>
                    <a:pt x="324" y="24"/>
                  </a:lnTo>
                  <a:lnTo>
                    <a:pt x="320" y="26"/>
                  </a:lnTo>
                  <a:lnTo>
                    <a:pt x="314" y="26"/>
                  </a:lnTo>
                  <a:lnTo>
                    <a:pt x="308" y="28"/>
                  </a:lnTo>
                  <a:lnTo>
                    <a:pt x="304" y="30"/>
                  </a:lnTo>
                  <a:lnTo>
                    <a:pt x="300" y="32"/>
                  </a:lnTo>
                  <a:lnTo>
                    <a:pt x="288" y="38"/>
                  </a:lnTo>
                  <a:lnTo>
                    <a:pt x="290" y="36"/>
                  </a:lnTo>
                  <a:lnTo>
                    <a:pt x="298" y="30"/>
                  </a:lnTo>
                  <a:lnTo>
                    <a:pt x="306" y="22"/>
                  </a:lnTo>
                  <a:lnTo>
                    <a:pt x="314" y="16"/>
                  </a:lnTo>
                  <a:lnTo>
                    <a:pt x="322" y="14"/>
                  </a:lnTo>
                  <a:lnTo>
                    <a:pt x="322" y="12"/>
                  </a:lnTo>
                  <a:lnTo>
                    <a:pt x="324" y="10"/>
                  </a:lnTo>
                  <a:lnTo>
                    <a:pt x="322" y="8"/>
                  </a:lnTo>
                  <a:lnTo>
                    <a:pt x="322" y="6"/>
                  </a:lnTo>
                  <a:lnTo>
                    <a:pt x="318" y="4"/>
                  </a:lnTo>
                  <a:lnTo>
                    <a:pt x="312" y="2"/>
                  </a:lnTo>
                  <a:lnTo>
                    <a:pt x="298" y="2"/>
                  </a:lnTo>
                  <a:lnTo>
                    <a:pt x="278" y="0"/>
                  </a:lnTo>
                  <a:lnTo>
                    <a:pt x="258" y="4"/>
                  </a:lnTo>
                  <a:lnTo>
                    <a:pt x="240" y="12"/>
                  </a:lnTo>
                  <a:lnTo>
                    <a:pt x="212" y="30"/>
                  </a:lnTo>
                  <a:lnTo>
                    <a:pt x="214" y="32"/>
                  </a:lnTo>
                  <a:lnTo>
                    <a:pt x="218" y="34"/>
                  </a:lnTo>
                  <a:lnTo>
                    <a:pt x="220" y="38"/>
                  </a:lnTo>
                  <a:lnTo>
                    <a:pt x="224" y="42"/>
                  </a:lnTo>
                  <a:lnTo>
                    <a:pt x="226" y="48"/>
                  </a:lnTo>
                  <a:lnTo>
                    <a:pt x="228" y="56"/>
                  </a:lnTo>
                  <a:lnTo>
                    <a:pt x="206" y="38"/>
                  </a:lnTo>
                  <a:lnTo>
                    <a:pt x="196" y="40"/>
                  </a:lnTo>
                  <a:lnTo>
                    <a:pt x="202" y="62"/>
                  </a:lnTo>
                  <a:lnTo>
                    <a:pt x="186" y="48"/>
                  </a:lnTo>
                  <a:lnTo>
                    <a:pt x="166" y="54"/>
                  </a:lnTo>
                  <a:lnTo>
                    <a:pt x="164" y="54"/>
                  </a:lnTo>
                  <a:lnTo>
                    <a:pt x="164" y="56"/>
                  </a:lnTo>
                  <a:lnTo>
                    <a:pt x="162" y="60"/>
                  </a:lnTo>
                  <a:lnTo>
                    <a:pt x="164" y="66"/>
                  </a:lnTo>
                  <a:lnTo>
                    <a:pt x="166" y="70"/>
                  </a:lnTo>
                  <a:lnTo>
                    <a:pt x="170" y="76"/>
                  </a:lnTo>
                  <a:lnTo>
                    <a:pt x="152" y="64"/>
                  </a:lnTo>
                  <a:lnTo>
                    <a:pt x="128" y="70"/>
                  </a:lnTo>
                  <a:lnTo>
                    <a:pt x="104" y="78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96" name="Freeform 161"/>
            <p:cNvSpPr>
              <a:spLocks/>
            </p:cNvSpPr>
            <p:nvPr/>
          </p:nvSpPr>
          <p:spPr bwMode="gray">
            <a:xfrm>
              <a:off x="4999" y="1710"/>
              <a:ext cx="38" cy="46"/>
            </a:xfrm>
            <a:custGeom>
              <a:avLst/>
              <a:gdLst>
                <a:gd name="T0" fmla="*/ 10 w 38"/>
                <a:gd name="T1" fmla="*/ 0 h 46"/>
                <a:gd name="T2" fmla="*/ 8 w 38"/>
                <a:gd name="T3" fmla="*/ 0 h 46"/>
                <a:gd name="T4" fmla="*/ 8 w 38"/>
                <a:gd name="T5" fmla="*/ 0 h 46"/>
                <a:gd name="T6" fmla="*/ 6 w 38"/>
                <a:gd name="T7" fmla="*/ 2 h 46"/>
                <a:gd name="T8" fmla="*/ 6 w 38"/>
                <a:gd name="T9" fmla="*/ 2 h 46"/>
                <a:gd name="T10" fmla="*/ 4 w 38"/>
                <a:gd name="T11" fmla="*/ 6 h 46"/>
                <a:gd name="T12" fmla="*/ 4 w 38"/>
                <a:gd name="T13" fmla="*/ 10 h 46"/>
                <a:gd name="T14" fmla="*/ 2 w 38"/>
                <a:gd name="T15" fmla="*/ 18 h 46"/>
                <a:gd name="T16" fmla="*/ 2 w 38"/>
                <a:gd name="T17" fmla="*/ 22 h 46"/>
                <a:gd name="T18" fmla="*/ 2 w 38"/>
                <a:gd name="T19" fmla="*/ 24 h 46"/>
                <a:gd name="T20" fmla="*/ 4 w 38"/>
                <a:gd name="T21" fmla="*/ 26 h 46"/>
                <a:gd name="T22" fmla="*/ 6 w 38"/>
                <a:gd name="T23" fmla="*/ 26 h 46"/>
                <a:gd name="T24" fmla="*/ 8 w 38"/>
                <a:gd name="T25" fmla="*/ 28 h 46"/>
                <a:gd name="T26" fmla="*/ 6 w 38"/>
                <a:gd name="T27" fmla="*/ 30 h 46"/>
                <a:gd name="T28" fmla="*/ 4 w 38"/>
                <a:gd name="T29" fmla="*/ 30 h 46"/>
                <a:gd name="T30" fmla="*/ 2 w 38"/>
                <a:gd name="T31" fmla="*/ 32 h 46"/>
                <a:gd name="T32" fmla="*/ 0 w 38"/>
                <a:gd name="T33" fmla="*/ 36 h 46"/>
                <a:gd name="T34" fmla="*/ 0 w 38"/>
                <a:gd name="T35" fmla="*/ 38 h 46"/>
                <a:gd name="T36" fmla="*/ 2 w 38"/>
                <a:gd name="T37" fmla="*/ 40 h 46"/>
                <a:gd name="T38" fmla="*/ 2 w 38"/>
                <a:gd name="T39" fmla="*/ 42 h 46"/>
                <a:gd name="T40" fmla="*/ 2 w 38"/>
                <a:gd name="T41" fmla="*/ 42 h 46"/>
                <a:gd name="T42" fmla="*/ 4 w 38"/>
                <a:gd name="T43" fmla="*/ 42 h 46"/>
                <a:gd name="T44" fmla="*/ 6 w 38"/>
                <a:gd name="T45" fmla="*/ 44 h 46"/>
                <a:gd name="T46" fmla="*/ 8 w 38"/>
                <a:gd name="T47" fmla="*/ 44 h 46"/>
                <a:gd name="T48" fmla="*/ 10 w 38"/>
                <a:gd name="T49" fmla="*/ 44 h 46"/>
                <a:gd name="T50" fmla="*/ 12 w 38"/>
                <a:gd name="T51" fmla="*/ 44 h 46"/>
                <a:gd name="T52" fmla="*/ 12 w 38"/>
                <a:gd name="T53" fmla="*/ 40 h 46"/>
                <a:gd name="T54" fmla="*/ 14 w 38"/>
                <a:gd name="T55" fmla="*/ 38 h 46"/>
                <a:gd name="T56" fmla="*/ 16 w 38"/>
                <a:gd name="T57" fmla="*/ 38 h 46"/>
                <a:gd name="T58" fmla="*/ 18 w 38"/>
                <a:gd name="T59" fmla="*/ 36 h 46"/>
                <a:gd name="T60" fmla="*/ 20 w 38"/>
                <a:gd name="T61" fmla="*/ 38 h 46"/>
                <a:gd name="T62" fmla="*/ 22 w 38"/>
                <a:gd name="T63" fmla="*/ 40 h 46"/>
                <a:gd name="T64" fmla="*/ 26 w 38"/>
                <a:gd name="T65" fmla="*/ 42 h 46"/>
                <a:gd name="T66" fmla="*/ 30 w 38"/>
                <a:gd name="T67" fmla="*/ 44 h 46"/>
                <a:gd name="T68" fmla="*/ 34 w 38"/>
                <a:gd name="T69" fmla="*/ 46 h 46"/>
                <a:gd name="T70" fmla="*/ 36 w 38"/>
                <a:gd name="T71" fmla="*/ 46 h 46"/>
                <a:gd name="T72" fmla="*/ 38 w 38"/>
                <a:gd name="T73" fmla="*/ 46 h 46"/>
                <a:gd name="T74" fmla="*/ 38 w 38"/>
                <a:gd name="T75" fmla="*/ 44 h 46"/>
                <a:gd name="T76" fmla="*/ 38 w 38"/>
                <a:gd name="T77" fmla="*/ 38 h 46"/>
                <a:gd name="T78" fmla="*/ 36 w 38"/>
                <a:gd name="T79" fmla="*/ 34 h 46"/>
                <a:gd name="T80" fmla="*/ 34 w 38"/>
                <a:gd name="T81" fmla="*/ 32 h 46"/>
                <a:gd name="T82" fmla="*/ 34 w 38"/>
                <a:gd name="T83" fmla="*/ 30 h 46"/>
                <a:gd name="T84" fmla="*/ 32 w 38"/>
                <a:gd name="T85" fmla="*/ 28 h 46"/>
                <a:gd name="T86" fmla="*/ 32 w 38"/>
                <a:gd name="T87" fmla="*/ 28 h 46"/>
                <a:gd name="T88" fmla="*/ 32 w 38"/>
                <a:gd name="T89" fmla="*/ 26 h 46"/>
                <a:gd name="T90" fmla="*/ 30 w 38"/>
                <a:gd name="T91" fmla="*/ 24 h 46"/>
                <a:gd name="T92" fmla="*/ 28 w 38"/>
                <a:gd name="T93" fmla="*/ 24 h 46"/>
                <a:gd name="T94" fmla="*/ 26 w 38"/>
                <a:gd name="T95" fmla="*/ 24 h 46"/>
                <a:gd name="T96" fmla="*/ 24 w 38"/>
                <a:gd name="T97" fmla="*/ 24 h 46"/>
                <a:gd name="T98" fmla="*/ 20 w 38"/>
                <a:gd name="T99" fmla="*/ 22 h 46"/>
                <a:gd name="T100" fmla="*/ 18 w 38"/>
                <a:gd name="T101" fmla="*/ 20 h 46"/>
                <a:gd name="T102" fmla="*/ 16 w 38"/>
                <a:gd name="T103" fmla="*/ 18 h 46"/>
                <a:gd name="T104" fmla="*/ 14 w 38"/>
                <a:gd name="T105" fmla="*/ 16 h 46"/>
                <a:gd name="T106" fmla="*/ 14 w 38"/>
                <a:gd name="T107" fmla="*/ 16 h 46"/>
                <a:gd name="T108" fmla="*/ 16 w 38"/>
                <a:gd name="T109" fmla="*/ 14 h 46"/>
                <a:gd name="T110" fmla="*/ 28 w 38"/>
                <a:gd name="T111" fmla="*/ 14 h 46"/>
                <a:gd name="T112" fmla="*/ 28 w 38"/>
                <a:gd name="T113" fmla="*/ 4 h 46"/>
                <a:gd name="T114" fmla="*/ 26 w 38"/>
                <a:gd name="T115" fmla="*/ 6 h 46"/>
                <a:gd name="T116" fmla="*/ 24 w 38"/>
                <a:gd name="T117" fmla="*/ 6 h 46"/>
                <a:gd name="T118" fmla="*/ 20 w 38"/>
                <a:gd name="T119" fmla="*/ 6 h 46"/>
                <a:gd name="T120" fmla="*/ 16 w 38"/>
                <a:gd name="T121" fmla="*/ 4 h 46"/>
                <a:gd name="T122" fmla="*/ 12 w 38"/>
                <a:gd name="T123" fmla="*/ 4 h 46"/>
                <a:gd name="T124" fmla="*/ 10 w 38"/>
                <a:gd name="T125" fmla="*/ 0 h 4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38"/>
                <a:gd name="T190" fmla="*/ 0 h 46"/>
                <a:gd name="T191" fmla="*/ 38 w 38"/>
                <a:gd name="T192" fmla="*/ 46 h 4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38" h="46">
                  <a:moveTo>
                    <a:pt x="10" y="0"/>
                  </a:moveTo>
                  <a:lnTo>
                    <a:pt x="8" y="0"/>
                  </a:lnTo>
                  <a:lnTo>
                    <a:pt x="6" y="2"/>
                  </a:lnTo>
                  <a:lnTo>
                    <a:pt x="4" y="6"/>
                  </a:lnTo>
                  <a:lnTo>
                    <a:pt x="4" y="10"/>
                  </a:lnTo>
                  <a:lnTo>
                    <a:pt x="2" y="18"/>
                  </a:lnTo>
                  <a:lnTo>
                    <a:pt x="2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6"/>
                  </a:lnTo>
                  <a:lnTo>
                    <a:pt x="8" y="28"/>
                  </a:lnTo>
                  <a:lnTo>
                    <a:pt x="6" y="30"/>
                  </a:lnTo>
                  <a:lnTo>
                    <a:pt x="4" y="30"/>
                  </a:lnTo>
                  <a:lnTo>
                    <a:pt x="2" y="32"/>
                  </a:lnTo>
                  <a:lnTo>
                    <a:pt x="0" y="36"/>
                  </a:lnTo>
                  <a:lnTo>
                    <a:pt x="0" y="38"/>
                  </a:lnTo>
                  <a:lnTo>
                    <a:pt x="2" y="40"/>
                  </a:lnTo>
                  <a:lnTo>
                    <a:pt x="2" y="42"/>
                  </a:lnTo>
                  <a:lnTo>
                    <a:pt x="4" y="42"/>
                  </a:lnTo>
                  <a:lnTo>
                    <a:pt x="6" y="44"/>
                  </a:lnTo>
                  <a:lnTo>
                    <a:pt x="8" y="44"/>
                  </a:lnTo>
                  <a:lnTo>
                    <a:pt x="10" y="44"/>
                  </a:lnTo>
                  <a:lnTo>
                    <a:pt x="12" y="44"/>
                  </a:lnTo>
                  <a:lnTo>
                    <a:pt x="12" y="40"/>
                  </a:lnTo>
                  <a:lnTo>
                    <a:pt x="14" y="38"/>
                  </a:lnTo>
                  <a:lnTo>
                    <a:pt x="16" y="38"/>
                  </a:lnTo>
                  <a:lnTo>
                    <a:pt x="18" y="36"/>
                  </a:lnTo>
                  <a:lnTo>
                    <a:pt x="20" y="38"/>
                  </a:lnTo>
                  <a:lnTo>
                    <a:pt x="22" y="40"/>
                  </a:lnTo>
                  <a:lnTo>
                    <a:pt x="26" y="42"/>
                  </a:lnTo>
                  <a:lnTo>
                    <a:pt x="30" y="44"/>
                  </a:lnTo>
                  <a:lnTo>
                    <a:pt x="34" y="46"/>
                  </a:lnTo>
                  <a:lnTo>
                    <a:pt x="36" y="46"/>
                  </a:lnTo>
                  <a:lnTo>
                    <a:pt x="38" y="46"/>
                  </a:lnTo>
                  <a:lnTo>
                    <a:pt x="38" y="44"/>
                  </a:lnTo>
                  <a:lnTo>
                    <a:pt x="38" y="38"/>
                  </a:lnTo>
                  <a:lnTo>
                    <a:pt x="36" y="34"/>
                  </a:lnTo>
                  <a:lnTo>
                    <a:pt x="34" y="32"/>
                  </a:lnTo>
                  <a:lnTo>
                    <a:pt x="34" y="30"/>
                  </a:lnTo>
                  <a:lnTo>
                    <a:pt x="32" y="28"/>
                  </a:lnTo>
                  <a:lnTo>
                    <a:pt x="32" y="26"/>
                  </a:lnTo>
                  <a:lnTo>
                    <a:pt x="30" y="24"/>
                  </a:lnTo>
                  <a:lnTo>
                    <a:pt x="28" y="24"/>
                  </a:lnTo>
                  <a:lnTo>
                    <a:pt x="26" y="24"/>
                  </a:lnTo>
                  <a:lnTo>
                    <a:pt x="24" y="24"/>
                  </a:lnTo>
                  <a:lnTo>
                    <a:pt x="20" y="22"/>
                  </a:lnTo>
                  <a:lnTo>
                    <a:pt x="18" y="20"/>
                  </a:lnTo>
                  <a:lnTo>
                    <a:pt x="16" y="18"/>
                  </a:lnTo>
                  <a:lnTo>
                    <a:pt x="14" y="16"/>
                  </a:lnTo>
                  <a:lnTo>
                    <a:pt x="16" y="14"/>
                  </a:lnTo>
                  <a:lnTo>
                    <a:pt x="28" y="14"/>
                  </a:lnTo>
                  <a:lnTo>
                    <a:pt x="28" y="4"/>
                  </a:lnTo>
                  <a:lnTo>
                    <a:pt x="26" y="6"/>
                  </a:lnTo>
                  <a:lnTo>
                    <a:pt x="24" y="6"/>
                  </a:lnTo>
                  <a:lnTo>
                    <a:pt x="20" y="6"/>
                  </a:lnTo>
                  <a:lnTo>
                    <a:pt x="16" y="4"/>
                  </a:lnTo>
                  <a:lnTo>
                    <a:pt x="12" y="4"/>
                  </a:lnTo>
                  <a:lnTo>
                    <a:pt x="10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97" name="Freeform 162"/>
            <p:cNvSpPr>
              <a:spLocks/>
            </p:cNvSpPr>
            <p:nvPr/>
          </p:nvSpPr>
          <p:spPr bwMode="gray">
            <a:xfrm>
              <a:off x="4415" y="1754"/>
              <a:ext cx="278" cy="320"/>
            </a:xfrm>
            <a:custGeom>
              <a:avLst/>
              <a:gdLst>
                <a:gd name="T0" fmla="*/ 94 w 278"/>
                <a:gd name="T1" fmla="*/ 122 h 320"/>
                <a:gd name="T2" fmla="*/ 110 w 278"/>
                <a:gd name="T3" fmla="*/ 128 h 320"/>
                <a:gd name="T4" fmla="*/ 138 w 278"/>
                <a:gd name="T5" fmla="*/ 144 h 320"/>
                <a:gd name="T6" fmla="*/ 146 w 278"/>
                <a:gd name="T7" fmla="*/ 148 h 320"/>
                <a:gd name="T8" fmla="*/ 156 w 278"/>
                <a:gd name="T9" fmla="*/ 182 h 320"/>
                <a:gd name="T10" fmla="*/ 148 w 278"/>
                <a:gd name="T11" fmla="*/ 224 h 320"/>
                <a:gd name="T12" fmla="*/ 132 w 278"/>
                <a:gd name="T13" fmla="*/ 238 h 320"/>
                <a:gd name="T14" fmla="*/ 118 w 278"/>
                <a:gd name="T15" fmla="*/ 238 h 320"/>
                <a:gd name="T16" fmla="*/ 110 w 278"/>
                <a:gd name="T17" fmla="*/ 254 h 320"/>
                <a:gd name="T18" fmla="*/ 134 w 278"/>
                <a:gd name="T19" fmla="*/ 266 h 320"/>
                <a:gd name="T20" fmla="*/ 146 w 278"/>
                <a:gd name="T21" fmla="*/ 258 h 320"/>
                <a:gd name="T22" fmla="*/ 174 w 278"/>
                <a:gd name="T23" fmla="*/ 282 h 320"/>
                <a:gd name="T24" fmla="*/ 192 w 278"/>
                <a:gd name="T25" fmla="*/ 300 h 320"/>
                <a:gd name="T26" fmla="*/ 208 w 278"/>
                <a:gd name="T27" fmla="*/ 312 h 320"/>
                <a:gd name="T28" fmla="*/ 222 w 278"/>
                <a:gd name="T29" fmla="*/ 318 h 320"/>
                <a:gd name="T30" fmla="*/ 216 w 278"/>
                <a:gd name="T31" fmla="*/ 298 h 320"/>
                <a:gd name="T32" fmla="*/ 204 w 278"/>
                <a:gd name="T33" fmla="*/ 286 h 320"/>
                <a:gd name="T34" fmla="*/ 218 w 278"/>
                <a:gd name="T35" fmla="*/ 288 h 320"/>
                <a:gd name="T36" fmla="*/ 238 w 278"/>
                <a:gd name="T37" fmla="*/ 304 h 320"/>
                <a:gd name="T38" fmla="*/ 246 w 278"/>
                <a:gd name="T39" fmla="*/ 302 h 320"/>
                <a:gd name="T40" fmla="*/ 246 w 278"/>
                <a:gd name="T41" fmla="*/ 278 h 320"/>
                <a:gd name="T42" fmla="*/ 230 w 278"/>
                <a:gd name="T43" fmla="*/ 262 h 320"/>
                <a:gd name="T44" fmla="*/ 218 w 278"/>
                <a:gd name="T45" fmla="*/ 252 h 320"/>
                <a:gd name="T46" fmla="*/ 210 w 278"/>
                <a:gd name="T47" fmla="*/ 242 h 320"/>
                <a:gd name="T48" fmla="*/ 206 w 278"/>
                <a:gd name="T49" fmla="*/ 220 h 320"/>
                <a:gd name="T50" fmla="*/ 214 w 278"/>
                <a:gd name="T51" fmla="*/ 208 h 320"/>
                <a:gd name="T52" fmla="*/ 224 w 278"/>
                <a:gd name="T53" fmla="*/ 228 h 320"/>
                <a:gd name="T54" fmla="*/ 232 w 278"/>
                <a:gd name="T55" fmla="*/ 246 h 320"/>
                <a:gd name="T56" fmla="*/ 242 w 278"/>
                <a:gd name="T57" fmla="*/ 248 h 320"/>
                <a:gd name="T58" fmla="*/ 260 w 278"/>
                <a:gd name="T59" fmla="*/ 236 h 320"/>
                <a:gd name="T60" fmla="*/ 274 w 278"/>
                <a:gd name="T61" fmla="*/ 232 h 320"/>
                <a:gd name="T62" fmla="*/ 272 w 278"/>
                <a:gd name="T63" fmla="*/ 220 h 320"/>
                <a:gd name="T64" fmla="*/ 276 w 278"/>
                <a:gd name="T65" fmla="*/ 212 h 320"/>
                <a:gd name="T66" fmla="*/ 270 w 278"/>
                <a:gd name="T67" fmla="*/ 202 h 320"/>
                <a:gd name="T68" fmla="*/ 260 w 278"/>
                <a:gd name="T69" fmla="*/ 200 h 320"/>
                <a:gd name="T70" fmla="*/ 254 w 278"/>
                <a:gd name="T71" fmla="*/ 196 h 320"/>
                <a:gd name="T72" fmla="*/ 216 w 278"/>
                <a:gd name="T73" fmla="*/ 166 h 320"/>
                <a:gd name="T74" fmla="*/ 206 w 278"/>
                <a:gd name="T75" fmla="*/ 168 h 320"/>
                <a:gd name="T76" fmla="*/ 210 w 278"/>
                <a:gd name="T77" fmla="*/ 152 h 320"/>
                <a:gd name="T78" fmla="*/ 222 w 278"/>
                <a:gd name="T79" fmla="*/ 140 h 320"/>
                <a:gd name="T80" fmla="*/ 218 w 278"/>
                <a:gd name="T81" fmla="*/ 126 h 320"/>
                <a:gd name="T82" fmla="*/ 208 w 278"/>
                <a:gd name="T83" fmla="*/ 116 h 320"/>
                <a:gd name="T84" fmla="*/ 196 w 278"/>
                <a:gd name="T85" fmla="*/ 96 h 320"/>
                <a:gd name="T86" fmla="*/ 186 w 278"/>
                <a:gd name="T87" fmla="*/ 94 h 320"/>
                <a:gd name="T88" fmla="*/ 176 w 278"/>
                <a:gd name="T89" fmla="*/ 94 h 320"/>
                <a:gd name="T90" fmla="*/ 180 w 278"/>
                <a:gd name="T91" fmla="*/ 82 h 320"/>
                <a:gd name="T92" fmla="*/ 168 w 278"/>
                <a:gd name="T93" fmla="*/ 78 h 320"/>
                <a:gd name="T94" fmla="*/ 150 w 278"/>
                <a:gd name="T95" fmla="*/ 58 h 320"/>
                <a:gd name="T96" fmla="*/ 108 w 278"/>
                <a:gd name="T97" fmla="*/ 48 h 320"/>
                <a:gd name="T98" fmla="*/ 78 w 278"/>
                <a:gd name="T99" fmla="*/ 44 h 320"/>
                <a:gd name="T100" fmla="*/ 84 w 278"/>
                <a:gd name="T101" fmla="*/ 24 h 320"/>
                <a:gd name="T102" fmla="*/ 80 w 278"/>
                <a:gd name="T103" fmla="*/ 4 h 320"/>
                <a:gd name="T104" fmla="*/ 60 w 278"/>
                <a:gd name="T105" fmla="*/ 16 h 320"/>
                <a:gd name="T106" fmla="*/ 72 w 278"/>
                <a:gd name="T107" fmla="*/ 78 h 320"/>
                <a:gd name="T108" fmla="*/ 72 w 278"/>
                <a:gd name="T109" fmla="*/ 92 h 320"/>
                <a:gd name="T110" fmla="*/ 44 w 278"/>
                <a:gd name="T111" fmla="*/ 38 h 320"/>
                <a:gd name="T112" fmla="*/ 40 w 278"/>
                <a:gd name="T113" fmla="*/ 0 h 320"/>
                <a:gd name="T114" fmla="*/ 2 w 278"/>
                <a:gd name="T115" fmla="*/ 56 h 320"/>
                <a:gd name="T116" fmla="*/ 4 w 278"/>
                <a:gd name="T117" fmla="*/ 68 h 320"/>
                <a:gd name="T118" fmla="*/ 22 w 278"/>
                <a:gd name="T119" fmla="*/ 108 h 320"/>
                <a:gd name="T120" fmla="*/ 36 w 278"/>
                <a:gd name="T121" fmla="*/ 110 h 32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78"/>
                <a:gd name="T184" fmla="*/ 0 h 320"/>
                <a:gd name="T185" fmla="*/ 278 w 278"/>
                <a:gd name="T186" fmla="*/ 320 h 32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78" h="320">
                  <a:moveTo>
                    <a:pt x="80" y="124"/>
                  </a:moveTo>
                  <a:lnTo>
                    <a:pt x="92" y="126"/>
                  </a:lnTo>
                  <a:lnTo>
                    <a:pt x="92" y="124"/>
                  </a:lnTo>
                  <a:lnTo>
                    <a:pt x="92" y="122"/>
                  </a:lnTo>
                  <a:lnTo>
                    <a:pt x="94" y="122"/>
                  </a:lnTo>
                  <a:lnTo>
                    <a:pt x="98" y="124"/>
                  </a:lnTo>
                  <a:lnTo>
                    <a:pt x="102" y="126"/>
                  </a:lnTo>
                  <a:lnTo>
                    <a:pt x="106" y="128"/>
                  </a:lnTo>
                  <a:lnTo>
                    <a:pt x="110" y="128"/>
                  </a:lnTo>
                  <a:lnTo>
                    <a:pt x="116" y="130"/>
                  </a:lnTo>
                  <a:lnTo>
                    <a:pt x="134" y="138"/>
                  </a:lnTo>
                  <a:lnTo>
                    <a:pt x="136" y="140"/>
                  </a:lnTo>
                  <a:lnTo>
                    <a:pt x="138" y="142"/>
                  </a:lnTo>
                  <a:lnTo>
                    <a:pt x="138" y="144"/>
                  </a:lnTo>
                  <a:lnTo>
                    <a:pt x="138" y="146"/>
                  </a:lnTo>
                  <a:lnTo>
                    <a:pt x="136" y="150"/>
                  </a:lnTo>
                  <a:lnTo>
                    <a:pt x="136" y="148"/>
                  </a:lnTo>
                  <a:lnTo>
                    <a:pt x="138" y="148"/>
                  </a:lnTo>
                  <a:lnTo>
                    <a:pt x="142" y="148"/>
                  </a:lnTo>
                  <a:lnTo>
                    <a:pt x="146" y="148"/>
                  </a:lnTo>
                  <a:lnTo>
                    <a:pt x="148" y="150"/>
                  </a:lnTo>
                  <a:lnTo>
                    <a:pt x="152" y="152"/>
                  </a:lnTo>
                  <a:lnTo>
                    <a:pt x="152" y="156"/>
                  </a:lnTo>
                  <a:lnTo>
                    <a:pt x="154" y="160"/>
                  </a:lnTo>
                  <a:lnTo>
                    <a:pt x="156" y="170"/>
                  </a:lnTo>
                  <a:lnTo>
                    <a:pt x="156" y="182"/>
                  </a:lnTo>
                  <a:lnTo>
                    <a:pt x="156" y="196"/>
                  </a:lnTo>
                  <a:lnTo>
                    <a:pt x="150" y="210"/>
                  </a:lnTo>
                  <a:lnTo>
                    <a:pt x="150" y="214"/>
                  </a:lnTo>
                  <a:lnTo>
                    <a:pt x="150" y="218"/>
                  </a:lnTo>
                  <a:lnTo>
                    <a:pt x="148" y="224"/>
                  </a:lnTo>
                  <a:lnTo>
                    <a:pt x="146" y="230"/>
                  </a:lnTo>
                  <a:lnTo>
                    <a:pt x="140" y="234"/>
                  </a:lnTo>
                  <a:lnTo>
                    <a:pt x="140" y="236"/>
                  </a:lnTo>
                  <a:lnTo>
                    <a:pt x="138" y="236"/>
                  </a:lnTo>
                  <a:lnTo>
                    <a:pt x="136" y="238"/>
                  </a:lnTo>
                  <a:lnTo>
                    <a:pt x="132" y="238"/>
                  </a:lnTo>
                  <a:lnTo>
                    <a:pt x="128" y="238"/>
                  </a:lnTo>
                  <a:lnTo>
                    <a:pt x="126" y="238"/>
                  </a:lnTo>
                  <a:lnTo>
                    <a:pt x="124" y="238"/>
                  </a:lnTo>
                  <a:lnTo>
                    <a:pt x="124" y="236"/>
                  </a:lnTo>
                  <a:lnTo>
                    <a:pt x="120" y="236"/>
                  </a:lnTo>
                  <a:lnTo>
                    <a:pt x="118" y="238"/>
                  </a:lnTo>
                  <a:lnTo>
                    <a:pt x="116" y="240"/>
                  </a:lnTo>
                  <a:lnTo>
                    <a:pt x="112" y="244"/>
                  </a:lnTo>
                  <a:lnTo>
                    <a:pt x="110" y="250"/>
                  </a:lnTo>
                  <a:lnTo>
                    <a:pt x="110" y="252"/>
                  </a:lnTo>
                  <a:lnTo>
                    <a:pt x="110" y="254"/>
                  </a:lnTo>
                  <a:lnTo>
                    <a:pt x="112" y="256"/>
                  </a:lnTo>
                  <a:lnTo>
                    <a:pt x="114" y="260"/>
                  </a:lnTo>
                  <a:lnTo>
                    <a:pt x="116" y="262"/>
                  </a:lnTo>
                  <a:lnTo>
                    <a:pt x="122" y="264"/>
                  </a:lnTo>
                  <a:lnTo>
                    <a:pt x="126" y="266"/>
                  </a:lnTo>
                  <a:lnTo>
                    <a:pt x="134" y="266"/>
                  </a:lnTo>
                  <a:lnTo>
                    <a:pt x="136" y="266"/>
                  </a:lnTo>
                  <a:lnTo>
                    <a:pt x="138" y="264"/>
                  </a:lnTo>
                  <a:lnTo>
                    <a:pt x="140" y="262"/>
                  </a:lnTo>
                  <a:lnTo>
                    <a:pt x="144" y="262"/>
                  </a:lnTo>
                  <a:lnTo>
                    <a:pt x="146" y="260"/>
                  </a:lnTo>
                  <a:lnTo>
                    <a:pt x="146" y="258"/>
                  </a:lnTo>
                  <a:lnTo>
                    <a:pt x="144" y="256"/>
                  </a:lnTo>
                  <a:lnTo>
                    <a:pt x="162" y="274"/>
                  </a:lnTo>
                  <a:lnTo>
                    <a:pt x="174" y="276"/>
                  </a:lnTo>
                  <a:lnTo>
                    <a:pt x="174" y="278"/>
                  </a:lnTo>
                  <a:lnTo>
                    <a:pt x="174" y="282"/>
                  </a:lnTo>
                  <a:lnTo>
                    <a:pt x="174" y="284"/>
                  </a:lnTo>
                  <a:lnTo>
                    <a:pt x="176" y="288"/>
                  </a:lnTo>
                  <a:lnTo>
                    <a:pt x="180" y="292"/>
                  </a:lnTo>
                  <a:lnTo>
                    <a:pt x="184" y="296"/>
                  </a:lnTo>
                  <a:lnTo>
                    <a:pt x="192" y="298"/>
                  </a:lnTo>
                  <a:lnTo>
                    <a:pt x="192" y="300"/>
                  </a:lnTo>
                  <a:lnTo>
                    <a:pt x="196" y="300"/>
                  </a:lnTo>
                  <a:lnTo>
                    <a:pt x="200" y="302"/>
                  </a:lnTo>
                  <a:lnTo>
                    <a:pt x="202" y="306"/>
                  </a:lnTo>
                  <a:lnTo>
                    <a:pt x="206" y="310"/>
                  </a:lnTo>
                  <a:lnTo>
                    <a:pt x="206" y="312"/>
                  </a:lnTo>
                  <a:lnTo>
                    <a:pt x="208" y="312"/>
                  </a:lnTo>
                  <a:lnTo>
                    <a:pt x="210" y="314"/>
                  </a:lnTo>
                  <a:lnTo>
                    <a:pt x="212" y="316"/>
                  </a:lnTo>
                  <a:lnTo>
                    <a:pt x="214" y="318"/>
                  </a:lnTo>
                  <a:lnTo>
                    <a:pt x="218" y="320"/>
                  </a:lnTo>
                  <a:lnTo>
                    <a:pt x="220" y="320"/>
                  </a:lnTo>
                  <a:lnTo>
                    <a:pt x="222" y="318"/>
                  </a:lnTo>
                  <a:lnTo>
                    <a:pt x="222" y="316"/>
                  </a:lnTo>
                  <a:lnTo>
                    <a:pt x="222" y="310"/>
                  </a:lnTo>
                  <a:lnTo>
                    <a:pt x="220" y="306"/>
                  </a:lnTo>
                  <a:lnTo>
                    <a:pt x="218" y="302"/>
                  </a:lnTo>
                  <a:lnTo>
                    <a:pt x="216" y="298"/>
                  </a:lnTo>
                  <a:lnTo>
                    <a:pt x="212" y="294"/>
                  </a:lnTo>
                  <a:lnTo>
                    <a:pt x="210" y="290"/>
                  </a:lnTo>
                  <a:lnTo>
                    <a:pt x="206" y="290"/>
                  </a:lnTo>
                  <a:lnTo>
                    <a:pt x="206" y="288"/>
                  </a:lnTo>
                  <a:lnTo>
                    <a:pt x="204" y="286"/>
                  </a:lnTo>
                  <a:lnTo>
                    <a:pt x="206" y="284"/>
                  </a:lnTo>
                  <a:lnTo>
                    <a:pt x="208" y="284"/>
                  </a:lnTo>
                  <a:lnTo>
                    <a:pt x="210" y="284"/>
                  </a:lnTo>
                  <a:lnTo>
                    <a:pt x="214" y="286"/>
                  </a:lnTo>
                  <a:lnTo>
                    <a:pt x="218" y="288"/>
                  </a:lnTo>
                  <a:lnTo>
                    <a:pt x="222" y="290"/>
                  </a:lnTo>
                  <a:lnTo>
                    <a:pt x="228" y="292"/>
                  </a:lnTo>
                  <a:lnTo>
                    <a:pt x="232" y="296"/>
                  </a:lnTo>
                  <a:lnTo>
                    <a:pt x="236" y="300"/>
                  </a:lnTo>
                  <a:lnTo>
                    <a:pt x="238" y="304"/>
                  </a:lnTo>
                  <a:lnTo>
                    <a:pt x="240" y="306"/>
                  </a:lnTo>
                  <a:lnTo>
                    <a:pt x="240" y="308"/>
                  </a:lnTo>
                  <a:lnTo>
                    <a:pt x="242" y="308"/>
                  </a:lnTo>
                  <a:lnTo>
                    <a:pt x="244" y="306"/>
                  </a:lnTo>
                  <a:lnTo>
                    <a:pt x="246" y="304"/>
                  </a:lnTo>
                  <a:lnTo>
                    <a:pt x="246" y="302"/>
                  </a:lnTo>
                  <a:lnTo>
                    <a:pt x="248" y="300"/>
                  </a:lnTo>
                  <a:lnTo>
                    <a:pt x="248" y="296"/>
                  </a:lnTo>
                  <a:lnTo>
                    <a:pt x="250" y="290"/>
                  </a:lnTo>
                  <a:lnTo>
                    <a:pt x="250" y="286"/>
                  </a:lnTo>
                  <a:lnTo>
                    <a:pt x="248" y="282"/>
                  </a:lnTo>
                  <a:lnTo>
                    <a:pt x="246" y="278"/>
                  </a:lnTo>
                  <a:lnTo>
                    <a:pt x="244" y="276"/>
                  </a:lnTo>
                  <a:lnTo>
                    <a:pt x="242" y="274"/>
                  </a:lnTo>
                  <a:lnTo>
                    <a:pt x="240" y="272"/>
                  </a:lnTo>
                  <a:lnTo>
                    <a:pt x="236" y="268"/>
                  </a:lnTo>
                  <a:lnTo>
                    <a:pt x="232" y="264"/>
                  </a:lnTo>
                  <a:lnTo>
                    <a:pt x="230" y="262"/>
                  </a:lnTo>
                  <a:lnTo>
                    <a:pt x="226" y="260"/>
                  </a:lnTo>
                  <a:lnTo>
                    <a:pt x="224" y="258"/>
                  </a:lnTo>
                  <a:lnTo>
                    <a:pt x="222" y="258"/>
                  </a:lnTo>
                  <a:lnTo>
                    <a:pt x="220" y="256"/>
                  </a:lnTo>
                  <a:lnTo>
                    <a:pt x="218" y="252"/>
                  </a:lnTo>
                  <a:lnTo>
                    <a:pt x="218" y="250"/>
                  </a:lnTo>
                  <a:lnTo>
                    <a:pt x="216" y="250"/>
                  </a:lnTo>
                  <a:lnTo>
                    <a:pt x="214" y="248"/>
                  </a:lnTo>
                  <a:lnTo>
                    <a:pt x="212" y="246"/>
                  </a:lnTo>
                  <a:lnTo>
                    <a:pt x="210" y="242"/>
                  </a:lnTo>
                  <a:lnTo>
                    <a:pt x="208" y="238"/>
                  </a:lnTo>
                  <a:lnTo>
                    <a:pt x="208" y="230"/>
                  </a:lnTo>
                  <a:lnTo>
                    <a:pt x="206" y="226"/>
                  </a:lnTo>
                  <a:lnTo>
                    <a:pt x="206" y="224"/>
                  </a:lnTo>
                  <a:lnTo>
                    <a:pt x="206" y="220"/>
                  </a:lnTo>
                  <a:lnTo>
                    <a:pt x="206" y="216"/>
                  </a:lnTo>
                  <a:lnTo>
                    <a:pt x="208" y="212"/>
                  </a:lnTo>
                  <a:lnTo>
                    <a:pt x="210" y="208"/>
                  </a:lnTo>
                  <a:lnTo>
                    <a:pt x="212" y="208"/>
                  </a:lnTo>
                  <a:lnTo>
                    <a:pt x="214" y="208"/>
                  </a:lnTo>
                  <a:lnTo>
                    <a:pt x="216" y="210"/>
                  </a:lnTo>
                  <a:lnTo>
                    <a:pt x="220" y="212"/>
                  </a:lnTo>
                  <a:lnTo>
                    <a:pt x="222" y="216"/>
                  </a:lnTo>
                  <a:lnTo>
                    <a:pt x="222" y="220"/>
                  </a:lnTo>
                  <a:lnTo>
                    <a:pt x="224" y="226"/>
                  </a:lnTo>
                  <a:lnTo>
                    <a:pt x="224" y="228"/>
                  </a:lnTo>
                  <a:lnTo>
                    <a:pt x="226" y="230"/>
                  </a:lnTo>
                  <a:lnTo>
                    <a:pt x="228" y="234"/>
                  </a:lnTo>
                  <a:lnTo>
                    <a:pt x="230" y="240"/>
                  </a:lnTo>
                  <a:lnTo>
                    <a:pt x="230" y="244"/>
                  </a:lnTo>
                  <a:lnTo>
                    <a:pt x="232" y="246"/>
                  </a:lnTo>
                  <a:lnTo>
                    <a:pt x="232" y="248"/>
                  </a:lnTo>
                  <a:lnTo>
                    <a:pt x="234" y="250"/>
                  </a:lnTo>
                  <a:lnTo>
                    <a:pt x="236" y="250"/>
                  </a:lnTo>
                  <a:lnTo>
                    <a:pt x="238" y="250"/>
                  </a:lnTo>
                  <a:lnTo>
                    <a:pt x="242" y="248"/>
                  </a:lnTo>
                  <a:lnTo>
                    <a:pt x="246" y="244"/>
                  </a:lnTo>
                  <a:lnTo>
                    <a:pt x="248" y="244"/>
                  </a:lnTo>
                  <a:lnTo>
                    <a:pt x="250" y="242"/>
                  </a:lnTo>
                  <a:lnTo>
                    <a:pt x="252" y="240"/>
                  </a:lnTo>
                  <a:lnTo>
                    <a:pt x="256" y="238"/>
                  </a:lnTo>
                  <a:lnTo>
                    <a:pt x="260" y="236"/>
                  </a:lnTo>
                  <a:lnTo>
                    <a:pt x="264" y="234"/>
                  </a:lnTo>
                  <a:lnTo>
                    <a:pt x="266" y="234"/>
                  </a:lnTo>
                  <a:lnTo>
                    <a:pt x="268" y="234"/>
                  </a:lnTo>
                  <a:lnTo>
                    <a:pt x="270" y="234"/>
                  </a:lnTo>
                  <a:lnTo>
                    <a:pt x="272" y="234"/>
                  </a:lnTo>
                  <a:lnTo>
                    <a:pt x="274" y="232"/>
                  </a:lnTo>
                  <a:lnTo>
                    <a:pt x="276" y="230"/>
                  </a:lnTo>
                  <a:lnTo>
                    <a:pt x="278" y="228"/>
                  </a:lnTo>
                  <a:lnTo>
                    <a:pt x="276" y="224"/>
                  </a:lnTo>
                  <a:lnTo>
                    <a:pt x="274" y="220"/>
                  </a:lnTo>
                  <a:lnTo>
                    <a:pt x="272" y="220"/>
                  </a:lnTo>
                  <a:lnTo>
                    <a:pt x="270" y="220"/>
                  </a:lnTo>
                  <a:lnTo>
                    <a:pt x="268" y="218"/>
                  </a:lnTo>
                  <a:lnTo>
                    <a:pt x="266" y="218"/>
                  </a:lnTo>
                  <a:lnTo>
                    <a:pt x="266" y="214"/>
                  </a:lnTo>
                  <a:lnTo>
                    <a:pt x="276" y="212"/>
                  </a:lnTo>
                  <a:lnTo>
                    <a:pt x="276" y="210"/>
                  </a:lnTo>
                  <a:lnTo>
                    <a:pt x="276" y="208"/>
                  </a:lnTo>
                  <a:lnTo>
                    <a:pt x="274" y="206"/>
                  </a:lnTo>
                  <a:lnTo>
                    <a:pt x="272" y="204"/>
                  </a:lnTo>
                  <a:lnTo>
                    <a:pt x="270" y="202"/>
                  </a:lnTo>
                  <a:lnTo>
                    <a:pt x="270" y="200"/>
                  </a:lnTo>
                  <a:lnTo>
                    <a:pt x="268" y="198"/>
                  </a:lnTo>
                  <a:lnTo>
                    <a:pt x="266" y="198"/>
                  </a:lnTo>
                  <a:lnTo>
                    <a:pt x="262" y="198"/>
                  </a:lnTo>
                  <a:lnTo>
                    <a:pt x="262" y="200"/>
                  </a:lnTo>
                  <a:lnTo>
                    <a:pt x="260" y="200"/>
                  </a:lnTo>
                  <a:lnTo>
                    <a:pt x="258" y="200"/>
                  </a:lnTo>
                  <a:lnTo>
                    <a:pt x="256" y="202"/>
                  </a:lnTo>
                  <a:lnTo>
                    <a:pt x="254" y="202"/>
                  </a:lnTo>
                  <a:lnTo>
                    <a:pt x="254" y="200"/>
                  </a:lnTo>
                  <a:lnTo>
                    <a:pt x="254" y="198"/>
                  </a:lnTo>
                  <a:lnTo>
                    <a:pt x="254" y="196"/>
                  </a:lnTo>
                  <a:lnTo>
                    <a:pt x="252" y="194"/>
                  </a:lnTo>
                  <a:lnTo>
                    <a:pt x="252" y="190"/>
                  </a:lnTo>
                  <a:lnTo>
                    <a:pt x="248" y="186"/>
                  </a:lnTo>
                  <a:lnTo>
                    <a:pt x="244" y="182"/>
                  </a:lnTo>
                  <a:lnTo>
                    <a:pt x="228" y="176"/>
                  </a:lnTo>
                  <a:lnTo>
                    <a:pt x="216" y="166"/>
                  </a:lnTo>
                  <a:lnTo>
                    <a:pt x="214" y="166"/>
                  </a:lnTo>
                  <a:lnTo>
                    <a:pt x="212" y="168"/>
                  </a:lnTo>
                  <a:lnTo>
                    <a:pt x="210" y="168"/>
                  </a:lnTo>
                  <a:lnTo>
                    <a:pt x="208" y="168"/>
                  </a:lnTo>
                  <a:lnTo>
                    <a:pt x="206" y="168"/>
                  </a:lnTo>
                  <a:lnTo>
                    <a:pt x="206" y="166"/>
                  </a:lnTo>
                  <a:lnTo>
                    <a:pt x="206" y="162"/>
                  </a:lnTo>
                  <a:lnTo>
                    <a:pt x="208" y="158"/>
                  </a:lnTo>
                  <a:lnTo>
                    <a:pt x="208" y="156"/>
                  </a:lnTo>
                  <a:lnTo>
                    <a:pt x="210" y="152"/>
                  </a:lnTo>
                  <a:lnTo>
                    <a:pt x="208" y="150"/>
                  </a:lnTo>
                  <a:lnTo>
                    <a:pt x="218" y="148"/>
                  </a:lnTo>
                  <a:lnTo>
                    <a:pt x="220" y="148"/>
                  </a:lnTo>
                  <a:lnTo>
                    <a:pt x="220" y="146"/>
                  </a:lnTo>
                  <a:lnTo>
                    <a:pt x="222" y="144"/>
                  </a:lnTo>
                  <a:lnTo>
                    <a:pt x="222" y="140"/>
                  </a:lnTo>
                  <a:lnTo>
                    <a:pt x="218" y="136"/>
                  </a:lnTo>
                  <a:lnTo>
                    <a:pt x="218" y="132"/>
                  </a:lnTo>
                  <a:lnTo>
                    <a:pt x="216" y="130"/>
                  </a:lnTo>
                  <a:lnTo>
                    <a:pt x="218" y="126"/>
                  </a:lnTo>
                  <a:lnTo>
                    <a:pt x="220" y="124"/>
                  </a:lnTo>
                  <a:lnTo>
                    <a:pt x="220" y="122"/>
                  </a:lnTo>
                  <a:lnTo>
                    <a:pt x="218" y="120"/>
                  </a:lnTo>
                  <a:lnTo>
                    <a:pt x="218" y="118"/>
                  </a:lnTo>
                  <a:lnTo>
                    <a:pt x="214" y="116"/>
                  </a:lnTo>
                  <a:lnTo>
                    <a:pt x="208" y="116"/>
                  </a:lnTo>
                  <a:lnTo>
                    <a:pt x="208" y="104"/>
                  </a:lnTo>
                  <a:lnTo>
                    <a:pt x="206" y="104"/>
                  </a:lnTo>
                  <a:lnTo>
                    <a:pt x="204" y="102"/>
                  </a:lnTo>
                  <a:lnTo>
                    <a:pt x="200" y="102"/>
                  </a:lnTo>
                  <a:lnTo>
                    <a:pt x="196" y="98"/>
                  </a:lnTo>
                  <a:lnTo>
                    <a:pt x="196" y="96"/>
                  </a:lnTo>
                  <a:lnTo>
                    <a:pt x="194" y="94"/>
                  </a:lnTo>
                  <a:lnTo>
                    <a:pt x="192" y="92"/>
                  </a:lnTo>
                  <a:lnTo>
                    <a:pt x="190" y="92"/>
                  </a:lnTo>
                  <a:lnTo>
                    <a:pt x="186" y="94"/>
                  </a:lnTo>
                  <a:lnTo>
                    <a:pt x="184" y="94"/>
                  </a:lnTo>
                  <a:lnTo>
                    <a:pt x="182" y="96"/>
                  </a:lnTo>
                  <a:lnTo>
                    <a:pt x="180" y="96"/>
                  </a:lnTo>
                  <a:lnTo>
                    <a:pt x="178" y="96"/>
                  </a:lnTo>
                  <a:lnTo>
                    <a:pt x="176" y="96"/>
                  </a:lnTo>
                  <a:lnTo>
                    <a:pt x="176" y="94"/>
                  </a:lnTo>
                  <a:lnTo>
                    <a:pt x="178" y="90"/>
                  </a:lnTo>
                  <a:lnTo>
                    <a:pt x="178" y="88"/>
                  </a:lnTo>
                  <a:lnTo>
                    <a:pt x="180" y="86"/>
                  </a:lnTo>
                  <a:lnTo>
                    <a:pt x="180" y="84"/>
                  </a:lnTo>
                  <a:lnTo>
                    <a:pt x="180" y="82"/>
                  </a:lnTo>
                  <a:lnTo>
                    <a:pt x="178" y="78"/>
                  </a:lnTo>
                  <a:lnTo>
                    <a:pt x="176" y="78"/>
                  </a:lnTo>
                  <a:lnTo>
                    <a:pt x="172" y="76"/>
                  </a:lnTo>
                  <a:lnTo>
                    <a:pt x="170" y="78"/>
                  </a:lnTo>
                  <a:lnTo>
                    <a:pt x="168" y="78"/>
                  </a:lnTo>
                  <a:lnTo>
                    <a:pt x="166" y="78"/>
                  </a:lnTo>
                  <a:lnTo>
                    <a:pt x="164" y="76"/>
                  </a:lnTo>
                  <a:lnTo>
                    <a:pt x="160" y="74"/>
                  </a:lnTo>
                  <a:lnTo>
                    <a:pt x="156" y="70"/>
                  </a:lnTo>
                  <a:lnTo>
                    <a:pt x="152" y="62"/>
                  </a:lnTo>
                  <a:lnTo>
                    <a:pt x="150" y="58"/>
                  </a:lnTo>
                  <a:lnTo>
                    <a:pt x="144" y="54"/>
                  </a:lnTo>
                  <a:lnTo>
                    <a:pt x="132" y="48"/>
                  </a:lnTo>
                  <a:lnTo>
                    <a:pt x="114" y="46"/>
                  </a:lnTo>
                  <a:lnTo>
                    <a:pt x="112" y="46"/>
                  </a:lnTo>
                  <a:lnTo>
                    <a:pt x="108" y="48"/>
                  </a:lnTo>
                  <a:lnTo>
                    <a:pt x="106" y="48"/>
                  </a:lnTo>
                  <a:lnTo>
                    <a:pt x="102" y="48"/>
                  </a:lnTo>
                  <a:lnTo>
                    <a:pt x="98" y="48"/>
                  </a:lnTo>
                  <a:lnTo>
                    <a:pt x="96" y="44"/>
                  </a:lnTo>
                  <a:lnTo>
                    <a:pt x="94" y="38"/>
                  </a:lnTo>
                  <a:lnTo>
                    <a:pt x="78" y="44"/>
                  </a:lnTo>
                  <a:lnTo>
                    <a:pt x="78" y="42"/>
                  </a:lnTo>
                  <a:lnTo>
                    <a:pt x="80" y="40"/>
                  </a:lnTo>
                  <a:lnTo>
                    <a:pt x="82" y="34"/>
                  </a:lnTo>
                  <a:lnTo>
                    <a:pt x="82" y="28"/>
                  </a:lnTo>
                  <a:lnTo>
                    <a:pt x="82" y="26"/>
                  </a:lnTo>
                  <a:lnTo>
                    <a:pt x="84" y="24"/>
                  </a:lnTo>
                  <a:lnTo>
                    <a:pt x="84" y="20"/>
                  </a:lnTo>
                  <a:lnTo>
                    <a:pt x="84" y="16"/>
                  </a:lnTo>
                  <a:lnTo>
                    <a:pt x="86" y="12"/>
                  </a:lnTo>
                  <a:lnTo>
                    <a:pt x="84" y="8"/>
                  </a:lnTo>
                  <a:lnTo>
                    <a:pt x="82" y="6"/>
                  </a:lnTo>
                  <a:lnTo>
                    <a:pt x="80" y="4"/>
                  </a:lnTo>
                  <a:lnTo>
                    <a:pt x="78" y="4"/>
                  </a:lnTo>
                  <a:lnTo>
                    <a:pt x="76" y="4"/>
                  </a:lnTo>
                  <a:lnTo>
                    <a:pt x="72" y="6"/>
                  </a:lnTo>
                  <a:lnTo>
                    <a:pt x="68" y="8"/>
                  </a:lnTo>
                  <a:lnTo>
                    <a:pt x="64" y="12"/>
                  </a:lnTo>
                  <a:lnTo>
                    <a:pt x="60" y="16"/>
                  </a:lnTo>
                  <a:lnTo>
                    <a:pt x="56" y="24"/>
                  </a:lnTo>
                  <a:lnTo>
                    <a:pt x="56" y="28"/>
                  </a:lnTo>
                  <a:lnTo>
                    <a:pt x="54" y="36"/>
                  </a:lnTo>
                  <a:lnTo>
                    <a:pt x="54" y="46"/>
                  </a:lnTo>
                  <a:lnTo>
                    <a:pt x="56" y="58"/>
                  </a:lnTo>
                  <a:lnTo>
                    <a:pt x="72" y="78"/>
                  </a:lnTo>
                  <a:lnTo>
                    <a:pt x="72" y="80"/>
                  </a:lnTo>
                  <a:lnTo>
                    <a:pt x="72" y="84"/>
                  </a:lnTo>
                  <a:lnTo>
                    <a:pt x="72" y="86"/>
                  </a:lnTo>
                  <a:lnTo>
                    <a:pt x="72" y="90"/>
                  </a:lnTo>
                  <a:lnTo>
                    <a:pt x="72" y="92"/>
                  </a:lnTo>
                  <a:lnTo>
                    <a:pt x="70" y="92"/>
                  </a:lnTo>
                  <a:lnTo>
                    <a:pt x="68" y="90"/>
                  </a:lnTo>
                  <a:lnTo>
                    <a:pt x="64" y="86"/>
                  </a:lnTo>
                  <a:lnTo>
                    <a:pt x="56" y="76"/>
                  </a:lnTo>
                  <a:lnTo>
                    <a:pt x="48" y="60"/>
                  </a:lnTo>
                  <a:lnTo>
                    <a:pt x="44" y="38"/>
                  </a:lnTo>
                  <a:lnTo>
                    <a:pt x="44" y="32"/>
                  </a:lnTo>
                  <a:lnTo>
                    <a:pt x="46" y="20"/>
                  </a:lnTo>
                  <a:lnTo>
                    <a:pt x="52" y="4"/>
                  </a:lnTo>
                  <a:lnTo>
                    <a:pt x="52" y="2"/>
                  </a:lnTo>
                  <a:lnTo>
                    <a:pt x="48" y="0"/>
                  </a:lnTo>
                  <a:lnTo>
                    <a:pt x="40" y="0"/>
                  </a:lnTo>
                  <a:lnTo>
                    <a:pt x="32" y="4"/>
                  </a:lnTo>
                  <a:lnTo>
                    <a:pt x="18" y="14"/>
                  </a:lnTo>
                  <a:lnTo>
                    <a:pt x="16" y="18"/>
                  </a:lnTo>
                  <a:lnTo>
                    <a:pt x="10" y="30"/>
                  </a:lnTo>
                  <a:lnTo>
                    <a:pt x="4" y="42"/>
                  </a:lnTo>
                  <a:lnTo>
                    <a:pt x="2" y="56"/>
                  </a:lnTo>
                  <a:lnTo>
                    <a:pt x="2" y="58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2" y="64"/>
                  </a:lnTo>
                  <a:lnTo>
                    <a:pt x="4" y="68"/>
                  </a:lnTo>
                  <a:lnTo>
                    <a:pt x="6" y="72"/>
                  </a:lnTo>
                  <a:lnTo>
                    <a:pt x="12" y="80"/>
                  </a:lnTo>
                  <a:lnTo>
                    <a:pt x="18" y="88"/>
                  </a:lnTo>
                  <a:lnTo>
                    <a:pt x="22" y="98"/>
                  </a:lnTo>
                  <a:lnTo>
                    <a:pt x="24" y="104"/>
                  </a:lnTo>
                  <a:lnTo>
                    <a:pt x="22" y="108"/>
                  </a:lnTo>
                  <a:lnTo>
                    <a:pt x="26" y="112"/>
                  </a:lnTo>
                  <a:lnTo>
                    <a:pt x="28" y="110"/>
                  </a:lnTo>
                  <a:lnTo>
                    <a:pt x="30" y="108"/>
                  </a:lnTo>
                  <a:lnTo>
                    <a:pt x="32" y="108"/>
                  </a:lnTo>
                  <a:lnTo>
                    <a:pt x="36" y="110"/>
                  </a:lnTo>
                  <a:lnTo>
                    <a:pt x="40" y="112"/>
                  </a:lnTo>
                  <a:lnTo>
                    <a:pt x="48" y="118"/>
                  </a:lnTo>
                  <a:lnTo>
                    <a:pt x="62" y="122"/>
                  </a:lnTo>
                  <a:lnTo>
                    <a:pt x="80" y="124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98" name="Freeform 163"/>
            <p:cNvSpPr>
              <a:spLocks/>
            </p:cNvSpPr>
            <p:nvPr/>
          </p:nvSpPr>
          <p:spPr bwMode="gray">
            <a:xfrm>
              <a:off x="4351" y="1992"/>
              <a:ext cx="80" cy="58"/>
            </a:xfrm>
            <a:custGeom>
              <a:avLst/>
              <a:gdLst>
                <a:gd name="T0" fmla="*/ 6 w 80"/>
                <a:gd name="T1" fmla="*/ 36 h 58"/>
                <a:gd name="T2" fmla="*/ 0 w 80"/>
                <a:gd name="T3" fmla="*/ 46 h 58"/>
                <a:gd name="T4" fmla="*/ 2 w 80"/>
                <a:gd name="T5" fmla="*/ 46 h 58"/>
                <a:gd name="T6" fmla="*/ 4 w 80"/>
                <a:gd name="T7" fmla="*/ 44 h 58"/>
                <a:gd name="T8" fmla="*/ 6 w 80"/>
                <a:gd name="T9" fmla="*/ 44 h 58"/>
                <a:gd name="T10" fmla="*/ 10 w 80"/>
                <a:gd name="T11" fmla="*/ 44 h 58"/>
                <a:gd name="T12" fmla="*/ 12 w 80"/>
                <a:gd name="T13" fmla="*/ 44 h 58"/>
                <a:gd name="T14" fmla="*/ 14 w 80"/>
                <a:gd name="T15" fmla="*/ 46 h 58"/>
                <a:gd name="T16" fmla="*/ 16 w 80"/>
                <a:gd name="T17" fmla="*/ 48 h 58"/>
                <a:gd name="T18" fmla="*/ 16 w 80"/>
                <a:gd name="T19" fmla="*/ 50 h 58"/>
                <a:gd name="T20" fmla="*/ 16 w 80"/>
                <a:gd name="T21" fmla="*/ 52 h 58"/>
                <a:gd name="T22" fmla="*/ 18 w 80"/>
                <a:gd name="T23" fmla="*/ 54 h 58"/>
                <a:gd name="T24" fmla="*/ 20 w 80"/>
                <a:gd name="T25" fmla="*/ 56 h 58"/>
                <a:gd name="T26" fmla="*/ 22 w 80"/>
                <a:gd name="T27" fmla="*/ 58 h 58"/>
                <a:gd name="T28" fmla="*/ 26 w 80"/>
                <a:gd name="T29" fmla="*/ 58 h 58"/>
                <a:gd name="T30" fmla="*/ 30 w 80"/>
                <a:gd name="T31" fmla="*/ 58 h 58"/>
                <a:gd name="T32" fmla="*/ 34 w 80"/>
                <a:gd name="T33" fmla="*/ 56 h 58"/>
                <a:gd name="T34" fmla="*/ 54 w 80"/>
                <a:gd name="T35" fmla="*/ 44 h 58"/>
                <a:gd name="T36" fmla="*/ 72 w 80"/>
                <a:gd name="T37" fmla="*/ 48 h 58"/>
                <a:gd name="T38" fmla="*/ 80 w 80"/>
                <a:gd name="T39" fmla="*/ 42 h 58"/>
                <a:gd name="T40" fmla="*/ 80 w 80"/>
                <a:gd name="T41" fmla="*/ 40 h 58"/>
                <a:gd name="T42" fmla="*/ 78 w 80"/>
                <a:gd name="T43" fmla="*/ 38 h 58"/>
                <a:gd name="T44" fmla="*/ 74 w 80"/>
                <a:gd name="T45" fmla="*/ 34 h 58"/>
                <a:gd name="T46" fmla="*/ 70 w 80"/>
                <a:gd name="T47" fmla="*/ 30 h 58"/>
                <a:gd name="T48" fmla="*/ 66 w 80"/>
                <a:gd name="T49" fmla="*/ 26 h 58"/>
                <a:gd name="T50" fmla="*/ 60 w 80"/>
                <a:gd name="T51" fmla="*/ 24 h 58"/>
                <a:gd name="T52" fmla="*/ 60 w 80"/>
                <a:gd name="T53" fmla="*/ 24 h 58"/>
                <a:gd name="T54" fmla="*/ 58 w 80"/>
                <a:gd name="T55" fmla="*/ 22 h 58"/>
                <a:gd name="T56" fmla="*/ 54 w 80"/>
                <a:gd name="T57" fmla="*/ 20 h 58"/>
                <a:gd name="T58" fmla="*/ 50 w 80"/>
                <a:gd name="T59" fmla="*/ 16 h 58"/>
                <a:gd name="T60" fmla="*/ 46 w 80"/>
                <a:gd name="T61" fmla="*/ 14 h 58"/>
                <a:gd name="T62" fmla="*/ 42 w 80"/>
                <a:gd name="T63" fmla="*/ 12 h 58"/>
                <a:gd name="T64" fmla="*/ 38 w 80"/>
                <a:gd name="T65" fmla="*/ 10 h 58"/>
                <a:gd name="T66" fmla="*/ 34 w 80"/>
                <a:gd name="T67" fmla="*/ 10 h 58"/>
                <a:gd name="T68" fmla="*/ 32 w 80"/>
                <a:gd name="T69" fmla="*/ 0 h 58"/>
                <a:gd name="T70" fmla="*/ 22 w 80"/>
                <a:gd name="T71" fmla="*/ 14 h 58"/>
                <a:gd name="T72" fmla="*/ 20 w 80"/>
                <a:gd name="T73" fmla="*/ 14 h 58"/>
                <a:gd name="T74" fmla="*/ 18 w 80"/>
                <a:gd name="T75" fmla="*/ 14 h 58"/>
                <a:gd name="T76" fmla="*/ 16 w 80"/>
                <a:gd name="T77" fmla="*/ 16 h 58"/>
                <a:gd name="T78" fmla="*/ 12 w 80"/>
                <a:gd name="T79" fmla="*/ 18 h 58"/>
                <a:gd name="T80" fmla="*/ 10 w 80"/>
                <a:gd name="T81" fmla="*/ 20 h 58"/>
                <a:gd name="T82" fmla="*/ 6 w 80"/>
                <a:gd name="T83" fmla="*/ 24 h 58"/>
                <a:gd name="T84" fmla="*/ 6 w 80"/>
                <a:gd name="T85" fmla="*/ 30 h 58"/>
                <a:gd name="T86" fmla="*/ 6 w 80"/>
                <a:gd name="T87" fmla="*/ 36 h 5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80"/>
                <a:gd name="T133" fmla="*/ 0 h 58"/>
                <a:gd name="T134" fmla="*/ 80 w 80"/>
                <a:gd name="T135" fmla="*/ 58 h 5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80" h="58">
                  <a:moveTo>
                    <a:pt x="6" y="36"/>
                  </a:moveTo>
                  <a:lnTo>
                    <a:pt x="0" y="46"/>
                  </a:lnTo>
                  <a:lnTo>
                    <a:pt x="2" y="46"/>
                  </a:lnTo>
                  <a:lnTo>
                    <a:pt x="4" y="44"/>
                  </a:lnTo>
                  <a:lnTo>
                    <a:pt x="6" y="44"/>
                  </a:lnTo>
                  <a:lnTo>
                    <a:pt x="10" y="44"/>
                  </a:lnTo>
                  <a:lnTo>
                    <a:pt x="12" y="44"/>
                  </a:lnTo>
                  <a:lnTo>
                    <a:pt x="14" y="46"/>
                  </a:lnTo>
                  <a:lnTo>
                    <a:pt x="16" y="48"/>
                  </a:lnTo>
                  <a:lnTo>
                    <a:pt x="16" y="50"/>
                  </a:lnTo>
                  <a:lnTo>
                    <a:pt x="16" y="52"/>
                  </a:lnTo>
                  <a:lnTo>
                    <a:pt x="18" y="54"/>
                  </a:lnTo>
                  <a:lnTo>
                    <a:pt x="20" y="56"/>
                  </a:lnTo>
                  <a:lnTo>
                    <a:pt x="22" y="58"/>
                  </a:lnTo>
                  <a:lnTo>
                    <a:pt x="26" y="58"/>
                  </a:lnTo>
                  <a:lnTo>
                    <a:pt x="30" y="58"/>
                  </a:lnTo>
                  <a:lnTo>
                    <a:pt x="34" y="56"/>
                  </a:lnTo>
                  <a:lnTo>
                    <a:pt x="54" y="44"/>
                  </a:lnTo>
                  <a:lnTo>
                    <a:pt x="72" y="48"/>
                  </a:lnTo>
                  <a:lnTo>
                    <a:pt x="80" y="42"/>
                  </a:lnTo>
                  <a:lnTo>
                    <a:pt x="80" y="40"/>
                  </a:lnTo>
                  <a:lnTo>
                    <a:pt x="78" y="38"/>
                  </a:lnTo>
                  <a:lnTo>
                    <a:pt x="74" y="34"/>
                  </a:lnTo>
                  <a:lnTo>
                    <a:pt x="70" y="30"/>
                  </a:lnTo>
                  <a:lnTo>
                    <a:pt x="66" y="26"/>
                  </a:lnTo>
                  <a:lnTo>
                    <a:pt x="60" y="24"/>
                  </a:lnTo>
                  <a:lnTo>
                    <a:pt x="58" y="22"/>
                  </a:lnTo>
                  <a:lnTo>
                    <a:pt x="54" y="20"/>
                  </a:lnTo>
                  <a:lnTo>
                    <a:pt x="50" y="16"/>
                  </a:lnTo>
                  <a:lnTo>
                    <a:pt x="46" y="14"/>
                  </a:lnTo>
                  <a:lnTo>
                    <a:pt x="42" y="12"/>
                  </a:lnTo>
                  <a:lnTo>
                    <a:pt x="38" y="10"/>
                  </a:lnTo>
                  <a:lnTo>
                    <a:pt x="34" y="10"/>
                  </a:lnTo>
                  <a:lnTo>
                    <a:pt x="32" y="0"/>
                  </a:lnTo>
                  <a:lnTo>
                    <a:pt x="22" y="14"/>
                  </a:lnTo>
                  <a:lnTo>
                    <a:pt x="20" y="14"/>
                  </a:lnTo>
                  <a:lnTo>
                    <a:pt x="18" y="14"/>
                  </a:lnTo>
                  <a:lnTo>
                    <a:pt x="16" y="16"/>
                  </a:lnTo>
                  <a:lnTo>
                    <a:pt x="12" y="18"/>
                  </a:lnTo>
                  <a:lnTo>
                    <a:pt x="10" y="20"/>
                  </a:lnTo>
                  <a:lnTo>
                    <a:pt x="6" y="24"/>
                  </a:lnTo>
                  <a:lnTo>
                    <a:pt x="6" y="30"/>
                  </a:lnTo>
                  <a:lnTo>
                    <a:pt x="6" y="36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99" name="Freeform 164"/>
            <p:cNvSpPr>
              <a:spLocks/>
            </p:cNvSpPr>
            <p:nvPr/>
          </p:nvSpPr>
          <p:spPr bwMode="gray">
            <a:xfrm>
              <a:off x="4149" y="1668"/>
              <a:ext cx="84" cy="122"/>
            </a:xfrm>
            <a:custGeom>
              <a:avLst/>
              <a:gdLst>
                <a:gd name="T0" fmla="*/ 14 w 84"/>
                <a:gd name="T1" fmla="*/ 48 h 122"/>
                <a:gd name="T2" fmla="*/ 10 w 84"/>
                <a:gd name="T3" fmla="*/ 46 h 122"/>
                <a:gd name="T4" fmla="*/ 6 w 84"/>
                <a:gd name="T5" fmla="*/ 46 h 122"/>
                <a:gd name="T6" fmla="*/ 2 w 84"/>
                <a:gd name="T7" fmla="*/ 48 h 122"/>
                <a:gd name="T8" fmla="*/ 0 w 84"/>
                <a:gd name="T9" fmla="*/ 56 h 122"/>
                <a:gd name="T10" fmla="*/ 2 w 84"/>
                <a:gd name="T11" fmla="*/ 64 h 122"/>
                <a:gd name="T12" fmla="*/ 4 w 84"/>
                <a:gd name="T13" fmla="*/ 70 h 122"/>
                <a:gd name="T14" fmla="*/ 10 w 84"/>
                <a:gd name="T15" fmla="*/ 80 h 122"/>
                <a:gd name="T16" fmla="*/ 20 w 84"/>
                <a:gd name="T17" fmla="*/ 86 h 122"/>
                <a:gd name="T18" fmla="*/ 24 w 84"/>
                <a:gd name="T19" fmla="*/ 90 h 122"/>
                <a:gd name="T20" fmla="*/ 32 w 84"/>
                <a:gd name="T21" fmla="*/ 102 h 122"/>
                <a:gd name="T22" fmla="*/ 32 w 84"/>
                <a:gd name="T23" fmla="*/ 106 h 122"/>
                <a:gd name="T24" fmla="*/ 34 w 84"/>
                <a:gd name="T25" fmla="*/ 112 h 122"/>
                <a:gd name="T26" fmla="*/ 40 w 84"/>
                <a:gd name="T27" fmla="*/ 118 h 122"/>
                <a:gd name="T28" fmla="*/ 50 w 84"/>
                <a:gd name="T29" fmla="*/ 122 h 122"/>
                <a:gd name="T30" fmla="*/ 64 w 84"/>
                <a:gd name="T31" fmla="*/ 120 h 122"/>
                <a:gd name="T32" fmla="*/ 68 w 84"/>
                <a:gd name="T33" fmla="*/ 118 h 122"/>
                <a:gd name="T34" fmla="*/ 76 w 84"/>
                <a:gd name="T35" fmla="*/ 114 h 122"/>
                <a:gd name="T36" fmla="*/ 84 w 84"/>
                <a:gd name="T37" fmla="*/ 104 h 122"/>
                <a:gd name="T38" fmla="*/ 84 w 84"/>
                <a:gd name="T39" fmla="*/ 88 h 122"/>
                <a:gd name="T40" fmla="*/ 80 w 84"/>
                <a:gd name="T41" fmla="*/ 68 h 122"/>
                <a:gd name="T42" fmla="*/ 78 w 84"/>
                <a:gd name="T43" fmla="*/ 54 h 122"/>
                <a:gd name="T44" fmla="*/ 74 w 84"/>
                <a:gd name="T45" fmla="*/ 56 h 122"/>
                <a:gd name="T46" fmla="*/ 66 w 84"/>
                <a:gd name="T47" fmla="*/ 56 h 122"/>
                <a:gd name="T48" fmla="*/ 60 w 84"/>
                <a:gd name="T49" fmla="*/ 54 h 122"/>
                <a:gd name="T50" fmla="*/ 60 w 84"/>
                <a:gd name="T51" fmla="*/ 48 h 122"/>
                <a:gd name="T52" fmla="*/ 64 w 84"/>
                <a:gd name="T53" fmla="*/ 42 h 122"/>
                <a:gd name="T54" fmla="*/ 72 w 84"/>
                <a:gd name="T55" fmla="*/ 36 h 122"/>
                <a:gd name="T56" fmla="*/ 76 w 84"/>
                <a:gd name="T57" fmla="*/ 36 h 122"/>
                <a:gd name="T58" fmla="*/ 78 w 84"/>
                <a:gd name="T59" fmla="*/ 30 h 122"/>
                <a:gd name="T60" fmla="*/ 80 w 84"/>
                <a:gd name="T61" fmla="*/ 20 h 122"/>
                <a:gd name="T62" fmla="*/ 76 w 84"/>
                <a:gd name="T63" fmla="*/ 12 h 122"/>
                <a:gd name="T64" fmla="*/ 68 w 84"/>
                <a:gd name="T65" fmla="*/ 0 h 122"/>
                <a:gd name="T66" fmla="*/ 64 w 84"/>
                <a:gd name="T67" fmla="*/ 0 h 122"/>
                <a:gd name="T68" fmla="*/ 54 w 84"/>
                <a:gd name="T69" fmla="*/ 4 h 122"/>
                <a:gd name="T70" fmla="*/ 46 w 84"/>
                <a:gd name="T71" fmla="*/ 4 h 122"/>
                <a:gd name="T72" fmla="*/ 40 w 84"/>
                <a:gd name="T73" fmla="*/ 4 h 122"/>
                <a:gd name="T74" fmla="*/ 32 w 84"/>
                <a:gd name="T75" fmla="*/ 2 h 122"/>
                <a:gd name="T76" fmla="*/ 24 w 84"/>
                <a:gd name="T77" fmla="*/ 6 h 122"/>
                <a:gd name="T78" fmla="*/ 20 w 84"/>
                <a:gd name="T79" fmla="*/ 14 h 122"/>
                <a:gd name="T80" fmla="*/ 20 w 84"/>
                <a:gd name="T81" fmla="*/ 16 h 122"/>
                <a:gd name="T82" fmla="*/ 20 w 84"/>
                <a:gd name="T83" fmla="*/ 24 h 122"/>
                <a:gd name="T84" fmla="*/ 24 w 84"/>
                <a:gd name="T85" fmla="*/ 34 h 122"/>
                <a:gd name="T86" fmla="*/ 28 w 84"/>
                <a:gd name="T87" fmla="*/ 38 h 122"/>
                <a:gd name="T88" fmla="*/ 32 w 84"/>
                <a:gd name="T89" fmla="*/ 42 h 122"/>
                <a:gd name="T90" fmla="*/ 34 w 84"/>
                <a:gd name="T91" fmla="*/ 48 h 122"/>
                <a:gd name="T92" fmla="*/ 32 w 84"/>
                <a:gd name="T93" fmla="*/ 56 h 122"/>
                <a:gd name="T94" fmla="*/ 26 w 84"/>
                <a:gd name="T95" fmla="*/ 58 h 122"/>
                <a:gd name="T96" fmla="*/ 20 w 84"/>
                <a:gd name="T97" fmla="*/ 54 h 12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4"/>
                <a:gd name="T148" fmla="*/ 0 h 122"/>
                <a:gd name="T149" fmla="*/ 84 w 84"/>
                <a:gd name="T150" fmla="*/ 122 h 12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4" h="122">
                  <a:moveTo>
                    <a:pt x="14" y="48"/>
                  </a:moveTo>
                  <a:lnTo>
                    <a:pt x="14" y="48"/>
                  </a:lnTo>
                  <a:lnTo>
                    <a:pt x="12" y="46"/>
                  </a:lnTo>
                  <a:lnTo>
                    <a:pt x="10" y="46"/>
                  </a:lnTo>
                  <a:lnTo>
                    <a:pt x="8" y="46"/>
                  </a:lnTo>
                  <a:lnTo>
                    <a:pt x="6" y="46"/>
                  </a:lnTo>
                  <a:lnTo>
                    <a:pt x="2" y="46"/>
                  </a:lnTo>
                  <a:lnTo>
                    <a:pt x="2" y="48"/>
                  </a:lnTo>
                  <a:lnTo>
                    <a:pt x="0" y="50"/>
                  </a:lnTo>
                  <a:lnTo>
                    <a:pt x="0" y="56"/>
                  </a:lnTo>
                  <a:lnTo>
                    <a:pt x="2" y="62"/>
                  </a:lnTo>
                  <a:lnTo>
                    <a:pt x="2" y="64"/>
                  </a:lnTo>
                  <a:lnTo>
                    <a:pt x="2" y="66"/>
                  </a:lnTo>
                  <a:lnTo>
                    <a:pt x="4" y="70"/>
                  </a:lnTo>
                  <a:lnTo>
                    <a:pt x="6" y="76"/>
                  </a:lnTo>
                  <a:lnTo>
                    <a:pt x="10" y="80"/>
                  </a:lnTo>
                  <a:lnTo>
                    <a:pt x="14" y="84"/>
                  </a:lnTo>
                  <a:lnTo>
                    <a:pt x="20" y="86"/>
                  </a:lnTo>
                  <a:lnTo>
                    <a:pt x="22" y="88"/>
                  </a:lnTo>
                  <a:lnTo>
                    <a:pt x="24" y="90"/>
                  </a:lnTo>
                  <a:lnTo>
                    <a:pt x="28" y="94"/>
                  </a:lnTo>
                  <a:lnTo>
                    <a:pt x="32" y="102"/>
                  </a:lnTo>
                  <a:lnTo>
                    <a:pt x="32" y="104"/>
                  </a:lnTo>
                  <a:lnTo>
                    <a:pt x="32" y="106"/>
                  </a:lnTo>
                  <a:lnTo>
                    <a:pt x="34" y="108"/>
                  </a:lnTo>
                  <a:lnTo>
                    <a:pt x="34" y="112"/>
                  </a:lnTo>
                  <a:lnTo>
                    <a:pt x="38" y="116"/>
                  </a:lnTo>
                  <a:lnTo>
                    <a:pt x="40" y="118"/>
                  </a:lnTo>
                  <a:lnTo>
                    <a:pt x="44" y="122"/>
                  </a:lnTo>
                  <a:lnTo>
                    <a:pt x="50" y="122"/>
                  </a:lnTo>
                  <a:lnTo>
                    <a:pt x="56" y="122"/>
                  </a:lnTo>
                  <a:lnTo>
                    <a:pt x="64" y="120"/>
                  </a:lnTo>
                  <a:lnTo>
                    <a:pt x="68" y="118"/>
                  </a:lnTo>
                  <a:lnTo>
                    <a:pt x="72" y="116"/>
                  </a:lnTo>
                  <a:lnTo>
                    <a:pt x="76" y="114"/>
                  </a:lnTo>
                  <a:lnTo>
                    <a:pt x="80" y="110"/>
                  </a:lnTo>
                  <a:lnTo>
                    <a:pt x="84" y="104"/>
                  </a:lnTo>
                  <a:lnTo>
                    <a:pt x="84" y="100"/>
                  </a:lnTo>
                  <a:lnTo>
                    <a:pt x="84" y="88"/>
                  </a:lnTo>
                  <a:lnTo>
                    <a:pt x="82" y="76"/>
                  </a:lnTo>
                  <a:lnTo>
                    <a:pt x="80" y="68"/>
                  </a:lnTo>
                  <a:lnTo>
                    <a:pt x="80" y="54"/>
                  </a:lnTo>
                  <a:lnTo>
                    <a:pt x="78" y="54"/>
                  </a:lnTo>
                  <a:lnTo>
                    <a:pt x="76" y="56"/>
                  </a:lnTo>
                  <a:lnTo>
                    <a:pt x="74" y="56"/>
                  </a:lnTo>
                  <a:lnTo>
                    <a:pt x="70" y="56"/>
                  </a:lnTo>
                  <a:lnTo>
                    <a:pt x="66" y="56"/>
                  </a:lnTo>
                  <a:lnTo>
                    <a:pt x="64" y="56"/>
                  </a:lnTo>
                  <a:lnTo>
                    <a:pt x="60" y="54"/>
                  </a:lnTo>
                  <a:lnTo>
                    <a:pt x="60" y="50"/>
                  </a:lnTo>
                  <a:lnTo>
                    <a:pt x="60" y="48"/>
                  </a:lnTo>
                  <a:lnTo>
                    <a:pt x="62" y="46"/>
                  </a:lnTo>
                  <a:lnTo>
                    <a:pt x="64" y="42"/>
                  </a:lnTo>
                  <a:lnTo>
                    <a:pt x="68" y="40"/>
                  </a:lnTo>
                  <a:lnTo>
                    <a:pt x="72" y="36"/>
                  </a:lnTo>
                  <a:lnTo>
                    <a:pt x="76" y="36"/>
                  </a:lnTo>
                  <a:lnTo>
                    <a:pt x="78" y="32"/>
                  </a:lnTo>
                  <a:lnTo>
                    <a:pt x="78" y="30"/>
                  </a:lnTo>
                  <a:lnTo>
                    <a:pt x="80" y="24"/>
                  </a:lnTo>
                  <a:lnTo>
                    <a:pt x="80" y="20"/>
                  </a:lnTo>
                  <a:lnTo>
                    <a:pt x="78" y="16"/>
                  </a:lnTo>
                  <a:lnTo>
                    <a:pt x="76" y="12"/>
                  </a:lnTo>
                  <a:lnTo>
                    <a:pt x="72" y="10"/>
                  </a:lnTo>
                  <a:lnTo>
                    <a:pt x="68" y="0"/>
                  </a:lnTo>
                  <a:lnTo>
                    <a:pt x="64" y="0"/>
                  </a:lnTo>
                  <a:lnTo>
                    <a:pt x="58" y="2"/>
                  </a:lnTo>
                  <a:lnTo>
                    <a:pt x="54" y="4"/>
                  </a:lnTo>
                  <a:lnTo>
                    <a:pt x="48" y="4"/>
                  </a:lnTo>
                  <a:lnTo>
                    <a:pt x="46" y="4"/>
                  </a:lnTo>
                  <a:lnTo>
                    <a:pt x="44" y="4"/>
                  </a:lnTo>
                  <a:lnTo>
                    <a:pt x="40" y="4"/>
                  </a:lnTo>
                  <a:lnTo>
                    <a:pt x="36" y="2"/>
                  </a:lnTo>
                  <a:lnTo>
                    <a:pt x="32" y="2"/>
                  </a:lnTo>
                  <a:lnTo>
                    <a:pt x="28" y="4"/>
                  </a:lnTo>
                  <a:lnTo>
                    <a:pt x="24" y="6"/>
                  </a:lnTo>
                  <a:lnTo>
                    <a:pt x="22" y="8"/>
                  </a:lnTo>
                  <a:lnTo>
                    <a:pt x="20" y="14"/>
                  </a:lnTo>
                  <a:lnTo>
                    <a:pt x="20" y="16"/>
                  </a:lnTo>
                  <a:lnTo>
                    <a:pt x="20" y="20"/>
                  </a:lnTo>
                  <a:lnTo>
                    <a:pt x="20" y="24"/>
                  </a:lnTo>
                  <a:lnTo>
                    <a:pt x="22" y="28"/>
                  </a:lnTo>
                  <a:lnTo>
                    <a:pt x="24" y="34"/>
                  </a:lnTo>
                  <a:lnTo>
                    <a:pt x="28" y="36"/>
                  </a:lnTo>
                  <a:lnTo>
                    <a:pt x="28" y="38"/>
                  </a:lnTo>
                  <a:lnTo>
                    <a:pt x="30" y="40"/>
                  </a:lnTo>
                  <a:lnTo>
                    <a:pt x="32" y="42"/>
                  </a:lnTo>
                  <a:lnTo>
                    <a:pt x="32" y="46"/>
                  </a:lnTo>
                  <a:lnTo>
                    <a:pt x="34" y="48"/>
                  </a:lnTo>
                  <a:lnTo>
                    <a:pt x="34" y="52"/>
                  </a:lnTo>
                  <a:lnTo>
                    <a:pt x="32" y="56"/>
                  </a:lnTo>
                  <a:lnTo>
                    <a:pt x="28" y="58"/>
                  </a:lnTo>
                  <a:lnTo>
                    <a:pt x="26" y="58"/>
                  </a:lnTo>
                  <a:lnTo>
                    <a:pt x="24" y="56"/>
                  </a:lnTo>
                  <a:lnTo>
                    <a:pt x="20" y="54"/>
                  </a:lnTo>
                  <a:lnTo>
                    <a:pt x="14" y="48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500" name="Freeform 165"/>
            <p:cNvSpPr>
              <a:spLocks/>
            </p:cNvSpPr>
            <p:nvPr/>
          </p:nvSpPr>
          <p:spPr bwMode="gray">
            <a:xfrm>
              <a:off x="4293" y="1680"/>
              <a:ext cx="68" cy="106"/>
            </a:xfrm>
            <a:custGeom>
              <a:avLst/>
              <a:gdLst>
                <a:gd name="T0" fmla="*/ 32 w 68"/>
                <a:gd name="T1" fmla="*/ 0 h 106"/>
                <a:gd name="T2" fmla="*/ 26 w 68"/>
                <a:gd name="T3" fmla="*/ 0 h 106"/>
                <a:gd name="T4" fmla="*/ 20 w 68"/>
                <a:gd name="T5" fmla="*/ 4 h 106"/>
                <a:gd name="T6" fmla="*/ 20 w 68"/>
                <a:gd name="T7" fmla="*/ 4 h 106"/>
                <a:gd name="T8" fmla="*/ 18 w 68"/>
                <a:gd name="T9" fmla="*/ 2 h 106"/>
                <a:gd name="T10" fmla="*/ 16 w 68"/>
                <a:gd name="T11" fmla="*/ 2 h 106"/>
                <a:gd name="T12" fmla="*/ 12 w 68"/>
                <a:gd name="T13" fmla="*/ 8 h 106"/>
                <a:gd name="T14" fmla="*/ 8 w 68"/>
                <a:gd name="T15" fmla="*/ 16 h 106"/>
                <a:gd name="T16" fmla="*/ 4 w 68"/>
                <a:gd name="T17" fmla="*/ 22 h 106"/>
                <a:gd name="T18" fmla="*/ 0 w 68"/>
                <a:gd name="T19" fmla="*/ 30 h 106"/>
                <a:gd name="T20" fmla="*/ 2 w 68"/>
                <a:gd name="T21" fmla="*/ 32 h 106"/>
                <a:gd name="T22" fmla="*/ 4 w 68"/>
                <a:gd name="T23" fmla="*/ 38 h 106"/>
                <a:gd name="T24" fmla="*/ 2 w 68"/>
                <a:gd name="T25" fmla="*/ 46 h 106"/>
                <a:gd name="T26" fmla="*/ 2 w 68"/>
                <a:gd name="T27" fmla="*/ 48 h 106"/>
                <a:gd name="T28" fmla="*/ 2 w 68"/>
                <a:gd name="T29" fmla="*/ 54 h 106"/>
                <a:gd name="T30" fmla="*/ 4 w 68"/>
                <a:gd name="T31" fmla="*/ 66 h 106"/>
                <a:gd name="T32" fmla="*/ 8 w 68"/>
                <a:gd name="T33" fmla="*/ 104 h 106"/>
                <a:gd name="T34" fmla="*/ 10 w 68"/>
                <a:gd name="T35" fmla="*/ 106 h 106"/>
                <a:gd name="T36" fmla="*/ 16 w 68"/>
                <a:gd name="T37" fmla="*/ 106 h 106"/>
                <a:gd name="T38" fmla="*/ 20 w 68"/>
                <a:gd name="T39" fmla="*/ 104 h 106"/>
                <a:gd name="T40" fmla="*/ 24 w 68"/>
                <a:gd name="T41" fmla="*/ 98 h 106"/>
                <a:gd name="T42" fmla="*/ 26 w 68"/>
                <a:gd name="T43" fmla="*/ 90 h 106"/>
                <a:gd name="T44" fmla="*/ 24 w 68"/>
                <a:gd name="T45" fmla="*/ 86 h 106"/>
                <a:gd name="T46" fmla="*/ 22 w 68"/>
                <a:gd name="T47" fmla="*/ 78 h 106"/>
                <a:gd name="T48" fmla="*/ 24 w 68"/>
                <a:gd name="T49" fmla="*/ 72 h 106"/>
                <a:gd name="T50" fmla="*/ 30 w 68"/>
                <a:gd name="T51" fmla="*/ 68 h 106"/>
                <a:gd name="T52" fmla="*/ 36 w 68"/>
                <a:gd name="T53" fmla="*/ 68 h 106"/>
                <a:gd name="T54" fmla="*/ 40 w 68"/>
                <a:gd name="T55" fmla="*/ 66 h 106"/>
                <a:gd name="T56" fmla="*/ 48 w 68"/>
                <a:gd name="T57" fmla="*/ 62 h 106"/>
                <a:gd name="T58" fmla="*/ 54 w 68"/>
                <a:gd name="T59" fmla="*/ 52 h 106"/>
                <a:gd name="T60" fmla="*/ 56 w 68"/>
                <a:gd name="T61" fmla="*/ 48 h 106"/>
                <a:gd name="T62" fmla="*/ 62 w 68"/>
                <a:gd name="T63" fmla="*/ 38 h 106"/>
                <a:gd name="T64" fmla="*/ 64 w 68"/>
                <a:gd name="T65" fmla="*/ 24 h 106"/>
                <a:gd name="T66" fmla="*/ 64 w 68"/>
                <a:gd name="T67" fmla="*/ 22 h 106"/>
                <a:gd name="T68" fmla="*/ 68 w 68"/>
                <a:gd name="T69" fmla="*/ 18 h 106"/>
                <a:gd name="T70" fmla="*/ 68 w 68"/>
                <a:gd name="T71" fmla="*/ 12 h 106"/>
                <a:gd name="T72" fmla="*/ 62 w 68"/>
                <a:gd name="T73" fmla="*/ 8 h 106"/>
                <a:gd name="T74" fmla="*/ 56 w 68"/>
                <a:gd name="T75" fmla="*/ 8 h 106"/>
                <a:gd name="T76" fmla="*/ 48 w 68"/>
                <a:gd name="T77" fmla="*/ 8 h 106"/>
                <a:gd name="T78" fmla="*/ 40 w 68"/>
                <a:gd name="T79" fmla="*/ 6 h 106"/>
                <a:gd name="T80" fmla="*/ 34 w 68"/>
                <a:gd name="T81" fmla="*/ 0 h 10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68"/>
                <a:gd name="T124" fmla="*/ 0 h 106"/>
                <a:gd name="T125" fmla="*/ 68 w 68"/>
                <a:gd name="T126" fmla="*/ 106 h 10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68" h="106">
                  <a:moveTo>
                    <a:pt x="34" y="0"/>
                  </a:moveTo>
                  <a:lnTo>
                    <a:pt x="32" y="0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2" y="2"/>
                  </a:lnTo>
                  <a:lnTo>
                    <a:pt x="20" y="4"/>
                  </a:lnTo>
                  <a:lnTo>
                    <a:pt x="20" y="2"/>
                  </a:lnTo>
                  <a:lnTo>
                    <a:pt x="18" y="2"/>
                  </a:lnTo>
                  <a:lnTo>
                    <a:pt x="16" y="2"/>
                  </a:lnTo>
                  <a:lnTo>
                    <a:pt x="14" y="4"/>
                  </a:lnTo>
                  <a:lnTo>
                    <a:pt x="12" y="8"/>
                  </a:lnTo>
                  <a:lnTo>
                    <a:pt x="8" y="16"/>
                  </a:lnTo>
                  <a:lnTo>
                    <a:pt x="6" y="20"/>
                  </a:lnTo>
                  <a:lnTo>
                    <a:pt x="4" y="22"/>
                  </a:lnTo>
                  <a:lnTo>
                    <a:pt x="2" y="26"/>
                  </a:lnTo>
                  <a:lnTo>
                    <a:pt x="0" y="30"/>
                  </a:lnTo>
                  <a:lnTo>
                    <a:pt x="2" y="32"/>
                  </a:lnTo>
                  <a:lnTo>
                    <a:pt x="4" y="36"/>
                  </a:lnTo>
                  <a:lnTo>
                    <a:pt x="4" y="38"/>
                  </a:lnTo>
                  <a:lnTo>
                    <a:pt x="4" y="42"/>
                  </a:lnTo>
                  <a:lnTo>
                    <a:pt x="2" y="46"/>
                  </a:lnTo>
                  <a:lnTo>
                    <a:pt x="2" y="48"/>
                  </a:lnTo>
                  <a:lnTo>
                    <a:pt x="2" y="50"/>
                  </a:lnTo>
                  <a:lnTo>
                    <a:pt x="2" y="54"/>
                  </a:lnTo>
                  <a:lnTo>
                    <a:pt x="2" y="60"/>
                  </a:lnTo>
                  <a:lnTo>
                    <a:pt x="4" y="66"/>
                  </a:lnTo>
                  <a:lnTo>
                    <a:pt x="6" y="74"/>
                  </a:lnTo>
                  <a:lnTo>
                    <a:pt x="8" y="104"/>
                  </a:lnTo>
                  <a:lnTo>
                    <a:pt x="10" y="106"/>
                  </a:lnTo>
                  <a:lnTo>
                    <a:pt x="12" y="106"/>
                  </a:lnTo>
                  <a:lnTo>
                    <a:pt x="16" y="106"/>
                  </a:lnTo>
                  <a:lnTo>
                    <a:pt x="18" y="106"/>
                  </a:lnTo>
                  <a:lnTo>
                    <a:pt x="20" y="104"/>
                  </a:lnTo>
                  <a:lnTo>
                    <a:pt x="24" y="102"/>
                  </a:lnTo>
                  <a:lnTo>
                    <a:pt x="24" y="98"/>
                  </a:lnTo>
                  <a:lnTo>
                    <a:pt x="26" y="90"/>
                  </a:lnTo>
                  <a:lnTo>
                    <a:pt x="24" y="88"/>
                  </a:lnTo>
                  <a:lnTo>
                    <a:pt x="24" y="86"/>
                  </a:lnTo>
                  <a:lnTo>
                    <a:pt x="24" y="82"/>
                  </a:lnTo>
                  <a:lnTo>
                    <a:pt x="22" y="78"/>
                  </a:lnTo>
                  <a:lnTo>
                    <a:pt x="22" y="76"/>
                  </a:lnTo>
                  <a:lnTo>
                    <a:pt x="24" y="72"/>
                  </a:lnTo>
                  <a:lnTo>
                    <a:pt x="26" y="70"/>
                  </a:lnTo>
                  <a:lnTo>
                    <a:pt x="30" y="68"/>
                  </a:lnTo>
                  <a:lnTo>
                    <a:pt x="34" y="68"/>
                  </a:lnTo>
                  <a:lnTo>
                    <a:pt x="36" y="68"/>
                  </a:lnTo>
                  <a:lnTo>
                    <a:pt x="38" y="68"/>
                  </a:lnTo>
                  <a:lnTo>
                    <a:pt x="40" y="66"/>
                  </a:lnTo>
                  <a:lnTo>
                    <a:pt x="44" y="66"/>
                  </a:lnTo>
                  <a:lnTo>
                    <a:pt x="48" y="62"/>
                  </a:lnTo>
                  <a:lnTo>
                    <a:pt x="52" y="58"/>
                  </a:lnTo>
                  <a:lnTo>
                    <a:pt x="54" y="52"/>
                  </a:lnTo>
                  <a:lnTo>
                    <a:pt x="54" y="50"/>
                  </a:lnTo>
                  <a:lnTo>
                    <a:pt x="56" y="48"/>
                  </a:lnTo>
                  <a:lnTo>
                    <a:pt x="60" y="42"/>
                  </a:lnTo>
                  <a:lnTo>
                    <a:pt x="62" y="38"/>
                  </a:lnTo>
                  <a:lnTo>
                    <a:pt x="62" y="30"/>
                  </a:lnTo>
                  <a:lnTo>
                    <a:pt x="64" y="24"/>
                  </a:lnTo>
                  <a:lnTo>
                    <a:pt x="64" y="22"/>
                  </a:lnTo>
                  <a:lnTo>
                    <a:pt x="66" y="20"/>
                  </a:lnTo>
                  <a:lnTo>
                    <a:pt x="68" y="18"/>
                  </a:lnTo>
                  <a:lnTo>
                    <a:pt x="68" y="14"/>
                  </a:lnTo>
                  <a:lnTo>
                    <a:pt x="68" y="12"/>
                  </a:lnTo>
                  <a:lnTo>
                    <a:pt x="66" y="10"/>
                  </a:lnTo>
                  <a:lnTo>
                    <a:pt x="62" y="8"/>
                  </a:lnTo>
                  <a:lnTo>
                    <a:pt x="56" y="8"/>
                  </a:lnTo>
                  <a:lnTo>
                    <a:pt x="52" y="8"/>
                  </a:lnTo>
                  <a:lnTo>
                    <a:pt x="48" y="8"/>
                  </a:lnTo>
                  <a:lnTo>
                    <a:pt x="44" y="8"/>
                  </a:lnTo>
                  <a:lnTo>
                    <a:pt x="40" y="6"/>
                  </a:lnTo>
                  <a:lnTo>
                    <a:pt x="36" y="4"/>
                  </a:lnTo>
                  <a:lnTo>
                    <a:pt x="34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501" name="Freeform 166"/>
            <p:cNvSpPr>
              <a:spLocks/>
            </p:cNvSpPr>
            <p:nvPr/>
          </p:nvSpPr>
          <p:spPr bwMode="gray">
            <a:xfrm>
              <a:off x="3893" y="1652"/>
              <a:ext cx="104" cy="116"/>
            </a:xfrm>
            <a:custGeom>
              <a:avLst/>
              <a:gdLst>
                <a:gd name="T0" fmla="*/ 4 w 104"/>
                <a:gd name="T1" fmla="*/ 80 h 116"/>
                <a:gd name="T2" fmla="*/ 0 w 104"/>
                <a:gd name="T3" fmla="*/ 82 h 116"/>
                <a:gd name="T4" fmla="*/ 0 w 104"/>
                <a:gd name="T5" fmla="*/ 86 h 116"/>
                <a:gd name="T6" fmla="*/ 4 w 104"/>
                <a:gd name="T7" fmla="*/ 92 h 116"/>
                <a:gd name="T8" fmla="*/ 8 w 104"/>
                <a:gd name="T9" fmla="*/ 94 h 116"/>
                <a:gd name="T10" fmla="*/ 12 w 104"/>
                <a:gd name="T11" fmla="*/ 100 h 116"/>
                <a:gd name="T12" fmla="*/ 14 w 104"/>
                <a:gd name="T13" fmla="*/ 110 h 116"/>
                <a:gd name="T14" fmla="*/ 18 w 104"/>
                <a:gd name="T15" fmla="*/ 112 h 116"/>
                <a:gd name="T16" fmla="*/ 24 w 104"/>
                <a:gd name="T17" fmla="*/ 116 h 116"/>
                <a:gd name="T18" fmla="*/ 30 w 104"/>
                <a:gd name="T19" fmla="*/ 114 h 116"/>
                <a:gd name="T20" fmla="*/ 34 w 104"/>
                <a:gd name="T21" fmla="*/ 110 h 116"/>
                <a:gd name="T22" fmla="*/ 36 w 104"/>
                <a:gd name="T23" fmla="*/ 106 h 116"/>
                <a:gd name="T24" fmla="*/ 42 w 104"/>
                <a:gd name="T25" fmla="*/ 104 h 116"/>
                <a:gd name="T26" fmla="*/ 46 w 104"/>
                <a:gd name="T27" fmla="*/ 106 h 116"/>
                <a:gd name="T28" fmla="*/ 50 w 104"/>
                <a:gd name="T29" fmla="*/ 106 h 116"/>
                <a:gd name="T30" fmla="*/ 54 w 104"/>
                <a:gd name="T31" fmla="*/ 102 h 116"/>
                <a:gd name="T32" fmla="*/ 56 w 104"/>
                <a:gd name="T33" fmla="*/ 92 h 116"/>
                <a:gd name="T34" fmla="*/ 60 w 104"/>
                <a:gd name="T35" fmla="*/ 74 h 116"/>
                <a:gd name="T36" fmla="*/ 82 w 104"/>
                <a:gd name="T37" fmla="*/ 48 h 116"/>
                <a:gd name="T38" fmla="*/ 104 w 104"/>
                <a:gd name="T39" fmla="*/ 32 h 116"/>
                <a:gd name="T40" fmla="*/ 104 w 104"/>
                <a:gd name="T41" fmla="*/ 32 h 116"/>
                <a:gd name="T42" fmla="*/ 98 w 104"/>
                <a:gd name="T43" fmla="*/ 28 h 116"/>
                <a:gd name="T44" fmla="*/ 88 w 104"/>
                <a:gd name="T45" fmla="*/ 20 h 116"/>
                <a:gd name="T46" fmla="*/ 88 w 104"/>
                <a:gd name="T47" fmla="*/ 18 h 116"/>
                <a:gd name="T48" fmla="*/ 84 w 104"/>
                <a:gd name="T49" fmla="*/ 14 h 116"/>
                <a:gd name="T50" fmla="*/ 78 w 104"/>
                <a:gd name="T51" fmla="*/ 14 h 116"/>
                <a:gd name="T52" fmla="*/ 72 w 104"/>
                <a:gd name="T53" fmla="*/ 20 h 116"/>
                <a:gd name="T54" fmla="*/ 70 w 104"/>
                <a:gd name="T55" fmla="*/ 20 h 116"/>
                <a:gd name="T56" fmla="*/ 68 w 104"/>
                <a:gd name="T57" fmla="*/ 22 h 116"/>
                <a:gd name="T58" fmla="*/ 66 w 104"/>
                <a:gd name="T59" fmla="*/ 16 h 116"/>
                <a:gd name="T60" fmla="*/ 64 w 104"/>
                <a:gd name="T61" fmla="*/ 14 h 116"/>
                <a:gd name="T62" fmla="*/ 60 w 104"/>
                <a:gd name="T63" fmla="*/ 10 h 116"/>
                <a:gd name="T64" fmla="*/ 56 w 104"/>
                <a:gd name="T65" fmla="*/ 8 h 116"/>
                <a:gd name="T66" fmla="*/ 50 w 104"/>
                <a:gd name="T67" fmla="*/ 12 h 116"/>
                <a:gd name="T68" fmla="*/ 42 w 104"/>
                <a:gd name="T69" fmla="*/ 10 h 116"/>
                <a:gd name="T70" fmla="*/ 44 w 104"/>
                <a:gd name="T71" fmla="*/ 6 h 116"/>
                <a:gd name="T72" fmla="*/ 46 w 104"/>
                <a:gd name="T73" fmla="*/ 2 h 116"/>
                <a:gd name="T74" fmla="*/ 42 w 104"/>
                <a:gd name="T75" fmla="*/ 0 h 116"/>
                <a:gd name="T76" fmla="*/ 34 w 104"/>
                <a:gd name="T77" fmla="*/ 2 h 116"/>
                <a:gd name="T78" fmla="*/ 28 w 104"/>
                <a:gd name="T79" fmla="*/ 6 h 116"/>
                <a:gd name="T80" fmla="*/ 26 w 104"/>
                <a:gd name="T81" fmla="*/ 10 h 116"/>
                <a:gd name="T82" fmla="*/ 26 w 104"/>
                <a:gd name="T83" fmla="*/ 10 h 116"/>
                <a:gd name="T84" fmla="*/ 22 w 104"/>
                <a:gd name="T85" fmla="*/ 10 h 116"/>
                <a:gd name="T86" fmla="*/ 18 w 104"/>
                <a:gd name="T87" fmla="*/ 10 h 116"/>
                <a:gd name="T88" fmla="*/ 16 w 104"/>
                <a:gd name="T89" fmla="*/ 14 h 116"/>
                <a:gd name="T90" fmla="*/ 14 w 104"/>
                <a:gd name="T91" fmla="*/ 24 h 116"/>
                <a:gd name="T92" fmla="*/ 16 w 104"/>
                <a:gd name="T93" fmla="*/ 28 h 116"/>
                <a:gd name="T94" fmla="*/ 18 w 104"/>
                <a:gd name="T95" fmla="*/ 34 h 116"/>
                <a:gd name="T96" fmla="*/ 16 w 104"/>
                <a:gd name="T97" fmla="*/ 40 h 116"/>
                <a:gd name="T98" fmla="*/ 14 w 104"/>
                <a:gd name="T99" fmla="*/ 44 h 116"/>
                <a:gd name="T100" fmla="*/ 8 w 104"/>
                <a:gd name="T101" fmla="*/ 54 h 116"/>
                <a:gd name="T102" fmla="*/ 4 w 104"/>
                <a:gd name="T103" fmla="*/ 80 h 1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04"/>
                <a:gd name="T157" fmla="*/ 0 h 116"/>
                <a:gd name="T158" fmla="*/ 104 w 104"/>
                <a:gd name="T159" fmla="*/ 116 h 1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04" h="116">
                  <a:moveTo>
                    <a:pt x="4" y="80"/>
                  </a:moveTo>
                  <a:lnTo>
                    <a:pt x="4" y="80"/>
                  </a:lnTo>
                  <a:lnTo>
                    <a:pt x="2" y="80"/>
                  </a:lnTo>
                  <a:lnTo>
                    <a:pt x="0" y="82"/>
                  </a:lnTo>
                  <a:lnTo>
                    <a:pt x="0" y="84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2"/>
                  </a:lnTo>
                  <a:lnTo>
                    <a:pt x="6" y="94"/>
                  </a:lnTo>
                  <a:lnTo>
                    <a:pt x="8" y="94"/>
                  </a:lnTo>
                  <a:lnTo>
                    <a:pt x="10" y="96"/>
                  </a:lnTo>
                  <a:lnTo>
                    <a:pt x="12" y="100"/>
                  </a:lnTo>
                  <a:lnTo>
                    <a:pt x="14" y="104"/>
                  </a:lnTo>
                  <a:lnTo>
                    <a:pt x="14" y="110"/>
                  </a:lnTo>
                  <a:lnTo>
                    <a:pt x="16" y="110"/>
                  </a:lnTo>
                  <a:lnTo>
                    <a:pt x="18" y="112"/>
                  </a:lnTo>
                  <a:lnTo>
                    <a:pt x="20" y="114"/>
                  </a:lnTo>
                  <a:lnTo>
                    <a:pt x="24" y="116"/>
                  </a:lnTo>
                  <a:lnTo>
                    <a:pt x="28" y="116"/>
                  </a:lnTo>
                  <a:lnTo>
                    <a:pt x="30" y="114"/>
                  </a:lnTo>
                  <a:lnTo>
                    <a:pt x="34" y="110"/>
                  </a:lnTo>
                  <a:lnTo>
                    <a:pt x="34" y="108"/>
                  </a:lnTo>
                  <a:lnTo>
                    <a:pt x="36" y="106"/>
                  </a:lnTo>
                  <a:lnTo>
                    <a:pt x="38" y="106"/>
                  </a:lnTo>
                  <a:lnTo>
                    <a:pt x="42" y="104"/>
                  </a:lnTo>
                  <a:lnTo>
                    <a:pt x="46" y="106"/>
                  </a:lnTo>
                  <a:lnTo>
                    <a:pt x="48" y="106"/>
                  </a:lnTo>
                  <a:lnTo>
                    <a:pt x="50" y="106"/>
                  </a:lnTo>
                  <a:lnTo>
                    <a:pt x="52" y="104"/>
                  </a:lnTo>
                  <a:lnTo>
                    <a:pt x="54" y="102"/>
                  </a:lnTo>
                  <a:lnTo>
                    <a:pt x="54" y="98"/>
                  </a:lnTo>
                  <a:lnTo>
                    <a:pt x="56" y="92"/>
                  </a:lnTo>
                  <a:lnTo>
                    <a:pt x="56" y="88"/>
                  </a:lnTo>
                  <a:lnTo>
                    <a:pt x="60" y="74"/>
                  </a:lnTo>
                  <a:lnTo>
                    <a:pt x="68" y="60"/>
                  </a:lnTo>
                  <a:lnTo>
                    <a:pt x="82" y="48"/>
                  </a:lnTo>
                  <a:lnTo>
                    <a:pt x="104" y="40"/>
                  </a:lnTo>
                  <a:lnTo>
                    <a:pt x="104" y="32"/>
                  </a:lnTo>
                  <a:lnTo>
                    <a:pt x="102" y="30"/>
                  </a:lnTo>
                  <a:lnTo>
                    <a:pt x="98" y="28"/>
                  </a:lnTo>
                  <a:lnTo>
                    <a:pt x="94" y="26"/>
                  </a:lnTo>
                  <a:lnTo>
                    <a:pt x="88" y="20"/>
                  </a:lnTo>
                  <a:lnTo>
                    <a:pt x="88" y="18"/>
                  </a:lnTo>
                  <a:lnTo>
                    <a:pt x="86" y="16"/>
                  </a:lnTo>
                  <a:lnTo>
                    <a:pt x="84" y="14"/>
                  </a:lnTo>
                  <a:lnTo>
                    <a:pt x="82" y="14"/>
                  </a:lnTo>
                  <a:lnTo>
                    <a:pt x="78" y="14"/>
                  </a:lnTo>
                  <a:lnTo>
                    <a:pt x="76" y="16"/>
                  </a:lnTo>
                  <a:lnTo>
                    <a:pt x="72" y="20"/>
                  </a:lnTo>
                  <a:lnTo>
                    <a:pt x="70" y="20"/>
                  </a:lnTo>
                  <a:lnTo>
                    <a:pt x="70" y="22"/>
                  </a:lnTo>
                  <a:lnTo>
                    <a:pt x="68" y="22"/>
                  </a:lnTo>
                  <a:lnTo>
                    <a:pt x="66" y="20"/>
                  </a:lnTo>
                  <a:lnTo>
                    <a:pt x="66" y="16"/>
                  </a:lnTo>
                  <a:lnTo>
                    <a:pt x="64" y="14"/>
                  </a:lnTo>
                  <a:lnTo>
                    <a:pt x="62" y="12"/>
                  </a:lnTo>
                  <a:lnTo>
                    <a:pt x="60" y="10"/>
                  </a:lnTo>
                  <a:lnTo>
                    <a:pt x="58" y="8"/>
                  </a:lnTo>
                  <a:lnTo>
                    <a:pt x="56" y="8"/>
                  </a:lnTo>
                  <a:lnTo>
                    <a:pt x="52" y="8"/>
                  </a:lnTo>
                  <a:lnTo>
                    <a:pt x="50" y="12"/>
                  </a:lnTo>
                  <a:lnTo>
                    <a:pt x="42" y="10"/>
                  </a:lnTo>
                  <a:lnTo>
                    <a:pt x="44" y="8"/>
                  </a:lnTo>
                  <a:lnTo>
                    <a:pt x="44" y="6"/>
                  </a:lnTo>
                  <a:lnTo>
                    <a:pt x="46" y="4"/>
                  </a:lnTo>
                  <a:lnTo>
                    <a:pt x="46" y="2"/>
                  </a:lnTo>
                  <a:lnTo>
                    <a:pt x="46" y="0"/>
                  </a:lnTo>
                  <a:lnTo>
                    <a:pt x="42" y="0"/>
                  </a:lnTo>
                  <a:lnTo>
                    <a:pt x="40" y="0"/>
                  </a:lnTo>
                  <a:lnTo>
                    <a:pt x="34" y="2"/>
                  </a:lnTo>
                  <a:lnTo>
                    <a:pt x="30" y="4"/>
                  </a:lnTo>
                  <a:lnTo>
                    <a:pt x="28" y="6"/>
                  </a:lnTo>
                  <a:lnTo>
                    <a:pt x="26" y="8"/>
                  </a:lnTo>
                  <a:lnTo>
                    <a:pt x="26" y="10"/>
                  </a:lnTo>
                  <a:lnTo>
                    <a:pt x="24" y="10"/>
                  </a:lnTo>
                  <a:lnTo>
                    <a:pt x="22" y="10"/>
                  </a:lnTo>
                  <a:lnTo>
                    <a:pt x="20" y="10"/>
                  </a:lnTo>
                  <a:lnTo>
                    <a:pt x="18" y="10"/>
                  </a:lnTo>
                  <a:lnTo>
                    <a:pt x="16" y="12"/>
                  </a:lnTo>
                  <a:lnTo>
                    <a:pt x="16" y="14"/>
                  </a:lnTo>
                  <a:lnTo>
                    <a:pt x="14" y="18"/>
                  </a:lnTo>
                  <a:lnTo>
                    <a:pt x="14" y="24"/>
                  </a:lnTo>
                  <a:lnTo>
                    <a:pt x="16" y="26"/>
                  </a:lnTo>
                  <a:lnTo>
                    <a:pt x="16" y="28"/>
                  </a:lnTo>
                  <a:lnTo>
                    <a:pt x="18" y="30"/>
                  </a:lnTo>
                  <a:lnTo>
                    <a:pt x="18" y="34"/>
                  </a:lnTo>
                  <a:lnTo>
                    <a:pt x="18" y="36"/>
                  </a:lnTo>
                  <a:lnTo>
                    <a:pt x="16" y="40"/>
                  </a:lnTo>
                  <a:lnTo>
                    <a:pt x="14" y="44"/>
                  </a:lnTo>
                  <a:lnTo>
                    <a:pt x="12" y="48"/>
                  </a:lnTo>
                  <a:lnTo>
                    <a:pt x="8" y="54"/>
                  </a:lnTo>
                  <a:lnTo>
                    <a:pt x="6" y="64"/>
                  </a:lnTo>
                  <a:lnTo>
                    <a:pt x="4" y="8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502" name="Freeform 167"/>
            <p:cNvSpPr>
              <a:spLocks/>
            </p:cNvSpPr>
            <p:nvPr/>
          </p:nvSpPr>
          <p:spPr bwMode="gray">
            <a:xfrm>
              <a:off x="3949" y="1708"/>
              <a:ext cx="232" cy="186"/>
            </a:xfrm>
            <a:custGeom>
              <a:avLst/>
              <a:gdLst>
                <a:gd name="T0" fmla="*/ 32 w 232"/>
                <a:gd name="T1" fmla="*/ 76 h 186"/>
                <a:gd name="T2" fmla="*/ 44 w 232"/>
                <a:gd name="T3" fmla="*/ 74 h 186"/>
                <a:gd name="T4" fmla="*/ 46 w 232"/>
                <a:gd name="T5" fmla="*/ 78 h 186"/>
                <a:gd name="T6" fmla="*/ 36 w 232"/>
                <a:gd name="T7" fmla="*/ 86 h 186"/>
                <a:gd name="T8" fmla="*/ 24 w 232"/>
                <a:gd name="T9" fmla="*/ 86 h 186"/>
                <a:gd name="T10" fmla="*/ 10 w 232"/>
                <a:gd name="T11" fmla="*/ 88 h 186"/>
                <a:gd name="T12" fmla="*/ 8 w 232"/>
                <a:gd name="T13" fmla="*/ 100 h 186"/>
                <a:gd name="T14" fmla="*/ 20 w 232"/>
                <a:gd name="T15" fmla="*/ 104 h 186"/>
                <a:gd name="T16" fmla="*/ 54 w 232"/>
                <a:gd name="T17" fmla="*/ 104 h 186"/>
                <a:gd name="T18" fmla="*/ 86 w 232"/>
                <a:gd name="T19" fmla="*/ 114 h 186"/>
                <a:gd name="T20" fmla="*/ 86 w 232"/>
                <a:gd name="T21" fmla="*/ 124 h 186"/>
                <a:gd name="T22" fmla="*/ 76 w 232"/>
                <a:gd name="T23" fmla="*/ 132 h 186"/>
                <a:gd name="T24" fmla="*/ 64 w 232"/>
                <a:gd name="T25" fmla="*/ 128 h 186"/>
                <a:gd name="T26" fmla="*/ 42 w 232"/>
                <a:gd name="T27" fmla="*/ 132 h 186"/>
                <a:gd name="T28" fmla="*/ 32 w 232"/>
                <a:gd name="T29" fmla="*/ 130 h 186"/>
                <a:gd name="T30" fmla="*/ 22 w 232"/>
                <a:gd name="T31" fmla="*/ 138 h 186"/>
                <a:gd name="T32" fmla="*/ 24 w 232"/>
                <a:gd name="T33" fmla="*/ 148 h 186"/>
                <a:gd name="T34" fmla="*/ 48 w 232"/>
                <a:gd name="T35" fmla="*/ 160 h 186"/>
                <a:gd name="T36" fmla="*/ 62 w 232"/>
                <a:gd name="T37" fmla="*/ 168 h 186"/>
                <a:gd name="T38" fmla="*/ 76 w 232"/>
                <a:gd name="T39" fmla="*/ 184 h 186"/>
                <a:gd name="T40" fmla="*/ 146 w 232"/>
                <a:gd name="T41" fmla="*/ 162 h 186"/>
                <a:gd name="T42" fmla="*/ 160 w 232"/>
                <a:gd name="T43" fmla="*/ 162 h 186"/>
                <a:gd name="T44" fmla="*/ 176 w 232"/>
                <a:gd name="T45" fmla="*/ 170 h 186"/>
                <a:gd name="T46" fmla="*/ 184 w 232"/>
                <a:gd name="T47" fmla="*/ 170 h 186"/>
                <a:gd name="T48" fmla="*/ 190 w 232"/>
                <a:gd name="T49" fmla="*/ 170 h 186"/>
                <a:gd name="T50" fmla="*/ 202 w 232"/>
                <a:gd name="T51" fmla="*/ 168 h 186"/>
                <a:gd name="T52" fmla="*/ 210 w 232"/>
                <a:gd name="T53" fmla="*/ 160 h 186"/>
                <a:gd name="T54" fmla="*/ 208 w 232"/>
                <a:gd name="T55" fmla="*/ 154 h 186"/>
                <a:gd name="T56" fmla="*/ 196 w 232"/>
                <a:gd name="T57" fmla="*/ 152 h 186"/>
                <a:gd name="T58" fmla="*/ 196 w 232"/>
                <a:gd name="T59" fmla="*/ 146 h 186"/>
                <a:gd name="T60" fmla="*/ 208 w 232"/>
                <a:gd name="T61" fmla="*/ 142 h 186"/>
                <a:gd name="T62" fmla="*/ 226 w 232"/>
                <a:gd name="T63" fmla="*/ 142 h 186"/>
                <a:gd name="T64" fmla="*/ 232 w 232"/>
                <a:gd name="T65" fmla="*/ 138 h 186"/>
                <a:gd name="T66" fmla="*/ 226 w 232"/>
                <a:gd name="T67" fmla="*/ 126 h 186"/>
                <a:gd name="T68" fmla="*/ 202 w 232"/>
                <a:gd name="T69" fmla="*/ 116 h 186"/>
                <a:gd name="T70" fmla="*/ 174 w 232"/>
                <a:gd name="T71" fmla="*/ 78 h 186"/>
                <a:gd name="T72" fmla="*/ 166 w 232"/>
                <a:gd name="T73" fmla="*/ 28 h 186"/>
                <a:gd name="T74" fmla="*/ 148 w 232"/>
                <a:gd name="T75" fmla="*/ 20 h 186"/>
                <a:gd name="T76" fmla="*/ 140 w 232"/>
                <a:gd name="T77" fmla="*/ 36 h 186"/>
                <a:gd name="T78" fmla="*/ 124 w 232"/>
                <a:gd name="T79" fmla="*/ 22 h 186"/>
                <a:gd name="T80" fmla="*/ 116 w 232"/>
                <a:gd name="T81" fmla="*/ 18 h 186"/>
                <a:gd name="T82" fmla="*/ 106 w 232"/>
                <a:gd name="T83" fmla="*/ 30 h 186"/>
                <a:gd name="T84" fmla="*/ 96 w 232"/>
                <a:gd name="T85" fmla="*/ 20 h 186"/>
                <a:gd name="T86" fmla="*/ 86 w 232"/>
                <a:gd name="T87" fmla="*/ 6 h 186"/>
                <a:gd name="T88" fmla="*/ 80 w 232"/>
                <a:gd name="T89" fmla="*/ 16 h 186"/>
                <a:gd name="T90" fmla="*/ 78 w 232"/>
                <a:gd name="T91" fmla="*/ 32 h 186"/>
                <a:gd name="T92" fmla="*/ 66 w 232"/>
                <a:gd name="T93" fmla="*/ 32 h 186"/>
                <a:gd name="T94" fmla="*/ 62 w 232"/>
                <a:gd name="T95" fmla="*/ 14 h 186"/>
                <a:gd name="T96" fmla="*/ 64 w 232"/>
                <a:gd name="T97" fmla="*/ 4 h 186"/>
                <a:gd name="T98" fmla="*/ 54 w 232"/>
                <a:gd name="T99" fmla="*/ 0 h 186"/>
                <a:gd name="T100" fmla="*/ 14 w 232"/>
                <a:gd name="T101" fmla="*/ 24 h 186"/>
                <a:gd name="T102" fmla="*/ 8 w 232"/>
                <a:gd name="T103" fmla="*/ 44 h 186"/>
                <a:gd name="T104" fmla="*/ 2 w 232"/>
                <a:gd name="T105" fmla="*/ 56 h 186"/>
                <a:gd name="T106" fmla="*/ 0 w 232"/>
                <a:gd name="T107" fmla="*/ 64 h 186"/>
                <a:gd name="T108" fmla="*/ 10 w 232"/>
                <a:gd name="T109" fmla="*/ 74 h 18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32"/>
                <a:gd name="T166" fmla="*/ 0 h 186"/>
                <a:gd name="T167" fmla="*/ 232 w 232"/>
                <a:gd name="T168" fmla="*/ 186 h 18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32" h="186">
                  <a:moveTo>
                    <a:pt x="24" y="74"/>
                  </a:moveTo>
                  <a:lnTo>
                    <a:pt x="24" y="76"/>
                  </a:lnTo>
                  <a:lnTo>
                    <a:pt x="28" y="76"/>
                  </a:lnTo>
                  <a:lnTo>
                    <a:pt x="32" y="76"/>
                  </a:lnTo>
                  <a:lnTo>
                    <a:pt x="36" y="76"/>
                  </a:lnTo>
                  <a:lnTo>
                    <a:pt x="40" y="76"/>
                  </a:lnTo>
                  <a:lnTo>
                    <a:pt x="42" y="74"/>
                  </a:lnTo>
                  <a:lnTo>
                    <a:pt x="44" y="74"/>
                  </a:lnTo>
                  <a:lnTo>
                    <a:pt x="46" y="74"/>
                  </a:lnTo>
                  <a:lnTo>
                    <a:pt x="46" y="76"/>
                  </a:lnTo>
                  <a:lnTo>
                    <a:pt x="46" y="78"/>
                  </a:lnTo>
                  <a:lnTo>
                    <a:pt x="46" y="80"/>
                  </a:lnTo>
                  <a:lnTo>
                    <a:pt x="44" y="84"/>
                  </a:lnTo>
                  <a:lnTo>
                    <a:pt x="42" y="86"/>
                  </a:lnTo>
                  <a:lnTo>
                    <a:pt x="36" y="86"/>
                  </a:lnTo>
                  <a:lnTo>
                    <a:pt x="30" y="88"/>
                  </a:lnTo>
                  <a:lnTo>
                    <a:pt x="28" y="88"/>
                  </a:lnTo>
                  <a:lnTo>
                    <a:pt x="26" y="86"/>
                  </a:lnTo>
                  <a:lnTo>
                    <a:pt x="24" y="86"/>
                  </a:lnTo>
                  <a:lnTo>
                    <a:pt x="20" y="86"/>
                  </a:lnTo>
                  <a:lnTo>
                    <a:pt x="16" y="86"/>
                  </a:lnTo>
                  <a:lnTo>
                    <a:pt x="14" y="86"/>
                  </a:lnTo>
                  <a:lnTo>
                    <a:pt x="10" y="88"/>
                  </a:lnTo>
                  <a:lnTo>
                    <a:pt x="8" y="90"/>
                  </a:lnTo>
                  <a:lnTo>
                    <a:pt x="8" y="94"/>
                  </a:lnTo>
                  <a:lnTo>
                    <a:pt x="8" y="100"/>
                  </a:lnTo>
                  <a:lnTo>
                    <a:pt x="8" y="102"/>
                  </a:lnTo>
                  <a:lnTo>
                    <a:pt x="10" y="102"/>
                  </a:lnTo>
                  <a:lnTo>
                    <a:pt x="14" y="104"/>
                  </a:lnTo>
                  <a:lnTo>
                    <a:pt x="20" y="104"/>
                  </a:lnTo>
                  <a:lnTo>
                    <a:pt x="26" y="106"/>
                  </a:lnTo>
                  <a:lnTo>
                    <a:pt x="36" y="106"/>
                  </a:lnTo>
                  <a:lnTo>
                    <a:pt x="42" y="104"/>
                  </a:lnTo>
                  <a:lnTo>
                    <a:pt x="54" y="104"/>
                  </a:lnTo>
                  <a:lnTo>
                    <a:pt x="68" y="104"/>
                  </a:lnTo>
                  <a:lnTo>
                    <a:pt x="80" y="106"/>
                  </a:lnTo>
                  <a:lnTo>
                    <a:pt x="86" y="112"/>
                  </a:lnTo>
                  <a:lnTo>
                    <a:pt x="86" y="114"/>
                  </a:lnTo>
                  <a:lnTo>
                    <a:pt x="86" y="118"/>
                  </a:lnTo>
                  <a:lnTo>
                    <a:pt x="86" y="122"/>
                  </a:lnTo>
                  <a:lnTo>
                    <a:pt x="86" y="124"/>
                  </a:lnTo>
                  <a:lnTo>
                    <a:pt x="84" y="128"/>
                  </a:lnTo>
                  <a:lnTo>
                    <a:pt x="82" y="130"/>
                  </a:lnTo>
                  <a:lnTo>
                    <a:pt x="80" y="132"/>
                  </a:lnTo>
                  <a:lnTo>
                    <a:pt x="76" y="132"/>
                  </a:lnTo>
                  <a:lnTo>
                    <a:pt x="70" y="130"/>
                  </a:lnTo>
                  <a:lnTo>
                    <a:pt x="68" y="128"/>
                  </a:lnTo>
                  <a:lnTo>
                    <a:pt x="64" y="128"/>
                  </a:lnTo>
                  <a:lnTo>
                    <a:pt x="60" y="128"/>
                  </a:lnTo>
                  <a:lnTo>
                    <a:pt x="56" y="128"/>
                  </a:lnTo>
                  <a:lnTo>
                    <a:pt x="50" y="130"/>
                  </a:lnTo>
                  <a:lnTo>
                    <a:pt x="42" y="132"/>
                  </a:lnTo>
                  <a:lnTo>
                    <a:pt x="40" y="132"/>
                  </a:lnTo>
                  <a:lnTo>
                    <a:pt x="38" y="130"/>
                  </a:lnTo>
                  <a:lnTo>
                    <a:pt x="36" y="130"/>
                  </a:lnTo>
                  <a:lnTo>
                    <a:pt x="32" y="130"/>
                  </a:lnTo>
                  <a:lnTo>
                    <a:pt x="30" y="130"/>
                  </a:lnTo>
                  <a:lnTo>
                    <a:pt x="26" y="132"/>
                  </a:lnTo>
                  <a:lnTo>
                    <a:pt x="24" y="134"/>
                  </a:lnTo>
                  <a:lnTo>
                    <a:pt x="22" y="138"/>
                  </a:lnTo>
                  <a:lnTo>
                    <a:pt x="20" y="142"/>
                  </a:lnTo>
                  <a:lnTo>
                    <a:pt x="20" y="144"/>
                  </a:lnTo>
                  <a:lnTo>
                    <a:pt x="22" y="146"/>
                  </a:lnTo>
                  <a:lnTo>
                    <a:pt x="24" y="148"/>
                  </a:lnTo>
                  <a:lnTo>
                    <a:pt x="26" y="152"/>
                  </a:lnTo>
                  <a:lnTo>
                    <a:pt x="32" y="154"/>
                  </a:lnTo>
                  <a:lnTo>
                    <a:pt x="40" y="158"/>
                  </a:lnTo>
                  <a:lnTo>
                    <a:pt x="48" y="160"/>
                  </a:lnTo>
                  <a:lnTo>
                    <a:pt x="50" y="162"/>
                  </a:lnTo>
                  <a:lnTo>
                    <a:pt x="52" y="162"/>
                  </a:lnTo>
                  <a:lnTo>
                    <a:pt x="58" y="166"/>
                  </a:lnTo>
                  <a:lnTo>
                    <a:pt x="62" y="168"/>
                  </a:lnTo>
                  <a:lnTo>
                    <a:pt x="66" y="174"/>
                  </a:lnTo>
                  <a:lnTo>
                    <a:pt x="68" y="178"/>
                  </a:lnTo>
                  <a:lnTo>
                    <a:pt x="70" y="186"/>
                  </a:lnTo>
                  <a:lnTo>
                    <a:pt x="76" y="184"/>
                  </a:lnTo>
                  <a:lnTo>
                    <a:pt x="90" y="182"/>
                  </a:lnTo>
                  <a:lnTo>
                    <a:pt x="110" y="178"/>
                  </a:lnTo>
                  <a:lnTo>
                    <a:pt x="130" y="170"/>
                  </a:lnTo>
                  <a:lnTo>
                    <a:pt x="146" y="162"/>
                  </a:lnTo>
                  <a:lnTo>
                    <a:pt x="148" y="162"/>
                  </a:lnTo>
                  <a:lnTo>
                    <a:pt x="150" y="162"/>
                  </a:lnTo>
                  <a:lnTo>
                    <a:pt x="154" y="162"/>
                  </a:lnTo>
                  <a:lnTo>
                    <a:pt x="160" y="162"/>
                  </a:lnTo>
                  <a:lnTo>
                    <a:pt x="164" y="162"/>
                  </a:lnTo>
                  <a:lnTo>
                    <a:pt x="170" y="164"/>
                  </a:lnTo>
                  <a:lnTo>
                    <a:pt x="174" y="168"/>
                  </a:lnTo>
                  <a:lnTo>
                    <a:pt x="176" y="170"/>
                  </a:lnTo>
                  <a:lnTo>
                    <a:pt x="178" y="172"/>
                  </a:lnTo>
                  <a:lnTo>
                    <a:pt x="180" y="172"/>
                  </a:lnTo>
                  <a:lnTo>
                    <a:pt x="182" y="172"/>
                  </a:lnTo>
                  <a:lnTo>
                    <a:pt x="184" y="170"/>
                  </a:lnTo>
                  <a:lnTo>
                    <a:pt x="186" y="168"/>
                  </a:lnTo>
                  <a:lnTo>
                    <a:pt x="188" y="168"/>
                  </a:lnTo>
                  <a:lnTo>
                    <a:pt x="190" y="170"/>
                  </a:lnTo>
                  <a:lnTo>
                    <a:pt x="192" y="172"/>
                  </a:lnTo>
                  <a:lnTo>
                    <a:pt x="194" y="172"/>
                  </a:lnTo>
                  <a:lnTo>
                    <a:pt x="198" y="170"/>
                  </a:lnTo>
                  <a:lnTo>
                    <a:pt x="202" y="168"/>
                  </a:lnTo>
                  <a:lnTo>
                    <a:pt x="208" y="164"/>
                  </a:lnTo>
                  <a:lnTo>
                    <a:pt x="210" y="162"/>
                  </a:lnTo>
                  <a:lnTo>
                    <a:pt x="210" y="160"/>
                  </a:lnTo>
                  <a:lnTo>
                    <a:pt x="210" y="158"/>
                  </a:lnTo>
                  <a:lnTo>
                    <a:pt x="210" y="156"/>
                  </a:lnTo>
                  <a:lnTo>
                    <a:pt x="208" y="154"/>
                  </a:lnTo>
                  <a:lnTo>
                    <a:pt x="204" y="154"/>
                  </a:lnTo>
                  <a:lnTo>
                    <a:pt x="198" y="154"/>
                  </a:lnTo>
                  <a:lnTo>
                    <a:pt x="198" y="152"/>
                  </a:lnTo>
                  <a:lnTo>
                    <a:pt x="196" y="152"/>
                  </a:lnTo>
                  <a:lnTo>
                    <a:pt x="194" y="150"/>
                  </a:lnTo>
                  <a:lnTo>
                    <a:pt x="194" y="148"/>
                  </a:lnTo>
                  <a:lnTo>
                    <a:pt x="196" y="146"/>
                  </a:lnTo>
                  <a:lnTo>
                    <a:pt x="200" y="144"/>
                  </a:lnTo>
                  <a:lnTo>
                    <a:pt x="204" y="144"/>
                  </a:lnTo>
                  <a:lnTo>
                    <a:pt x="208" y="142"/>
                  </a:lnTo>
                  <a:lnTo>
                    <a:pt x="212" y="142"/>
                  </a:lnTo>
                  <a:lnTo>
                    <a:pt x="218" y="140"/>
                  </a:lnTo>
                  <a:lnTo>
                    <a:pt x="222" y="142"/>
                  </a:lnTo>
                  <a:lnTo>
                    <a:pt x="226" y="142"/>
                  </a:lnTo>
                  <a:lnTo>
                    <a:pt x="228" y="142"/>
                  </a:lnTo>
                  <a:lnTo>
                    <a:pt x="230" y="140"/>
                  </a:lnTo>
                  <a:lnTo>
                    <a:pt x="232" y="138"/>
                  </a:lnTo>
                  <a:lnTo>
                    <a:pt x="232" y="134"/>
                  </a:lnTo>
                  <a:lnTo>
                    <a:pt x="232" y="132"/>
                  </a:lnTo>
                  <a:lnTo>
                    <a:pt x="230" y="128"/>
                  </a:lnTo>
                  <a:lnTo>
                    <a:pt x="226" y="126"/>
                  </a:lnTo>
                  <a:lnTo>
                    <a:pt x="220" y="124"/>
                  </a:lnTo>
                  <a:lnTo>
                    <a:pt x="216" y="122"/>
                  </a:lnTo>
                  <a:lnTo>
                    <a:pt x="210" y="118"/>
                  </a:lnTo>
                  <a:lnTo>
                    <a:pt x="202" y="116"/>
                  </a:lnTo>
                  <a:lnTo>
                    <a:pt x="186" y="114"/>
                  </a:lnTo>
                  <a:lnTo>
                    <a:pt x="184" y="110"/>
                  </a:lnTo>
                  <a:lnTo>
                    <a:pt x="178" y="98"/>
                  </a:lnTo>
                  <a:lnTo>
                    <a:pt x="174" y="78"/>
                  </a:lnTo>
                  <a:lnTo>
                    <a:pt x="174" y="52"/>
                  </a:lnTo>
                  <a:lnTo>
                    <a:pt x="172" y="48"/>
                  </a:lnTo>
                  <a:lnTo>
                    <a:pt x="170" y="38"/>
                  </a:lnTo>
                  <a:lnTo>
                    <a:pt x="166" y="28"/>
                  </a:lnTo>
                  <a:lnTo>
                    <a:pt x="160" y="20"/>
                  </a:lnTo>
                  <a:lnTo>
                    <a:pt x="150" y="18"/>
                  </a:lnTo>
                  <a:lnTo>
                    <a:pt x="148" y="20"/>
                  </a:lnTo>
                  <a:lnTo>
                    <a:pt x="146" y="24"/>
                  </a:lnTo>
                  <a:lnTo>
                    <a:pt x="142" y="28"/>
                  </a:lnTo>
                  <a:lnTo>
                    <a:pt x="140" y="32"/>
                  </a:lnTo>
                  <a:lnTo>
                    <a:pt x="140" y="36"/>
                  </a:lnTo>
                  <a:lnTo>
                    <a:pt x="140" y="42"/>
                  </a:lnTo>
                  <a:lnTo>
                    <a:pt x="126" y="24"/>
                  </a:lnTo>
                  <a:lnTo>
                    <a:pt x="126" y="22"/>
                  </a:lnTo>
                  <a:lnTo>
                    <a:pt x="124" y="22"/>
                  </a:lnTo>
                  <a:lnTo>
                    <a:pt x="122" y="20"/>
                  </a:lnTo>
                  <a:lnTo>
                    <a:pt x="120" y="18"/>
                  </a:lnTo>
                  <a:lnTo>
                    <a:pt x="118" y="16"/>
                  </a:lnTo>
                  <a:lnTo>
                    <a:pt x="116" y="18"/>
                  </a:lnTo>
                  <a:lnTo>
                    <a:pt x="112" y="20"/>
                  </a:lnTo>
                  <a:lnTo>
                    <a:pt x="110" y="24"/>
                  </a:lnTo>
                  <a:lnTo>
                    <a:pt x="108" y="28"/>
                  </a:lnTo>
                  <a:lnTo>
                    <a:pt x="106" y="30"/>
                  </a:lnTo>
                  <a:lnTo>
                    <a:pt x="104" y="32"/>
                  </a:lnTo>
                  <a:lnTo>
                    <a:pt x="100" y="30"/>
                  </a:lnTo>
                  <a:lnTo>
                    <a:pt x="98" y="26"/>
                  </a:lnTo>
                  <a:lnTo>
                    <a:pt x="96" y="20"/>
                  </a:lnTo>
                  <a:lnTo>
                    <a:pt x="94" y="16"/>
                  </a:lnTo>
                  <a:lnTo>
                    <a:pt x="90" y="12"/>
                  </a:lnTo>
                  <a:lnTo>
                    <a:pt x="88" y="8"/>
                  </a:lnTo>
                  <a:lnTo>
                    <a:pt x="86" y="6"/>
                  </a:lnTo>
                  <a:lnTo>
                    <a:pt x="84" y="6"/>
                  </a:lnTo>
                  <a:lnTo>
                    <a:pt x="82" y="8"/>
                  </a:lnTo>
                  <a:lnTo>
                    <a:pt x="80" y="10"/>
                  </a:lnTo>
                  <a:lnTo>
                    <a:pt x="80" y="16"/>
                  </a:lnTo>
                  <a:lnTo>
                    <a:pt x="80" y="20"/>
                  </a:lnTo>
                  <a:lnTo>
                    <a:pt x="80" y="24"/>
                  </a:lnTo>
                  <a:lnTo>
                    <a:pt x="80" y="28"/>
                  </a:lnTo>
                  <a:lnTo>
                    <a:pt x="78" y="32"/>
                  </a:lnTo>
                  <a:lnTo>
                    <a:pt x="76" y="34"/>
                  </a:lnTo>
                  <a:lnTo>
                    <a:pt x="74" y="34"/>
                  </a:lnTo>
                  <a:lnTo>
                    <a:pt x="70" y="34"/>
                  </a:lnTo>
                  <a:lnTo>
                    <a:pt x="66" y="32"/>
                  </a:lnTo>
                  <a:lnTo>
                    <a:pt x="64" y="28"/>
                  </a:lnTo>
                  <a:lnTo>
                    <a:pt x="62" y="24"/>
                  </a:lnTo>
                  <a:lnTo>
                    <a:pt x="62" y="18"/>
                  </a:lnTo>
                  <a:lnTo>
                    <a:pt x="62" y="14"/>
                  </a:lnTo>
                  <a:lnTo>
                    <a:pt x="64" y="10"/>
                  </a:lnTo>
                  <a:lnTo>
                    <a:pt x="64" y="6"/>
                  </a:lnTo>
                  <a:lnTo>
                    <a:pt x="64" y="4"/>
                  </a:lnTo>
                  <a:lnTo>
                    <a:pt x="62" y="2"/>
                  </a:lnTo>
                  <a:lnTo>
                    <a:pt x="60" y="0"/>
                  </a:lnTo>
                  <a:lnTo>
                    <a:pt x="58" y="0"/>
                  </a:lnTo>
                  <a:lnTo>
                    <a:pt x="54" y="0"/>
                  </a:lnTo>
                  <a:lnTo>
                    <a:pt x="50" y="2"/>
                  </a:lnTo>
                  <a:lnTo>
                    <a:pt x="40" y="8"/>
                  </a:lnTo>
                  <a:lnTo>
                    <a:pt x="26" y="16"/>
                  </a:lnTo>
                  <a:lnTo>
                    <a:pt x="14" y="24"/>
                  </a:lnTo>
                  <a:lnTo>
                    <a:pt x="8" y="36"/>
                  </a:lnTo>
                  <a:lnTo>
                    <a:pt x="8" y="40"/>
                  </a:lnTo>
                  <a:lnTo>
                    <a:pt x="8" y="44"/>
                  </a:lnTo>
                  <a:lnTo>
                    <a:pt x="6" y="48"/>
                  </a:lnTo>
                  <a:lnTo>
                    <a:pt x="6" y="52"/>
                  </a:lnTo>
                  <a:lnTo>
                    <a:pt x="2" y="56"/>
                  </a:lnTo>
                  <a:lnTo>
                    <a:pt x="2" y="58"/>
                  </a:lnTo>
                  <a:lnTo>
                    <a:pt x="0" y="60"/>
                  </a:lnTo>
                  <a:lnTo>
                    <a:pt x="0" y="62"/>
                  </a:lnTo>
                  <a:lnTo>
                    <a:pt x="0" y="64"/>
                  </a:lnTo>
                  <a:lnTo>
                    <a:pt x="0" y="68"/>
                  </a:lnTo>
                  <a:lnTo>
                    <a:pt x="2" y="70"/>
                  </a:lnTo>
                  <a:lnTo>
                    <a:pt x="6" y="72"/>
                  </a:lnTo>
                  <a:lnTo>
                    <a:pt x="10" y="74"/>
                  </a:lnTo>
                  <a:lnTo>
                    <a:pt x="16" y="74"/>
                  </a:lnTo>
                  <a:lnTo>
                    <a:pt x="24" y="74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503" name="Freeform 168"/>
            <p:cNvSpPr>
              <a:spLocks/>
            </p:cNvSpPr>
            <p:nvPr/>
          </p:nvSpPr>
          <p:spPr bwMode="gray">
            <a:xfrm>
              <a:off x="3957" y="1494"/>
              <a:ext cx="118" cy="90"/>
            </a:xfrm>
            <a:custGeom>
              <a:avLst/>
              <a:gdLst>
                <a:gd name="T0" fmla="*/ 58 w 118"/>
                <a:gd name="T1" fmla="*/ 22 h 90"/>
                <a:gd name="T2" fmla="*/ 44 w 118"/>
                <a:gd name="T3" fmla="*/ 40 h 90"/>
                <a:gd name="T4" fmla="*/ 26 w 118"/>
                <a:gd name="T5" fmla="*/ 60 h 90"/>
                <a:gd name="T6" fmla="*/ 14 w 118"/>
                <a:gd name="T7" fmla="*/ 66 h 90"/>
                <a:gd name="T8" fmla="*/ 8 w 118"/>
                <a:gd name="T9" fmla="*/ 68 h 90"/>
                <a:gd name="T10" fmla="*/ 2 w 118"/>
                <a:gd name="T11" fmla="*/ 68 h 90"/>
                <a:gd name="T12" fmla="*/ 0 w 118"/>
                <a:gd name="T13" fmla="*/ 72 h 90"/>
                <a:gd name="T14" fmla="*/ 2 w 118"/>
                <a:gd name="T15" fmla="*/ 76 h 90"/>
                <a:gd name="T16" fmla="*/ 10 w 118"/>
                <a:gd name="T17" fmla="*/ 84 h 90"/>
                <a:gd name="T18" fmla="*/ 28 w 118"/>
                <a:gd name="T19" fmla="*/ 90 h 90"/>
                <a:gd name="T20" fmla="*/ 40 w 118"/>
                <a:gd name="T21" fmla="*/ 86 h 90"/>
                <a:gd name="T22" fmla="*/ 44 w 118"/>
                <a:gd name="T23" fmla="*/ 88 h 90"/>
                <a:gd name="T24" fmla="*/ 50 w 118"/>
                <a:gd name="T25" fmla="*/ 90 h 90"/>
                <a:gd name="T26" fmla="*/ 58 w 118"/>
                <a:gd name="T27" fmla="*/ 88 h 90"/>
                <a:gd name="T28" fmla="*/ 62 w 118"/>
                <a:gd name="T29" fmla="*/ 82 h 90"/>
                <a:gd name="T30" fmla="*/ 70 w 118"/>
                <a:gd name="T31" fmla="*/ 74 h 90"/>
                <a:gd name="T32" fmla="*/ 76 w 118"/>
                <a:gd name="T33" fmla="*/ 64 h 90"/>
                <a:gd name="T34" fmla="*/ 78 w 118"/>
                <a:gd name="T35" fmla="*/ 58 h 90"/>
                <a:gd name="T36" fmla="*/ 84 w 118"/>
                <a:gd name="T37" fmla="*/ 62 h 90"/>
                <a:gd name="T38" fmla="*/ 92 w 118"/>
                <a:gd name="T39" fmla="*/ 64 h 90"/>
                <a:gd name="T40" fmla="*/ 102 w 118"/>
                <a:gd name="T41" fmla="*/ 56 h 90"/>
                <a:gd name="T42" fmla="*/ 104 w 118"/>
                <a:gd name="T43" fmla="*/ 54 h 90"/>
                <a:gd name="T44" fmla="*/ 106 w 118"/>
                <a:gd name="T45" fmla="*/ 48 h 90"/>
                <a:gd name="T46" fmla="*/ 106 w 118"/>
                <a:gd name="T47" fmla="*/ 44 h 90"/>
                <a:gd name="T48" fmla="*/ 104 w 118"/>
                <a:gd name="T49" fmla="*/ 42 h 90"/>
                <a:gd name="T50" fmla="*/ 106 w 118"/>
                <a:gd name="T51" fmla="*/ 38 h 90"/>
                <a:gd name="T52" fmla="*/ 110 w 118"/>
                <a:gd name="T53" fmla="*/ 30 h 90"/>
                <a:gd name="T54" fmla="*/ 108 w 118"/>
                <a:gd name="T55" fmla="*/ 26 h 90"/>
                <a:gd name="T56" fmla="*/ 108 w 118"/>
                <a:gd name="T57" fmla="*/ 22 h 90"/>
                <a:gd name="T58" fmla="*/ 112 w 118"/>
                <a:gd name="T59" fmla="*/ 16 h 90"/>
                <a:gd name="T60" fmla="*/ 116 w 118"/>
                <a:gd name="T61" fmla="*/ 14 h 90"/>
                <a:gd name="T62" fmla="*/ 116 w 118"/>
                <a:gd name="T63" fmla="*/ 12 h 90"/>
                <a:gd name="T64" fmla="*/ 110 w 118"/>
                <a:gd name="T65" fmla="*/ 6 h 90"/>
                <a:gd name="T66" fmla="*/ 104 w 118"/>
                <a:gd name="T67" fmla="*/ 2 h 90"/>
                <a:gd name="T68" fmla="*/ 100 w 118"/>
                <a:gd name="T69" fmla="*/ 0 h 90"/>
                <a:gd name="T70" fmla="*/ 84 w 118"/>
                <a:gd name="T71" fmla="*/ 12 h 90"/>
                <a:gd name="T72" fmla="*/ 76 w 118"/>
                <a:gd name="T73" fmla="*/ 12 h 90"/>
                <a:gd name="T74" fmla="*/ 64 w 118"/>
                <a:gd name="T75" fmla="*/ 16 h 9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18"/>
                <a:gd name="T115" fmla="*/ 0 h 90"/>
                <a:gd name="T116" fmla="*/ 118 w 118"/>
                <a:gd name="T117" fmla="*/ 90 h 9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18" h="90">
                  <a:moveTo>
                    <a:pt x="60" y="20"/>
                  </a:moveTo>
                  <a:lnTo>
                    <a:pt x="58" y="22"/>
                  </a:lnTo>
                  <a:lnTo>
                    <a:pt x="52" y="30"/>
                  </a:lnTo>
                  <a:lnTo>
                    <a:pt x="44" y="40"/>
                  </a:lnTo>
                  <a:lnTo>
                    <a:pt x="36" y="52"/>
                  </a:lnTo>
                  <a:lnTo>
                    <a:pt x="26" y="60"/>
                  </a:lnTo>
                  <a:lnTo>
                    <a:pt x="18" y="66"/>
                  </a:lnTo>
                  <a:lnTo>
                    <a:pt x="14" y="66"/>
                  </a:lnTo>
                  <a:lnTo>
                    <a:pt x="12" y="68"/>
                  </a:lnTo>
                  <a:lnTo>
                    <a:pt x="8" y="68"/>
                  </a:lnTo>
                  <a:lnTo>
                    <a:pt x="4" y="68"/>
                  </a:lnTo>
                  <a:lnTo>
                    <a:pt x="2" y="68"/>
                  </a:lnTo>
                  <a:lnTo>
                    <a:pt x="0" y="70"/>
                  </a:lnTo>
                  <a:lnTo>
                    <a:pt x="0" y="72"/>
                  </a:lnTo>
                  <a:lnTo>
                    <a:pt x="0" y="74"/>
                  </a:lnTo>
                  <a:lnTo>
                    <a:pt x="2" y="76"/>
                  </a:lnTo>
                  <a:lnTo>
                    <a:pt x="6" y="82"/>
                  </a:lnTo>
                  <a:lnTo>
                    <a:pt x="10" y="84"/>
                  </a:lnTo>
                  <a:lnTo>
                    <a:pt x="18" y="88"/>
                  </a:lnTo>
                  <a:lnTo>
                    <a:pt x="28" y="90"/>
                  </a:lnTo>
                  <a:lnTo>
                    <a:pt x="40" y="84"/>
                  </a:lnTo>
                  <a:lnTo>
                    <a:pt x="40" y="86"/>
                  </a:lnTo>
                  <a:lnTo>
                    <a:pt x="42" y="86"/>
                  </a:lnTo>
                  <a:lnTo>
                    <a:pt x="44" y="88"/>
                  </a:lnTo>
                  <a:lnTo>
                    <a:pt x="46" y="90"/>
                  </a:lnTo>
                  <a:lnTo>
                    <a:pt x="50" y="90"/>
                  </a:lnTo>
                  <a:lnTo>
                    <a:pt x="56" y="88"/>
                  </a:lnTo>
                  <a:lnTo>
                    <a:pt x="58" y="88"/>
                  </a:lnTo>
                  <a:lnTo>
                    <a:pt x="60" y="86"/>
                  </a:lnTo>
                  <a:lnTo>
                    <a:pt x="62" y="82"/>
                  </a:lnTo>
                  <a:lnTo>
                    <a:pt x="66" y="78"/>
                  </a:lnTo>
                  <a:lnTo>
                    <a:pt x="70" y="74"/>
                  </a:lnTo>
                  <a:lnTo>
                    <a:pt x="72" y="68"/>
                  </a:lnTo>
                  <a:lnTo>
                    <a:pt x="76" y="64"/>
                  </a:lnTo>
                  <a:lnTo>
                    <a:pt x="78" y="58"/>
                  </a:lnTo>
                  <a:lnTo>
                    <a:pt x="80" y="60"/>
                  </a:lnTo>
                  <a:lnTo>
                    <a:pt x="84" y="62"/>
                  </a:lnTo>
                  <a:lnTo>
                    <a:pt x="88" y="64"/>
                  </a:lnTo>
                  <a:lnTo>
                    <a:pt x="92" y="64"/>
                  </a:lnTo>
                  <a:lnTo>
                    <a:pt x="98" y="62"/>
                  </a:lnTo>
                  <a:lnTo>
                    <a:pt x="102" y="56"/>
                  </a:lnTo>
                  <a:lnTo>
                    <a:pt x="104" y="54"/>
                  </a:lnTo>
                  <a:lnTo>
                    <a:pt x="106" y="52"/>
                  </a:lnTo>
                  <a:lnTo>
                    <a:pt x="106" y="48"/>
                  </a:lnTo>
                  <a:lnTo>
                    <a:pt x="106" y="46"/>
                  </a:lnTo>
                  <a:lnTo>
                    <a:pt x="106" y="44"/>
                  </a:lnTo>
                  <a:lnTo>
                    <a:pt x="102" y="42"/>
                  </a:lnTo>
                  <a:lnTo>
                    <a:pt x="104" y="42"/>
                  </a:lnTo>
                  <a:lnTo>
                    <a:pt x="104" y="40"/>
                  </a:lnTo>
                  <a:lnTo>
                    <a:pt x="106" y="38"/>
                  </a:lnTo>
                  <a:lnTo>
                    <a:pt x="108" y="34"/>
                  </a:lnTo>
                  <a:lnTo>
                    <a:pt x="110" y="30"/>
                  </a:lnTo>
                  <a:lnTo>
                    <a:pt x="110" y="28"/>
                  </a:lnTo>
                  <a:lnTo>
                    <a:pt x="108" y="26"/>
                  </a:lnTo>
                  <a:lnTo>
                    <a:pt x="108" y="22"/>
                  </a:lnTo>
                  <a:lnTo>
                    <a:pt x="110" y="20"/>
                  </a:lnTo>
                  <a:lnTo>
                    <a:pt x="112" y="16"/>
                  </a:lnTo>
                  <a:lnTo>
                    <a:pt x="114" y="14"/>
                  </a:lnTo>
                  <a:lnTo>
                    <a:pt x="116" y="14"/>
                  </a:lnTo>
                  <a:lnTo>
                    <a:pt x="118" y="12"/>
                  </a:lnTo>
                  <a:lnTo>
                    <a:pt x="116" y="12"/>
                  </a:lnTo>
                  <a:lnTo>
                    <a:pt x="114" y="10"/>
                  </a:lnTo>
                  <a:lnTo>
                    <a:pt x="110" y="6"/>
                  </a:lnTo>
                  <a:lnTo>
                    <a:pt x="108" y="4"/>
                  </a:lnTo>
                  <a:lnTo>
                    <a:pt x="104" y="2"/>
                  </a:lnTo>
                  <a:lnTo>
                    <a:pt x="102" y="0"/>
                  </a:lnTo>
                  <a:lnTo>
                    <a:pt x="100" y="0"/>
                  </a:lnTo>
                  <a:lnTo>
                    <a:pt x="86" y="12"/>
                  </a:lnTo>
                  <a:lnTo>
                    <a:pt x="84" y="12"/>
                  </a:lnTo>
                  <a:lnTo>
                    <a:pt x="82" y="12"/>
                  </a:lnTo>
                  <a:lnTo>
                    <a:pt x="76" y="12"/>
                  </a:lnTo>
                  <a:lnTo>
                    <a:pt x="70" y="14"/>
                  </a:lnTo>
                  <a:lnTo>
                    <a:pt x="64" y="16"/>
                  </a:lnTo>
                  <a:lnTo>
                    <a:pt x="60" y="2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504" name="Freeform 169"/>
            <p:cNvSpPr>
              <a:spLocks/>
            </p:cNvSpPr>
            <p:nvPr/>
          </p:nvSpPr>
          <p:spPr bwMode="gray">
            <a:xfrm>
              <a:off x="4069" y="1454"/>
              <a:ext cx="22" cy="28"/>
            </a:xfrm>
            <a:custGeom>
              <a:avLst/>
              <a:gdLst>
                <a:gd name="T0" fmla="*/ 16 w 22"/>
                <a:gd name="T1" fmla="*/ 2 h 28"/>
                <a:gd name="T2" fmla="*/ 14 w 22"/>
                <a:gd name="T3" fmla="*/ 2 h 28"/>
                <a:gd name="T4" fmla="*/ 14 w 22"/>
                <a:gd name="T5" fmla="*/ 2 h 28"/>
                <a:gd name="T6" fmla="*/ 12 w 22"/>
                <a:gd name="T7" fmla="*/ 0 h 28"/>
                <a:gd name="T8" fmla="*/ 10 w 22"/>
                <a:gd name="T9" fmla="*/ 0 h 28"/>
                <a:gd name="T10" fmla="*/ 6 w 22"/>
                <a:gd name="T11" fmla="*/ 0 h 28"/>
                <a:gd name="T12" fmla="*/ 4 w 22"/>
                <a:gd name="T13" fmla="*/ 2 h 28"/>
                <a:gd name="T14" fmla="*/ 2 w 22"/>
                <a:gd name="T15" fmla="*/ 4 h 28"/>
                <a:gd name="T16" fmla="*/ 2 w 22"/>
                <a:gd name="T17" fmla="*/ 8 h 28"/>
                <a:gd name="T18" fmla="*/ 0 w 22"/>
                <a:gd name="T19" fmla="*/ 12 h 28"/>
                <a:gd name="T20" fmla="*/ 2 w 22"/>
                <a:gd name="T21" fmla="*/ 20 h 28"/>
                <a:gd name="T22" fmla="*/ 2 w 22"/>
                <a:gd name="T23" fmla="*/ 20 h 28"/>
                <a:gd name="T24" fmla="*/ 4 w 22"/>
                <a:gd name="T25" fmla="*/ 22 h 28"/>
                <a:gd name="T26" fmla="*/ 6 w 22"/>
                <a:gd name="T27" fmla="*/ 24 h 28"/>
                <a:gd name="T28" fmla="*/ 10 w 22"/>
                <a:gd name="T29" fmla="*/ 26 h 28"/>
                <a:gd name="T30" fmla="*/ 14 w 22"/>
                <a:gd name="T31" fmla="*/ 26 h 28"/>
                <a:gd name="T32" fmla="*/ 16 w 22"/>
                <a:gd name="T33" fmla="*/ 28 h 28"/>
                <a:gd name="T34" fmla="*/ 20 w 22"/>
                <a:gd name="T35" fmla="*/ 26 h 28"/>
                <a:gd name="T36" fmla="*/ 22 w 22"/>
                <a:gd name="T37" fmla="*/ 24 h 28"/>
                <a:gd name="T38" fmla="*/ 22 w 22"/>
                <a:gd name="T39" fmla="*/ 20 h 28"/>
                <a:gd name="T40" fmla="*/ 22 w 22"/>
                <a:gd name="T41" fmla="*/ 14 h 28"/>
                <a:gd name="T42" fmla="*/ 22 w 22"/>
                <a:gd name="T43" fmla="*/ 10 h 28"/>
                <a:gd name="T44" fmla="*/ 20 w 22"/>
                <a:gd name="T45" fmla="*/ 6 h 28"/>
                <a:gd name="T46" fmla="*/ 18 w 22"/>
                <a:gd name="T47" fmla="*/ 4 h 28"/>
                <a:gd name="T48" fmla="*/ 16 w 22"/>
                <a:gd name="T49" fmla="*/ 2 h 28"/>
                <a:gd name="T50" fmla="*/ 16 w 22"/>
                <a:gd name="T51" fmla="*/ 2 h 28"/>
                <a:gd name="T52" fmla="*/ 16 w 22"/>
                <a:gd name="T53" fmla="*/ 2 h 2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22"/>
                <a:gd name="T82" fmla="*/ 0 h 28"/>
                <a:gd name="T83" fmla="*/ 22 w 22"/>
                <a:gd name="T84" fmla="*/ 28 h 2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22" h="28">
                  <a:moveTo>
                    <a:pt x="16" y="2"/>
                  </a:moveTo>
                  <a:lnTo>
                    <a:pt x="14" y="2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2" y="8"/>
                  </a:lnTo>
                  <a:lnTo>
                    <a:pt x="0" y="12"/>
                  </a:lnTo>
                  <a:lnTo>
                    <a:pt x="2" y="20"/>
                  </a:lnTo>
                  <a:lnTo>
                    <a:pt x="4" y="22"/>
                  </a:lnTo>
                  <a:lnTo>
                    <a:pt x="6" y="24"/>
                  </a:lnTo>
                  <a:lnTo>
                    <a:pt x="10" y="26"/>
                  </a:lnTo>
                  <a:lnTo>
                    <a:pt x="14" y="26"/>
                  </a:lnTo>
                  <a:lnTo>
                    <a:pt x="16" y="28"/>
                  </a:lnTo>
                  <a:lnTo>
                    <a:pt x="20" y="26"/>
                  </a:lnTo>
                  <a:lnTo>
                    <a:pt x="22" y="24"/>
                  </a:lnTo>
                  <a:lnTo>
                    <a:pt x="22" y="20"/>
                  </a:lnTo>
                  <a:lnTo>
                    <a:pt x="22" y="14"/>
                  </a:lnTo>
                  <a:lnTo>
                    <a:pt x="22" y="10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16" y="2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505" name="Freeform 170"/>
            <p:cNvSpPr>
              <a:spLocks/>
            </p:cNvSpPr>
            <p:nvPr/>
          </p:nvSpPr>
          <p:spPr bwMode="gray">
            <a:xfrm>
              <a:off x="4095" y="1416"/>
              <a:ext cx="68" cy="42"/>
            </a:xfrm>
            <a:custGeom>
              <a:avLst/>
              <a:gdLst>
                <a:gd name="T0" fmla="*/ 12 w 68"/>
                <a:gd name="T1" fmla="*/ 12 h 42"/>
                <a:gd name="T2" fmla="*/ 12 w 68"/>
                <a:gd name="T3" fmla="*/ 12 h 42"/>
                <a:gd name="T4" fmla="*/ 10 w 68"/>
                <a:gd name="T5" fmla="*/ 14 h 42"/>
                <a:gd name="T6" fmla="*/ 8 w 68"/>
                <a:gd name="T7" fmla="*/ 14 h 42"/>
                <a:gd name="T8" fmla="*/ 4 w 68"/>
                <a:gd name="T9" fmla="*/ 18 h 42"/>
                <a:gd name="T10" fmla="*/ 2 w 68"/>
                <a:gd name="T11" fmla="*/ 20 h 42"/>
                <a:gd name="T12" fmla="*/ 0 w 68"/>
                <a:gd name="T13" fmla="*/ 24 h 42"/>
                <a:gd name="T14" fmla="*/ 0 w 68"/>
                <a:gd name="T15" fmla="*/ 26 h 42"/>
                <a:gd name="T16" fmla="*/ 2 w 68"/>
                <a:gd name="T17" fmla="*/ 30 h 42"/>
                <a:gd name="T18" fmla="*/ 4 w 68"/>
                <a:gd name="T19" fmla="*/ 34 h 42"/>
                <a:gd name="T20" fmla="*/ 10 w 68"/>
                <a:gd name="T21" fmla="*/ 36 h 42"/>
                <a:gd name="T22" fmla="*/ 12 w 68"/>
                <a:gd name="T23" fmla="*/ 36 h 42"/>
                <a:gd name="T24" fmla="*/ 12 w 68"/>
                <a:gd name="T25" fmla="*/ 34 h 42"/>
                <a:gd name="T26" fmla="*/ 16 w 68"/>
                <a:gd name="T27" fmla="*/ 30 h 42"/>
                <a:gd name="T28" fmla="*/ 18 w 68"/>
                <a:gd name="T29" fmla="*/ 28 h 42"/>
                <a:gd name="T30" fmla="*/ 22 w 68"/>
                <a:gd name="T31" fmla="*/ 26 h 42"/>
                <a:gd name="T32" fmla="*/ 26 w 68"/>
                <a:gd name="T33" fmla="*/ 28 h 42"/>
                <a:gd name="T34" fmla="*/ 30 w 68"/>
                <a:gd name="T35" fmla="*/ 32 h 42"/>
                <a:gd name="T36" fmla="*/ 32 w 68"/>
                <a:gd name="T37" fmla="*/ 34 h 42"/>
                <a:gd name="T38" fmla="*/ 36 w 68"/>
                <a:gd name="T39" fmla="*/ 38 h 42"/>
                <a:gd name="T40" fmla="*/ 42 w 68"/>
                <a:gd name="T41" fmla="*/ 42 h 42"/>
                <a:gd name="T42" fmla="*/ 52 w 68"/>
                <a:gd name="T43" fmla="*/ 40 h 42"/>
                <a:gd name="T44" fmla="*/ 62 w 68"/>
                <a:gd name="T45" fmla="*/ 32 h 42"/>
                <a:gd name="T46" fmla="*/ 62 w 68"/>
                <a:gd name="T47" fmla="*/ 32 h 42"/>
                <a:gd name="T48" fmla="*/ 64 w 68"/>
                <a:gd name="T49" fmla="*/ 30 h 42"/>
                <a:gd name="T50" fmla="*/ 66 w 68"/>
                <a:gd name="T51" fmla="*/ 28 h 42"/>
                <a:gd name="T52" fmla="*/ 68 w 68"/>
                <a:gd name="T53" fmla="*/ 26 h 42"/>
                <a:gd name="T54" fmla="*/ 68 w 68"/>
                <a:gd name="T55" fmla="*/ 22 h 42"/>
                <a:gd name="T56" fmla="*/ 66 w 68"/>
                <a:gd name="T57" fmla="*/ 20 h 42"/>
                <a:gd name="T58" fmla="*/ 62 w 68"/>
                <a:gd name="T59" fmla="*/ 16 h 42"/>
                <a:gd name="T60" fmla="*/ 58 w 68"/>
                <a:gd name="T61" fmla="*/ 14 h 42"/>
                <a:gd name="T62" fmla="*/ 40 w 68"/>
                <a:gd name="T63" fmla="*/ 2 h 42"/>
                <a:gd name="T64" fmla="*/ 38 w 68"/>
                <a:gd name="T65" fmla="*/ 2 h 42"/>
                <a:gd name="T66" fmla="*/ 36 w 68"/>
                <a:gd name="T67" fmla="*/ 2 h 42"/>
                <a:gd name="T68" fmla="*/ 32 w 68"/>
                <a:gd name="T69" fmla="*/ 0 h 42"/>
                <a:gd name="T70" fmla="*/ 28 w 68"/>
                <a:gd name="T71" fmla="*/ 0 h 42"/>
                <a:gd name="T72" fmla="*/ 24 w 68"/>
                <a:gd name="T73" fmla="*/ 2 h 42"/>
                <a:gd name="T74" fmla="*/ 18 w 68"/>
                <a:gd name="T75" fmla="*/ 6 h 42"/>
                <a:gd name="T76" fmla="*/ 12 w 68"/>
                <a:gd name="T77" fmla="*/ 12 h 42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68"/>
                <a:gd name="T118" fmla="*/ 0 h 42"/>
                <a:gd name="T119" fmla="*/ 68 w 68"/>
                <a:gd name="T120" fmla="*/ 42 h 42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68" h="42">
                  <a:moveTo>
                    <a:pt x="12" y="12"/>
                  </a:moveTo>
                  <a:lnTo>
                    <a:pt x="12" y="12"/>
                  </a:lnTo>
                  <a:lnTo>
                    <a:pt x="10" y="14"/>
                  </a:lnTo>
                  <a:lnTo>
                    <a:pt x="8" y="14"/>
                  </a:lnTo>
                  <a:lnTo>
                    <a:pt x="4" y="18"/>
                  </a:lnTo>
                  <a:lnTo>
                    <a:pt x="2" y="20"/>
                  </a:lnTo>
                  <a:lnTo>
                    <a:pt x="0" y="24"/>
                  </a:lnTo>
                  <a:lnTo>
                    <a:pt x="0" y="26"/>
                  </a:lnTo>
                  <a:lnTo>
                    <a:pt x="2" y="30"/>
                  </a:lnTo>
                  <a:lnTo>
                    <a:pt x="4" y="34"/>
                  </a:lnTo>
                  <a:lnTo>
                    <a:pt x="10" y="36"/>
                  </a:lnTo>
                  <a:lnTo>
                    <a:pt x="12" y="36"/>
                  </a:lnTo>
                  <a:lnTo>
                    <a:pt x="12" y="34"/>
                  </a:lnTo>
                  <a:lnTo>
                    <a:pt x="16" y="30"/>
                  </a:lnTo>
                  <a:lnTo>
                    <a:pt x="18" y="28"/>
                  </a:lnTo>
                  <a:lnTo>
                    <a:pt x="22" y="26"/>
                  </a:lnTo>
                  <a:lnTo>
                    <a:pt x="26" y="28"/>
                  </a:lnTo>
                  <a:lnTo>
                    <a:pt x="30" y="32"/>
                  </a:lnTo>
                  <a:lnTo>
                    <a:pt x="32" y="34"/>
                  </a:lnTo>
                  <a:lnTo>
                    <a:pt x="36" y="38"/>
                  </a:lnTo>
                  <a:lnTo>
                    <a:pt x="42" y="42"/>
                  </a:lnTo>
                  <a:lnTo>
                    <a:pt x="52" y="40"/>
                  </a:lnTo>
                  <a:lnTo>
                    <a:pt x="62" y="32"/>
                  </a:lnTo>
                  <a:lnTo>
                    <a:pt x="64" y="30"/>
                  </a:lnTo>
                  <a:lnTo>
                    <a:pt x="66" y="28"/>
                  </a:lnTo>
                  <a:lnTo>
                    <a:pt x="68" y="26"/>
                  </a:lnTo>
                  <a:lnTo>
                    <a:pt x="68" y="22"/>
                  </a:lnTo>
                  <a:lnTo>
                    <a:pt x="66" y="20"/>
                  </a:lnTo>
                  <a:lnTo>
                    <a:pt x="62" y="16"/>
                  </a:lnTo>
                  <a:lnTo>
                    <a:pt x="58" y="14"/>
                  </a:lnTo>
                  <a:lnTo>
                    <a:pt x="40" y="2"/>
                  </a:lnTo>
                  <a:lnTo>
                    <a:pt x="38" y="2"/>
                  </a:lnTo>
                  <a:lnTo>
                    <a:pt x="36" y="2"/>
                  </a:lnTo>
                  <a:lnTo>
                    <a:pt x="32" y="0"/>
                  </a:lnTo>
                  <a:lnTo>
                    <a:pt x="28" y="0"/>
                  </a:lnTo>
                  <a:lnTo>
                    <a:pt x="24" y="2"/>
                  </a:lnTo>
                  <a:lnTo>
                    <a:pt x="18" y="6"/>
                  </a:lnTo>
                  <a:lnTo>
                    <a:pt x="12" y="12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506" name="Freeform 171"/>
            <p:cNvSpPr>
              <a:spLocks/>
            </p:cNvSpPr>
            <p:nvPr/>
          </p:nvSpPr>
          <p:spPr bwMode="gray">
            <a:xfrm>
              <a:off x="4095" y="1470"/>
              <a:ext cx="58" cy="34"/>
            </a:xfrm>
            <a:custGeom>
              <a:avLst/>
              <a:gdLst>
                <a:gd name="T0" fmla="*/ 12 w 58"/>
                <a:gd name="T1" fmla="*/ 0 h 34"/>
                <a:gd name="T2" fmla="*/ 10 w 58"/>
                <a:gd name="T3" fmla="*/ 2 h 34"/>
                <a:gd name="T4" fmla="*/ 4 w 58"/>
                <a:gd name="T5" fmla="*/ 8 h 34"/>
                <a:gd name="T6" fmla="*/ 0 w 58"/>
                <a:gd name="T7" fmla="*/ 16 h 34"/>
                <a:gd name="T8" fmla="*/ 0 w 58"/>
                <a:gd name="T9" fmla="*/ 26 h 34"/>
                <a:gd name="T10" fmla="*/ 6 w 58"/>
                <a:gd name="T11" fmla="*/ 34 h 34"/>
                <a:gd name="T12" fmla="*/ 8 w 58"/>
                <a:gd name="T13" fmla="*/ 34 h 34"/>
                <a:gd name="T14" fmla="*/ 12 w 58"/>
                <a:gd name="T15" fmla="*/ 34 h 34"/>
                <a:gd name="T16" fmla="*/ 18 w 58"/>
                <a:gd name="T17" fmla="*/ 34 h 34"/>
                <a:gd name="T18" fmla="*/ 24 w 58"/>
                <a:gd name="T19" fmla="*/ 34 h 34"/>
                <a:gd name="T20" fmla="*/ 32 w 58"/>
                <a:gd name="T21" fmla="*/ 32 h 34"/>
                <a:gd name="T22" fmla="*/ 34 w 58"/>
                <a:gd name="T23" fmla="*/ 30 h 34"/>
                <a:gd name="T24" fmla="*/ 38 w 58"/>
                <a:gd name="T25" fmla="*/ 28 h 34"/>
                <a:gd name="T26" fmla="*/ 42 w 58"/>
                <a:gd name="T27" fmla="*/ 24 h 34"/>
                <a:gd name="T28" fmla="*/ 46 w 58"/>
                <a:gd name="T29" fmla="*/ 20 h 34"/>
                <a:gd name="T30" fmla="*/ 48 w 58"/>
                <a:gd name="T31" fmla="*/ 18 h 34"/>
                <a:gd name="T32" fmla="*/ 52 w 58"/>
                <a:gd name="T33" fmla="*/ 18 h 34"/>
                <a:gd name="T34" fmla="*/ 54 w 58"/>
                <a:gd name="T35" fmla="*/ 18 h 34"/>
                <a:gd name="T36" fmla="*/ 56 w 58"/>
                <a:gd name="T37" fmla="*/ 16 h 34"/>
                <a:gd name="T38" fmla="*/ 58 w 58"/>
                <a:gd name="T39" fmla="*/ 14 h 34"/>
                <a:gd name="T40" fmla="*/ 58 w 58"/>
                <a:gd name="T41" fmla="*/ 12 h 34"/>
                <a:gd name="T42" fmla="*/ 56 w 58"/>
                <a:gd name="T43" fmla="*/ 8 h 34"/>
                <a:gd name="T44" fmla="*/ 54 w 58"/>
                <a:gd name="T45" fmla="*/ 6 h 34"/>
                <a:gd name="T46" fmla="*/ 48 w 58"/>
                <a:gd name="T47" fmla="*/ 4 h 34"/>
                <a:gd name="T48" fmla="*/ 32 w 58"/>
                <a:gd name="T49" fmla="*/ 2 h 34"/>
                <a:gd name="T50" fmla="*/ 18 w 58"/>
                <a:gd name="T51" fmla="*/ 0 h 34"/>
                <a:gd name="T52" fmla="*/ 12 w 58"/>
                <a:gd name="T53" fmla="*/ 0 h 3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58"/>
                <a:gd name="T82" fmla="*/ 0 h 34"/>
                <a:gd name="T83" fmla="*/ 58 w 58"/>
                <a:gd name="T84" fmla="*/ 34 h 3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58" h="34">
                  <a:moveTo>
                    <a:pt x="12" y="0"/>
                  </a:moveTo>
                  <a:lnTo>
                    <a:pt x="10" y="2"/>
                  </a:lnTo>
                  <a:lnTo>
                    <a:pt x="4" y="8"/>
                  </a:lnTo>
                  <a:lnTo>
                    <a:pt x="0" y="16"/>
                  </a:lnTo>
                  <a:lnTo>
                    <a:pt x="0" y="26"/>
                  </a:lnTo>
                  <a:lnTo>
                    <a:pt x="6" y="34"/>
                  </a:lnTo>
                  <a:lnTo>
                    <a:pt x="8" y="34"/>
                  </a:lnTo>
                  <a:lnTo>
                    <a:pt x="12" y="34"/>
                  </a:lnTo>
                  <a:lnTo>
                    <a:pt x="18" y="34"/>
                  </a:lnTo>
                  <a:lnTo>
                    <a:pt x="24" y="34"/>
                  </a:lnTo>
                  <a:lnTo>
                    <a:pt x="32" y="32"/>
                  </a:lnTo>
                  <a:lnTo>
                    <a:pt x="34" y="30"/>
                  </a:lnTo>
                  <a:lnTo>
                    <a:pt x="38" y="28"/>
                  </a:lnTo>
                  <a:lnTo>
                    <a:pt x="42" y="24"/>
                  </a:lnTo>
                  <a:lnTo>
                    <a:pt x="46" y="20"/>
                  </a:lnTo>
                  <a:lnTo>
                    <a:pt x="48" y="18"/>
                  </a:lnTo>
                  <a:lnTo>
                    <a:pt x="52" y="18"/>
                  </a:lnTo>
                  <a:lnTo>
                    <a:pt x="54" y="18"/>
                  </a:lnTo>
                  <a:lnTo>
                    <a:pt x="56" y="16"/>
                  </a:lnTo>
                  <a:lnTo>
                    <a:pt x="58" y="14"/>
                  </a:lnTo>
                  <a:lnTo>
                    <a:pt x="58" y="12"/>
                  </a:lnTo>
                  <a:lnTo>
                    <a:pt x="56" y="8"/>
                  </a:lnTo>
                  <a:lnTo>
                    <a:pt x="54" y="6"/>
                  </a:lnTo>
                  <a:lnTo>
                    <a:pt x="48" y="4"/>
                  </a:lnTo>
                  <a:lnTo>
                    <a:pt x="32" y="2"/>
                  </a:lnTo>
                  <a:lnTo>
                    <a:pt x="18" y="0"/>
                  </a:lnTo>
                  <a:lnTo>
                    <a:pt x="12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507" name="Freeform 172"/>
            <p:cNvSpPr>
              <a:spLocks/>
            </p:cNvSpPr>
            <p:nvPr/>
          </p:nvSpPr>
          <p:spPr bwMode="gray">
            <a:xfrm>
              <a:off x="4021" y="1576"/>
              <a:ext cx="20" cy="28"/>
            </a:xfrm>
            <a:custGeom>
              <a:avLst/>
              <a:gdLst>
                <a:gd name="T0" fmla="*/ 16 w 20"/>
                <a:gd name="T1" fmla="*/ 0 h 28"/>
                <a:gd name="T2" fmla="*/ 14 w 20"/>
                <a:gd name="T3" fmla="*/ 0 h 28"/>
                <a:gd name="T4" fmla="*/ 12 w 20"/>
                <a:gd name="T5" fmla="*/ 2 h 28"/>
                <a:gd name="T6" fmla="*/ 10 w 20"/>
                <a:gd name="T7" fmla="*/ 6 h 28"/>
                <a:gd name="T8" fmla="*/ 6 w 20"/>
                <a:gd name="T9" fmla="*/ 10 h 28"/>
                <a:gd name="T10" fmla="*/ 2 w 20"/>
                <a:gd name="T11" fmla="*/ 14 h 28"/>
                <a:gd name="T12" fmla="*/ 0 w 20"/>
                <a:gd name="T13" fmla="*/ 18 h 28"/>
                <a:gd name="T14" fmla="*/ 0 w 20"/>
                <a:gd name="T15" fmla="*/ 24 h 28"/>
                <a:gd name="T16" fmla="*/ 2 w 20"/>
                <a:gd name="T17" fmla="*/ 28 h 28"/>
                <a:gd name="T18" fmla="*/ 4 w 20"/>
                <a:gd name="T19" fmla="*/ 28 h 28"/>
                <a:gd name="T20" fmla="*/ 6 w 20"/>
                <a:gd name="T21" fmla="*/ 28 h 28"/>
                <a:gd name="T22" fmla="*/ 8 w 20"/>
                <a:gd name="T23" fmla="*/ 28 h 28"/>
                <a:gd name="T24" fmla="*/ 10 w 20"/>
                <a:gd name="T25" fmla="*/ 28 h 28"/>
                <a:gd name="T26" fmla="*/ 14 w 20"/>
                <a:gd name="T27" fmla="*/ 26 h 28"/>
                <a:gd name="T28" fmla="*/ 16 w 20"/>
                <a:gd name="T29" fmla="*/ 22 h 28"/>
                <a:gd name="T30" fmla="*/ 18 w 20"/>
                <a:gd name="T31" fmla="*/ 16 h 28"/>
                <a:gd name="T32" fmla="*/ 20 w 20"/>
                <a:gd name="T33" fmla="*/ 14 h 28"/>
                <a:gd name="T34" fmla="*/ 20 w 20"/>
                <a:gd name="T35" fmla="*/ 12 h 28"/>
                <a:gd name="T36" fmla="*/ 20 w 20"/>
                <a:gd name="T37" fmla="*/ 8 h 28"/>
                <a:gd name="T38" fmla="*/ 20 w 20"/>
                <a:gd name="T39" fmla="*/ 6 h 28"/>
                <a:gd name="T40" fmla="*/ 20 w 20"/>
                <a:gd name="T41" fmla="*/ 2 h 28"/>
                <a:gd name="T42" fmla="*/ 18 w 20"/>
                <a:gd name="T43" fmla="*/ 0 h 28"/>
                <a:gd name="T44" fmla="*/ 16 w 20"/>
                <a:gd name="T45" fmla="*/ 0 h 2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20"/>
                <a:gd name="T70" fmla="*/ 0 h 28"/>
                <a:gd name="T71" fmla="*/ 20 w 20"/>
                <a:gd name="T72" fmla="*/ 28 h 2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20" h="28">
                  <a:moveTo>
                    <a:pt x="16" y="0"/>
                  </a:moveTo>
                  <a:lnTo>
                    <a:pt x="14" y="0"/>
                  </a:lnTo>
                  <a:lnTo>
                    <a:pt x="12" y="2"/>
                  </a:lnTo>
                  <a:lnTo>
                    <a:pt x="10" y="6"/>
                  </a:lnTo>
                  <a:lnTo>
                    <a:pt x="6" y="10"/>
                  </a:lnTo>
                  <a:lnTo>
                    <a:pt x="2" y="14"/>
                  </a:lnTo>
                  <a:lnTo>
                    <a:pt x="0" y="18"/>
                  </a:lnTo>
                  <a:lnTo>
                    <a:pt x="0" y="24"/>
                  </a:lnTo>
                  <a:lnTo>
                    <a:pt x="2" y="28"/>
                  </a:lnTo>
                  <a:lnTo>
                    <a:pt x="4" y="28"/>
                  </a:lnTo>
                  <a:lnTo>
                    <a:pt x="6" y="28"/>
                  </a:lnTo>
                  <a:lnTo>
                    <a:pt x="8" y="28"/>
                  </a:lnTo>
                  <a:lnTo>
                    <a:pt x="10" y="28"/>
                  </a:lnTo>
                  <a:lnTo>
                    <a:pt x="14" y="26"/>
                  </a:lnTo>
                  <a:lnTo>
                    <a:pt x="16" y="22"/>
                  </a:lnTo>
                  <a:lnTo>
                    <a:pt x="18" y="16"/>
                  </a:lnTo>
                  <a:lnTo>
                    <a:pt x="20" y="14"/>
                  </a:lnTo>
                  <a:lnTo>
                    <a:pt x="20" y="12"/>
                  </a:lnTo>
                  <a:lnTo>
                    <a:pt x="20" y="8"/>
                  </a:lnTo>
                  <a:lnTo>
                    <a:pt x="20" y="6"/>
                  </a:lnTo>
                  <a:lnTo>
                    <a:pt x="20" y="2"/>
                  </a:lnTo>
                  <a:lnTo>
                    <a:pt x="18" y="0"/>
                  </a:lnTo>
                  <a:lnTo>
                    <a:pt x="16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508" name="Freeform 173"/>
            <p:cNvSpPr>
              <a:spLocks/>
            </p:cNvSpPr>
            <p:nvPr/>
          </p:nvSpPr>
          <p:spPr bwMode="gray">
            <a:xfrm>
              <a:off x="4019" y="1596"/>
              <a:ext cx="114" cy="90"/>
            </a:xfrm>
            <a:custGeom>
              <a:avLst/>
              <a:gdLst>
                <a:gd name="T0" fmla="*/ 28 w 114"/>
                <a:gd name="T1" fmla="*/ 20 h 90"/>
                <a:gd name="T2" fmla="*/ 20 w 114"/>
                <a:gd name="T3" fmla="*/ 18 h 90"/>
                <a:gd name="T4" fmla="*/ 12 w 114"/>
                <a:gd name="T5" fmla="*/ 22 h 90"/>
                <a:gd name="T6" fmla="*/ 10 w 114"/>
                <a:gd name="T7" fmla="*/ 34 h 90"/>
                <a:gd name="T8" fmla="*/ 8 w 114"/>
                <a:gd name="T9" fmla="*/ 36 h 90"/>
                <a:gd name="T10" fmla="*/ 8 w 114"/>
                <a:gd name="T11" fmla="*/ 46 h 90"/>
                <a:gd name="T12" fmla="*/ 2 w 114"/>
                <a:gd name="T13" fmla="*/ 52 h 90"/>
                <a:gd name="T14" fmla="*/ 0 w 114"/>
                <a:gd name="T15" fmla="*/ 60 h 90"/>
                <a:gd name="T16" fmla="*/ 8 w 114"/>
                <a:gd name="T17" fmla="*/ 68 h 90"/>
                <a:gd name="T18" fmla="*/ 16 w 114"/>
                <a:gd name="T19" fmla="*/ 72 h 90"/>
                <a:gd name="T20" fmla="*/ 24 w 114"/>
                <a:gd name="T21" fmla="*/ 72 h 90"/>
                <a:gd name="T22" fmla="*/ 30 w 114"/>
                <a:gd name="T23" fmla="*/ 64 h 90"/>
                <a:gd name="T24" fmla="*/ 32 w 114"/>
                <a:gd name="T25" fmla="*/ 62 h 90"/>
                <a:gd name="T26" fmla="*/ 34 w 114"/>
                <a:gd name="T27" fmla="*/ 66 h 90"/>
                <a:gd name="T28" fmla="*/ 44 w 114"/>
                <a:gd name="T29" fmla="*/ 68 h 90"/>
                <a:gd name="T30" fmla="*/ 50 w 114"/>
                <a:gd name="T31" fmla="*/ 66 h 90"/>
                <a:gd name="T32" fmla="*/ 58 w 114"/>
                <a:gd name="T33" fmla="*/ 64 h 90"/>
                <a:gd name="T34" fmla="*/ 58 w 114"/>
                <a:gd name="T35" fmla="*/ 68 h 90"/>
                <a:gd name="T36" fmla="*/ 52 w 114"/>
                <a:gd name="T37" fmla="*/ 74 h 90"/>
                <a:gd name="T38" fmla="*/ 34 w 114"/>
                <a:gd name="T39" fmla="*/ 82 h 90"/>
                <a:gd name="T40" fmla="*/ 26 w 114"/>
                <a:gd name="T41" fmla="*/ 88 h 90"/>
                <a:gd name="T42" fmla="*/ 38 w 114"/>
                <a:gd name="T43" fmla="*/ 90 h 90"/>
                <a:gd name="T44" fmla="*/ 74 w 114"/>
                <a:gd name="T45" fmla="*/ 76 h 90"/>
                <a:gd name="T46" fmla="*/ 76 w 114"/>
                <a:gd name="T47" fmla="*/ 72 h 90"/>
                <a:gd name="T48" fmla="*/ 82 w 114"/>
                <a:gd name="T49" fmla="*/ 72 h 90"/>
                <a:gd name="T50" fmla="*/ 86 w 114"/>
                <a:gd name="T51" fmla="*/ 74 h 90"/>
                <a:gd name="T52" fmla="*/ 92 w 114"/>
                <a:gd name="T53" fmla="*/ 72 h 90"/>
                <a:gd name="T54" fmla="*/ 100 w 114"/>
                <a:gd name="T55" fmla="*/ 72 h 90"/>
                <a:gd name="T56" fmla="*/ 110 w 114"/>
                <a:gd name="T57" fmla="*/ 64 h 90"/>
                <a:gd name="T58" fmla="*/ 114 w 114"/>
                <a:gd name="T59" fmla="*/ 38 h 90"/>
                <a:gd name="T60" fmla="*/ 106 w 114"/>
                <a:gd name="T61" fmla="*/ 34 h 90"/>
                <a:gd name="T62" fmla="*/ 98 w 114"/>
                <a:gd name="T63" fmla="*/ 38 h 90"/>
                <a:gd name="T64" fmla="*/ 90 w 114"/>
                <a:gd name="T65" fmla="*/ 32 h 90"/>
                <a:gd name="T66" fmla="*/ 86 w 114"/>
                <a:gd name="T67" fmla="*/ 24 h 90"/>
                <a:gd name="T68" fmla="*/ 82 w 114"/>
                <a:gd name="T69" fmla="*/ 10 h 90"/>
                <a:gd name="T70" fmla="*/ 82 w 114"/>
                <a:gd name="T71" fmla="*/ 0 h 90"/>
                <a:gd name="T72" fmla="*/ 76 w 114"/>
                <a:gd name="T73" fmla="*/ 2 h 90"/>
                <a:gd name="T74" fmla="*/ 66 w 114"/>
                <a:gd name="T75" fmla="*/ 10 h 90"/>
                <a:gd name="T76" fmla="*/ 64 w 114"/>
                <a:gd name="T77" fmla="*/ 22 h 90"/>
                <a:gd name="T78" fmla="*/ 66 w 114"/>
                <a:gd name="T79" fmla="*/ 28 h 90"/>
                <a:gd name="T80" fmla="*/ 68 w 114"/>
                <a:gd name="T81" fmla="*/ 32 h 90"/>
                <a:gd name="T82" fmla="*/ 62 w 114"/>
                <a:gd name="T83" fmla="*/ 42 h 90"/>
                <a:gd name="T84" fmla="*/ 56 w 114"/>
                <a:gd name="T85" fmla="*/ 48 h 90"/>
                <a:gd name="T86" fmla="*/ 54 w 114"/>
                <a:gd name="T87" fmla="*/ 40 h 90"/>
                <a:gd name="T88" fmla="*/ 52 w 114"/>
                <a:gd name="T89" fmla="*/ 30 h 90"/>
                <a:gd name="T90" fmla="*/ 44 w 114"/>
                <a:gd name="T91" fmla="*/ 24 h 90"/>
                <a:gd name="T92" fmla="*/ 36 w 114"/>
                <a:gd name="T93" fmla="*/ 28 h 90"/>
                <a:gd name="T94" fmla="*/ 30 w 114"/>
                <a:gd name="T95" fmla="*/ 20 h 9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14"/>
                <a:gd name="T145" fmla="*/ 0 h 90"/>
                <a:gd name="T146" fmla="*/ 114 w 114"/>
                <a:gd name="T147" fmla="*/ 90 h 9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14" h="90">
                  <a:moveTo>
                    <a:pt x="30" y="20"/>
                  </a:moveTo>
                  <a:lnTo>
                    <a:pt x="30" y="20"/>
                  </a:lnTo>
                  <a:lnTo>
                    <a:pt x="28" y="20"/>
                  </a:lnTo>
                  <a:lnTo>
                    <a:pt x="26" y="18"/>
                  </a:lnTo>
                  <a:lnTo>
                    <a:pt x="22" y="18"/>
                  </a:lnTo>
                  <a:lnTo>
                    <a:pt x="20" y="18"/>
                  </a:lnTo>
                  <a:lnTo>
                    <a:pt x="16" y="18"/>
                  </a:lnTo>
                  <a:lnTo>
                    <a:pt x="14" y="20"/>
                  </a:lnTo>
                  <a:lnTo>
                    <a:pt x="12" y="22"/>
                  </a:lnTo>
                  <a:lnTo>
                    <a:pt x="10" y="28"/>
                  </a:lnTo>
                  <a:lnTo>
                    <a:pt x="10" y="34"/>
                  </a:lnTo>
                  <a:lnTo>
                    <a:pt x="8" y="34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8" y="46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2" y="52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0" y="60"/>
                  </a:lnTo>
                  <a:lnTo>
                    <a:pt x="4" y="62"/>
                  </a:lnTo>
                  <a:lnTo>
                    <a:pt x="8" y="66"/>
                  </a:lnTo>
                  <a:lnTo>
                    <a:pt x="8" y="68"/>
                  </a:lnTo>
                  <a:lnTo>
                    <a:pt x="10" y="70"/>
                  </a:lnTo>
                  <a:lnTo>
                    <a:pt x="12" y="72"/>
                  </a:lnTo>
                  <a:lnTo>
                    <a:pt x="16" y="72"/>
                  </a:lnTo>
                  <a:lnTo>
                    <a:pt x="22" y="72"/>
                  </a:lnTo>
                  <a:lnTo>
                    <a:pt x="24" y="72"/>
                  </a:lnTo>
                  <a:lnTo>
                    <a:pt x="26" y="70"/>
                  </a:lnTo>
                  <a:lnTo>
                    <a:pt x="30" y="68"/>
                  </a:lnTo>
                  <a:lnTo>
                    <a:pt x="30" y="64"/>
                  </a:lnTo>
                  <a:lnTo>
                    <a:pt x="32" y="60"/>
                  </a:lnTo>
                  <a:lnTo>
                    <a:pt x="32" y="62"/>
                  </a:lnTo>
                  <a:lnTo>
                    <a:pt x="32" y="64"/>
                  </a:lnTo>
                  <a:lnTo>
                    <a:pt x="34" y="66"/>
                  </a:lnTo>
                  <a:lnTo>
                    <a:pt x="36" y="68"/>
                  </a:lnTo>
                  <a:lnTo>
                    <a:pt x="40" y="68"/>
                  </a:lnTo>
                  <a:lnTo>
                    <a:pt x="44" y="68"/>
                  </a:lnTo>
                  <a:lnTo>
                    <a:pt x="46" y="68"/>
                  </a:lnTo>
                  <a:lnTo>
                    <a:pt x="48" y="66"/>
                  </a:lnTo>
                  <a:lnTo>
                    <a:pt x="50" y="66"/>
                  </a:lnTo>
                  <a:lnTo>
                    <a:pt x="52" y="64"/>
                  </a:lnTo>
                  <a:lnTo>
                    <a:pt x="54" y="64"/>
                  </a:lnTo>
                  <a:lnTo>
                    <a:pt x="58" y="64"/>
                  </a:lnTo>
                  <a:lnTo>
                    <a:pt x="60" y="66"/>
                  </a:lnTo>
                  <a:lnTo>
                    <a:pt x="58" y="68"/>
                  </a:lnTo>
                  <a:lnTo>
                    <a:pt x="56" y="72"/>
                  </a:lnTo>
                  <a:lnTo>
                    <a:pt x="54" y="72"/>
                  </a:lnTo>
                  <a:lnTo>
                    <a:pt x="52" y="74"/>
                  </a:lnTo>
                  <a:lnTo>
                    <a:pt x="46" y="76"/>
                  </a:lnTo>
                  <a:lnTo>
                    <a:pt x="40" y="78"/>
                  </a:lnTo>
                  <a:lnTo>
                    <a:pt x="34" y="82"/>
                  </a:lnTo>
                  <a:lnTo>
                    <a:pt x="30" y="84"/>
                  </a:lnTo>
                  <a:lnTo>
                    <a:pt x="26" y="86"/>
                  </a:lnTo>
                  <a:lnTo>
                    <a:pt x="26" y="88"/>
                  </a:lnTo>
                  <a:lnTo>
                    <a:pt x="28" y="88"/>
                  </a:lnTo>
                  <a:lnTo>
                    <a:pt x="32" y="88"/>
                  </a:lnTo>
                  <a:lnTo>
                    <a:pt x="38" y="90"/>
                  </a:lnTo>
                  <a:lnTo>
                    <a:pt x="52" y="88"/>
                  </a:lnTo>
                  <a:lnTo>
                    <a:pt x="64" y="80"/>
                  </a:lnTo>
                  <a:lnTo>
                    <a:pt x="74" y="76"/>
                  </a:lnTo>
                  <a:lnTo>
                    <a:pt x="74" y="74"/>
                  </a:lnTo>
                  <a:lnTo>
                    <a:pt x="76" y="72"/>
                  </a:lnTo>
                  <a:lnTo>
                    <a:pt x="78" y="70"/>
                  </a:lnTo>
                  <a:lnTo>
                    <a:pt x="80" y="70"/>
                  </a:lnTo>
                  <a:lnTo>
                    <a:pt x="82" y="72"/>
                  </a:lnTo>
                  <a:lnTo>
                    <a:pt x="84" y="74"/>
                  </a:lnTo>
                  <a:lnTo>
                    <a:pt x="86" y="74"/>
                  </a:lnTo>
                  <a:lnTo>
                    <a:pt x="90" y="74"/>
                  </a:lnTo>
                  <a:lnTo>
                    <a:pt x="92" y="70"/>
                  </a:lnTo>
                  <a:lnTo>
                    <a:pt x="92" y="72"/>
                  </a:lnTo>
                  <a:lnTo>
                    <a:pt x="94" y="72"/>
                  </a:lnTo>
                  <a:lnTo>
                    <a:pt x="98" y="72"/>
                  </a:lnTo>
                  <a:lnTo>
                    <a:pt x="100" y="72"/>
                  </a:lnTo>
                  <a:lnTo>
                    <a:pt x="104" y="72"/>
                  </a:lnTo>
                  <a:lnTo>
                    <a:pt x="108" y="68"/>
                  </a:lnTo>
                  <a:lnTo>
                    <a:pt x="110" y="64"/>
                  </a:lnTo>
                  <a:lnTo>
                    <a:pt x="112" y="56"/>
                  </a:lnTo>
                  <a:lnTo>
                    <a:pt x="114" y="46"/>
                  </a:lnTo>
                  <a:lnTo>
                    <a:pt x="114" y="38"/>
                  </a:lnTo>
                  <a:lnTo>
                    <a:pt x="108" y="34"/>
                  </a:lnTo>
                  <a:lnTo>
                    <a:pt x="106" y="34"/>
                  </a:lnTo>
                  <a:lnTo>
                    <a:pt x="104" y="36"/>
                  </a:lnTo>
                  <a:lnTo>
                    <a:pt x="100" y="38"/>
                  </a:lnTo>
                  <a:lnTo>
                    <a:pt x="98" y="38"/>
                  </a:lnTo>
                  <a:lnTo>
                    <a:pt x="94" y="38"/>
                  </a:lnTo>
                  <a:lnTo>
                    <a:pt x="92" y="36"/>
                  </a:lnTo>
                  <a:lnTo>
                    <a:pt x="90" y="32"/>
                  </a:lnTo>
                  <a:lnTo>
                    <a:pt x="90" y="30"/>
                  </a:lnTo>
                  <a:lnTo>
                    <a:pt x="88" y="28"/>
                  </a:lnTo>
                  <a:lnTo>
                    <a:pt x="86" y="24"/>
                  </a:lnTo>
                  <a:lnTo>
                    <a:pt x="84" y="16"/>
                  </a:lnTo>
                  <a:lnTo>
                    <a:pt x="84" y="14"/>
                  </a:lnTo>
                  <a:lnTo>
                    <a:pt x="82" y="10"/>
                  </a:lnTo>
                  <a:lnTo>
                    <a:pt x="82" y="4"/>
                  </a:lnTo>
                  <a:lnTo>
                    <a:pt x="82" y="2"/>
                  </a:lnTo>
                  <a:lnTo>
                    <a:pt x="82" y="0"/>
                  </a:lnTo>
                  <a:lnTo>
                    <a:pt x="80" y="0"/>
                  </a:lnTo>
                  <a:lnTo>
                    <a:pt x="76" y="2"/>
                  </a:lnTo>
                  <a:lnTo>
                    <a:pt x="72" y="4"/>
                  </a:lnTo>
                  <a:lnTo>
                    <a:pt x="68" y="6"/>
                  </a:lnTo>
                  <a:lnTo>
                    <a:pt x="66" y="10"/>
                  </a:lnTo>
                  <a:lnTo>
                    <a:pt x="64" y="14"/>
                  </a:lnTo>
                  <a:lnTo>
                    <a:pt x="66" y="20"/>
                  </a:lnTo>
                  <a:lnTo>
                    <a:pt x="64" y="22"/>
                  </a:lnTo>
                  <a:lnTo>
                    <a:pt x="64" y="24"/>
                  </a:lnTo>
                  <a:lnTo>
                    <a:pt x="66" y="28"/>
                  </a:lnTo>
                  <a:lnTo>
                    <a:pt x="70" y="30"/>
                  </a:lnTo>
                  <a:lnTo>
                    <a:pt x="68" y="32"/>
                  </a:lnTo>
                  <a:lnTo>
                    <a:pt x="66" y="36"/>
                  </a:lnTo>
                  <a:lnTo>
                    <a:pt x="64" y="38"/>
                  </a:lnTo>
                  <a:lnTo>
                    <a:pt x="62" y="42"/>
                  </a:lnTo>
                  <a:lnTo>
                    <a:pt x="60" y="46"/>
                  </a:lnTo>
                  <a:lnTo>
                    <a:pt x="58" y="48"/>
                  </a:lnTo>
                  <a:lnTo>
                    <a:pt x="56" y="48"/>
                  </a:lnTo>
                  <a:lnTo>
                    <a:pt x="56" y="46"/>
                  </a:lnTo>
                  <a:lnTo>
                    <a:pt x="54" y="44"/>
                  </a:lnTo>
                  <a:lnTo>
                    <a:pt x="54" y="40"/>
                  </a:lnTo>
                  <a:lnTo>
                    <a:pt x="54" y="38"/>
                  </a:lnTo>
                  <a:lnTo>
                    <a:pt x="54" y="34"/>
                  </a:lnTo>
                  <a:lnTo>
                    <a:pt x="52" y="30"/>
                  </a:lnTo>
                  <a:lnTo>
                    <a:pt x="50" y="26"/>
                  </a:lnTo>
                  <a:lnTo>
                    <a:pt x="46" y="24"/>
                  </a:lnTo>
                  <a:lnTo>
                    <a:pt x="44" y="24"/>
                  </a:lnTo>
                  <a:lnTo>
                    <a:pt x="40" y="26"/>
                  </a:lnTo>
                  <a:lnTo>
                    <a:pt x="38" y="26"/>
                  </a:lnTo>
                  <a:lnTo>
                    <a:pt x="36" y="28"/>
                  </a:lnTo>
                  <a:lnTo>
                    <a:pt x="34" y="28"/>
                  </a:lnTo>
                  <a:lnTo>
                    <a:pt x="32" y="26"/>
                  </a:lnTo>
                  <a:lnTo>
                    <a:pt x="30" y="2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509" name="Freeform 174"/>
            <p:cNvSpPr>
              <a:spLocks/>
            </p:cNvSpPr>
            <p:nvPr/>
          </p:nvSpPr>
          <p:spPr bwMode="gray">
            <a:xfrm>
              <a:off x="4199" y="1466"/>
              <a:ext cx="20" cy="48"/>
            </a:xfrm>
            <a:custGeom>
              <a:avLst/>
              <a:gdLst>
                <a:gd name="T0" fmla="*/ 10 w 20"/>
                <a:gd name="T1" fmla="*/ 8 h 48"/>
                <a:gd name="T2" fmla="*/ 10 w 20"/>
                <a:gd name="T3" fmla="*/ 8 h 48"/>
                <a:gd name="T4" fmla="*/ 8 w 20"/>
                <a:gd name="T5" fmla="*/ 6 h 48"/>
                <a:gd name="T6" fmla="*/ 8 w 20"/>
                <a:gd name="T7" fmla="*/ 4 h 48"/>
                <a:gd name="T8" fmla="*/ 6 w 20"/>
                <a:gd name="T9" fmla="*/ 2 h 48"/>
                <a:gd name="T10" fmla="*/ 6 w 20"/>
                <a:gd name="T11" fmla="*/ 0 h 48"/>
                <a:gd name="T12" fmla="*/ 4 w 20"/>
                <a:gd name="T13" fmla="*/ 0 h 48"/>
                <a:gd name="T14" fmla="*/ 4 w 20"/>
                <a:gd name="T15" fmla="*/ 0 h 48"/>
                <a:gd name="T16" fmla="*/ 2 w 20"/>
                <a:gd name="T17" fmla="*/ 2 h 48"/>
                <a:gd name="T18" fmla="*/ 2 w 20"/>
                <a:gd name="T19" fmla="*/ 6 h 48"/>
                <a:gd name="T20" fmla="*/ 2 w 20"/>
                <a:gd name="T21" fmla="*/ 12 h 48"/>
                <a:gd name="T22" fmla="*/ 0 w 20"/>
                <a:gd name="T23" fmla="*/ 22 h 48"/>
                <a:gd name="T24" fmla="*/ 0 w 20"/>
                <a:gd name="T25" fmla="*/ 22 h 48"/>
                <a:gd name="T26" fmla="*/ 2 w 20"/>
                <a:gd name="T27" fmla="*/ 26 h 48"/>
                <a:gd name="T28" fmla="*/ 2 w 20"/>
                <a:gd name="T29" fmla="*/ 28 h 48"/>
                <a:gd name="T30" fmla="*/ 2 w 20"/>
                <a:gd name="T31" fmla="*/ 34 h 48"/>
                <a:gd name="T32" fmla="*/ 4 w 20"/>
                <a:gd name="T33" fmla="*/ 38 h 48"/>
                <a:gd name="T34" fmla="*/ 8 w 20"/>
                <a:gd name="T35" fmla="*/ 42 h 48"/>
                <a:gd name="T36" fmla="*/ 12 w 20"/>
                <a:gd name="T37" fmla="*/ 46 h 48"/>
                <a:gd name="T38" fmla="*/ 18 w 20"/>
                <a:gd name="T39" fmla="*/ 48 h 48"/>
                <a:gd name="T40" fmla="*/ 18 w 20"/>
                <a:gd name="T41" fmla="*/ 48 h 48"/>
                <a:gd name="T42" fmla="*/ 18 w 20"/>
                <a:gd name="T43" fmla="*/ 46 h 48"/>
                <a:gd name="T44" fmla="*/ 20 w 20"/>
                <a:gd name="T45" fmla="*/ 46 h 48"/>
                <a:gd name="T46" fmla="*/ 20 w 20"/>
                <a:gd name="T47" fmla="*/ 44 h 48"/>
                <a:gd name="T48" fmla="*/ 20 w 20"/>
                <a:gd name="T49" fmla="*/ 42 h 48"/>
                <a:gd name="T50" fmla="*/ 20 w 20"/>
                <a:gd name="T51" fmla="*/ 38 h 48"/>
                <a:gd name="T52" fmla="*/ 18 w 20"/>
                <a:gd name="T53" fmla="*/ 32 h 48"/>
                <a:gd name="T54" fmla="*/ 10 w 20"/>
                <a:gd name="T55" fmla="*/ 8 h 4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20"/>
                <a:gd name="T85" fmla="*/ 0 h 48"/>
                <a:gd name="T86" fmla="*/ 20 w 20"/>
                <a:gd name="T87" fmla="*/ 48 h 48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20" h="48">
                  <a:moveTo>
                    <a:pt x="10" y="8"/>
                  </a:moveTo>
                  <a:lnTo>
                    <a:pt x="10" y="8"/>
                  </a:lnTo>
                  <a:lnTo>
                    <a:pt x="8" y="6"/>
                  </a:lnTo>
                  <a:lnTo>
                    <a:pt x="8" y="4"/>
                  </a:lnTo>
                  <a:lnTo>
                    <a:pt x="6" y="2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2" y="6"/>
                  </a:lnTo>
                  <a:lnTo>
                    <a:pt x="2" y="12"/>
                  </a:lnTo>
                  <a:lnTo>
                    <a:pt x="0" y="22"/>
                  </a:lnTo>
                  <a:lnTo>
                    <a:pt x="2" y="26"/>
                  </a:lnTo>
                  <a:lnTo>
                    <a:pt x="2" y="28"/>
                  </a:lnTo>
                  <a:lnTo>
                    <a:pt x="2" y="34"/>
                  </a:lnTo>
                  <a:lnTo>
                    <a:pt x="4" y="38"/>
                  </a:lnTo>
                  <a:lnTo>
                    <a:pt x="8" y="42"/>
                  </a:lnTo>
                  <a:lnTo>
                    <a:pt x="12" y="46"/>
                  </a:lnTo>
                  <a:lnTo>
                    <a:pt x="18" y="48"/>
                  </a:lnTo>
                  <a:lnTo>
                    <a:pt x="18" y="46"/>
                  </a:lnTo>
                  <a:lnTo>
                    <a:pt x="20" y="46"/>
                  </a:lnTo>
                  <a:lnTo>
                    <a:pt x="20" y="44"/>
                  </a:lnTo>
                  <a:lnTo>
                    <a:pt x="20" y="42"/>
                  </a:lnTo>
                  <a:lnTo>
                    <a:pt x="20" y="38"/>
                  </a:lnTo>
                  <a:lnTo>
                    <a:pt x="18" y="32"/>
                  </a:lnTo>
                  <a:lnTo>
                    <a:pt x="10" y="8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510" name="Freeform 175"/>
            <p:cNvSpPr>
              <a:spLocks/>
            </p:cNvSpPr>
            <p:nvPr/>
          </p:nvSpPr>
          <p:spPr bwMode="gray">
            <a:xfrm>
              <a:off x="4149" y="1534"/>
              <a:ext cx="74" cy="90"/>
            </a:xfrm>
            <a:custGeom>
              <a:avLst/>
              <a:gdLst>
                <a:gd name="T0" fmla="*/ 16 w 74"/>
                <a:gd name="T1" fmla="*/ 10 h 90"/>
                <a:gd name="T2" fmla="*/ 12 w 74"/>
                <a:gd name="T3" fmla="*/ 8 h 90"/>
                <a:gd name="T4" fmla="*/ 8 w 74"/>
                <a:gd name="T5" fmla="*/ 6 h 90"/>
                <a:gd name="T6" fmla="*/ 2 w 74"/>
                <a:gd name="T7" fmla="*/ 6 h 90"/>
                <a:gd name="T8" fmla="*/ 0 w 74"/>
                <a:gd name="T9" fmla="*/ 10 h 90"/>
                <a:gd name="T10" fmla="*/ 2 w 74"/>
                <a:gd name="T11" fmla="*/ 22 h 90"/>
                <a:gd name="T12" fmla="*/ 4 w 74"/>
                <a:gd name="T13" fmla="*/ 24 h 90"/>
                <a:gd name="T14" fmla="*/ 8 w 74"/>
                <a:gd name="T15" fmla="*/ 34 h 90"/>
                <a:gd name="T16" fmla="*/ 14 w 74"/>
                <a:gd name="T17" fmla="*/ 44 h 90"/>
                <a:gd name="T18" fmla="*/ 16 w 74"/>
                <a:gd name="T19" fmla="*/ 50 h 90"/>
                <a:gd name="T20" fmla="*/ 22 w 74"/>
                <a:gd name="T21" fmla="*/ 50 h 90"/>
                <a:gd name="T22" fmla="*/ 32 w 74"/>
                <a:gd name="T23" fmla="*/ 52 h 90"/>
                <a:gd name="T24" fmla="*/ 36 w 74"/>
                <a:gd name="T25" fmla="*/ 58 h 90"/>
                <a:gd name="T26" fmla="*/ 38 w 74"/>
                <a:gd name="T27" fmla="*/ 70 h 90"/>
                <a:gd name="T28" fmla="*/ 42 w 74"/>
                <a:gd name="T29" fmla="*/ 82 h 90"/>
                <a:gd name="T30" fmla="*/ 52 w 74"/>
                <a:gd name="T31" fmla="*/ 88 h 90"/>
                <a:gd name="T32" fmla="*/ 64 w 74"/>
                <a:gd name="T33" fmla="*/ 90 h 90"/>
                <a:gd name="T34" fmla="*/ 72 w 74"/>
                <a:gd name="T35" fmla="*/ 84 h 90"/>
                <a:gd name="T36" fmla="*/ 74 w 74"/>
                <a:gd name="T37" fmla="*/ 82 h 90"/>
                <a:gd name="T38" fmla="*/ 72 w 74"/>
                <a:gd name="T39" fmla="*/ 84 h 90"/>
                <a:gd name="T40" fmla="*/ 68 w 74"/>
                <a:gd name="T41" fmla="*/ 86 h 90"/>
                <a:gd name="T42" fmla="*/ 64 w 74"/>
                <a:gd name="T43" fmla="*/ 86 h 90"/>
                <a:gd name="T44" fmla="*/ 64 w 74"/>
                <a:gd name="T45" fmla="*/ 82 h 90"/>
                <a:gd name="T46" fmla="*/ 62 w 74"/>
                <a:gd name="T47" fmla="*/ 58 h 90"/>
                <a:gd name="T48" fmla="*/ 58 w 74"/>
                <a:gd name="T49" fmla="*/ 42 h 90"/>
                <a:gd name="T50" fmla="*/ 66 w 74"/>
                <a:gd name="T51" fmla="*/ 26 h 90"/>
                <a:gd name="T52" fmla="*/ 66 w 74"/>
                <a:gd name="T53" fmla="*/ 8 h 90"/>
                <a:gd name="T54" fmla="*/ 60 w 74"/>
                <a:gd name="T55" fmla="*/ 4 h 90"/>
                <a:gd name="T56" fmla="*/ 54 w 74"/>
                <a:gd name="T57" fmla="*/ 2 h 90"/>
                <a:gd name="T58" fmla="*/ 44 w 74"/>
                <a:gd name="T59" fmla="*/ 0 h 90"/>
                <a:gd name="T60" fmla="*/ 38 w 74"/>
                <a:gd name="T61" fmla="*/ 0 h 90"/>
                <a:gd name="T62" fmla="*/ 36 w 74"/>
                <a:gd name="T63" fmla="*/ 6 h 90"/>
                <a:gd name="T64" fmla="*/ 40 w 74"/>
                <a:gd name="T65" fmla="*/ 24 h 90"/>
                <a:gd name="T66" fmla="*/ 44 w 74"/>
                <a:gd name="T67" fmla="*/ 38 h 90"/>
                <a:gd name="T68" fmla="*/ 32 w 74"/>
                <a:gd name="T69" fmla="*/ 32 h 90"/>
                <a:gd name="T70" fmla="*/ 20 w 74"/>
                <a:gd name="T71" fmla="*/ 24 h 90"/>
                <a:gd name="T72" fmla="*/ 16 w 74"/>
                <a:gd name="T73" fmla="*/ 10 h 9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74"/>
                <a:gd name="T112" fmla="*/ 0 h 90"/>
                <a:gd name="T113" fmla="*/ 74 w 74"/>
                <a:gd name="T114" fmla="*/ 90 h 9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74" h="90">
                  <a:moveTo>
                    <a:pt x="16" y="10"/>
                  </a:moveTo>
                  <a:lnTo>
                    <a:pt x="16" y="10"/>
                  </a:lnTo>
                  <a:lnTo>
                    <a:pt x="14" y="10"/>
                  </a:lnTo>
                  <a:lnTo>
                    <a:pt x="12" y="8"/>
                  </a:lnTo>
                  <a:lnTo>
                    <a:pt x="10" y="6"/>
                  </a:lnTo>
                  <a:lnTo>
                    <a:pt x="8" y="6"/>
                  </a:lnTo>
                  <a:lnTo>
                    <a:pt x="4" y="6"/>
                  </a:lnTo>
                  <a:lnTo>
                    <a:pt x="2" y="6"/>
                  </a:lnTo>
                  <a:lnTo>
                    <a:pt x="2" y="8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2" y="22"/>
                  </a:lnTo>
                  <a:lnTo>
                    <a:pt x="4" y="24"/>
                  </a:lnTo>
                  <a:lnTo>
                    <a:pt x="6" y="28"/>
                  </a:lnTo>
                  <a:lnTo>
                    <a:pt x="8" y="34"/>
                  </a:lnTo>
                  <a:lnTo>
                    <a:pt x="12" y="38"/>
                  </a:lnTo>
                  <a:lnTo>
                    <a:pt x="14" y="44"/>
                  </a:lnTo>
                  <a:lnTo>
                    <a:pt x="16" y="50"/>
                  </a:lnTo>
                  <a:lnTo>
                    <a:pt x="20" y="50"/>
                  </a:lnTo>
                  <a:lnTo>
                    <a:pt x="22" y="50"/>
                  </a:lnTo>
                  <a:lnTo>
                    <a:pt x="28" y="50"/>
                  </a:lnTo>
                  <a:lnTo>
                    <a:pt x="32" y="52"/>
                  </a:lnTo>
                  <a:lnTo>
                    <a:pt x="34" y="54"/>
                  </a:lnTo>
                  <a:lnTo>
                    <a:pt x="36" y="58"/>
                  </a:lnTo>
                  <a:lnTo>
                    <a:pt x="38" y="64"/>
                  </a:lnTo>
                  <a:lnTo>
                    <a:pt x="38" y="70"/>
                  </a:lnTo>
                  <a:lnTo>
                    <a:pt x="40" y="76"/>
                  </a:lnTo>
                  <a:lnTo>
                    <a:pt x="42" y="82"/>
                  </a:lnTo>
                  <a:lnTo>
                    <a:pt x="48" y="86"/>
                  </a:lnTo>
                  <a:lnTo>
                    <a:pt x="52" y="88"/>
                  </a:lnTo>
                  <a:lnTo>
                    <a:pt x="58" y="90"/>
                  </a:lnTo>
                  <a:lnTo>
                    <a:pt x="64" y="90"/>
                  </a:lnTo>
                  <a:lnTo>
                    <a:pt x="68" y="86"/>
                  </a:lnTo>
                  <a:lnTo>
                    <a:pt x="72" y="84"/>
                  </a:lnTo>
                  <a:lnTo>
                    <a:pt x="74" y="84"/>
                  </a:lnTo>
                  <a:lnTo>
                    <a:pt x="74" y="82"/>
                  </a:lnTo>
                  <a:lnTo>
                    <a:pt x="72" y="84"/>
                  </a:lnTo>
                  <a:lnTo>
                    <a:pt x="70" y="84"/>
                  </a:lnTo>
                  <a:lnTo>
                    <a:pt x="68" y="86"/>
                  </a:lnTo>
                  <a:lnTo>
                    <a:pt x="66" y="86"/>
                  </a:lnTo>
                  <a:lnTo>
                    <a:pt x="64" y="86"/>
                  </a:lnTo>
                  <a:lnTo>
                    <a:pt x="64" y="82"/>
                  </a:lnTo>
                  <a:lnTo>
                    <a:pt x="64" y="72"/>
                  </a:lnTo>
                  <a:lnTo>
                    <a:pt x="62" y="58"/>
                  </a:lnTo>
                  <a:lnTo>
                    <a:pt x="56" y="44"/>
                  </a:lnTo>
                  <a:lnTo>
                    <a:pt x="58" y="42"/>
                  </a:lnTo>
                  <a:lnTo>
                    <a:pt x="62" y="34"/>
                  </a:lnTo>
                  <a:lnTo>
                    <a:pt x="66" y="26"/>
                  </a:lnTo>
                  <a:lnTo>
                    <a:pt x="68" y="16"/>
                  </a:lnTo>
                  <a:lnTo>
                    <a:pt x="66" y="8"/>
                  </a:lnTo>
                  <a:lnTo>
                    <a:pt x="60" y="4"/>
                  </a:lnTo>
                  <a:lnTo>
                    <a:pt x="56" y="2"/>
                  </a:lnTo>
                  <a:lnTo>
                    <a:pt x="54" y="2"/>
                  </a:lnTo>
                  <a:lnTo>
                    <a:pt x="50" y="0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38" y="0"/>
                  </a:lnTo>
                  <a:lnTo>
                    <a:pt x="36" y="2"/>
                  </a:lnTo>
                  <a:lnTo>
                    <a:pt x="36" y="6"/>
                  </a:lnTo>
                  <a:lnTo>
                    <a:pt x="38" y="14"/>
                  </a:lnTo>
                  <a:lnTo>
                    <a:pt x="40" y="24"/>
                  </a:lnTo>
                  <a:lnTo>
                    <a:pt x="44" y="32"/>
                  </a:lnTo>
                  <a:lnTo>
                    <a:pt x="44" y="38"/>
                  </a:lnTo>
                  <a:lnTo>
                    <a:pt x="38" y="38"/>
                  </a:lnTo>
                  <a:lnTo>
                    <a:pt x="32" y="32"/>
                  </a:lnTo>
                  <a:lnTo>
                    <a:pt x="26" y="28"/>
                  </a:lnTo>
                  <a:lnTo>
                    <a:pt x="20" y="24"/>
                  </a:lnTo>
                  <a:lnTo>
                    <a:pt x="16" y="18"/>
                  </a:lnTo>
                  <a:lnTo>
                    <a:pt x="16" y="1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511" name="Freeform 176"/>
            <p:cNvSpPr>
              <a:spLocks/>
            </p:cNvSpPr>
            <p:nvPr/>
          </p:nvSpPr>
          <p:spPr bwMode="gray">
            <a:xfrm>
              <a:off x="4225" y="1592"/>
              <a:ext cx="44" cy="46"/>
            </a:xfrm>
            <a:custGeom>
              <a:avLst/>
              <a:gdLst>
                <a:gd name="T0" fmla="*/ 10 w 44"/>
                <a:gd name="T1" fmla="*/ 2 h 46"/>
                <a:gd name="T2" fmla="*/ 10 w 44"/>
                <a:gd name="T3" fmla="*/ 2 h 46"/>
                <a:gd name="T4" fmla="*/ 10 w 44"/>
                <a:gd name="T5" fmla="*/ 2 h 46"/>
                <a:gd name="T6" fmla="*/ 8 w 44"/>
                <a:gd name="T7" fmla="*/ 0 h 46"/>
                <a:gd name="T8" fmla="*/ 6 w 44"/>
                <a:gd name="T9" fmla="*/ 0 h 46"/>
                <a:gd name="T10" fmla="*/ 4 w 44"/>
                <a:gd name="T11" fmla="*/ 0 h 46"/>
                <a:gd name="T12" fmla="*/ 4 w 44"/>
                <a:gd name="T13" fmla="*/ 0 h 46"/>
                <a:gd name="T14" fmla="*/ 2 w 44"/>
                <a:gd name="T15" fmla="*/ 2 h 46"/>
                <a:gd name="T16" fmla="*/ 2 w 44"/>
                <a:gd name="T17" fmla="*/ 4 h 46"/>
                <a:gd name="T18" fmla="*/ 4 w 44"/>
                <a:gd name="T19" fmla="*/ 8 h 46"/>
                <a:gd name="T20" fmla="*/ 6 w 44"/>
                <a:gd name="T21" fmla="*/ 12 h 46"/>
                <a:gd name="T22" fmla="*/ 6 w 44"/>
                <a:gd name="T23" fmla="*/ 14 h 46"/>
                <a:gd name="T24" fmla="*/ 4 w 44"/>
                <a:gd name="T25" fmla="*/ 18 h 46"/>
                <a:gd name="T26" fmla="*/ 4 w 44"/>
                <a:gd name="T27" fmla="*/ 22 h 46"/>
                <a:gd name="T28" fmla="*/ 4 w 44"/>
                <a:gd name="T29" fmla="*/ 28 h 46"/>
                <a:gd name="T30" fmla="*/ 2 w 44"/>
                <a:gd name="T31" fmla="*/ 34 h 46"/>
                <a:gd name="T32" fmla="*/ 0 w 44"/>
                <a:gd name="T33" fmla="*/ 38 h 46"/>
                <a:gd name="T34" fmla="*/ 16 w 44"/>
                <a:gd name="T35" fmla="*/ 34 h 46"/>
                <a:gd name="T36" fmla="*/ 24 w 44"/>
                <a:gd name="T37" fmla="*/ 46 h 46"/>
                <a:gd name="T38" fmla="*/ 24 w 44"/>
                <a:gd name="T39" fmla="*/ 44 h 46"/>
                <a:gd name="T40" fmla="*/ 28 w 44"/>
                <a:gd name="T41" fmla="*/ 44 h 46"/>
                <a:gd name="T42" fmla="*/ 32 w 44"/>
                <a:gd name="T43" fmla="*/ 42 h 46"/>
                <a:gd name="T44" fmla="*/ 36 w 44"/>
                <a:gd name="T45" fmla="*/ 40 h 46"/>
                <a:gd name="T46" fmla="*/ 40 w 44"/>
                <a:gd name="T47" fmla="*/ 36 h 46"/>
                <a:gd name="T48" fmla="*/ 40 w 44"/>
                <a:gd name="T49" fmla="*/ 36 h 46"/>
                <a:gd name="T50" fmla="*/ 42 w 44"/>
                <a:gd name="T51" fmla="*/ 32 h 46"/>
                <a:gd name="T52" fmla="*/ 42 w 44"/>
                <a:gd name="T53" fmla="*/ 28 h 46"/>
                <a:gd name="T54" fmla="*/ 44 w 44"/>
                <a:gd name="T55" fmla="*/ 24 h 46"/>
                <a:gd name="T56" fmla="*/ 42 w 44"/>
                <a:gd name="T57" fmla="*/ 18 h 46"/>
                <a:gd name="T58" fmla="*/ 40 w 44"/>
                <a:gd name="T59" fmla="*/ 12 h 46"/>
                <a:gd name="T60" fmla="*/ 38 w 44"/>
                <a:gd name="T61" fmla="*/ 12 h 46"/>
                <a:gd name="T62" fmla="*/ 36 w 44"/>
                <a:gd name="T63" fmla="*/ 10 h 46"/>
                <a:gd name="T64" fmla="*/ 34 w 44"/>
                <a:gd name="T65" fmla="*/ 6 h 46"/>
                <a:gd name="T66" fmla="*/ 30 w 44"/>
                <a:gd name="T67" fmla="*/ 4 h 46"/>
                <a:gd name="T68" fmla="*/ 26 w 44"/>
                <a:gd name="T69" fmla="*/ 0 h 46"/>
                <a:gd name="T70" fmla="*/ 22 w 44"/>
                <a:gd name="T71" fmla="*/ 0 h 46"/>
                <a:gd name="T72" fmla="*/ 16 w 44"/>
                <a:gd name="T73" fmla="*/ 0 h 46"/>
                <a:gd name="T74" fmla="*/ 10 w 44"/>
                <a:gd name="T75" fmla="*/ 2 h 4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44"/>
                <a:gd name="T115" fmla="*/ 0 h 46"/>
                <a:gd name="T116" fmla="*/ 44 w 44"/>
                <a:gd name="T117" fmla="*/ 46 h 4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44" h="46">
                  <a:moveTo>
                    <a:pt x="10" y="2"/>
                  </a:moveTo>
                  <a:lnTo>
                    <a:pt x="10" y="2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2" y="4"/>
                  </a:lnTo>
                  <a:lnTo>
                    <a:pt x="4" y="8"/>
                  </a:lnTo>
                  <a:lnTo>
                    <a:pt x="6" y="12"/>
                  </a:lnTo>
                  <a:lnTo>
                    <a:pt x="6" y="14"/>
                  </a:lnTo>
                  <a:lnTo>
                    <a:pt x="4" y="18"/>
                  </a:lnTo>
                  <a:lnTo>
                    <a:pt x="4" y="22"/>
                  </a:lnTo>
                  <a:lnTo>
                    <a:pt x="4" y="28"/>
                  </a:lnTo>
                  <a:lnTo>
                    <a:pt x="2" y="34"/>
                  </a:lnTo>
                  <a:lnTo>
                    <a:pt x="0" y="38"/>
                  </a:lnTo>
                  <a:lnTo>
                    <a:pt x="16" y="34"/>
                  </a:lnTo>
                  <a:lnTo>
                    <a:pt x="24" y="46"/>
                  </a:lnTo>
                  <a:lnTo>
                    <a:pt x="24" y="44"/>
                  </a:lnTo>
                  <a:lnTo>
                    <a:pt x="28" y="44"/>
                  </a:lnTo>
                  <a:lnTo>
                    <a:pt x="32" y="42"/>
                  </a:lnTo>
                  <a:lnTo>
                    <a:pt x="36" y="40"/>
                  </a:lnTo>
                  <a:lnTo>
                    <a:pt x="40" y="36"/>
                  </a:lnTo>
                  <a:lnTo>
                    <a:pt x="42" y="32"/>
                  </a:lnTo>
                  <a:lnTo>
                    <a:pt x="42" y="28"/>
                  </a:lnTo>
                  <a:lnTo>
                    <a:pt x="44" y="24"/>
                  </a:lnTo>
                  <a:lnTo>
                    <a:pt x="42" y="18"/>
                  </a:lnTo>
                  <a:lnTo>
                    <a:pt x="40" y="12"/>
                  </a:lnTo>
                  <a:lnTo>
                    <a:pt x="38" y="12"/>
                  </a:lnTo>
                  <a:lnTo>
                    <a:pt x="36" y="10"/>
                  </a:lnTo>
                  <a:lnTo>
                    <a:pt x="34" y="6"/>
                  </a:lnTo>
                  <a:lnTo>
                    <a:pt x="30" y="4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16" y="0"/>
                  </a:lnTo>
                  <a:lnTo>
                    <a:pt x="10" y="2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512" name="Freeform 177"/>
            <p:cNvSpPr>
              <a:spLocks/>
            </p:cNvSpPr>
            <p:nvPr/>
          </p:nvSpPr>
          <p:spPr bwMode="gray">
            <a:xfrm>
              <a:off x="4275" y="1574"/>
              <a:ext cx="168" cy="98"/>
            </a:xfrm>
            <a:custGeom>
              <a:avLst/>
              <a:gdLst>
                <a:gd name="T0" fmla="*/ 10 w 168"/>
                <a:gd name="T1" fmla="*/ 2 h 98"/>
                <a:gd name="T2" fmla="*/ 4 w 168"/>
                <a:gd name="T3" fmla="*/ 0 h 98"/>
                <a:gd name="T4" fmla="*/ 0 w 168"/>
                <a:gd name="T5" fmla="*/ 6 h 98"/>
                <a:gd name="T6" fmla="*/ 4 w 168"/>
                <a:gd name="T7" fmla="*/ 24 h 98"/>
                <a:gd name="T8" fmla="*/ 6 w 168"/>
                <a:gd name="T9" fmla="*/ 28 h 98"/>
                <a:gd name="T10" fmla="*/ 12 w 168"/>
                <a:gd name="T11" fmla="*/ 32 h 98"/>
                <a:gd name="T12" fmla="*/ 26 w 168"/>
                <a:gd name="T13" fmla="*/ 26 h 98"/>
                <a:gd name="T14" fmla="*/ 30 w 168"/>
                <a:gd name="T15" fmla="*/ 24 h 98"/>
                <a:gd name="T16" fmla="*/ 34 w 168"/>
                <a:gd name="T17" fmla="*/ 24 h 98"/>
                <a:gd name="T18" fmla="*/ 38 w 168"/>
                <a:gd name="T19" fmla="*/ 38 h 98"/>
                <a:gd name="T20" fmla="*/ 44 w 168"/>
                <a:gd name="T21" fmla="*/ 72 h 98"/>
                <a:gd name="T22" fmla="*/ 40 w 168"/>
                <a:gd name="T23" fmla="*/ 72 h 98"/>
                <a:gd name="T24" fmla="*/ 38 w 168"/>
                <a:gd name="T25" fmla="*/ 80 h 98"/>
                <a:gd name="T26" fmla="*/ 48 w 168"/>
                <a:gd name="T27" fmla="*/ 88 h 98"/>
                <a:gd name="T28" fmla="*/ 56 w 168"/>
                <a:gd name="T29" fmla="*/ 86 h 98"/>
                <a:gd name="T30" fmla="*/ 58 w 168"/>
                <a:gd name="T31" fmla="*/ 84 h 98"/>
                <a:gd name="T32" fmla="*/ 68 w 168"/>
                <a:gd name="T33" fmla="*/ 86 h 98"/>
                <a:gd name="T34" fmla="*/ 82 w 168"/>
                <a:gd name="T35" fmla="*/ 94 h 98"/>
                <a:gd name="T36" fmla="*/ 118 w 168"/>
                <a:gd name="T37" fmla="*/ 96 h 98"/>
                <a:gd name="T38" fmla="*/ 118 w 168"/>
                <a:gd name="T39" fmla="*/ 92 h 98"/>
                <a:gd name="T40" fmla="*/ 122 w 168"/>
                <a:gd name="T41" fmla="*/ 86 h 98"/>
                <a:gd name="T42" fmla="*/ 134 w 168"/>
                <a:gd name="T43" fmla="*/ 88 h 98"/>
                <a:gd name="T44" fmla="*/ 142 w 168"/>
                <a:gd name="T45" fmla="*/ 92 h 98"/>
                <a:gd name="T46" fmla="*/ 150 w 168"/>
                <a:gd name="T47" fmla="*/ 90 h 98"/>
                <a:gd name="T48" fmla="*/ 154 w 168"/>
                <a:gd name="T49" fmla="*/ 82 h 98"/>
                <a:gd name="T50" fmla="*/ 156 w 168"/>
                <a:gd name="T51" fmla="*/ 76 h 98"/>
                <a:gd name="T52" fmla="*/ 164 w 168"/>
                <a:gd name="T53" fmla="*/ 72 h 98"/>
                <a:gd name="T54" fmla="*/ 164 w 168"/>
                <a:gd name="T55" fmla="*/ 66 h 98"/>
                <a:gd name="T56" fmla="*/ 168 w 168"/>
                <a:gd name="T57" fmla="*/ 62 h 98"/>
                <a:gd name="T58" fmla="*/ 166 w 168"/>
                <a:gd name="T59" fmla="*/ 56 h 98"/>
                <a:gd name="T60" fmla="*/ 150 w 168"/>
                <a:gd name="T61" fmla="*/ 50 h 98"/>
                <a:gd name="T62" fmla="*/ 138 w 168"/>
                <a:gd name="T63" fmla="*/ 48 h 98"/>
                <a:gd name="T64" fmla="*/ 124 w 168"/>
                <a:gd name="T65" fmla="*/ 44 h 98"/>
                <a:gd name="T66" fmla="*/ 110 w 168"/>
                <a:gd name="T67" fmla="*/ 46 h 98"/>
                <a:gd name="T68" fmla="*/ 100 w 168"/>
                <a:gd name="T69" fmla="*/ 50 h 98"/>
                <a:gd name="T70" fmla="*/ 82 w 168"/>
                <a:gd name="T71" fmla="*/ 44 h 98"/>
                <a:gd name="T72" fmla="*/ 60 w 168"/>
                <a:gd name="T73" fmla="*/ 30 h 98"/>
                <a:gd name="T74" fmla="*/ 52 w 168"/>
                <a:gd name="T75" fmla="*/ 24 h 98"/>
                <a:gd name="T76" fmla="*/ 50 w 168"/>
                <a:gd name="T77" fmla="*/ 20 h 98"/>
                <a:gd name="T78" fmla="*/ 50 w 168"/>
                <a:gd name="T79" fmla="*/ 16 h 98"/>
                <a:gd name="T80" fmla="*/ 48 w 168"/>
                <a:gd name="T81" fmla="*/ 10 h 98"/>
                <a:gd name="T82" fmla="*/ 40 w 168"/>
                <a:gd name="T83" fmla="*/ 10 h 98"/>
                <a:gd name="T84" fmla="*/ 36 w 168"/>
                <a:gd name="T85" fmla="*/ 14 h 98"/>
                <a:gd name="T86" fmla="*/ 28 w 168"/>
                <a:gd name="T87" fmla="*/ 12 h 98"/>
                <a:gd name="T88" fmla="*/ 24 w 168"/>
                <a:gd name="T89" fmla="*/ 4 h 98"/>
                <a:gd name="T90" fmla="*/ 12 w 168"/>
                <a:gd name="T91" fmla="*/ 2 h 9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68"/>
                <a:gd name="T139" fmla="*/ 0 h 98"/>
                <a:gd name="T140" fmla="*/ 168 w 168"/>
                <a:gd name="T141" fmla="*/ 98 h 9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68" h="98">
                  <a:moveTo>
                    <a:pt x="12" y="2"/>
                  </a:moveTo>
                  <a:lnTo>
                    <a:pt x="12" y="2"/>
                  </a:lnTo>
                  <a:lnTo>
                    <a:pt x="10" y="2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6"/>
                  </a:lnTo>
                  <a:lnTo>
                    <a:pt x="0" y="10"/>
                  </a:lnTo>
                  <a:lnTo>
                    <a:pt x="2" y="16"/>
                  </a:lnTo>
                  <a:lnTo>
                    <a:pt x="4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6" y="30"/>
                  </a:lnTo>
                  <a:lnTo>
                    <a:pt x="8" y="32"/>
                  </a:lnTo>
                  <a:lnTo>
                    <a:pt x="12" y="32"/>
                  </a:lnTo>
                  <a:lnTo>
                    <a:pt x="16" y="32"/>
                  </a:lnTo>
                  <a:lnTo>
                    <a:pt x="20" y="30"/>
                  </a:lnTo>
                  <a:lnTo>
                    <a:pt x="26" y="26"/>
                  </a:lnTo>
                  <a:lnTo>
                    <a:pt x="28" y="26"/>
                  </a:lnTo>
                  <a:lnTo>
                    <a:pt x="28" y="24"/>
                  </a:lnTo>
                  <a:lnTo>
                    <a:pt x="30" y="24"/>
                  </a:lnTo>
                  <a:lnTo>
                    <a:pt x="32" y="24"/>
                  </a:lnTo>
                  <a:lnTo>
                    <a:pt x="34" y="24"/>
                  </a:lnTo>
                  <a:lnTo>
                    <a:pt x="36" y="28"/>
                  </a:lnTo>
                  <a:lnTo>
                    <a:pt x="36" y="32"/>
                  </a:lnTo>
                  <a:lnTo>
                    <a:pt x="38" y="38"/>
                  </a:lnTo>
                  <a:lnTo>
                    <a:pt x="38" y="48"/>
                  </a:lnTo>
                  <a:lnTo>
                    <a:pt x="44" y="72"/>
                  </a:lnTo>
                  <a:lnTo>
                    <a:pt x="42" y="72"/>
                  </a:lnTo>
                  <a:lnTo>
                    <a:pt x="40" y="72"/>
                  </a:lnTo>
                  <a:lnTo>
                    <a:pt x="38" y="74"/>
                  </a:lnTo>
                  <a:lnTo>
                    <a:pt x="38" y="76"/>
                  </a:lnTo>
                  <a:lnTo>
                    <a:pt x="38" y="80"/>
                  </a:lnTo>
                  <a:lnTo>
                    <a:pt x="40" y="84"/>
                  </a:lnTo>
                  <a:lnTo>
                    <a:pt x="44" y="88"/>
                  </a:lnTo>
                  <a:lnTo>
                    <a:pt x="48" y="88"/>
                  </a:lnTo>
                  <a:lnTo>
                    <a:pt x="50" y="88"/>
                  </a:lnTo>
                  <a:lnTo>
                    <a:pt x="54" y="88"/>
                  </a:lnTo>
                  <a:lnTo>
                    <a:pt x="56" y="86"/>
                  </a:lnTo>
                  <a:lnTo>
                    <a:pt x="58" y="84"/>
                  </a:lnTo>
                  <a:lnTo>
                    <a:pt x="62" y="84"/>
                  </a:lnTo>
                  <a:lnTo>
                    <a:pt x="64" y="84"/>
                  </a:lnTo>
                  <a:lnTo>
                    <a:pt x="68" y="86"/>
                  </a:lnTo>
                  <a:lnTo>
                    <a:pt x="72" y="90"/>
                  </a:lnTo>
                  <a:lnTo>
                    <a:pt x="74" y="92"/>
                  </a:lnTo>
                  <a:lnTo>
                    <a:pt x="82" y="94"/>
                  </a:lnTo>
                  <a:lnTo>
                    <a:pt x="94" y="98"/>
                  </a:lnTo>
                  <a:lnTo>
                    <a:pt x="106" y="96"/>
                  </a:lnTo>
                  <a:lnTo>
                    <a:pt x="118" y="96"/>
                  </a:lnTo>
                  <a:lnTo>
                    <a:pt x="118" y="94"/>
                  </a:lnTo>
                  <a:lnTo>
                    <a:pt x="118" y="92"/>
                  </a:lnTo>
                  <a:lnTo>
                    <a:pt x="120" y="90"/>
                  </a:lnTo>
                  <a:lnTo>
                    <a:pt x="120" y="88"/>
                  </a:lnTo>
                  <a:lnTo>
                    <a:pt x="122" y="86"/>
                  </a:lnTo>
                  <a:lnTo>
                    <a:pt x="124" y="86"/>
                  </a:lnTo>
                  <a:lnTo>
                    <a:pt x="128" y="86"/>
                  </a:lnTo>
                  <a:lnTo>
                    <a:pt x="134" y="88"/>
                  </a:lnTo>
                  <a:lnTo>
                    <a:pt x="140" y="92"/>
                  </a:lnTo>
                  <a:lnTo>
                    <a:pt x="142" y="92"/>
                  </a:lnTo>
                  <a:lnTo>
                    <a:pt x="144" y="92"/>
                  </a:lnTo>
                  <a:lnTo>
                    <a:pt x="148" y="92"/>
                  </a:lnTo>
                  <a:lnTo>
                    <a:pt x="150" y="90"/>
                  </a:lnTo>
                  <a:lnTo>
                    <a:pt x="152" y="88"/>
                  </a:lnTo>
                  <a:lnTo>
                    <a:pt x="154" y="86"/>
                  </a:lnTo>
                  <a:lnTo>
                    <a:pt x="154" y="82"/>
                  </a:lnTo>
                  <a:lnTo>
                    <a:pt x="154" y="76"/>
                  </a:lnTo>
                  <a:lnTo>
                    <a:pt x="156" y="76"/>
                  </a:lnTo>
                  <a:lnTo>
                    <a:pt x="158" y="74"/>
                  </a:lnTo>
                  <a:lnTo>
                    <a:pt x="162" y="74"/>
                  </a:lnTo>
                  <a:lnTo>
                    <a:pt x="164" y="72"/>
                  </a:lnTo>
                  <a:lnTo>
                    <a:pt x="164" y="70"/>
                  </a:lnTo>
                  <a:lnTo>
                    <a:pt x="164" y="66"/>
                  </a:lnTo>
                  <a:lnTo>
                    <a:pt x="166" y="64"/>
                  </a:lnTo>
                  <a:lnTo>
                    <a:pt x="168" y="62"/>
                  </a:lnTo>
                  <a:lnTo>
                    <a:pt x="168" y="60"/>
                  </a:lnTo>
                  <a:lnTo>
                    <a:pt x="168" y="58"/>
                  </a:lnTo>
                  <a:lnTo>
                    <a:pt x="166" y="56"/>
                  </a:lnTo>
                  <a:lnTo>
                    <a:pt x="162" y="54"/>
                  </a:lnTo>
                  <a:lnTo>
                    <a:pt x="158" y="52"/>
                  </a:lnTo>
                  <a:lnTo>
                    <a:pt x="150" y="50"/>
                  </a:lnTo>
                  <a:lnTo>
                    <a:pt x="142" y="48"/>
                  </a:lnTo>
                  <a:lnTo>
                    <a:pt x="140" y="48"/>
                  </a:lnTo>
                  <a:lnTo>
                    <a:pt x="138" y="48"/>
                  </a:lnTo>
                  <a:lnTo>
                    <a:pt x="134" y="46"/>
                  </a:lnTo>
                  <a:lnTo>
                    <a:pt x="130" y="44"/>
                  </a:lnTo>
                  <a:lnTo>
                    <a:pt x="124" y="44"/>
                  </a:lnTo>
                  <a:lnTo>
                    <a:pt x="118" y="44"/>
                  </a:lnTo>
                  <a:lnTo>
                    <a:pt x="110" y="44"/>
                  </a:lnTo>
                  <a:lnTo>
                    <a:pt x="110" y="46"/>
                  </a:lnTo>
                  <a:lnTo>
                    <a:pt x="108" y="46"/>
                  </a:lnTo>
                  <a:lnTo>
                    <a:pt x="106" y="48"/>
                  </a:lnTo>
                  <a:lnTo>
                    <a:pt x="100" y="50"/>
                  </a:lnTo>
                  <a:lnTo>
                    <a:pt x="96" y="50"/>
                  </a:lnTo>
                  <a:lnTo>
                    <a:pt x="90" y="48"/>
                  </a:lnTo>
                  <a:lnTo>
                    <a:pt x="82" y="44"/>
                  </a:lnTo>
                  <a:lnTo>
                    <a:pt x="62" y="32"/>
                  </a:lnTo>
                  <a:lnTo>
                    <a:pt x="60" y="30"/>
                  </a:lnTo>
                  <a:lnTo>
                    <a:pt x="58" y="26"/>
                  </a:lnTo>
                  <a:lnTo>
                    <a:pt x="56" y="24"/>
                  </a:lnTo>
                  <a:lnTo>
                    <a:pt x="52" y="24"/>
                  </a:lnTo>
                  <a:lnTo>
                    <a:pt x="52" y="22"/>
                  </a:lnTo>
                  <a:lnTo>
                    <a:pt x="50" y="22"/>
                  </a:lnTo>
                  <a:lnTo>
                    <a:pt x="50" y="20"/>
                  </a:lnTo>
                  <a:lnTo>
                    <a:pt x="50" y="18"/>
                  </a:lnTo>
                  <a:lnTo>
                    <a:pt x="50" y="16"/>
                  </a:lnTo>
                  <a:lnTo>
                    <a:pt x="50" y="14"/>
                  </a:lnTo>
                  <a:lnTo>
                    <a:pt x="50" y="10"/>
                  </a:lnTo>
                  <a:lnTo>
                    <a:pt x="48" y="10"/>
                  </a:lnTo>
                  <a:lnTo>
                    <a:pt x="46" y="8"/>
                  </a:lnTo>
                  <a:lnTo>
                    <a:pt x="42" y="8"/>
                  </a:lnTo>
                  <a:lnTo>
                    <a:pt x="40" y="10"/>
                  </a:lnTo>
                  <a:lnTo>
                    <a:pt x="38" y="12"/>
                  </a:lnTo>
                  <a:lnTo>
                    <a:pt x="36" y="14"/>
                  </a:lnTo>
                  <a:lnTo>
                    <a:pt x="32" y="14"/>
                  </a:lnTo>
                  <a:lnTo>
                    <a:pt x="30" y="14"/>
                  </a:lnTo>
                  <a:lnTo>
                    <a:pt x="28" y="12"/>
                  </a:lnTo>
                  <a:lnTo>
                    <a:pt x="28" y="8"/>
                  </a:lnTo>
                  <a:lnTo>
                    <a:pt x="28" y="6"/>
                  </a:lnTo>
                  <a:lnTo>
                    <a:pt x="24" y="4"/>
                  </a:lnTo>
                  <a:lnTo>
                    <a:pt x="22" y="2"/>
                  </a:lnTo>
                  <a:lnTo>
                    <a:pt x="18" y="2"/>
                  </a:lnTo>
                  <a:lnTo>
                    <a:pt x="12" y="2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513" name="Freeform 178"/>
            <p:cNvSpPr>
              <a:spLocks/>
            </p:cNvSpPr>
            <p:nvPr/>
          </p:nvSpPr>
          <p:spPr bwMode="gray">
            <a:xfrm>
              <a:off x="4185" y="1370"/>
              <a:ext cx="88" cy="102"/>
            </a:xfrm>
            <a:custGeom>
              <a:avLst/>
              <a:gdLst>
                <a:gd name="T0" fmla="*/ 30 w 88"/>
                <a:gd name="T1" fmla="*/ 44 h 102"/>
                <a:gd name="T2" fmla="*/ 26 w 88"/>
                <a:gd name="T3" fmla="*/ 38 h 102"/>
                <a:gd name="T4" fmla="*/ 20 w 88"/>
                <a:gd name="T5" fmla="*/ 32 h 102"/>
                <a:gd name="T6" fmla="*/ 14 w 88"/>
                <a:gd name="T7" fmla="*/ 28 h 102"/>
                <a:gd name="T8" fmla="*/ 8 w 88"/>
                <a:gd name="T9" fmla="*/ 24 h 102"/>
                <a:gd name="T10" fmla="*/ 2 w 88"/>
                <a:gd name="T11" fmla="*/ 16 h 102"/>
                <a:gd name="T12" fmla="*/ 0 w 88"/>
                <a:gd name="T13" fmla="*/ 8 h 102"/>
                <a:gd name="T14" fmla="*/ 8 w 88"/>
                <a:gd name="T15" fmla="*/ 0 h 102"/>
                <a:gd name="T16" fmla="*/ 12 w 88"/>
                <a:gd name="T17" fmla="*/ 0 h 102"/>
                <a:gd name="T18" fmla="*/ 20 w 88"/>
                <a:gd name="T19" fmla="*/ 2 h 102"/>
                <a:gd name="T20" fmla="*/ 28 w 88"/>
                <a:gd name="T21" fmla="*/ 6 h 102"/>
                <a:gd name="T22" fmla="*/ 32 w 88"/>
                <a:gd name="T23" fmla="*/ 16 h 102"/>
                <a:gd name="T24" fmla="*/ 32 w 88"/>
                <a:gd name="T25" fmla="*/ 20 h 102"/>
                <a:gd name="T26" fmla="*/ 36 w 88"/>
                <a:gd name="T27" fmla="*/ 24 h 102"/>
                <a:gd name="T28" fmla="*/ 44 w 88"/>
                <a:gd name="T29" fmla="*/ 26 h 102"/>
                <a:gd name="T30" fmla="*/ 44 w 88"/>
                <a:gd name="T31" fmla="*/ 24 h 102"/>
                <a:gd name="T32" fmla="*/ 44 w 88"/>
                <a:gd name="T33" fmla="*/ 18 h 102"/>
                <a:gd name="T34" fmla="*/ 46 w 88"/>
                <a:gd name="T35" fmla="*/ 12 h 102"/>
                <a:gd name="T36" fmla="*/ 50 w 88"/>
                <a:gd name="T37" fmla="*/ 10 h 102"/>
                <a:gd name="T38" fmla="*/ 60 w 88"/>
                <a:gd name="T39" fmla="*/ 14 h 102"/>
                <a:gd name="T40" fmla="*/ 58 w 88"/>
                <a:gd name="T41" fmla="*/ 20 h 102"/>
                <a:gd name="T42" fmla="*/ 58 w 88"/>
                <a:gd name="T43" fmla="*/ 30 h 102"/>
                <a:gd name="T44" fmla="*/ 60 w 88"/>
                <a:gd name="T45" fmla="*/ 40 h 102"/>
                <a:gd name="T46" fmla="*/ 66 w 88"/>
                <a:gd name="T47" fmla="*/ 46 h 102"/>
                <a:gd name="T48" fmla="*/ 70 w 88"/>
                <a:gd name="T49" fmla="*/ 44 h 102"/>
                <a:gd name="T50" fmla="*/ 76 w 88"/>
                <a:gd name="T51" fmla="*/ 34 h 102"/>
                <a:gd name="T52" fmla="*/ 76 w 88"/>
                <a:gd name="T53" fmla="*/ 32 h 102"/>
                <a:gd name="T54" fmla="*/ 80 w 88"/>
                <a:gd name="T55" fmla="*/ 28 h 102"/>
                <a:gd name="T56" fmla="*/ 82 w 88"/>
                <a:gd name="T57" fmla="*/ 26 h 102"/>
                <a:gd name="T58" fmla="*/ 86 w 88"/>
                <a:gd name="T59" fmla="*/ 28 h 102"/>
                <a:gd name="T60" fmla="*/ 88 w 88"/>
                <a:gd name="T61" fmla="*/ 38 h 102"/>
                <a:gd name="T62" fmla="*/ 86 w 88"/>
                <a:gd name="T63" fmla="*/ 48 h 102"/>
                <a:gd name="T64" fmla="*/ 82 w 88"/>
                <a:gd name="T65" fmla="*/ 68 h 102"/>
                <a:gd name="T66" fmla="*/ 88 w 88"/>
                <a:gd name="T67" fmla="*/ 90 h 102"/>
                <a:gd name="T68" fmla="*/ 88 w 88"/>
                <a:gd name="T69" fmla="*/ 92 h 102"/>
                <a:gd name="T70" fmla="*/ 84 w 88"/>
                <a:gd name="T71" fmla="*/ 98 h 102"/>
                <a:gd name="T72" fmla="*/ 82 w 88"/>
                <a:gd name="T73" fmla="*/ 102 h 102"/>
                <a:gd name="T74" fmla="*/ 78 w 88"/>
                <a:gd name="T75" fmla="*/ 100 h 102"/>
                <a:gd name="T76" fmla="*/ 78 w 88"/>
                <a:gd name="T77" fmla="*/ 96 h 102"/>
                <a:gd name="T78" fmla="*/ 76 w 88"/>
                <a:gd name="T79" fmla="*/ 90 h 102"/>
                <a:gd name="T80" fmla="*/ 76 w 88"/>
                <a:gd name="T81" fmla="*/ 80 h 102"/>
                <a:gd name="T82" fmla="*/ 72 w 88"/>
                <a:gd name="T83" fmla="*/ 76 h 102"/>
                <a:gd name="T84" fmla="*/ 66 w 88"/>
                <a:gd name="T85" fmla="*/ 78 h 102"/>
                <a:gd name="T86" fmla="*/ 60 w 88"/>
                <a:gd name="T87" fmla="*/ 74 h 102"/>
                <a:gd name="T88" fmla="*/ 52 w 88"/>
                <a:gd name="T89" fmla="*/ 70 h 102"/>
                <a:gd name="T90" fmla="*/ 44 w 88"/>
                <a:gd name="T91" fmla="*/ 60 h 10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8"/>
                <a:gd name="T139" fmla="*/ 0 h 102"/>
                <a:gd name="T140" fmla="*/ 88 w 88"/>
                <a:gd name="T141" fmla="*/ 102 h 10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8" h="102">
                  <a:moveTo>
                    <a:pt x="30" y="46"/>
                  </a:moveTo>
                  <a:lnTo>
                    <a:pt x="30" y="44"/>
                  </a:lnTo>
                  <a:lnTo>
                    <a:pt x="28" y="42"/>
                  </a:lnTo>
                  <a:lnTo>
                    <a:pt x="26" y="38"/>
                  </a:lnTo>
                  <a:lnTo>
                    <a:pt x="24" y="34"/>
                  </a:lnTo>
                  <a:lnTo>
                    <a:pt x="20" y="32"/>
                  </a:lnTo>
                  <a:lnTo>
                    <a:pt x="14" y="30"/>
                  </a:lnTo>
                  <a:lnTo>
                    <a:pt x="14" y="28"/>
                  </a:lnTo>
                  <a:lnTo>
                    <a:pt x="12" y="26"/>
                  </a:lnTo>
                  <a:lnTo>
                    <a:pt x="8" y="24"/>
                  </a:lnTo>
                  <a:lnTo>
                    <a:pt x="6" y="20"/>
                  </a:lnTo>
                  <a:lnTo>
                    <a:pt x="2" y="16"/>
                  </a:lnTo>
                  <a:lnTo>
                    <a:pt x="2" y="12"/>
                  </a:lnTo>
                  <a:lnTo>
                    <a:pt x="0" y="8"/>
                  </a:lnTo>
                  <a:lnTo>
                    <a:pt x="4" y="4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8" y="6"/>
                  </a:lnTo>
                  <a:lnTo>
                    <a:pt x="30" y="10"/>
                  </a:lnTo>
                  <a:lnTo>
                    <a:pt x="32" y="16"/>
                  </a:lnTo>
                  <a:lnTo>
                    <a:pt x="32" y="18"/>
                  </a:lnTo>
                  <a:lnTo>
                    <a:pt x="32" y="20"/>
                  </a:lnTo>
                  <a:lnTo>
                    <a:pt x="34" y="22"/>
                  </a:lnTo>
                  <a:lnTo>
                    <a:pt x="36" y="24"/>
                  </a:lnTo>
                  <a:lnTo>
                    <a:pt x="40" y="26"/>
                  </a:lnTo>
                  <a:lnTo>
                    <a:pt x="44" y="26"/>
                  </a:lnTo>
                  <a:lnTo>
                    <a:pt x="44" y="24"/>
                  </a:lnTo>
                  <a:lnTo>
                    <a:pt x="44" y="20"/>
                  </a:lnTo>
                  <a:lnTo>
                    <a:pt x="44" y="18"/>
                  </a:lnTo>
                  <a:lnTo>
                    <a:pt x="44" y="14"/>
                  </a:lnTo>
                  <a:lnTo>
                    <a:pt x="46" y="12"/>
                  </a:lnTo>
                  <a:lnTo>
                    <a:pt x="48" y="10"/>
                  </a:lnTo>
                  <a:lnTo>
                    <a:pt x="50" y="10"/>
                  </a:lnTo>
                  <a:lnTo>
                    <a:pt x="54" y="12"/>
                  </a:lnTo>
                  <a:lnTo>
                    <a:pt x="60" y="14"/>
                  </a:lnTo>
                  <a:lnTo>
                    <a:pt x="60" y="16"/>
                  </a:lnTo>
                  <a:lnTo>
                    <a:pt x="58" y="20"/>
                  </a:lnTo>
                  <a:lnTo>
                    <a:pt x="58" y="24"/>
                  </a:lnTo>
                  <a:lnTo>
                    <a:pt x="58" y="30"/>
                  </a:lnTo>
                  <a:lnTo>
                    <a:pt x="60" y="34"/>
                  </a:lnTo>
                  <a:lnTo>
                    <a:pt x="60" y="40"/>
                  </a:lnTo>
                  <a:lnTo>
                    <a:pt x="64" y="44"/>
                  </a:lnTo>
                  <a:lnTo>
                    <a:pt x="66" y="46"/>
                  </a:lnTo>
                  <a:lnTo>
                    <a:pt x="68" y="46"/>
                  </a:lnTo>
                  <a:lnTo>
                    <a:pt x="70" y="44"/>
                  </a:lnTo>
                  <a:lnTo>
                    <a:pt x="72" y="42"/>
                  </a:lnTo>
                  <a:lnTo>
                    <a:pt x="76" y="34"/>
                  </a:lnTo>
                  <a:lnTo>
                    <a:pt x="76" y="32"/>
                  </a:lnTo>
                  <a:lnTo>
                    <a:pt x="78" y="30"/>
                  </a:lnTo>
                  <a:lnTo>
                    <a:pt x="80" y="28"/>
                  </a:lnTo>
                  <a:lnTo>
                    <a:pt x="82" y="26"/>
                  </a:lnTo>
                  <a:lnTo>
                    <a:pt x="84" y="26"/>
                  </a:lnTo>
                  <a:lnTo>
                    <a:pt x="86" y="28"/>
                  </a:lnTo>
                  <a:lnTo>
                    <a:pt x="86" y="32"/>
                  </a:lnTo>
                  <a:lnTo>
                    <a:pt x="88" y="38"/>
                  </a:lnTo>
                  <a:lnTo>
                    <a:pt x="88" y="46"/>
                  </a:lnTo>
                  <a:lnTo>
                    <a:pt x="86" y="48"/>
                  </a:lnTo>
                  <a:lnTo>
                    <a:pt x="84" y="58"/>
                  </a:lnTo>
                  <a:lnTo>
                    <a:pt x="82" y="68"/>
                  </a:lnTo>
                  <a:lnTo>
                    <a:pt x="84" y="80"/>
                  </a:lnTo>
                  <a:lnTo>
                    <a:pt x="88" y="90"/>
                  </a:lnTo>
                  <a:lnTo>
                    <a:pt x="88" y="92"/>
                  </a:lnTo>
                  <a:lnTo>
                    <a:pt x="86" y="96"/>
                  </a:lnTo>
                  <a:lnTo>
                    <a:pt x="84" y="98"/>
                  </a:lnTo>
                  <a:lnTo>
                    <a:pt x="84" y="100"/>
                  </a:lnTo>
                  <a:lnTo>
                    <a:pt x="82" y="102"/>
                  </a:lnTo>
                  <a:lnTo>
                    <a:pt x="80" y="102"/>
                  </a:lnTo>
                  <a:lnTo>
                    <a:pt x="78" y="100"/>
                  </a:lnTo>
                  <a:lnTo>
                    <a:pt x="78" y="96"/>
                  </a:lnTo>
                  <a:lnTo>
                    <a:pt x="76" y="92"/>
                  </a:lnTo>
                  <a:lnTo>
                    <a:pt x="76" y="90"/>
                  </a:lnTo>
                  <a:lnTo>
                    <a:pt x="76" y="86"/>
                  </a:lnTo>
                  <a:lnTo>
                    <a:pt x="76" y="80"/>
                  </a:lnTo>
                  <a:lnTo>
                    <a:pt x="74" y="78"/>
                  </a:lnTo>
                  <a:lnTo>
                    <a:pt x="72" y="76"/>
                  </a:lnTo>
                  <a:lnTo>
                    <a:pt x="68" y="74"/>
                  </a:lnTo>
                  <a:lnTo>
                    <a:pt x="66" y="78"/>
                  </a:lnTo>
                  <a:lnTo>
                    <a:pt x="64" y="76"/>
                  </a:lnTo>
                  <a:lnTo>
                    <a:pt x="60" y="74"/>
                  </a:lnTo>
                  <a:lnTo>
                    <a:pt x="56" y="72"/>
                  </a:lnTo>
                  <a:lnTo>
                    <a:pt x="52" y="70"/>
                  </a:lnTo>
                  <a:lnTo>
                    <a:pt x="46" y="66"/>
                  </a:lnTo>
                  <a:lnTo>
                    <a:pt x="44" y="60"/>
                  </a:lnTo>
                  <a:lnTo>
                    <a:pt x="30" y="46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514" name="Freeform 179"/>
            <p:cNvSpPr>
              <a:spLocks/>
            </p:cNvSpPr>
            <p:nvPr/>
          </p:nvSpPr>
          <p:spPr bwMode="gray">
            <a:xfrm>
              <a:off x="4291" y="1414"/>
              <a:ext cx="38" cy="54"/>
            </a:xfrm>
            <a:custGeom>
              <a:avLst/>
              <a:gdLst>
                <a:gd name="T0" fmla="*/ 16 w 38"/>
                <a:gd name="T1" fmla="*/ 0 h 54"/>
                <a:gd name="T2" fmla="*/ 14 w 38"/>
                <a:gd name="T3" fmla="*/ 0 h 54"/>
                <a:gd name="T4" fmla="*/ 14 w 38"/>
                <a:gd name="T5" fmla="*/ 0 h 54"/>
                <a:gd name="T6" fmla="*/ 12 w 38"/>
                <a:gd name="T7" fmla="*/ 0 h 54"/>
                <a:gd name="T8" fmla="*/ 8 w 38"/>
                <a:gd name="T9" fmla="*/ 2 h 54"/>
                <a:gd name="T10" fmla="*/ 6 w 38"/>
                <a:gd name="T11" fmla="*/ 6 h 54"/>
                <a:gd name="T12" fmla="*/ 4 w 38"/>
                <a:gd name="T13" fmla="*/ 10 h 54"/>
                <a:gd name="T14" fmla="*/ 2 w 38"/>
                <a:gd name="T15" fmla="*/ 16 h 54"/>
                <a:gd name="T16" fmla="*/ 2 w 38"/>
                <a:gd name="T17" fmla="*/ 24 h 54"/>
                <a:gd name="T18" fmla="*/ 0 w 38"/>
                <a:gd name="T19" fmla="*/ 48 h 54"/>
                <a:gd name="T20" fmla="*/ 2 w 38"/>
                <a:gd name="T21" fmla="*/ 48 h 54"/>
                <a:gd name="T22" fmla="*/ 10 w 38"/>
                <a:gd name="T23" fmla="*/ 52 h 54"/>
                <a:gd name="T24" fmla="*/ 18 w 38"/>
                <a:gd name="T25" fmla="*/ 54 h 54"/>
                <a:gd name="T26" fmla="*/ 28 w 38"/>
                <a:gd name="T27" fmla="*/ 54 h 54"/>
                <a:gd name="T28" fmla="*/ 36 w 38"/>
                <a:gd name="T29" fmla="*/ 50 h 54"/>
                <a:gd name="T30" fmla="*/ 38 w 38"/>
                <a:gd name="T31" fmla="*/ 40 h 54"/>
                <a:gd name="T32" fmla="*/ 16 w 38"/>
                <a:gd name="T33" fmla="*/ 0 h 5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8"/>
                <a:gd name="T52" fmla="*/ 0 h 54"/>
                <a:gd name="T53" fmla="*/ 38 w 38"/>
                <a:gd name="T54" fmla="*/ 54 h 5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8" h="54">
                  <a:moveTo>
                    <a:pt x="16" y="0"/>
                  </a:moveTo>
                  <a:lnTo>
                    <a:pt x="14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6"/>
                  </a:lnTo>
                  <a:lnTo>
                    <a:pt x="4" y="10"/>
                  </a:lnTo>
                  <a:lnTo>
                    <a:pt x="2" y="16"/>
                  </a:lnTo>
                  <a:lnTo>
                    <a:pt x="2" y="24"/>
                  </a:lnTo>
                  <a:lnTo>
                    <a:pt x="0" y="48"/>
                  </a:lnTo>
                  <a:lnTo>
                    <a:pt x="2" y="48"/>
                  </a:lnTo>
                  <a:lnTo>
                    <a:pt x="10" y="52"/>
                  </a:lnTo>
                  <a:lnTo>
                    <a:pt x="18" y="54"/>
                  </a:lnTo>
                  <a:lnTo>
                    <a:pt x="28" y="54"/>
                  </a:lnTo>
                  <a:lnTo>
                    <a:pt x="36" y="50"/>
                  </a:lnTo>
                  <a:lnTo>
                    <a:pt x="38" y="40"/>
                  </a:lnTo>
                  <a:lnTo>
                    <a:pt x="16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515" name="Freeform 180"/>
            <p:cNvSpPr>
              <a:spLocks/>
            </p:cNvSpPr>
            <p:nvPr/>
          </p:nvSpPr>
          <p:spPr bwMode="gray">
            <a:xfrm>
              <a:off x="4417" y="1424"/>
              <a:ext cx="68" cy="146"/>
            </a:xfrm>
            <a:custGeom>
              <a:avLst/>
              <a:gdLst>
                <a:gd name="T0" fmla="*/ 18 w 68"/>
                <a:gd name="T1" fmla="*/ 2 h 146"/>
                <a:gd name="T2" fmla="*/ 16 w 68"/>
                <a:gd name="T3" fmla="*/ 0 h 146"/>
                <a:gd name="T4" fmla="*/ 12 w 68"/>
                <a:gd name="T5" fmla="*/ 0 h 146"/>
                <a:gd name="T6" fmla="*/ 10 w 68"/>
                <a:gd name="T7" fmla="*/ 6 h 146"/>
                <a:gd name="T8" fmla="*/ 12 w 68"/>
                <a:gd name="T9" fmla="*/ 10 h 146"/>
                <a:gd name="T10" fmla="*/ 12 w 68"/>
                <a:gd name="T11" fmla="*/ 16 h 146"/>
                <a:gd name="T12" fmla="*/ 10 w 68"/>
                <a:gd name="T13" fmla="*/ 20 h 146"/>
                <a:gd name="T14" fmla="*/ 6 w 68"/>
                <a:gd name="T15" fmla="*/ 22 h 146"/>
                <a:gd name="T16" fmla="*/ 4 w 68"/>
                <a:gd name="T17" fmla="*/ 32 h 146"/>
                <a:gd name="T18" fmla="*/ 2 w 68"/>
                <a:gd name="T19" fmla="*/ 46 h 146"/>
                <a:gd name="T20" fmla="*/ 2 w 68"/>
                <a:gd name="T21" fmla="*/ 54 h 146"/>
                <a:gd name="T22" fmla="*/ 0 w 68"/>
                <a:gd name="T23" fmla="*/ 58 h 146"/>
                <a:gd name="T24" fmla="*/ 0 w 68"/>
                <a:gd name="T25" fmla="*/ 60 h 146"/>
                <a:gd name="T26" fmla="*/ 0 w 68"/>
                <a:gd name="T27" fmla="*/ 66 h 146"/>
                <a:gd name="T28" fmla="*/ 6 w 68"/>
                <a:gd name="T29" fmla="*/ 78 h 146"/>
                <a:gd name="T30" fmla="*/ 4 w 68"/>
                <a:gd name="T31" fmla="*/ 84 h 146"/>
                <a:gd name="T32" fmla="*/ 8 w 68"/>
                <a:gd name="T33" fmla="*/ 84 h 146"/>
                <a:gd name="T34" fmla="*/ 12 w 68"/>
                <a:gd name="T35" fmla="*/ 88 h 146"/>
                <a:gd name="T36" fmla="*/ 14 w 68"/>
                <a:gd name="T37" fmla="*/ 96 h 146"/>
                <a:gd name="T38" fmla="*/ 14 w 68"/>
                <a:gd name="T39" fmla="*/ 100 h 146"/>
                <a:gd name="T40" fmla="*/ 14 w 68"/>
                <a:gd name="T41" fmla="*/ 106 h 146"/>
                <a:gd name="T42" fmla="*/ 12 w 68"/>
                <a:gd name="T43" fmla="*/ 108 h 146"/>
                <a:gd name="T44" fmla="*/ 12 w 68"/>
                <a:gd name="T45" fmla="*/ 110 h 146"/>
                <a:gd name="T46" fmla="*/ 10 w 68"/>
                <a:gd name="T47" fmla="*/ 116 h 146"/>
                <a:gd name="T48" fmla="*/ 12 w 68"/>
                <a:gd name="T49" fmla="*/ 126 h 146"/>
                <a:gd name="T50" fmla="*/ 10 w 68"/>
                <a:gd name="T51" fmla="*/ 130 h 146"/>
                <a:gd name="T52" fmla="*/ 12 w 68"/>
                <a:gd name="T53" fmla="*/ 136 h 146"/>
                <a:gd name="T54" fmla="*/ 16 w 68"/>
                <a:gd name="T55" fmla="*/ 142 h 146"/>
                <a:gd name="T56" fmla="*/ 26 w 68"/>
                <a:gd name="T57" fmla="*/ 146 h 146"/>
                <a:gd name="T58" fmla="*/ 34 w 68"/>
                <a:gd name="T59" fmla="*/ 146 h 146"/>
                <a:gd name="T60" fmla="*/ 36 w 68"/>
                <a:gd name="T61" fmla="*/ 146 h 146"/>
                <a:gd name="T62" fmla="*/ 40 w 68"/>
                <a:gd name="T63" fmla="*/ 146 h 146"/>
                <a:gd name="T64" fmla="*/ 46 w 68"/>
                <a:gd name="T65" fmla="*/ 142 h 146"/>
                <a:gd name="T66" fmla="*/ 50 w 68"/>
                <a:gd name="T67" fmla="*/ 134 h 146"/>
                <a:gd name="T68" fmla="*/ 52 w 68"/>
                <a:gd name="T69" fmla="*/ 130 h 146"/>
                <a:gd name="T70" fmla="*/ 56 w 68"/>
                <a:gd name="T71" fmla="*/ 120 h 146"/>
                <a:gd name="T72" fmla="*/ 62 w 68"/>
                <a:gd name="T73" fmla="*/ 112 h 146"/>
                <a:gd name="T74" fmla="*/ 64 w 68"/>
                <a:gd name="T75" fmla="*/ 108 h 146"/>
                <a:gd name="T76" fmla="*/ 68 w 68"/>
                <a:gd name="T77" fmla="*/ 100 h 146"/>
                <a:gd name="T78" fmla="*/ 68 w 68"/>
                <a:gd name="T79" fmla="*/ 84 h 146"/>
                <a:gd name="T80" fmla="*/ 66 w 68"/>
                <a:gd name="T81" fmla="*/ 80 h 146"/>
                <a:gd name="T82" fmla="*/ 60 w 68"/>
                <a:gd name="T83" fmla="*/ 78 h 146"/>
                <a:gd name="T84" fmla="*/ 56 w 68"/>
                <a:gd name="T85" fmla="*/ 80 h 146"/>
                <a:gd name="T86" fmla="*/ 54 w 68"/>
                <a:gd name="T87" fmla="*/ 80 h 146"/>
                <a:gd name="T88" fmla="*/ 50 w 68"/>
                <a:gd name="T89" fmla="*/ 80 h 146"/>
                <a:gd name="T90" fmla="*/ 52 w 68"/>
                <a:gd name="T91" fmla="*/ 78 h 146"/>
                <a:gd name="T92" fmla="*/ 54 w 68"/>
                <a:gd name="T93" fmla="*/ 74 h 146"/>
                <a:gd name="T94" fmla="*/ 56 w 68"/>
                <a:gd name="T95" fmla="*/ 72 h 146"/>
                <a:gd name="T96" fmla="*/ 56 w 68"/>
                <a:gd name="T97" fmla="*/ 64 h 146"/>
                <a:gd name="T98" fmla="*/ 56 w 68"/>
                <a:gd name="T99" fmla="*/ 56 h 146"/>
                <a:gd name="T100" fmla="*/ 54 w 68"/>
                <a:gd name="T101" fmla="*/ 48 h 146"/>
                <a:gd name="T102" fmla="*/ 48 w 68"/>
                <a:gd name="T103" fmla="*/ 36 h 146"/>
                <a:gd name="T104" fmla="*/ 42 w 68"/>
                <a:gd name="T105" fmla="*/ 28 h 146"/>
                <a:gd name="T106" fmla="*/ 38 w 68"/>
                <a:gd name="T107" fmla="*/ 22 h 146"/>
                <a:gd name="T108" fmla="*/ 32 w 68"/>
                <a:gd name="T109" fmla="*/ 16 h 146"/>
                <a:gd name="T110" fmla="*/ 26 w 68"/>
                <a:gd name="T111" fmla="*/ 12 h 146"/>
                <a:gd name="T112" fmla="*/ 24 w 68"/>
                <a:gd name="T113" fmla="*/ 10 h 146"/>
                <a:gd name="T114" fmla="*/ 20 w 68"/>
                <a:gd name="T115" fmla="*/ 6 h 146"/>
                <a:gd name="T116" fmla="*/ 20 w 68"/>
                <a:gd name="T117" fmla="*/ 2 h 14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68"/>
                <a:gd name="T178" fmla="*/ 0 h 146"/>
                <a:gd name="T179" fmla="*/ 68 w 68"/>
                <a:gd name="T180" fmla="*/ 146 h 14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68" h="146">
                  <a:moveTo>
                    <a:pt x="20" y="2"/>
                  </a:moveTo>
                  <a:lnTo>
                    <a:pt x="18" y="2"/>
                  </a:lnTo>
                  <a:lnTo>
                    <a:pt x="18" y="0"/>
                  </a:lnTo>
                  <a:lnTo>
                    <a:pt x="16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0" y="2"/>
                  </a:lnTo>
                  <a:lnTo>
                    <a:pt x="10" y="6"/>
                  </a:lnTo>
                  <a:lnTo>
                    <a:pt x="10" y="8"/>
                  </a:lnTo>
                  <a:lnTo>
                    <a:pt x="12" y="10"/>
                  </a:lnTo>
                  <a:lnTo>
                    <a:pt x="12" y="12"/>
                  </a:lnTo>
                  <a:lnTo>
                    <a:pt x="12" y="16"/>
                  </a:lnTo>
                  <a:lnTo>
                    <a:pt x="10" y="20"/>
                  </a:lnTo>
                  <a:lnTo>
                    <a:pt x="8" y="20"/>
                  </a:lnTo>
                  <a:lnTo>
                    <a:pt x="6" y="22"/>
                  </a:lnTo>
                  <a:lnTo>
                    <a:pt x="4" y="26"/>
                  </a:lnTo>
                  <a:lnTo>
                    <a:pt x="4" y="32"/>
                  </a:lnTo>
                  <a:lnTo>
                    <a:pt x="2" y="40"/>
                  </a:lnTo>
                  <a:lnTo>
                    <a:pt x="2" y="46"/>
                  </a:lnTo>
                  <a:lnTo>
                    <a:pt x="2" y="52"/>
                  </a:lnTo>
                  <a:lnTo>
                    <a:pt x="2" y="54"/>
                  </a:lnTo>
                  <a:lnTo>
                    <a:pt x="2" y="56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2"/>
                  </a:lnTo>
                  <a:lnTo>
                    <a:pt x="0" y="66"/>
                  </a:lnTo>
                  <a:lnTo>
                    <a:pt x="2" y="72"/>
                  </a:lnTo>
                  <a:lnTo>
                    <a:pt x="6" y="78"/>
                  </a:lnTo>
                  <a:lnTo>
                    <a:pt x="2" y="84"/>
                  </a:lnTo>
                  <a:lnTo>
                    <a:pt x="4" y="84"/>
                  </a:lnTo>
                  <a:lnTo>
                    <a:pt x="6" y="84"/>
                  </a:lnTo>
                  <a:lnTo>
                    <a:pt x="8" y="84"/>
                  </a:lnTo>
                  <a:lnTo>
                    <a:pt x="10" y="86"/>
                  </a:lnTo>
                  <a:lnTo>
                    <a:pt x="12" y="88"/>
                  </a:lnTo>
                  <a:lnTo>
                    <a:pt x="14" y="92"/>
                  </a:lnTo>
                  <a:lnTo>
                    <a:pt x="14" y="96"/>
                  </a:lnTo>
                  <a:lnTo>
                    <a:pt x="14" y="98"/>
                  </a:lnTo>
                  <a:lnTo>
                    <a:pt x="14" y="100"/>
                  </a:lnTo>
                  <a:lnTo>
                    <a:pt x="16" y="102"/>
                  </a:lnTo>
                  <a:lnTo>
                    <a:pt x="14" y="106"/>
                  </a:lnTo>
                  <a:lnTo>
                    <a:pt x="14" y="108"/>
                  </a:lnTo>
                  <a:lnTo>
                    <a:pt x="12" y="108"/>
                  </a:lnTo>
                  <a:lnTo>
                    <a:pt x="12" y="110"/>
                  </a:lnTo>
                  <a:lnTo>
                    <a:pt x="10" y="112"/>
                  </a:lnTo>
                  <a:lnTo>
                    <a:pt x="10" y="116"/>
                  </a:lnTo>
                  <a:lnTo>
                    <a:pt x="10" y="120"/>
                  </a:lnTo>
                  <a:lnTo>
                    <a:pt x="12" y="126"/>
                  </a:lnTo>
                  <a:lnTo>
                    <a:pt x="12" y="128"/>
                  </a:lnTo>
                  <a:lnTo>
                    <a:pt x="10" y="130"/>
                  </a:lnTo>
                  <a:lnTo>
                    <a:pt x="10" y="132"/>
                  </a:lnTo>
                  <a:lnTo>
                    <a:pt x="12" y="136"/>
                  </a:lnTo>
                  <a:lnTo>
                    <a:pt x="12" y="140"/>
                  </a:lnTo>
                  <a:lnTo>
                    <a:pt x="16" y="142"/>
                  </a:lnTo>
                  <a:lnTo>
                    <a:pt x="22" y="144"/>
                  </a:lnTo>
                  <a:lnTo>
                    <a:pt x="26" y="146"/>
                  </a:lnTo>
                  <a:lnTo>
                    <a:pt x="30" y="146"/>
                  </a:lnTo>
                  <a:lnTo>
                    <a:pt x="34" y="146"/>
                  </a:lnTo>
                  <a:lnTo>
                    <a:pt x="36" y="146"/>
                  </a:lnTo>
                  <a:lnTo>
                    <a:pt x="38" y="146"/>
                  </a:lnTo>
                  <a:lnTo>
                    <a:pt x="40" y="146"/>
                  </a:lnTo>
                  <a:lnTo>
                    <a:pt x="44" y="144"/>
                  </a:lnTo>
                  <a:lnTo>
                    <a:pt x="46" y="142"/>
                  </a:lnTo>
                  <a:lnTo>
                    <a:pt x="48" y="140"/>
                  </a:lnTo>
                  <a:lnTo>
                    <a:pt x="50" y="134"/>
                  </a:lnTo>
                  <a:lnTo>
                    <a:pt x="52" y="130"/>
                  </a:lnTo>
                  <a:lnTo>
                    <a:pt x="52" y="126"/>
                  </a:lnTo>
                  <a:lnTo>
                    <a:pt x="56" y="120"/>
                  </a:lnTo>
                  <a:lnTo>
                    <a:pt x="58" y="116"/>
                  </a:lnTo>
                  <a:lnTo>
                    <a:pt x="62" y="112"/>
                  </a:lnTo>
                  <a:lnTo>
                    <a:pt x="64" y="110"/>
                  </a:lnTo>
                  <a:lnTo>
                    <a:pt x="64" y="108"/>
                  </a:lnTo>
                  <a:lnTo>
                    <a:pt x="66" y="104"/>
                  </a:lnTo>
                  <a:lnTo>
                    <a:pt x="68" y="100"/>
                  </a:lnTo>
                  <a:lnTo>
                    <a:pt x="68" y="92"/>
                  </a:lnTo>
                  <a:lnTo>
                    <a:pt x="68" y="84"/>
                  </a:lnTo>
                  <a:lnTo>
                    <a:pt x="66" y="80"/>
                  </a:lnTo>
                  <a:lnTo>
                    <a:pt x="62" y="78"/>
                  </a:lnTo>
                  <a:lnTo>
                    <a:pt x="60" y="78"/>
                  </a:lnTo>
                  <a:lnTo>
                    <a:pt x="56" y="80"/>
                  </a:lnTo>
                  <a:lnTo>
                    <a:pt x="54" y="80"/>
                  </a:lnTo>
                  <a:lnTo>
                    <a:pt x="52" y="80"/>
                  </a:lnTo>
                  <a:lnTo>
                    <a:pt x="50" y="80"/>
                  </a:lnTo>
                  <a:lnTo>
                    <a:pt x="52" y="78"/>
                  </a:lnTo>
                  <a:lnTo>
                    <a:pt x="54" y="74"/>
                  </a:lnTo>
                  <a:lnTo>
                    <a:pt x="56" y="72"/>
                  </a:lnTo>
                  <a:lnTo>
                    <a:pt x="56" y="68"/>
                  </a:lnTo>
                  <a:lnTo>
                    <a:pt x="56" y="64"/>
                  </a:lnTo>
                  <a:lnTo>
                    <a:pt x="56" y="58"/>
                  </a:lnTo>
                  <a:lnTo>
                    <a:pt x="56" y="56"/>
                  </a:lnTo>
                  <a:lnTo>
                    <a:pt x="56" y="52"/>
                  </a:lnTo>
                  <a:lnTo>
                    <a:pt x="54" y="48"/>
                  </a:lnTo>
                  <a:lnTo>
                    <a:pt x="52" y="42"/>
                  </a:lnTo>
                  <a:lnTo>
                    <a:pt x="48" y="36"/>
                  </a:lnTo>
                  <a:lnTo>
                    <a:pt x="44" y="30"/>
                  </a:lnTo>
                  <a:lnTo>
                    <a:pt x="42" y="28"/>
                  </a:lnTo>
                  <a:lnTo>
                    <a:pt x="40" y="26"/>
                  </a:lnTo>
                  <a:lnTo>
                    <a:pt x="38" y="22"/>
                  </a:lnTo>
                  <a:lnTo>
                    <a:pt x="36" y="18"/>
                  </a:lnTo>
                  <a:lnTo>
                    <a:pt x="32" y="16"/>
                  </a:lnTo>
                  <a:lnTo>
                    <a:pt x="30" y="14"/>
                  </a:lnTo>
                  <a:lnTo>
                    <a:pt x="26" y="12"/>
                  </a:lnTo>
                  <a:lnTo>
                    <a:pt x="24" y="10"/>
                  </a:lnTo>
                  <a:lnTo>
                    <a:pt x="22" y="8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20" y="2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516" name="Freeform 181"/>
            <p:cNvSpPr>
              <a:spLocks/>
            </p:cNvSpPr>
            <p:nvPr/>
          </p:nvSpPr>
          <p:spPr bwMode="gray">
            <a:xfrm>
              <a:off x="4179" y="1838"/>
              <a:ext cx="50" cy="46"/>
            </a:xfrm>
            <a:custGeom>
              <a:avLst/>
              <a:gdLst>
                <a:gd name="T0" fmla="*/ 24 w 50"/>
                <a:gd name="T1" fmla="*/ 18 h 46"/>
                <a:gd name="T2" fmla="*/ 24 w 50"/>
                <a:gd name="T3" fmla="*/ 18 h 46"/>
                <a:gd name="T4" fmla="*/ 22 w 50"/>
                <a:gd name="T5" fmla="*/ 18 h 46"/>
                <a:gd name="T6" fmla="*/ 18 w 50"/>
                <a:gd name="T7" fmla="*/ 18 h 46"/>
                <a:gd name="T8" fmla="*/ 16 w 50"/>
                <a:gd name="T9" fmla="*/ 20 h 46"/>
                <a:gd name="T10" fmla="*/ 12 w 50"/>
                <a:gd name="T11" fmla="*/ 22 h 46"/>
                <a:gd name="T12" fmla="*/ 10 w 50"/>
                <a:gd name="T13" fmla="*/ 24 h 46"/>
                <a:gd name="T14" fmla="*/ 8 w 50"/>
                <a:gd name="T15" fmla="*/ 26 h 46"/>
                <a:gd name="T16" fmla="*/ 8 w 50"/>
                <a:gd name="T17" fmla="*/ 26 h 46"/>
                <a:gd name="T18" fmla="*/ 6 w 50"/>
                <a:gd name="T19" fmla="*/ 26 h 46"/>
                <a:gd name="T20" fmla="*/ 4 w 50"/>
                <a:gd name="T21" fmla="*/ 26 h 46"/>
                <a:gd name="T22" fmla="*/ 2 w 50"/>
                <a:gd name="T23" fmla="*/ 28 h 46"/>
                <a:gd name="T24" fmla="*/ 0 w 50"/>
                <a:gd name="T25" fmla="*/ 30 h 46"/>
                <a:gd name="T26" fmla="*/ 0 w 50"/>
                <a:gd name="T27" fmla="*/ 32 h 46"/>
                <a:gd name="T28" fmla="*/ 0 w 50"/>
                <a:gd name="T29" fmla="*/ 38 h 46"/>
                <a:gd name="T30" fmla="*/ 0 w 50"/>
                <a:gd name="T31" fmla="*/ 38 h 46"/>
                <a:gd name="T32" fmla="*/ 4 w 50"/>
                <a:gd name="T33" fmla="*/ 40 h 46"/>
                <a:gd name="T34" fmla="*/ 6 w 50"/>
                <a:gd name="T35" fmla="*/ 42 h 46"/>
                <a:gd name="T36" fmla="*/ 12 w 50"/>
                <a:gd name="T37" fmla="*/ 44 h 46"/>
                <a:gd name="T38" fmla="*/ 18 w 50"/>
                <a:gd name="T39" fmla="*/ 46 h 46"/>
                <a:gd name="T40" fmla="*/ 24 w 50"/>
                <a:gd name="T41" fmla="*/ 46 h 46"/>
                <a:gd name="T42" fmla="*/ 26 w 50"/>
                <a:gd name="T43" fmla="*/ 46 h 46"/>
                <a:gd name="T44" fmla="*/ 30 w 50"/>
                <a:gd name="T45" fmla="*/ 46 h 46"/>
                <a:gd name="T46" fmla="*/ 34 w 50"/>
                <a:gd name="T47" fmla="*/ 44 h 46"/>
                <a:gd name="T48" fmla="*/ 38 w 50"/>
                <a:gd name="T49" fmla="*/ 44 h 46"/>
                <a:gd name="T50" fmla="*/ 44 w 50"/>
                <a:gd name="T51" fmla="*/ 44 h 46"/>
                <a:gd name="T52" fmla="*/ 48 w 50"/>
                <a:gd name="T53" fmla="*/ 44 h 46"/>
                <a:gd name="T54" fmla="*/ 50 w 50"/>
                <a:gd name="T55" fmla="*/ 46 h 46"/>
                <a:gd name="T56" fmla="*/ 50 w 50"/>
                <a:gd name="T57" fmla="*/ 44 h 46"/>
                <a:gd name="T58" fmla="*/ 48 w 50"/>
                <a:gd name="T59" fmla="*/ 42 h 46"/>
                <a:gd name="T60" fmla="*/ 48 w 50"/>
                <a:gd name="T61" fmla="*/ 36 h 46"/>
                <a:gd name="T62" fmla="*/ 46 w 50"/>
                <a:gd name="T63" fmla="*/ 30 h 46"/>
                <a:gd name="T64" fmla="*/ 44 w 50"/>
                <a:gd name="T65" fmla="*/ 26 h 46"/>
                <a:gd name="T66" fmla="*/ 42 w 50"/>
                <a:gd name="T67" fmla="*/ 24 h 46"/>
                <a:gd name="T68" fmla="*/ 40 w 50"/>
                <a:gd name="T69" fmla="*/ 22 h 46"/>
                <a:gd name="T70" fmla="*/ 40 w 50"/>
                <a:gd name="T71" fmla="*/ 18 h 46"/>
                <a:gd name="T72" fmla="*/ 38 w 50"/>
                <a:gd name="T73" fmla="*/ 14 h 46"/>
                <a:gd name="T74" fmla="*/ 38 w 50"/>
                <a:gd name="T75" fmla="*/ 10 h 46"/>
                <a:gd name="T76" fmla="*/ 36 w 50"/>
                <a:gd name="T77" fmla="*/ 6 h 46"/>
                <a:gd name="T78" fmla="*/ 32 w 50"/>
                <a:gd name="T79" fmla="*/ 2 h 46"/>
                <a:gd name="T80" fmla="*/ 30 w 50"/>
                <a:gd name="T81" fmla="*/ 0 h 46"/>
                <a:gd name="T82" fmla="*/ 26 w 50"/>
                <a:gd name="T83" fmla="*/ 2 h 46"/>
                <a:gd name="T84" fmla="*/ 24 w 50"/>
                <a:gd name="T85" fmla="*/ 18 h 4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50"/>
                <a:gd name="T130" fmla="*/ 0 h 46"/>
                <a:gd name="T131" fmla="*/ 50 w 50"/>
                <a:gd name="T132" fmla="*/ 46 h 4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50" h="46">
                  <a:moveTo>
                    <a:pt x="24" y="18"/>
                  </a:moveTo>
                  <a:lnTo>
                    <a:pt x="24" y="18"/>
                  </a:lnTo>
                  <a:lnTo>
                    <a:pt x="22" y="18"/>
                  </a:lnTo>
                  <a:lnTo>
                    <a:pt x="18" y="18"/>
                  </a:lnTo>
                  <a:lnTo>
                    <a:pt x="16" y="20"/>
                  </a:lnTo>
                  <a:lnTo>
                    <a:pt x="12" y="22"/>
                  </a:lnTo>
                  <a:lnTo>
                    <a:pt x="10" y="24"/>
                  </a:lnTo>
                  <a:lnTo>
                    <a:pt x="8" y="26"/>
                  </a:lnTo>
                  <a:lnTo>
                    <a:pt x="6" y="26"/>
                  </a:lnTo>
                  <a:lnTo>
                    <a:pt x="4" y="26"/>
                  </a:lnTo>
                  <a:lnTo>
                    <a:pt x="2" y="28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0" y="38"/>
                  </a:lnTo>
                  <a:lnTo>
                    <a:pt x="4" y="40"/>
                  </a:lnTo>
                  <a:lnTo>
                    <a:pt x="6" y="42"/>
                  </a:lnTo>
                  <a:lnTo>
                    <a:pt x="12" y="44"/>
                  </a:lnTo>
                  <a:lnTo>
                    <a:pt x="18" y="46"/>
                  </a:lnTo>
                  <a:lnTo>
                    <a:pt x="24" y="46"/>
                  </a:lnTo>
                  <a:lnTo>
                    <a:pt x="26" y="46"/>
                  </a:lnTo>
                  <a:lnTo>
                    <a:pt x="30" y="46"/>
                  </a:lnTo>
                  <a:lnTo>
                    <a:pt x="34" y="44"/>
                  </a:lnTo>
                  <a:lnTo>
                    <a:pt x="38" y="44"/>
                  </a:lnTo>
                  <a:lnTo>
                    <a:pt x="44" y="44"/>
                  </a:lnTo>
                  <a:lnTo>
                    <a:pt x="48" y="44"/>
                  </a:lnTo>
                  <a:lnTo>
                    <a:pt x="50" y="46"/>
                  </a:lnTo>
                  <a:lnTo>
                    <a:pt x="50" y="44"/>
                  </a:lnTo>
                  <a:lnTo>
                    <a:pt x="48" y="42"/>
                  </a:lnTo>
                  <a:lnTo>
                    <a:pt x="48" y="36"/>
                  </a:lnTo>
                  <a:lnTo>
                    <a:pt x="46" y="30"/>
                  </a:lnTo>
                  <a:lnTo>
                    <a:pt x="44" y="26"/>
                  </a:lnTo>
                  <a:lnTo>
                    <a:pt x="42" y="24"/>
                  </a:lnTo>
                  <a:lnTo>
                    <a:pt x="40" y="22"/>
                  </a:lnTo>
                  <a:lnTo>
                    <a:pt x="40" y="18"/>
                  </a:lnTo>
                  <a:lnTo>
                    <a:pt x="38" y="14"/>
                  </a:lnTo>
                  <a:lnTo>
                    <a:pt x="38" y="10"/>
                  </a:lnTo>
                  <a:lnTo>
                    <a:pt x="36" y="6"/>
                  </a:lnTo>
                  <a:lnTo>
                    <a:pt x="32" y="2"/>
                  </a:lnTo>
                  <a:lnTo>
                    <a:pt x="30" y="0"/>
                  </a:lnTo>
                  <a:lnTo>
                    <a:pt x="26" y="2"/>
                  </a:lnTo>
                  <a:lnTo>
                    <a:pt x="24" y="18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517" name="Freeform 182"/>
            <p:cNvSpPr>
              <a:spLocks/>
            </p:cNvSpPr>
            <p:nvPr/>
          </p:nvSpPr>
          <p:spPr bwMode="gray">
            <a:xfrm>
              <a:off x="4431" y="1676"/>
              <a:ext cx="60" cy="44"/>
            </a:xfrm>
            <a:custGeom>
              <a:avLst/>
              <a:gdLst>
                <a:gd name="T0" fmla="*/ 14 w 60"/>
                <a:gd name="T1" fmla="*/ 2 h 44"/>
                <a:gd name="T2" fmla="*/ 14 w 60"/>
                <a:gd name="T3" fmla="*/ 2 h 44"/>
                <a:gd name="T4" fmla="*/ 12 w 60"/>
                <a:gd name="T5" fmla="*/ 2 h 44"/>
                <a:gd name="T6" fmla="*/ 10 w 60"/>
                <a:gd name="T7" fmla="*/ 2 h 44"/>
                <a:gd name="T8" fmla="*/ 8 w 60"/>
                <a:gd name="T9" fmla="*/ 2 h 44"/>
                <a:gd name="T10" fmla="*/ 4 w 60"/>
                <a:gd name="T11" fmla="*/ 2 h 44"/>
                <a:gd name="T12" fmla="*/ 2 w 60"/>
                <a:gd name="T13" fmla="*/ 4 h 44"/>
                <a:gd name="T14" fmla="*/ 0 w 60"/>
                <a:gd name="T15" fmla="*/ 8 h 44"/>
                <a:gd name="T16" fmla="*/ 0 w 60"/>
                <a:gd name="T17" fmla="*/ 12 h 44"/>
                <a:gd name="T18" fmla="*/ 0 w 60"/>
                <a:gd name="T19" fmla="*/ 14 h 44"/>
                <a:gd name="T20" fmla="*/ 0 w 60"/>
                <a:gd name="T21" fmla="*/ 16 h 44"/>
                <a:gd name="T22" fmla="*/ 0 w 60"/>
                <a:gd name="T23" fmla="*/ 20 h 44"/>
                <a:gd name="T24" fmla="*/ 0 w 60"/>
                <a:gd name="T25" fmla="*/ 24 h 44"/>
                <a:gd name="T26" fmla="*/ 0 w 60"/>
                <a:gd name="T27" fmla="*/ 28 h 44"/>
                <a:gd name="T28" fmla="*/ 2 w 60"/>
                <a:gd name="T29" fmla="*/ 32 h 44"/>
                <a:gd name="T30" fmla="*/ 4 w 60"/>
                <a:gd name="T31" fmla="*/ 36 h 44"/>
                <a:gd name="T32" fmla="*/ 6 w 60"/>
                <a:gd name="T33" fmla="*/ 38 h 44"/>
                <a:gd name="T34" fmla="*/ 12 w 60"/>
                <a:gd name="T35" fmla="*/ 40 h 44"/>
                <a:gd name="T36" fmla="*/ 12 w 60"/>
                <a:gd name="T37" fmla="*/ 40 h 44"/>
                <a:gd name="T38" fmla="*/ 14 w 60"/>
                <a:gd name="T39" fmla="*/ 42 h 44"/>
                <a:gd name="T40" fmla="*/ 18 w 60"/>
                <a:gd name="T41" fmla="*/ 44 h 44"/>
                <a:gd name="T42" fmla="*/ 22 w 60"/>
                <a:gd name="T43" fmla="*/ 44 h 44"/>
                <a:gd name="T44" fmla="*/ 26 w 60"/>
                <a:gd name="T45" fmla="*/ 42 h 44"/>
                <a:gd name="T46" fmla="*/ 58 w 60"/>
                <a:gd name="T47" fmla="*/ 42 h 44"/>
                <a:gd name="T48" fmla="*/ 60 w 60"/>
                <a:gd name="T49" fmla="*/ 36 h 44"/>
                <a:gd name="T50" fmla="*/ 58 w 60"/>
                <a:gd name="T51" fmla="*/ 34 h 44"/>
                <a:gd name="T52" fmla="*/ 58 w 60"/>
                <a:gd name="T53" fmla="*/ 32 h 44"/>
                <a:gd name="T54" fmla="*/ 58 w 60"/>
                <a:gd name="T55" fmla="*/ 28 h 44"/>
                <a:gd name="T56" fmla="*/ 56 w 60"/>
                <a:gd name="T57" fmla="*/ 22 h 44"/>
                <a:gd name="T58" fmla="*/ 56 w 60"/>
                <a:gd name="T59" fmla="*/ 16 h 44"/>
                <a:gd name="T60" fmla="*/ 54 w 60"/>
                <a:gd name="T61" fmla="*/ 12 h 44"/>
                <a:gd name="T62" fmla="*/ 54 w 60"/>
                <a:gd name="T63" fmla="*/ 8 h 44"/>
                <a:gd name="T64" fmla="*/ 54 w 60"/>
                <a:gd name="T65" fmla="*/ 6 h 44"/>
                <a:gd name="T66" fmla="*/ 52 w 60"/>
                <a:gd name="T67" fmla="*/ 4 h 44"/>
                <a:gd name="T68" fmla="*/ 48 w 60"/>
                <a:gd name="T69" fmla="*/ 0 h 44"/>
                <a:gd name="T70" fmla="*/ 44 w 60"/>
                <a:gd name="T71" fmla="*/ 0 h 44"/>
                <a:gd name="T72" fmla="*/ 38 w 60"/>
                <a:gd name="T73" fmla="*/ 0 h 44"/>
                <a:gd name="T74" fmla="*/ 30 w 60"/>
                <a:gd name="T75" fmla="*/ 2 h 44"/>
                <a:gd name="T76" fmla="*/ 14 w 60"/>
                <a:gd name="T77" fmla="*/ 2 h 4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60"/>
                <a:gd name="T118" fmla="*/ 0 h 44"/>
                <a:gd name="T119" fmla="*/ 60 w 60"/>
                <a:gd name="T120" fmla="*/ 44 h 44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60" h="44">
                  <a:moveTo>
                    <a:pt x="14" y="2"/>
                  </a:moveTo>
                  <a:lnTo>
                    <a:pt x="14" y="2"/>
                  </a:lnTo>
                  <a:lnTo>
                    <a:pt x="12" y="2"/>
                  </a:lnTo>
                  <a:lnTo>
                    <a:pt x="10" y="2"/>
                  </a:lnTo>
                  <a:lnTo>
                    <a:pt x="8" y="2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8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2" y="32"/>
                  </a:lnTo>
                  <a:lnTo>
                    <a:pt x="4" y="36"/>
                  </a:lnTo>
                  <a:lnTo>
                    <a:pt x="6" y="38"/>
                  </a:lnTo>
                  <a:lnTo>
                    <a:pt x="12" y="40"/>
                  </a:lnTo>
                  <a:lnTo>
                    <a:pt x="14" y="42"/>
                  </a:lnTo>
                  <a:lnTo>
                    <a:pt x="18" y="44"/>
                  </a:lnTo>
                  <a:lnTo>
                    <a:pt x="22" y="44"/>
                  </a:lnTo>
                  <a:lnTo>
                    <a:pt x="26" y="42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58" y="34"/>
                  </a:lnTo>
                  <a:lnTo>
                    <a:pt x="58" y="32"/>
                  </a:lnTo>
                  <a:lnTo>
                    <a:pt x="58" y="28"/>
                  </a:lnTo>
                  <a:lnTo>
                    <a:pt x="56" y="22"/>
                  </a:lnTo>
                  <a:lnTo>
                    <a:pt x="56" y="16"/>
                  </a:lnTo>
                  <a:lnTo>
                    <a:pt x="54" y="12"/>
                  </a:lnTo>
                  <a:lnTo>
                    <a:pt x="54" y="8"/>
                  </a:lnTo>
                  <a:lnTo>
                    <a:pt x="54" y="6"/>
                  </a:lnTo>
                  <a:lnTo>
                    <a:pt x="52" y="4"/>
                  </a:lnTo>
                  <a:lnTo>
                    <a:pt x="48" y="0"/>
                  </a:lnTo>
                  <a:lnTo>
                    <a:pt x="44" y="0"/>
                  </a:lnTo>
                  <a:lnTo>
                    <a:pt x="38" y="0"/>
                  </a:lnTo>
                  <a:lnTo>
                    <a:pt x="30" y="2"/>
                  </a:lnTo>
                  <a:lnTo>
                    <a:pt x="14" y="2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518" name="Freeform 183"/>
            <p:cNvSpPr>
              <a:spLocks/>
            </p:cNvSpPr>
            <p:nvPr/>
          </p:nvSpPr>
          <p:spPr bwMode="gray">
            <a:xfrm>
              <a:off x="4473" y="1882"/>
              <a:ext cx="24" cy="32"/>
            </a:xfrm>
            <a:custGeom>
              <a:avLst/>
              <a:gdLst>
                <a:gd name="T0" fmla="*/ 10 w 24"/>
                <a:gd name="T1" fmla="*/ 0 h 32"/>
                <a:gd name="T2" fmla="*/ 10 w 24"/>
                <a:gd name="T3" fmla="*/ 0 h 32"/>
                <a:gd name="T4" fmla="*/ 8 w 24"/>
                <a:gd name="T5" fmla="*/ 0 h 32"/>
                <a:gd name="T6" fmla="*/ 6 w 24"/>
                <a:gd name="T7" fmla="*/ 0 h 32"/>
                <a:gd name="T8" fmla="*/ 4 w 24"/>
                <a:gd name="T9" fmla="*/ 2 h 32"/>
                <a:gd name="T10" fmla="*/ 2 w 24"/>
                <a:gd name="T11" fmla="*/ 4 h 32"/>
                <a:gd name="T12" fmla="*/ 0 w 24"/>
                <a:gd name="T13" fmla="*/ 8 h 32"/>
                <a:gd name="T14" fmla="*/ 0 w 24"/>
                <a:gd name="T15" fmla="*/ 14 h 32"/>
                <a:gd name="T16" fmla="*/ 0 w 24"/>
                <a:gd name="T17" fmla="*/ 16 h 32"/>
                <a:gd name="T18" fmla="*/ 0 w 24"/>
                <a:gd name="T19" fmla="*/ 18 h 32"/>
                <a:gd name="T20" fmla="*/ 0 w 24"/>
                <a:gd name="T21" fmla="*/ 22 h 32"/>
                <a:gd name="T22" fmla="*/ 0 w 24"/>
                <a:gd name="T23" fmla="*/ 26 h 32"/>
                <a:gd name="T24" fmla="*/ 2 w 24"/>
                <a:gd name="T25" fmla="*/ 30 h 32"/>
                <a:gd name="T26" fmla="*/ 6 w 24"/>
                <a:gd name="T27" fmla="*/ 32 h 32"/>
                <a:gd name="T28" fmla="*/ 8 w 24"/>
                <a:gd name="T29" fmla="*/ 32 h 32"/>
                <a:gd name="T30" fmla="*/ 10 w 24"/>
                <a:gd name="T31" fmla="*/ 32 h 32"/>
                <a:gd name="T32" fmla="*/ 12 w 24"/>
                <a:gd name="T33" fmla="*/ 32 h 32"/>
                <a:gd name="T34" fmla="*/ 16 w 24"/>
                <a:gd name="T35" fmla="*/ 32 h 32"/>
                <a:gd name="T36" fmla="*/ 18 w 24"/>
                <a:gd name="T37" fmla="*/ 32 h 32"/>
                <a:gd name="T38" fmla="*/ 22 w 24"/>
                <a:gd name="T39" fmla="*/ 30 h 32"/>
                <a:gd name="T40" fmla="*/ 24 w 24"/>
                <a:gd name="T41" fmla="*/ 28 h 32"/>
                <a:gd name="T42" fmla="*/ 24 w 24"/>
                <a:gd name="T43" fmla="*/ 26 h 32"/>
                <a:gd name="T44" fmla="*/ 24 w 24"/>
                <a:gd name="T45" fmla="*/ 24 h 32"/>
                <a:gd name="T46" fmla="*/ 24 w 24"/>
                <a:gd name="T47" fmla="*/ 22 h 32"/>
                <a:gd name="T48" fmla="*/ 24 w 24"/>
                <a:gd name="T49" fmla="*/ 20 h 32"/>
                <a:gd name="T50" fmla="*/ 24 w 24"/>
                <a:gd name="T51" fmla="*/ 16 h 32"/>
                <a:gd name="T52" fmla="*/ 24 w 24"/>
                <a:gd name="T53" fmla="*/ 12 h 32"/>
                <a:gd name="T54" fmla="*/ 24 w 24"/>
                <a:gd name="T55" fmla="*/ 8 h 32"/>
                <a:gd name="T56" fmla="*/ 22 w 24"/>
                <a:gd name="T57" fmla="*/ 4 h 32"/>
                <a:gd name="T58" fmla="*/ 20 w 24"/>
                <a:gd name="T59" fmla="*/ 2 h 32"/>
                <a:gd name="T60" fmla="*/ 16 w 24"/>
                <a:gd name="T61" fmla="*/ 0 h 32"/>
                <a:gd name="T62" fmla="*/ 10 w 24"/>
                <a:gd name="T63" fmla="*/ 0 h 3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4"/>
                <a:gd name="T97" fmla="*/ 0 h 32"/>
                <a:gd name="T98" fmla="*/ 24 w 24"/>
                <a:gd name="T99" fmla="*/ 32 h 3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4" h="32">
                  <a:moveTo>
                    <a:pt x="10" y="0"/>
                  </a:moveTo>
                  <a:lnTo>
                    <a:pt x="10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8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18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2" y="30"/>
                  </a:lnTo>
                  <a:lnTo>
                    <a:pt x="6" y="32"/>
                  </a:lnTo>
                  <a:lnTo>
                    <a:pt x="8" y="32"/>
                  </a:lnTo>
                  <a:lnTo>
                    <a:pt x="10" y="32"/>
                  </a:lnTo>
                  <a:lnTo>
                    <a:pt x="12" y="32"/>
                  </a:lnTo>
                  <a:lnTo>
                    <a:pt x="16" y="32"/>
                  </a:lnTo>
                  <a:lnTo>
                    <a:pt x="18" y="32"/>
                  </a:lnTo>
                  <a:lnTo>
                    <a:pt x="22" y="30"/>
                  </a:lnTo>
                  <a:lnTo>
                    <a:pt x="24" y="28"/>
                  </a:lnTo>
                  <a:lnTo>
                    <a:pt x="24" y="26"/>
                  </a:lnTo>
                  <a:lnTo>
                    <a:pt x="24" y="24"/>
                  </a:lnTo>
                  <a:lnTo>
                    <a:pt x="24" y="22"/>
                  </a:lnTo>
                  <a:lnTo>
                    <a:pt x="24" y="20"/>
                  </a:lnTo>
                  <a:lnTo>
                    <a:pt x="24" y="16"/>
                  </a:lnTo>
                  <a:lnTo>
                    <a:pt x="24" y="12"/>
                  </a:lnTo>
                  <a:lnTo>
                    <a:pt x="24" y="8"/>
                  </a:lnTo>
                  <a:lnTo>
                    <a:pt x="22" y="4"/>
                  </a:lnTo>
                  <a:lnTo>
                    <a:pt x="20" y="2"/>
                  </a:lnTo>
                  <a:lnTo>
                    <a:pt x="16" y="0"/>
                  </a:lnTo>
                  <a:lnTo>
                    <a:pt x="10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519" name="Freeform 184"/>
            <p:cNvSpPr>
              <a:spLocks/>
            </p:cNvSpPr>
            <p:nvPr/>
          </p:nvSpPr>
          <p:spPr bwMode="gray">
            <a:xfrm>
              <a:off x="4463" y="1400"/>
              <a:ext cx="228" cy="268"/>
            </a:xfrm>
            <a:custGeom>
              <a:avLst/>
              <a:gdLst>
                <a:gd name="T0" fmla="*/ 206 w 228"/>
                <a:gd name="T1" fmla="*/ 82 h 268"/>
                <a:gd name="T2" fmla="*/ 198 w 228"/>
                <a:gd name="T3" fmla="*/ 84 h 268"/>
                <a:gd name="T4" fmla="*/ 198 w 228"/>
                <a:gd name="T5" fmla="*/ 92 h 268"/>
                <a:gd name="T6" fmla="*/ 204 w 228"/>
                <a:gd name="T7" fmla="*/ 96 h 268"/>
                <a:gd name="T8" fmla="*/ 200 w 228"/>
                <a:gd name="T9" fmla="*/ 104 h 268"/>
                <a:gd name="T10" fmla="*/ 214 w 228"/>
                <a:gd name="T11" fmla="*/ 112 h 268"/>
                <a:gd name="T12" fmla="*/ 188 w 228"/>
                <a:gd name="T13" fmla="*/ 122 h 268"/>
                <a:gd name="T14" fmla="*/ 164 w 228"/>
                <a:gd name="T15" fmla="*/ 138 h 268"/>
                <a:gd name="T16" fmla="*/ 152 w 228"/>
                <a:gd name="T17" fmla="*/ 154 h 268"/>
                <a:gd name="T18" fmla="*/ 140 w 228"/>
                <a:gd name="T19" fmla="*/ 160 h 268"/>
                <a:gd name="T20" fmla="*/ 120 w 228"/>
                <a:gd name="T21" fmla="*/ 174 h 268"/>
                <a:gd name="T22" fmla="*/ 106 w 228"/>
                <a:gd name="T23" fmla="*/ 182 h 268"/>
                <a:gd name="T24" fmla="*/ 116 w 228"/>
                <a:gd name="T25" fmla="*/ 188 h 268"/>
                <a:gd name="T26" fmla="*/ 112 w 228"/>
                <a:gd name="T27" fmla="*/ 198 h 268"/>
                <a:gd name="T28" fmla="*/ 100 w 228"/>
                <a:gd name="T29" fmla="*/ 214 h 268"/>
                <a:gd name="T30" fmla="*/ 82 w 228"/>
                <a:gd name="T31" fmla="*/ 224 h 268"/>
                <a:gd name="T32" fmla="*/ 76 w 228"/>
                <a:gd name="T33" fmla="*/ 238 h 268"/>
                <a:gd name="T34" fmla="*/ 74 w 228"/>
                <a:gd name="T35" fmla="*/ 260 h 268"/>
                <a:gd name="T36" fmla="*/ 54 w 228"/>
                <a:gd name="T37" fmla="*/ 268 h 268"/>
                <a:gd name="T38" fmla="*/ 46 w 228"/>
                <a:gd name="T39" fmla="*/ 258 h 268"/>
                <a:gd name="T40" fmla="*/ 24 w 228"/>
                <a:gd name="T41" fmla="*/ 256 h 268"/>
                <a:gd name="T42" fmla="*/ 2 w 228"/>
                <a:gd name="T43" fmla="*/ 240 h 268"/>
                <a:gd name="T44" fmla="*/ 12 w 228"/>
                <a:gd name="T45" fmla="*/ 222 h 268"/>
                <a:gd name="T46" fmla="*/ 20 w 228"/>
                <a:gd name="T47" fmla="*/ 214 h 268"/>
                <a:gd name="T48" fmla="*/ 26 w 228"/>
                <a:gd name="T49" fmla="*/ 206 h 268"/>
                <a:gd name="T50" fmla="*/ 40 w 228"/>
                <a:gd name="T51" fmla="*/ 218 h 268"/>
                <a:gd name="T52" fmla="*/ 40 w 228"/>
                <a:gd name="T53" fmla="*/ 208 h 268"/>
                <a:gd name="T54" fmla="*/ 38 w 228"/>
                <a:gd name="T55" fmla="*/ 198 h 268"/>
                <a:gd name="T56" fmla="*/ 28 w 228"/>
                <a:gd name="T57" fmla="*/ 198 h 268"/>
                <a:gd name="T58" fmla="*/ 30 w 228"/>
                <a:gd name="T59" fmla="*/ 186 h 268"/>
                <a:gd name="T60" fmla="*/ 42 w 228"/>
                <a:gd name="T61" fmla="*/ 176 h 268"/>
                <a:gd name="T62" fmla="*/ 62 w 228"/>
                <a:gd name="T63" fmla="*/ 168 h 268"/>
                <a:gd name="T64" fmla="*/ 64 w 228"/>
                <a:gd name="T65" fmla="*/ 162 h 268"/>
                <a:gd name="T66" fmla="*/ 54 w 228"/>
                <a:gd name="T67" fmla="*/ 144 h 268"/>
                <a:gd name="T68" fmla="*/ 54 w 228"/>
                <a:gd name="T69" fmla="*/ 126 h 268"/>
                <a:gd name="T70" fmla="*/ 60 w 228"/>
                <a:gd name="T71" fmla="*/ 108 h 268"/>
                <a:gd name="T72" fmla="*/ 72 w 228"/>
                <a:gd name="T73" fmla="*/ 120 h 268"/>
                <a:gd name="T74" fmla="*/ 80 w 228"/>
                <a:gd name="T75" fmla="*/ 138 h 268"/>
                <a:gd name="T76" fmla="*/ 82 w 228"/>
                <a:gd name="T77" fmla="*/ 114 h 268"/>
                <a:gd name="T78" fmla="*/ 104 w 228"/>
                <a:gd name="T79" fmla="*/ 94 h 268"/>
                <a:gd name="T80" fmla="*/ 122 w 228"/>
                <a:gd name="T81" fmla="*/ 88 h 268"/>
                <a:gd name="T82" fmla="*/ 132 w 228"/>
                <a:gd name="T83" fmla="*/ 80 h 268"/>
                <a:gd name="T84" fmla="*/ 86 w 228"/>
                <a:gd name="T85" fmla="*/ 74 h 268"/>
                <a:gd name="T86" fmla="*/ 68 w 228"/>
                <a:gd name="T87" fmla="*/ 72 h 268"/>
                <a:gd name="T88" fmla="*/ 56 w 228"/>
                <a:gd name="T89" fmla="*/ 74 h 268"/>
                <a:gd name="T90" fmla="*/ 44 w 228"/>
                <a:gd name="T91" fmla="*/ 54 h 268"/>
                <a:gd name="T92" fmla="*/ 44 w 228"/>
                <a:gd name="T93" fmla="*/ 40 h 268"/>
                <a:gd name="T94" fmla="*/ 66 w 228"/>
                <a:gd name="T95" fmla="*/ 42 h 268"/>
                <a:gd name="T96" fmla="*/ 78 w 228"/>
                <a:gd name="T97" fmla="*/ 26 h 268"/>
                <a:gd name="T98" fmla="*/ 100 w 228"/>
                <a:gd name="T99" fmla="*/ 18 h 268"/>
                <a:gd name="T100" fmla="*/ 122 w 228"/>
                <a:gd name="T101" fmla="*/ 4 h 268"/>
                <a:gd name="T102" fmla="*/ 160 w 228"/>
                <a:gd name="T103" fmla="*/ 2 h 268"/>
                <a:gd name="T104" fmla="*/ 188 w 228"/>
                <a:gd name="T105" fmla="*/ 6 h 268"/>
                <a:gd name="T106" fmla="*/ 212 w 228"/>
                <a:gd name="T107" fmla="*/ 26 h 268"/>
                <a:gd name="T108" fmla="*/ 216 w 228"/>
                <a:gd name="T109" fmla="*/ 30 h 268"/>
                <a:gd name="T110" fmla="*/ 218 w 228"/>
                <a:gd name="T111" fmla="*/ 64 h 26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28"/>
                <a:gd name="T169" fmla="*/ 0 h 268"/>
                <a:gd name="T170" fmla="*/ 228 w 228"/>
                <a:gd name="T171" fmla="*/ 268 h 26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28" h="268">
                  <a:moveTo>
                    <a:pt x="222" y="68"/>
                  </a:moveTo>
                  <a:lnTo>
                    <a:pt x="228" y="80"/>
                  </a:lnTo>
                  <a:lnTo>
                    <a:pt x="222" y="82"/>
                  </a:lnTo>
                  <a:lnTo>
                    <a:pt x="216" y="84"/>
                  </a:lnTo>
                  <a:lnTo>
                    <a:pt x="212" y="84"/>
                  </a:lnTo>
                  <a:lnTo>
                    <a:pt x="208" y="82"/>
                  </a:lnTo>
                  <a:lnTo>
                    <a:pt x="206" y="82"/>
                  </a:lnTo>
                  <a:lnTo>
                    <a:pt x="204" y="80"/>
                  </a:lnTo>
                  <a:lnTo>
                    <a:pt x="200" y="80"/>
                  </a:lnTo>
                  <a:lnTo>
                    <a:pt x="198" y="80"/>
                  </a:lnTo>
                  <a:lnTo>
                    <a:pt x="196" y="80"/>
                  </a:lnTo>
                  <a:lnTo>
                    <a:pt x="196" y="82"/>
                  </a:lnTo>
                  <a:lnTo>
                    <a:pt x="196" y="84"/>
                  </a:lnTo>
                  <a:lnTo>
                    <a:pt x="198" y="84"/>
                  </a:lnTo>
                  <a:lnTo>
                    <a:pt x="200" y="86"/>
                  </a:lnTo>
                  <a:lnTo>
                    <a:pt x="200" y="88"/>
                  </a:lnTo>
                  <a:lnTo>
                    <a:pt x="202" y="90"/>
                  </a:lnTo>
                  <a:lnTo>
                    <a:pt x="200" y="92"/>
                  </a:lnTo>
                  <a:lnTo>
                    <a:pt x="198" y="92"/>
                  </a:lnTo>
                  <a:lnTo>
                    <a:pt x="196" y="92"/>
                  </a:lnTo>
                  <a:lnTo>
                    <a:pt x="194" y="92"/>
                  </a:lnTo>
                  <a:lnTo>
                    <a:pt x="192" y="94"/>
                  </a:lnTo>
                  <a:lnTo>
                    <a:pt x="192" y="96"/>
                  </a:lnTo>
                  <a:lnTo>
                    <a:pt x="204" y="96"/>
                  </a:lnTo>
                  <a:lnTo>
                    <a:pt x="208" y="98"/>
                  </a:lnTo>
                  <a:lnTo>
                    <a:pt x="206" y="100"/>
                  </a:lnTo>
                  <a:lnTo>
                    <a:pt x="204" y="102"/>
                  </a:lnTo>
                  <a:lnTo>
                    <a:pt x="202" y="102"/>
                  </a:lnTo>
                  <a:lnTo>
                    <a:pt x="200" y="104"/>
                  </a:lnTo>
                  <a:lnTo>
                    <a:pt x="200" y="106"/>
                  </a:lnTo>
                  <a:lnTo>
                    <a:pt x="202" y="106"/>
                  </a:lnTo>
                  <a:lnTo>
                    <a:pt x="202" y="108"/>
                  </a:lnTo>
                  <a:lnTo>
                    <a:pt x="214" y="106"/>
                  </a:lnTo>
                  <a:lnTo>
                    <a:pt x="216" y="108"/>
                  </a:lnTo>
                  <a:lnTo>
                    <a:pt x="216" y="110"/>
                  </a:lnTo>
                  <a:lnTo>
                    <a:pt x="214" y="112"/>
                  </a:lnTo>
                  <a:lnTo>
                    <a:pt x="212" y="114"/>
                  </a:lnTo>
                  <a:lnTo>
                    <a:pt x="210" y="114"/>
                  </a:lnTo>
                  <a:lnTo>
                    <a:pt x="208" y="114"/>
                  </a:lnTo>
                  <a:lnTo>
                    <a:pt x="200" y="116"/>
                  </a:lnTo>
                  <a:lnTo>
                    <a:pt x="194" y="118"/>
                  </a:lnTo>
                  <a:lnTo>
                    <a:pt x="188" y="122"/>
                  </a:lnTo>
                  <a:lnTo>
                    <a:pt x="186" y="124"/>
                  </a:lnTo>
                  <a:lnTo>
                    <a:pt x="184" y="126"/>
                  </a:lnTo>
                  <a:lnTo>
                    <a:pt x="182" y="128"/>
                  </a:lnTo>
                  <a:lnTo>
                    <a:pt x="176" y="134"/>
                  </a:lnTo>
                  <a:lnTo>
                    <a:pt x="172" y="136"/>
                  </a:lnTo>
                  <a:lnTo>
                    <a:pt x="166" y="138"/>
                  </a:lnTo>
                  <a:lnTo>
                    <a:pt x="164" y="138"/>
                  </a:lnTo>
                  <a:lnTo>
                    <a:pt x="162" y="138"/>
                  </a:lnTo>
                  <a:lnTo>
                    <a:pt x="166" y="142"/>
                  </a:lnTo>
                  <a:lnTo>
                    <a:pt x="160" y="148"/>
                  </a:lnTo>
                  <a:lnTo>
                    <a:pt x="158" y="150"/>
                  </a:lnTo>
                  <a:lnTo>
                    <a:pt x="154" y="152"/>
                  </a:lnTo>
                  <a:lnTo>
                    <a:pt x="152" y="152"/>
                  </a:lnTo>
                  <a:lnTo>
                    <a:pt x="152" y="154"/>
                  </a:lnTo>
                  <a:lnTo>
                    <a:pt x="154" y="156"/>
                  </a:lnTo>
                  <a:lnTo>
                    <a:pt x="154" y="158"/>
                  </a:lnTo>
                  <a:lnTo>
                    <a:pt x="152" y="160"/>
                  </a:lnTo>
                  <a:lnTo>
                    <a:pt x="150" y="162"/>
                  </a:lnTo>
                  <a:lnTo>
                    <a:pt x="148" y="164"/>
                  </a:lnTo>
                  <a:lnTo>
                    <a:pt x="146" y="164"/>
                  </a:lnTo>
                  <a:lnTo>
                    <a:pt x="140" y="160"/>
                  </a:lnTo>
                  <a:lnTo>
                    <a:pt x="132" y="166"/>
                  </a:lnTo>
                  <a:lnTo>
                    <a:pt x="130" y="164"/>
                  </a:lnTo>
                  <a:lnTo>
                    <a:pt x="128" y="164"/>
                  </a:lnTo>
                  <a:lnTo>
                    <a:pt x="124" y="168"/>
                  </a:lnTo>
                  <a:lnTo>
                    <a:pt x="122" y="170"/>
                  </a:lnTo>
                  <a:lnTo>
                    <a:pt x="120" y="172"/>
                  </a:lnTo>
                  <a:lnTo>
                    <a:pt x="120" y="174"/>
                  </a:lnTo>
                  <a:lnTo>
                    <a:pt x="118" y="176"/>
                  </a:lnTo>
                  <a:lnTo>
                    <a:pt x="116" y="178"/>
                  </a:lnTo>
                  <a:lnTo>
                    <a:pt x="114" y="180"/>
                  </a:lnTo>
                  <a:lnTo>
                    <a:pt x="112" y="180"/>
                  </a:lnTo>
                  <a:lnTo>
                    <a:pt x="108" y="180"/>
                  </a:lnTo>
                  <a:lnTo>
                    <a:pt x="106" y="182"/>
                  </a:lnTo>
                  <a:lnTo>
                    <a:pt x="106" y="184"/>
                  </a:lnTo>
                  <a:lnTo>
                    <a:pt x="106" y="186"/>
                  </a:lnTo>
                  <a:lnTo>
                    <a:pt x="106" y="188"/>
                  </a:lnTo>
                  <a:lnTo>
                    <a:pt x="108" y="186"/>
                  </a:lnTo>
                  <a:lnTo>
                    <a:pt x="112" y="188"/>
                  </a:lnTo>
                  <a:lnTo>
                    <a:pt x="116" y="188"/>
                  </a:lnTo>
                  <a:lnTo>
                    <a:pt x="118" y="190"/>
                  </a:lnTo>
                  <a:lnTo>
                    <a:pt x="120" y="192"/>
                  </a:lnTo>
                  <a:lnTo>
                    <a:pt x="118" y="194"/>
                  </a:lnTo>
                  <a:lnTo>
                    <a:pt x="116" y="196"/>
                  </a:lnTo>
                  <a:lnTo>
                    <a:pt x="114" y="198"/>
                  </a:lnTo>
                  <a:lnTo>
                    <a:pt x="112" y="198"/>
                  </a:lnTo>
                  <a:lnTo>
                    <a:pt x="110" y="200"/>
                  </a:lnTo>
                  <a:lnTo>
                    <a:pt x="110" y="202"/>
                  </a:lnTo>
                  <a:lnTo>
                    <a:pt x="108" y="204"/>
                  </a:lnTo>
                  <a:lnTo>
                    <a:pt x="104" y="206"/>
                  </a:lnTo>
                  <a:lnTo>
                    <a:pt x="102" y="208"/>
                  </a:lnTo>
                  <a:lnTo>
                    <a:pt x="100" y="214"/>
                  </a:lnTo>
                  <a:lnTo>
                    <a:pt x="98" y="218"/>
                  </a:lnTo>
                  <a:lnTo>
                    <a:pt x="96" y="222"/>
                  </a:lnTo>
                  <a:lnTo>
                    <a:pt x="92" y="224"/>
                  </a:lnTo>
                  <a:lnTo>
                    <a:pt x="88" y="224"/>
                  </a:lnTo>
                  <a:lnTo>
                    <a:pt x="86" y="226"/>
                  </a:lnTo>
                  <a:lnTo>
                    <a:pt x="82" y="224"/>
                  </a:lnTo>
                  <a:lnTo>
                    <a:pt x="80" y="224"/>
                  </a:lnTo>
                  <a:lnTo>
                    <a:pt x="78" y="228"/>
                  </a:lnTo>
                  <a:lnTo>
                    <a:pt x="78" y="230"/>
                  </a:lnTo>
                  <a:lnTo>
                    <a:pt x="76" y="234"/>
                  </a:lnTo>
                  <a:lnTo>
                    <a:pt x="76" y="236"/>
                  </a:lnTo>
                  <a:lnTo>
                    <a:pt x="76" y="238"/>
                  </a:lnTo>
                  <a:lnTo>
                    <a:pt x="78" y="242"/>
                  </a:lnTo>
                  <a:lnTo>
                    <a:pt x="78" y="246"/>
                  </a:lnTo>
                  <a:lnTo>
                    <a:pt x="78" y="250"/>
                  </a:lnTo>
                  <a:lnTo>
                    <a:pt x="78" y="256"/>
                  </a:lnTo>
                  <a:lnTo>
                    <a:pt x="76" y="258"/>
                  </a:lnTo>
                  <a:lnTo>
                    <a:pt x="74" y="260"/>
                  </a:lnTo>
                  <a:lnTo>
                    <a:pt x="72" y="262"/>
                  </a:lnTo>
                  <a:lnTo>
                    <a:pt x="70" y="262"/>
                  </a:lnTo>
                  <a:lnTo>
                    <a:pt x="68" y="262"/>
                  </a:lnTo>
                  <a:lnTo>
                    <a:pt x="62" y="266"/>
                  </a:lnTo>
                  <a:lnTo>
                    <a:pt x="58" y="266"/>
                  </a:lnTo>
                  <a:lnTo>
                    <a:pt x="54" y="268"/>
                  </a:lnTo>
                  <a:lnTo>
                    <a:pt x="52" y="266"/>
                  </a:lnTo>
                  <a:lnTo>
                    <a:pt x="50" y="266"/>
                  </a:lnTo>
                  <a:lnTo>
                    <a:pt x="48" y="264"/>
                  </a:lnTo>
                  <a:lnTo>
                    <a:pt x="48" y="262"/>
                  </a:lnTo>
                  <a:lnTo>
                    <a:pt x="46" y="258"/>
                  </a:lnTo>
                  <a:lnTo>
                    <a:pt x="42" y="256"/>
                  </a:lnTo>
                  <a:lnTo>
                    <a:pt x="38" y="254"/>
                  </a:lnTo>
                  <a:lnTo>
                    <a:pt x="36" y="254"/>
                  </a:lnTo>
                  <a:lnTo>
                    <a:pt x="34" y="254"/>
                  </a:lnTo>
                  <a:lnTo>
                    <a:pt x="32" y="254"/>
                  </a:lnTo>
                  <a:lnTo>
                    <a:pt x="28" y="256"/>
                  </a:lnTo>
                  <a:lnTo>
                    <a:pt x="24" y="256"/>
                  </a:lnTo>
                  <a:lnTo>
                    <a:pt x="22" y="254"/>
                  </a:lnTo>
                  <a:lnTo>
                    <a:pt x="20" y="252"/>
                  </a:lnTo>
                  <a:lnTo>
                    <a:pt x="18" y="250"/>
                  </a:lnTo>
                  <a:lnTo>
                    <a:pt x="16" y="250"/>
                  </a:lnTo>
                  <a:lnTo>
                    <a:pt x="10" y="246"/>
                  </a:lnTo>
                  <a:lnTo>
                    <a:pt x="6" y="244"/>
                  </a:lnTo>
                  <a:lnTo>
                    <a:pt x="2" y="240"/>
                  </a:lnTo>
                  <a:lnTo>
                    <a:pt x="2" y="238"/>
                  </a:lnTo>
                  <a:lnTo>
                    <a:pt x="0" y="238"/>
                  </a:lnTo>
                  <a:lnTo>
                    <a:pt x="0" y="236"/>
                  </a:lnTo>
                  <a:lnTo>
                    <a:pt x="4" y="230"/>
                  </a:lnTo>
                  <a:lnTo>
                    <a:pt x="6" y="226"/>
                  </a:lnTo>
                  <a:lnTo>
                    <a:pt x="10" y="224"/>
                  </a:lnTo>
                  <a:lnTo>
                    <a:pt x="12" y="222"/>
                  </a:lnTo>
                  <a:lnTo>
                    <a:pt x="14" y="222"/>
                  </a:lnTo>
                  <a:lnTo>
                    <a:pt x="16" y="222"/>
                  </a:lnTo>
                  <a:lnTo>
                    <a:pt x="20" y="220"/>
                  </a:lnTo>
                  <a:lnTo>
                    <a:pt x="24" y="218"/>
                  </a:lnTo>
                  <a:lnTo>
                    <a:pt x="24" y="216"/>
                  </a:lnTo>
                  <a:lnTo>
                    <a:pt x="22" y="214"/>
                  </a:lnTo>
                  <a:lnTo>
                    <a:pt x="20" y="214"/>
                  </a:lnTo>
                  <a:lnTo>
                    <a:pt x="18" y="214"/>
                  </a:lnTo>
                  <a:lnTo>
                    <a:pt x="18" y="212"/>
                  </a:lnTo>
                  <a:lnTo>
                    <a:pt x="18" y="210"/>
                  </a:lnTo>
                  <a:lnTo>
                    <a:pt x="20" y="208"/>
                  </a:lnTo>
                  <a:lnTo>
                    <a:pt x="22" y="206"/>
                  </a:lnTo>
                  <a:lnTo>
                    <a:pt x="24" y="206"/>
                  </a:lnTo>
                  <a:lnTo>
                    <a:pt x="26" y="206"/>
                  </a:lnTo>
                  <a:lnTo>
                    <a:pt x="28" y="208"/>
                  </a:lnTo>
                  <a:lnTo>
                    <a:pt x="30" y="212"/>
                  </a:lnTo>
                  <a:lnTo>
                    <a:pt x="34" y="216"/>
                  </a:lnTo>
                  <a:lnTo>
                    <a:pt x="36" y="218"/>
                  </a:lnTo>
                  <a:lnTo>
                    <a:pt x="38" y="218"/>
                  </a:lnTo>
                  <a:lnTo>
                    <a:pt x="40" y="218"/>
                  </a:lnTo>
                  <a:lnTo>
                    <a:pt x="42" y="218"/>
                  </a:lnTo>
                  <a:lnTo>
                    <a:pt x="44" y="218"/>
                  </a:lnTo>
                  <a:lnTo>
                    <a:pt x="44" y="216"/>
                  </a:lnTo>
                  <a:lnTo>
                    <a:pt x="44" y="214"/>
                  </a:lnTo>
                  <a:lnTo>
                    <a:pt x="42" y="212"/>
                  </a:lnTo>
                  <a:lnTo>
                    <a:pt x="42" y="210"/>
                  </a:lnTo>
                  <a:lnTo>
                    <a:pt x="40" y="208"/>
                  </a:lnTo>
                  <a:lnTo>
                    <a:pt x="40" y="206"/>
                  </a:lnTo>
                  <a:lnTo>
                    <a:pt x="36" y="204"/>
                  </a:lnTo>
                  <a:lnTo>
                    <a:pt x="36" y="202"/>
                  </a:lnTo>
                  <a:lnTo>
                    <a:pt x="36" y="200"/>
                  </a:lnTo>
                  <a:lnTo>
                    <a:pt x="38" y="198"/>
                  </a:lnTo>
                  <a:lnTo>
                    <a:pt x="40" y="194"/>
                  </a:lnTo>
                  <a:lnTo>
                    <a:pt x="40" y="192"/>
                  </a:lnTo>
                  <a:lnTo>
                    <a:pt x="38" y="192"/>
                  </a:lnTo>
                  <a:lnTo>
                    <a:pt x="36" y="192"/>
                  </a:lnTo>
                  <a:lnTo>
                    <a:pt x="28" y="198"/>
                  </a:lnTo>
                  <a:lnTo>
                    <a:pt x="26" y="198"/>
                  </a:lnTo>
                  <a:lnTo>
                    <a:pt x="24" y="196"/>
                  </a:lnTo>
                  <a:lnTo>
                    <a:pt x="26" y="194"/>
                  </a:lnTo>
                  <a:lnTo>
                    <a:pt x="26" y="190"/>
                  </a:lnTo>
                  <a:lnTo>
                    <a:pt x="28" y="188"/>
                  </a:lnTo>
                  <a:lnTo>
                    <a:pt x="30" y="186"/>
                  </a:lnTo>
                  <a:lnTo>
                    <a:pt x="34" y="180"/>
                  </a:lnTo>
                  <a:lnTo>
                    <a:pt x="36" y="176"/>
                  </a:lnTo>
                  <a:lnTo>
                    <a:pt x="38" y="174"/>
                  </a:lnTo>
                  <a:lnTo>
                    <a:pt x="40" y="174"/>
                  </a:lnTo>
                  <a:lnTo>
                    <a:pt x="42" y="176"/>
                  </a:lnTo>
                  <a:lnTo>
                    <a:pt x="44" y="178"/>
                  </a:lnTo>
                  <a:lnTo>
                    <a:pt x="46" y="178"/>
                  </a:lnTo>
                  <a:lnTo>
                    <a:pt x="50" y="176"/>
                  </a:lnTo>
                  <a:lnTo>
                    <a:pt x="54" y="174"/>
                  </a:lnTo>
                  <a:lnTo>
                    <a:pt x="58" y="172"/>
                  </a:lnTo>
                  <a:lnTo>
                    <a:pt x="60" y="170"/>
                  </a:lnTo>
                  <a:lnTo>
                    <a:pt x="62" y="168"/>
                  </a:lnTo>
                  <a:lnTo>
                    <a:pt x="64" y="168"/>
                  </a:lnTo>
                  <a:lnTo>
                    <a:pt x="68" y="166"/>
                  </a:lnTo>
                  <a:lnTo>
                    <a:pt x="68" y="164"/>
                  </a:lnTo>
                  <a:lnTo>
                    <a:pt x="66" y="162"/>
                  </a:lnTo>
                  <a:lnTo>
                    <a:pt x="64" y="162"/>
                  </a:lnTo>
                  <a:lnTo>
                    <a:pt x="62" y="162"/>
                  </a:lnTo>
                  <a:lnTo>
                    <a:pt x="60" y="166"/>
                  </a:lnTo>
                  <a:lnTo>
                    <a:pt x="56" y="166"/>
                  </a:lnTo>
                  <a:lnTo>
                    <a:pt x="54" y="164"/>
                  </a:lnTo>
                  <a:lnTo>
                    <a:pt x="52" y="164"/>
                  </a:lnTo>
                  <a:lnTo>
                    <a:pt x="50" y="162"/>
                  </a:lnTo>
                  <a:lnTo>
                    <a:pt x="54" y="144"/>
                  </a:lnTo>
                  <a:lnTo>
                    <a:pt x="58" y="140"/>
                  </a:lnTo>
                  <a:lnTo>
                    <a:pt x="60" y="136"/>
                  </a:lnTo>
                  <a:lnTo>
                    <a:pt x="60" y="134"/>
                  </a:lnTo>
                  <a:lnTo>
                    <a:pt x="58" y="132"/>
                  </a:lnTo>
                  <a:lnTo>
                    <a:pt x="54" y="126"/>
                  </a:lnTo>
                  <a:lnTo>
                    <a:pt x="52" y="122"/>
                  </a:lnTo>
                  <a:lnTo>
                    <a:pt x="52" y="118"/>
                  </a:lnTo>
                  <a:lnTo>
                    <a:pt x="52" y="116"/>
                  </a:lnTo>
                  <a:lnTo>
                    <a:pt x="52" y="112"/>
                  </a:lnTo>
                  <a:lnTo>
                    <a:pt x="56" y="110"/>
                  </a:lnTo>
                  <a:lnTo>
                    <a:pt x="58" y="108"/>
                  </a:lnTo>
                  <a:lnTo>
                    <a:pt x="60" y="108"/>
                  </a:lnTo>
                  <a:lnTo>
                    <a:pt x="64" y="110"/>
                  </a:lnTo>
                  <a:lnTo>
                    <a:pt x="66" y="112"/>
                  </a:lnTo>
                  <a:lnTo>
                    <a:pt x="68" y="114"/>
                  </a:lnTo>
                  <a:lnTo>
                    <a:pt x="70" y="118"/>
                  </a:lnTo>
                  <a:lnTo>
                    <a:pt x="72" y="120"/>
                  </a:lnTo>
                  <a:lnTo>
                    <a:pt x="74" y="140"/>
                  </a:lnTo>
                  <a:lnTo>
                    <a:pt x="74" y="142"/>
                  </a:lnTo>
                  <a:lnTo>
                    <a:pt x="74" y="144"/>
                  </a:lnTo>
                  <a:lnTo>
                    <a:pt x="76" y="144"/>
                  </a:lnTo>
                  <a:lnTo>
                    <a:pt x="78" y="142"/>
                  </a:lnTo>
                  <a:lnTo>
                    <a:pt x="78" y="140"/>
                  </a:lnTo>
                  <a:lnTo>
                    <a:pt x="80" y="138"/>
                  </a:lnTo>
                  <a:lnTo>
                    <a:pt x="82" y="136"/>
                  </a:lnTo>
                  <a:lnTo>
                    <a:pt x="82" y="134"/>
                  </a:lnTo>
                  <a:lnTo>
                    <a:pt x="80" y="128"/>
                  </a:lnTo>
                  <a:lnTo>
                    <a:pt x="80" y="122"/>
                  </a:lnTo>
                  <a:lnTo>
                    <a:pt x="80" y="118"/>
                  </a:lnTo>
                  <a:lnTo>
                    <a:pt x="80" y="116"/>
                  </a:lnTo>
                  <a:lnTo>
                    <a:pt x="82" y="114"/>
                  </a:lnTo>
                  <a:lnTo>
                    <a:pt x="84" y="110"/>
                  </a:lnTo>
                  <a:lnTo>
                    <a:pt x="84" y="108"/>
                  </a:lnTo>
                  <a:lnTo>
                    <a:pt x="84" y="106"/>
                  </a:lnTo>
                  <a:lnTo>
                    <a:pt x="86" y="102"/>
                  </a:lnTo>
                  <a:lnTo>
                    <a:pt x="86" y="98"/>
                  </a:lnTo>
                  <a:lnTo>
                    <a:pt x="86" y="96"/>
                  </a:lnTo>
                  <a:lnTo>
                    <a:pt x="104" y="94"/>
                  </a:lnTo>
                  <a:lnTo>
                    <a:pt x="108" y="96"/>
                  </a:lnTo>
                  <a:lnTo>
                    <a:pt x="112" y="96"/>
                  </a:lnTo>
                  <a:lnTo>
                    <a:pt x="116" y="96"/>
                  </a:lnTo>
                  <a:lnTo>
                    <a:pt x="118" y="94"/>
                  </a:lnTo>
                  <a:lnTo>
                    <a:pt x="120" y="90"/>
                  </a:lnTo>
                  <a:lnTo>
                    <a:pt x="122" y="88"/>
                  </a:lnTo>
                  <a:lnTo>
                    <a:pt x="126" y="86"/>
                  </a:lnTo>
                  <a:lnTo>
                    <a:pt x="128" y="86"/>
                  </a:lnTo>
                  <a:lnTo>
                    <a:pt x="130" y="86"/>
                  </a:lnTo>
                  <a:lnTo>
                    <a:pt x="128" y="84"/>
                  </a:lnTo>
                  <a:lnTo>
                    <a:pt x="130" y="82"/>
                  </a:lnTo>
                  <a:lnTo>
                    <a:pt x="132" y="80"/>
                  </a:lnTo>
                  <a:lnTo>
                    <a:pt x="134" y="80"/>
                  </a:lnTo>
                  <a:lnTo>
                    <a:pt x="134" y="78"/>
                  </a:lnTo>
                  <a:lnTo>
                    <a:pt x="130" y="76"/>
                  </a:lnTo>
                  <a:lnTo>
                    <a:pt x="96" y="80"/>
                  </a:lnTo>
                  <a:lnTo>
                    <a:pt x="92" y="76"/>
                  </a:lnTo>
                  <a:lnTo>
                    <a:pt x="90" y="76"/>
                  </a:lnTo>
                  <a:lnTo>
                    <a:pt x="86" y="74"/>
                  </a:lnTo>
                  <a:lnTo>
                    <a:pt x="82" y="74"/>
                  </a:lnTo>
                  <a:lnTo>
                    <a:pt x="78" y="74"/>
                  </a:lnTo>
                  <a:lnTo>
                    <a:pt x="74" y="74"/>
                  </a:lnTo>
                  <a:lnTo>
                    <a:pt x="70" y="74"/>
                  </a:lnTo>
                  <a:lnTo>
                    <a:pt x="68" y="72"/>
                  </a:lnTo>
                  <a:lnTo>
                    <a:pt x="66" y="70"/>
                  </a:lnTo>
                  <a:lnTo>
                    <a:pt x="64" y="70"/>
                  </a:lnTo>
                  <a:lnTo>
                    <a:pt x="62" y="70"/>
                  </a:lnTo>
                  <a:lnTo>
                    <a:pt x="62" y="72"/>
                  </a:lnTo>
                  <a:lnTo>
                    <a:pt x="58" y="74"/>
                  </a:lnTo>
                  <a:lnTo>
                    <a:pt x="56" y="74"/>
                  </a:lnTo>
                  <a:lnTo>
                    <a:pt x="54" y="74"/>
                  </a:lnTo>
                  <a:lnTo>
                    <a:pt x="54" y="72"/>
                  </a:lnTo>
                  <a:lnTo>
                    <a:pt x="44" y="64"/>
                  </a:lnTo>
                  <a:lnTo>
                    <a:pt x="42" y="60"/>
                  </a:lnTo>
                  <a:lnTo>
                    <a:pt x="42" y="56"/>
                  </a:lnTo>
                  <a:lnTo>
                    <a:pt x="44" y="54"/>
                  </a:lnTo>
                  <a:lnTo>
                    <a:pt x="46" y="50"/>
                  </a:lnTo>
                  <a:lnTo>
                    <a:pt x="44" y="46"/>
                  </a:lnTo>
                  <a:lnTo>
                    <a:pt x="44" y="44"/>
                  </a:lnTo>
                  <a:lnTo>
                    <a:pt x="42" y="44"/>
                  </a:lnTo>
                  <a:lnTo>
                    <a:pt x="44" y="42"/>
                  </a:lnTo>
                  <a:lnTo>
                    <a:pt x="44" y="40"/>
                  </a:lnTo>
                  <a:lnTo>
                    <a:pt x="48" y="38"/>
                  </a:lnTo>
                  <a:lnTo>
                    <a:pt x="50" y="36"/>
                  </a:lnTo>
                  <a:lnTo>
                    <a:pt x="52" y="36"/>
                  </a:lnTo>
                  <a:lnTo>
                    <a:pt x="56" y="36"/>
                  </a:lnTo>
                  <a:lnTo>
                    <a:pt x="60" y="38"/>
                  </a:lnTo>
                  <a:lnTo>
                    <a:pt x="64" y="42"/>
                  </a:lnTo>
                  <a:lnTo>
                    <a:pt x="66" y="42"/>
                  </a:lnTo>
                  <a:lnTo>
                    <a:pt x="68" y="44"/>
                  </a:lnTo>
                  <a:lnTo>
                    <a:pt x="70" y="34"/>
                  </a:lnTo>
                  <a:lnTo>
                    <a:pt x="70" y="32"/>
                  </a:lnTo>
                  <a:lnTo>
                    <a:pt x="72" y="30"/>
                  </a:lnTo>
                  <a:lnTo>
                    <a:pt x="74" y="28"/>
                  </a:lnTo>
                  <a:lnTo>
                    <a:pt x="78" y="26"/>
                  </a:lnTo>
                  <a:lnTo>
                    <a:pt x="82" y="26"/>
                  </a:lnTo>
                  <a:lnTo>
                    <a:pt x="86" y="26"/>
                  </a:lnTo>
                  <a:lnTo>
                    <a:pt x="90" y="24"/>
                  </a:lnTo>
                  <a:lnTo>
                    <a:pt x="92" y="22"/>
                  </a:lnTo>
                  <a:lnTo>
                    <a:pt x="96" y="26"/>
                  </a:lnTo>
                  <a:lnTo>
                    <a:pt x="100" y="18"/>
                  </a:lnTo>
                  <a:lnTo>
                    <a:pt x="100" y="16"/>
                  </a:lnTo>
                  <a:lnTo>
                    <a:pt x="102" y="14"/>
                  </a:lnTo>
                  <a:lnTo>
                    <a:pt x="106" y="12"/>
                  </a:lnTo>
                  <a:lnTo>
                    <a:pt x="110" y="8"/>
                  </a:lnTo>
                  <a:lnTo>
                    <a:pt x="118" y="6"/>
                  </a:lnTo>
                  <a:lnTo>
                    <a:pt x="120" y="14"/>
                  </a:lnTo>
                  <a:lnTo>
                    <a:pt x="122" y="4"/>
                  </a:lnTo>
                  <a:lnTo>
                    <a:pt x="122" y="2"/>
                  </a:lnTo>
                  <a:lnTo>
                    <a:pt x="126" y="2"/>
                  </a:lnTo>
                  <a:lnTo>
                    <a:pt x="130" y="0"/>
                  </a:lnTo>
                  <a:lnTo>
                    <a:pt x="134" y="0"/>
                  </a:lnTo>
                  <a:lnTo>
                    <a:pt x="138" y="0"/>
                  </a:lnTo>
                  <a:lnTo>
                    <a:pt x="148" y="2"/>
                  </a:lnTo>
                  <a:lnTo>
                    <a:pt x="160" y="2"/>
                  </a:lnTo>
                  <a:lnTo>
                    <a:pt x="170" y="4"/>
                  </a:lnTo>
                  <a:lnTo>
                    <a:pt x="174" y="4"/>
                  </a:lnTo>
                  <a:lnTo>
                    <a:pt x="174" y="14"/>
                  </a:lnTo>
                  <a:lnTo>
                    <a:pt x="180" y="8"/>
                  </a:lnTo>
                  <a:lnTo>
                    <a:pt x="184" y="6"/>
                  </a:lnTo>
                  <a:lnTo>
                    <a:pt x="188" y="6"/>
                  </a:lnTo>
                  <a:lnTo>
                    <a:pt x="192" y="8"/>
                  </a:lnTo>
                  <a:lnTo>
                    <a:pt x="196" y="8"/>
                  </a:lnTo>
                  <a:lnTo>
                    <a:pt x="200" y="12"/>
                  </a:lnTo>
                  <a:lnTo>
                    <a:pt x="202" y="16"/>
                  </a:lnTo>
                  <a:lnTo>
                    <a:pt x="206" y="20"/>
                  </a:lnTo>
                  <a:lnTo>
                    <a:pt x="210" y="22"/>
                  </a:lnTo>
                  <a:lnTo>
                    <a:pt x="212" y="26"/>
                  </a:lnTo>
                  <a:lnTo>
                    <a:pt x="208" y="30"/>
                  </a:lnTo>
                  <a:lnTo>
                    <a:pt x="210" y="30"/>
                  </a:lnTo>
                  <a:lnTo>
                    <a:pt x="210" y="28"/>
                  </a:lnTo>
                  <a:lnTo>
                    <a:pt x="214" y="28"/>
                  </a:lnTo>
                  <a:lnTo>
                    <a:pt x="216" y="30"/>
                  </a:lnTo>
                  <a:lnTo>
                    <a:pt x="220" y="36"/>
                  </a:lnTo>
                  <a:lnTo>
                    <a:pt x="222" y="40"/>
                  </a:lnTo>
                  <a:lnTo>
                    <a:pt x="220" y="46"/>
                  </a:lnTo>
                  <a:lnTo>
                    <a:pt x="218" y="52"/>
                  </a:lnTo>
                  <a:lnTo>
                    <a:pt x="216" y="56"/>
                  </a:lnTo>
                  <a:lnTo>
                    <a:pt x="218" y="60"/>
                  </a:lnTo>
                  <a:lnTo>
                    <a:pt x="218" y="64"/>
                  </a:lnTo>
                  <a:lnTo>
                    <a:pt x="220" y="66"/>
                  </a:lnTo>
                  <a:lnTo>
                    <a:pt x="222" y="68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520" name="Freeform 185"/>
            <p:cNvSpPr>
              <a:spLocks/>
            </p:cNvSpPr>
            <p:nvPr/>
          </p:nvSpPr>
          <p:spPr bwMode="gray">
            <a:xfrm>
              <a:off x="4715" y="3574"/>
              <a:ext cx="78" cy="90"/>
            </a:xfrm>
            <a:custGeom>
              <a:avLst/>
              <a:gdLst>
                <a:gd name="T0" fmla="*/ 78 w 78"/>
                <a:gd name="T1" fmla="*/ 50 h 90"/>
                <a:gd name="T2" fmla="*/ 60 w 78"/>
                <a:gd name="T3" fmla="*/ 32 h 90"/>
                <a:gd name="T4" fmla="*/ 60 w 78"/>
                <a:gd name="T5" fmla="*/ 30 h 90"/>
                <a:gd name="T6" fmla="*/ 58 w 78"/>
                <a:gd name="T7" fmla="*/ 28 h 90"/>
                <a:gd name="T8" fmla="*/ 56 w 78"/>
                <a:gd name="T9" fmla="*/ 26 h 90"/>
                <a:gd name="T10" fmla="*/ 52 w 78"/>
                <a:gd name="T11" fmla="*/ 24 h 90"/>
                <a:gd name="T12" fmla="*/ 44 w 78"/>
                <a:gd name="T13" fmla="*/ 20 h 90"/>
                <a:gd name="T14" fmla="*/ 36 w 78"/>
                <a:gd name="T15" fmla="*/ 18 h 90"/>
                <a:gd name="T16" fmla="*/ 32 w 78"/>
                <a:gd name="T17" fmla="*/ 14 h 90"/>
                <a:gd name="T18" fmla="*/ 30 w 78"/>
                <a:gd name="T19" fmla="*/ 12 h 90"/>
                <a:gd name="T20" fmla="*/ 28 w 78"/>
                <a:gd name="T21" fmla="*/ 10 h 90"/>
                <a:gd name="T22" fmla="*/ 28 w 78"/>
                <a:gd name="T23" fmla="*/ 10 h 90"/>
                <a:gd name="T24" fmla="*/ 28 w 78"/>
                <a:gd name="T25" fmla="*/ 8 h 90"/>
                <a:gd name="T26" fmla="*/ 26 w 78"/>
                <a:gd name="T27" fmla="*/ 6 h 90"/>
                <a:gd name="T28" fmla="*/ 24 w 78"/>
                <a:gd name="T29" fmla="*/ 4 h 90"/>
                <a:gd name="T30" fmla="*/ 20 w 78"/>
                <a:gd name="T31" fmla="*/ 2 h 90"/>
                <a:gd name="T32" fmla="*/ 16 w 78"/>
                <a:gd name="T33" fmla="*/ 0 h 90"/>
                <a:gd name="T34" fmla="*/ 12 w 78"/>
                <a:gd name="T35" fmla="*/ 2 h 90"/>
                <a:gd name="T36" fmla="*/ 12 w 78"/>
                <a:gd name="T37" fmla="*/ 2 h 90"/>
                <a:gd name="T38" fmla="*/ 10 w 78"/>
                <a:gd name="T39" fmla="*/ 6 h 90"/>
                <a:gd name="T40" fmla="*/ 8 w 78"/>
                <a:gd name="T41" fmla="*/ 10 h 90"/>
                <a:gd name="T42" fmla="*/ 4 w 78"/>
                <a:gd name="T43" fmla="*/ 14 h 90"/>
                <a:gd name="T44" fmla="*/ 2 w 78"/>
                <a:gd name="T45" fmla="*/ 20 h 90"/>
                <a:gd name="T46" fmla="*/ 0 w 78"/>
                <a:gd name="T47" fmla="*/ 32 h 90"/>
                <a:gd name="T48" fmla="*/ 0 w 78"/>
                <a:gd name="T49" fmla="*/ 44 h 90"/>
                <a:gd name="T50" fmla="*/ 2 w 78"/>
                <a:gd name="T51" fmla="*/ 52 h 90"/>
                <a:gd name="T52" fmla="*/ 2 w 78"/>
                <a:gd name="T53" fmla="*/ 54 h 90"/>
                <a:gd name="T54" fmla="*/ 2 w 78"/>
                <a:gd name="T55" fmla="*/ 56 h 90"/>
                <a:gd name="T56" fmla="*/ 2 w 78"/>
                <a:gd name="T57" fmla="*/ 58 h 90"/>
                <a:gd name="T58" fmla="*/ 2 w 78"/>
                <a:gd name="T59" fmla="*/ 62 h 90"/>
                <a:gd name="T60" fmla="*/ 2 w 78"/>
                <a:gd name="T61" fmla="*/ 66 h 90"/>
                <a:gd name="T62" fmla="*/ 2 w 78"/>
                <a:gd name="T63" fmla="*/ 72 h 90"/>
                <a:gd name="T64" fmla="*/ 4 w 78"/>
                <a:gd name="T65" fmla="*/ 78 h 90"/>
                <a:gd name="T66" fmla="*/ 6 w 78"/>
                <a:gd name="T67" fmla="*/ 82 h 90"/>
                <a:gd name="T68" fmla="*/ 10 w 78"/>
                <a:gd name="T69" fmla="*/ 86 h 90"/>
                <a:gd name="T70" fmla="*/ 12 w 78"/>
                <a:gd name="T71" fmla="*/ 88 h 90"/>
                <a:gd name="T72" fmla="*/ 14 w 78"/>
                <a:gd name="T73" fmla="*/ 90 h 90"/>
                <a:gd name="T74" fmla="*/ 16 w 78"/>
                <a:gd name="T75" fmla="*/ 90 h 90"/>
                <a:gd name="T76" fmla="*/ 20 w 78"/>
                <a:gd name="T77" fmla="*/ 90 h 90"/>
                <a:gd name="T78" fmla="*/ 30 w 78"/>
                <a:gd name="T79" fmla="*/ 90 h 90"/>
                <a:gd name="T80" fmla="*/ 42 w 78"/>
                <a:gd name="T81" fmla="*/ 90 h 90"/>
                <a:gd name="T82" fmla="*/ 50 w 78"/>
                <a:gd name="T83" fmla="*/ 88 h 90"/>
                <a:gd name="T84" fmla="*/ 52 w 78"/>
                <a:gd name="T85" fmla="*/ 86 h 90"/>
                <a:gd name="T86" fmla="*/ 56 w 78"/>
                <a:gd name="T87" fmla="*/ 84 h 90"/>
                <a:gd name="T88" fmla="*/ 60 w 78"/>
                <a:gd name="T89" fmla="*/ 82 h 90"/>
                <a:gd name="T90" fmla="*/ 64 w 78"/>
                <a:gd name="T91" fmla="*/ 80 h 90"/>
                <a:gd name="T92" fmla="*/ 68 w 78"/>
                <a:gd name="T93" fmla="*/ 78 h 90"/>
                <a:gd name="T94" fmla="*/ 70 w 78"/>
                <a:gd name="T95" fmla="*/ 76 h 90"/>
                <a:gd name="T96" fmla="*/ 70 w 78"/>
                <a:gd name="T97" fmla="*/ 76 h 90"/>
                <a:gd name="T98" fmla="*/ 78 w 78"/>
                <a:gd name="T99" fmla="*/ 50 h 9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78"/>
                <a:gd name="T151" fmla="*/ 0 h 90"/>
                <a:gd name="T152" fmla="*/ 78 w 78"/>
                <a:gd name="T153" fmla="*/ 90 h 9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78" h="90">
                  <a:moveTo>
                    <a:pt x="78" y="50"/>
                  </a:moveTo>
                  <a:lnTo>
                    <a:pt x="60" y="32"/>
                  </a:lnTo>
                  <a:lnTo>
                    <a:pt x="60" y="30"/>
                  </a:lnTo>
                  <a:lnTo>
                    <a:pt x="58" y="28"/>
                  </a:lnTo>
                  <a:lnTo>
                    <a:pt x="56" y="26"/>
                  </a:lnTo>
                  <a:lnTo>
                    <a:pt x="52" y="24"/>
                  </a:lnTo>
                  <a:lnTo>
                    <a:pt x="44" y="20"/>
                  </a:lnTo>
                  <a:lnTo>
                    <a:pt x="36" y="18"/>
                  </a:lnTo>
                  <a:lnTo>
                    <a:pt x="32" y="14"/>
                  </a:lnTo>
                  <a:lnTo>
                    <a:pt x="30" y="12"/>
                  </a:lnTo>
                  <a:lnTo>
                    <a:pt x="28" y="10"/>
                  </a:lnTo>
                  <a:lnTo>
                    <a:pt x="28" y="8"/>
                  </a:lnTo>
                  <a:lnTo>
                    <a:pt x="26" y="6"/>
                  </a:lnTo>
                  <a:lnTo>
                    <a:pt x="24" y="4"/>
                  </a:lnTo>
                  <a:lnTo>
                    <a:pt x="20" y="2"/>
                  </a:lnTo>
                  <a:lnTo>
                    <a:pt x="16" y="0"/>
                  </a:lnTo>
                  <a:lnTo>
                    <a:pt x="12" y="2"/>
                  </a:lnTo>
                  <a:lnTo>
                    <a:pt x="10" y="6"/>
                  </a:lnTo>
                  <a:lnTo>
                    <a:pt x="8" y="10"/>
                  </a:lnTo>
                  <a:lnTo>
                    <a:pt x="4" y="14"/>
                  </a:lnTo>
                  <a:lnTo>
                    <a:pt x="2" y="20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2" y="52"/>
                  </a:lnTo>
                  <a:lnTo>
                    <a:pt x="2" y="54"/>
                  </a:lnTo>
                  <a:lnTo>
                    <a:pt x="2" y="56"/>
                  </a:lnTo>
                  <a:lnTo>
                    <a:pt x="2" y="58"/>
                  </a:lnTo>
                  <a:lnTo>
                    <a:pt x="2" y="62"/>
                  </a:lnTo>
                  <a:lnTo>
                    <a:pt x="2" y="66"/>
                  </a:lnTo>
                  <a:lnTo>
                    <a:pt x="2" y="72"/>
                  </a:lnTo>
                  <a:lnTo>
                    <a:pt x="4" y="78"/>
                  </a:lnTo>
                  <a:lnTo>
                    <a:pt x="6" y="82"/>
                  </a:lnTo>
                  <a:lnTo>
                    <a:pt x="10" y="86"/>
                  </a:lnTo>
                  <a:lnTo>
                    <a:pt x="12" y="88"/>
                  </a:lnTo>
                  <a:lnTo>
                    <a:pt x="14" y="90"/>
                  </a:lnTo>
                  <a:lnTo>
                    <a:pt x="16" y="90"/>
                  </a:lnTo>
                  <a:lnTo>
                    <a:pt x="20" y="90"/>
                  </a:lnTo>
                  <a:lnTo>
                    <a:pt x="30" y="90"/>
                  </a:lnTo>
                  <a:lnTo>
                    <a:pt x="42" y="90"/>
                  </a:lnTo>
                  <a:lnTo>
                    <a:pt x="50" y="88"/>
                  </a:lnTo>
                  <a:lnTo>
                    <a:pt x="52" y="86"/>
                  </a:lnTo>
                  <a:lnTo>
                    <a:pt x="56" y="84"/>
                  </a:lnTo>
                  <a:lnTo>
                    <a:pt x="60" y="82"/>
                  </a:lnTo>
                  <a:lnTo>
                    <a:pt x="64" y="80"/>
                  </a:lnTo>
                  <a:lnTo>
                    <a:pt x="68" y="78"/>
                  </a:lnTo>
                  <a:lnTo>
                    <a:pt x="70" y="76"/>
                  </a:lnTo>
                  <a:lnTo>
                    <a:pt x="78" y="5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521" name="Freeform 186"/>
            <p:cNvSpPr>
              <a:spLocks/>
            </p:cNvSpPr>
            <p:nvPr/>
          </p:nvSpPr>
          <p:spPr bwMode="gray">
            <a:xfrm>
              <a:off x="3651" y="1774"/>
              <a:ext cx="1094" cy="746"/>
            </a:xfrm>
            <a:custGeom>
              <a:avLst/>
              <a:gdLst>
                <a:gd name="T0" fmla="*/ 944 w 1094"/>
                <a:gd name="T1" fmla="*/ 658 h 746"/>
                <a:gd name="T2" fmla="*/ 978 w 1094"/>
                <a:gd name="T3" fmla="*/ 698 h 746"/>
                <a:gd name="T4" fmla="*/ 1002 w 1094"/>
                <a:gd name="T5" fmla="*/ 710 h 746"/>
                <a:gd name="T6" fmla="*/ 978 w 1094"/>
                <a:gd name="T7" fmla="*/ 672 h 746"/>
                <a:gd name="T8" fmla="*/ 970 w 1094"/>
                <a:gd name="T9" fmla="*/ 640 h 746"/>
                <a:gd name="T10" fmla="*/ 930 w 1094"/>
                <a:gd name="T11" fmla="*/ 638 h 746"/>
                <a:gd name="T12" fmla="*/ 1022 w 1094"/>
                <a:gd name="T13" fmla="*/ 600 h 746"/>
                <a:gd name="T14" fmla="*/ 1082 w 1094"/>
                <a:gd name="T15" fmla="*/ 568 h 746"/>
                <a:gd name="T16" fmla="*/ 1070 w 1094"/>
                <a:gd name="T17" fmla="*/ 500 h 746"/>
                <a:gd name="T18" fmla="*/ 1024 w 1094"/>
                <a:gd name="T19" fmla="*/ 460 h 746"/>
                <a:gd name="T20" fmla="*/ 974 w 1094"/>
                <a:gd name="T21" fmla="*/ 372 h 746"/>
                <a:gd name="T22" fmla="*/ 916 w 1094"/>
                <a:gd name="T23" fmla="*/ 354 h 746"/>
                <a:gd name="T24" fmla="*/ 878 w 1094"/>
                <a:gd name="T25" fmla="*/ 312 h 746"/>
                <a:gd name="T26" fmla="*/ 806 w 1094"/>
                <a:gd name="T27" fmla="*/ 332 h 746"/>
                <a:gd name="T28" fmla="*/ 816 w 1094"/>
                <a:gd name="T29" fmla="*/ 458 h 746"/>
                <a:gd name="T30" fmla="*/ 790 w 1094"/>
                <a:gd name="T31" fmla="*/ 510 h 746"/>
                <a:gd name="T32" fmla="*/ 792 w 1094"/>
                <a:gd name="T33" fmla="*/ 576 h 746"/>
                <a:gd name="T34" fmla="*/ 758 w 1094"/>
                <a:gd name="T35" fmla="*/ 556 h 746"/>
                <a:gd name="T36" fmla="*/ 736 w 1094"/>
                <a:gd name="T37" fmla="*/ 496 h 746"/>
                <a:gd name="T38" fmla="*/ 640 w 1094"/>
                <a:gd name="T39" fmla="*/ 440 h 746"/>
                <a:gd name="T40" fmla="*/ 592 w 1094"/>
                <a:gd name="T41" fmla="*/ 392 h 746"/>
                <a:gd name="T42" fmla="*/ 644 w 1094"/>
                <a:gd name="T43" fmla="*/ 298 h 746"/>
                <a:gd name="T44" fmla="*/ 682 w 1094"/>
                <a:gd name="T45" fmla="*/ 266 h 746"/>
                <a:gd name="T46" fmla="*/ 672 w 1094"/>
                <a:gd name="T47" fmla="*/ 194 h 746"/>
                <a:gd name="T48" fmla="*/ 738 w 1094"/>
                <a:gd name="T49" fmla="*/ 194 h 746"/>
                <a:gd name="T50" fmla="*/ 774 w 1094"/>
                <a:gd name="T51" fmla="*/ 156 h 746"/>
                <a:gd name="T52" fmla="*/ 768 w 1094"/>
                <a:gd name="T53" fmla="*/ 114 h 746"/>
                <a:gd name="T54" fmla="*/ 744 w 1094"/>
                <a:gd name="T55" fmla="*/ 74 h 746"/>
                <a:gd name="T56" fmla="*/ 714 w 1094"/>
                <a:gd name="T57" fmla="*/ 138 h 746"/>
                <a:gd name="T58" fmla="*/ 686 w 1094"/>
                <a:gd name="T59" fmla="*/ 106 h 746"/>
                <a:gd name="T60" fmla="*/ 658 w 1094"/>
                <a:gd name="T61" fmla="*/ 100 h 746"/>
                <a:gd name="T62" fmla="*/ 644 w 1094"/>
                <a:gd name="T63" fmla="*/ 48 h 746"/>
                <a:gd name="T64" fmla="*/ 610 w 1094"/>
                <a:gd name="T65" fmla="*/ 4 h 746"/>
                <a:gd name="T66" fmla="*/ 598 w 1094"/>
                <a:gd name="T67" fmla="*/ 78 h 746"/>
                <a:gd name="T68" fmla="*/ 630 w 1094"/>
                <a:gd name="T69" fmla="*/ 122 h 746"/>
                <a:gd name="T70" fmla="*/ 584 w 1094"/>
                <a:gd name="T71" fmla="*/ 124 h 746"/>
                <a:gd name="T72" fmla="*/ 544 w 1094"/>
                <a:gd name="T73" fmla="*/ 152 h 746"/>
                <a:gd name="T74" fmla="*/ 502 w 1094"/>
                <a:gd name="T75" fmla="*/ 150 h 746"/>
                <a:gd name="T76" fmla="*/ 464 w 1094"/>
                <a:gd name="T77" fmla="*/ 122 h 746"/>
                <a:gd name="T78" fmla="*/ 424 w 1094"/>
                <a:gd name="T79" fmla="*/ 124 h 746"/>
                <a:gd name="T80" fmla="*/ 420 w 1094"/>
                <a:gd name="T81" fmla="*/ 186 h 746"/>
                <a:gd name="T82" fmla="*/ 380 w 1094"/>
                <a:gd name="T83" fmla="*/ 148 h 746"/>
                <a:gd name="T84" fmla="*/ 342 w 1094"/>
                <a:gd name="T85" fmla="*/ 138 h 746"/>
                <a:gd name="T86" fmla="*/ 328 w 1094"/>
                <a:gd name="T87" fmla="*/ 100 h 746"/>
                <a:gd name="T88" fmla="*/ 282 w 1094"/>
                <a:gd name="T89" fmla="*/ 84 h 746"/>
                <a:gd name="T90" fmla="*/ 220 w 1094"/>
                <a:gd name="T91" fmla="*/ 72 h 746"/>
                <a:gd name="T92" fmla="*/ 182 w 1094"/>
                <a:gd name="T93" fmla="*/ 44 h 746"/>
                <a:gd name="T94" fmla="*/ 166 w 1094"/>
                <a:gd name="T95" fmla="*/ 62 h 746"/>
                <a:gd name="T96" fmla="*/ 124 w 1094"/>
                <a:gd name="T97" fmla="*/ 78 h 746"/>
                <a:gd name="T98" fmla="*/ 22 w 1094"/>
                <a:gd name="T99" fmla="*/ 80 h 746"/>
                <a:gd name="T100" fmla="*/ 80 w 1094"/>
                <a:gd name="T101" fmla="*/ 388 h 746"/>
                <a:gd name="T102" fmla="*/ 152 w 1094"/>
                <a:gd name="T103" fmla="*/ 496 h 746"/>
                <a:gd name="T104" fmla="*/ 172 w 1094"/>
                <a:gd name="T105" fmla="*/ 572 h 746"/>
                <a:gd name="T106" fmla="*/ 638 w 1094"/>
                <a:gd name="T107" fmla="*/ 646 h 746"/>
                <a:gd name="T108" fmla="*/ 720 w 1094"/>
                <a:gd name="T109" fmla="*/ 648 h 746"/>
                <a:gd name="T110" fmla="*/ 756 w 1094"/>
                <a:gd name="T111" fmla="*/ 672 h 746"/>
                <a:gd name="T112" fmla="*/ 784 w 1094"/>
                <a:gd name="T113" fmla="*/ 704 h 746"/>
                <a:gd name="T114" fmla="*/ 752 w 1094"/>
                <a:gd name="T115" fmla="*/ 722 h 746"/>
                <a:gd name="T116" fmla="*/ 750 w 1094"/>
                <a:gd name="T117" fmla="*/ 744 h 746"/>
                <a:gd name="T118" fmla="*/ 798 w 1094"/>
                <a:gd name="T119" fmla="*/ 722 h 746"/>
                <a:gd name="T120" fmla="*/ 840 w 1094"/>
                <a:gd name="T121" fmla="*/ 698 h 74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094"/>
                <a:gd name="T184" fmla="*/ 0 h 746"/>
                <a:gd name="T185" fmla="*/ 1094 w 1094"/>
                <a:gd name="T186" fmla="*/ 746 h 74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094" h="746">
                  <a:moveTo>
                    <a:pt x="850" y="702"/>
                  </a:moveTo>
                  <a:lnTo>
                    <a:pt x="864" y="690"/>
                  </a:lnTo>
                  <a:lnTo>
                    <a:pt x="880" y="682"/>
                  </a:lnTo>
                  <a:lnTo>
                    <a:pt x="894" y="680"/>
                  </a:lnTo>
                  <a:lnTo>
                    <a:pt x="906" y="678"/>
                  </a:lnTo>
                  <a:lnTo>
                    <a:pt x="910" y="678"/>
                  </a:lnTo>
                  <a:lnTo>
                    <a:pt x="916" y="668"/>
                  </a:lnTo>
                  <a:lnTo>
                    <a:pt x="920" y="662"/>
                  </a:lnTo>
                  <a:lnTo>
                    <a:pt x="924" y="658"/>
                  </a:lnTo>
                  <a:lnTo>
                    <a:pt x="928" y="656"/>
                  </a:lnTo>
                  <a:lnTo>
                    <a:pt x="932" y="654"/>
                  </a:lnTo>
                  <a:lnTo>
                    <a:pt x="934" y="654"/>
                  </a:lnTo>
                  <a:lnTo>
                    <a:pt x="936" y="656"/>
                  </a:lnTo>
                  <a:lnTo>
                    <a:pt x="938" y="656"/>
                  </a:lnTo>
                  <a:lnTo>
                    <a:pt x="944" y="658"/>
                  </a:lnTo>
                  <a:lnTo>
                    <a:pt x="946" y="666"/>
                  </a:lnTo>
                  <a:lnTo>
                    <a:pt x="944" y="674"/>
                  </a:lnTo>
                  <a:lnTo>
                    <a:pt x="940" y="682"/>
                  </a:lnTo>
                  <a:lnTo>
                    <a:pt x="938" y="688"/>
                  </a:lnTo>
                  <a:lnTo>
                    <a:pt x="936" y="690"/>
                  </a:lnTo>
                  <a:lnTo>
                    <a:pt x="946" y="698"/>
                  </a:lnTo>
                  <a:lnTo>
                    <a:pt x="956" y="700"/>
                  </a:lnTo>
                  <a:lnTo>
                    <a:pt x="964" y="696"/>
                  </a:lnTo>
                  <a:lnTo>
                    <a:pt x="970" y="692"/>
                  </a:lnTo>
                  <a:lnTo>
                    <a:pt x="972" y="690"/>
                  </a:lnTo>
                  <a:lnTo>
                    <a:pt x="978" y="690"/>
                  </a:lnTo>
                  <a:lnTo>
                    <a:pt x="980" y="690"/>
                  </a:lnTo>
                  <a:lnTo>
                    <a:pt x="982" y="692"/>
                  </a:lnTo>
                  <a:lnTo>
                    <a:pt x="982" y="694"/>
                  </a:lnTo>
                  <a:lnTo>
                    <a:pt x="980" y="696"/>
                  </a:lnTo>
                  <a:lnTo>
                    <a:pt x="978" y="698"/>
                  </a:lnTo>
                  <a:lnTo>
                    <a:pt x="976" y="700"/>
                  </a:lnTo>
                  <a:lnTo>
                    <a:pt x="974" y="702"/>
                  </a:lnTo>
                  <a:lnTo>
                    <a:pt x="972" y="702"/>
                  </a:lnTo>
                  <a:lnTo>
                    <a:pt x="966" y="706"/>
                  </a:lnTo>
                  <a:lnTo>
                    <a:pt x="962" y="708"/>
                  </a:lnTo>
                  <a:lnTo>
                    <a:pt x="960" y="712"/>
                  </a:lnTo>
                  <a:lnTo>
                    <a:pt x="960" y="714"/>
                  </a:lnTo>
                  <a:lnTo>
                    <a:pt x="960" y="718"/>
                  </a:lnTo>
                  <a:lnTo>
                    <a:pt x="960" y="720"/>
                  </a:lnTo>
                  <a:lnTo>
                    <a:pt x="962" y="722"/>
                  </a:lnTo>
                  <a:lnTo>
                    <a:pt x="968" y="722"/>
                  </a:lnTo>
                  <a:lnTo>
                    <a:pt x="980" y="718"/>
                  </a:lnTo>
                  <a:lnTo>
                    <a:pt x="992" y="714"/>
                  </a:lnTo>
                  <a:lnTo>
                    <a:pt x="1002" y="710"/>
                  </a:lnTo>
                  <a:lnTo>
                    <a:pt x="1006" y="708"/>
                  </a:lnTo>
                  <a:lnTo>
                    <a:pt x="1010" y="706"/>
                  </a:lnTo>
                  <a:lnTo>
                    <a:pt x="1012" y="704"/>
                  </a:lnTo>
                  <a:lnTo>
                    <a:pt x="1012" y="702"/>
                  </a:lnTo>
                  <a:lnTo>
                    <a:pt x="1010" y="700"/>
                  </a:lnTo>
                  <a:lnTo>
                    <a:pt x="1008" y="698"/>
                  </a:lnTo>
                  <a:lnTo>
                    <a:pt x="1006" y="696"/>
                  </a:lnTo>
                  <a:lnTo>
                    <a:pt x="1004" y="696"/>
                  </a:lnTo>
                  <a:lnTo>
                    <a:pt x="1000" y="694"/>
                  </a:lnTo>
                  <a:lnTo>
                    <a:pt x="996" y="690"/>
                  </a:lnTo>
                  <a:lnTo>
                    <a:pt x="990" y="686"/>
                  </a:lnTo>
                  <a:lnTo>
                    <a:pt x="986" y="682"/>
                  </a:lnTo>
                  <a:lnTo>
                    <a:pt x="982" y="678"/>
                  </a:lnTo>
                  <a:lnTo>
                    <a:pt x="980" y="674"/>
                  </a:lnTo>
                  <a:lnTo>
                    <a:pt x="978" y="672"/>
                  </a:lnTo>
                  <a:lnTo>
                    <a:pt x="976" y="670"/>
                  </a:lnTo>
                  <a:lnTo>
                    <a:pt x="972" y="666"/>
                  </a:lnTo>
                  <a:lnTo>
                    <a:pt x="970" y="662"/>
                  </a:lnTo>
                  <a:lnTo>
                    <a:pt x="972" y="658"/>
                  </a:lnTo>
                  <a:lnTo>
                    <a:pt x="972" y="656"/>
                  </a:lnTo>
                  <a:lnTo>
                    <a:pt x="974" y="654"/>
                  </a:lnTo>
                  <a:lnTo>
                    <a:pt x="974" y="652"/>
                  </a:lnTo>
                  <a:lnTo>
                    <a:pt x="974" y="648"/>
                  </a:lnTo>
                  <a:lnTo>
                    <a:pt x="972" y="646"/>
                  </a:lnTo>
                  <a:lnTo>
                    <a:pt x="970" y="646"/>
                  </a:lnTo>
                  <a:lnTo>
                    <a:pt x="968" y="644"/>
                  </a:lnTo>
                  <a:lnTo>
                    <a:pt x="966" y="646"/>
                  </a:lnTo>
                  <a:lnTo>
                    <a:pt x="964" y="646"/>
                  </a:lnTo>
                  <a:lnTo>
                    <a:pt x="964" y="640"/>
                  </a:lnTo>
                  <a:lnTo>
                    <a:pt x="970" y="640"/>
                  </a:lnTo>
                  <a:lnTo>
                    <a:pt x="974" y="638"/>
                  </a:lnTo>
                  <a:lnTo>
                    <a:pt x="978" y="636"/>
                  </a:lnTo>
                  <a:lnTo>
                    <a:pt x="980" y="632"/>
                  </a:lnTo>
                  <a:lnTo>
                    <a:pt x="982" y="630"/>
                  </a:lnTo>
                  <a:lnTo>
                    <a:pt x="982" y="628"/>
                  </a:lnTo>
                  <a:lnTo>
                    <a:pt x="980" y="624"/>
                  </a:lnTo>
                  <a:lnTo>
                    <a:pt x="978" y="622"/>
                  </a:lnTo>
                  <a:lnTo>
                    <a:pt x="976" y="620"/>
                  </a:lnTo>
                  <a:lnTo>
                    <a:pt x="972" y="620"/>
                  </a:lnTo>
                  <a:lnTo>
                    <a:pt x="968" y="620"/>
                  </a:lnTo>
                  <a:lnTo>
                    <a:pt x="966" y="622"/>
                  </a:lnTo>
                  <a:lnTo>
                    <a:pt x="964" y="622"/>
                  </a:lnTo>
                  <a:lnTo>
                    <a:pt x="948" y="628"/>
                  </a:lnTo>
                  <a:lnTo>
                    <a:pt x="936" y="634"/>
                  </a:lnTo>
                  <a:lnTo>
                    <a:pt x="930" y="638"/>
                  </a:lnTo>
                  <a:lnTo>
                    <a:pt x="928" y="640"/>
                  </a:lnTo>
                  <a:lnTo>
                    <a:pt x="918" y="650"/>
                  </a:lnTo>
                  <a:lnTo>
                    <a:pt x="908" y="660"/>
                  </a:lnTo>
                  <a:lnTo>
                    <a:pt x="898" y="666"/>
                  </a:lnTo>
                  <a:lnTo>
                    <a:pt x="892" y="668"/>
                  </a:lnTo>
                  <a:lnTo>
                    <a:pt x="902" y="656"/>
                  </a:lnTo>
                  <a:lnTo>
                    <a:pt x="912" y="644"/>
                  </a:lnTo>
                  <a:lnTo>
                    <a:pt x="922" y="632"/>
                  </a:lnTo>
                  <a:lnTo>
                    <a:pt x="928" y="622"/>
                  </a:lnTo>
                  <a:lnTo>
                    <a:pt x="930" y="620"/>
                  </a:lnTo>
                  <a:lnTo>
                    <a:pt x="952" y="606"/>
                  </a:lnTo>
                  <a:lnTo>
                    <a:pt x="968" y="598"/>
                  </a:lnTo>
                  <a:lnTo>
                    <a:pt x="974" y="598"/>
                  </a:lnTo>
                  <a:lnTo>
                    <a:pt x="990" y="600"/>
                  </a:lnTo>
                  <a:lnTo>
                    <a:pt x="1006" y="600"/>
                  </a:lnTo>
                  <a:lnTo>
                    <a:pt x="1022" y="600"/>
                  </a:lnTo>
                  <a:lnTo>
                    <a:pt x="1034" y="598"/>
                  </a:lnTo>
                  <a:lnTo>
                    <a:pt x="1038" y="598"/>
                  </a:lnTo>
                  <a:lnTo>
                    <a:pt x="1046" y="596"/>
                  </a:lnTo>
                  <a:lnTo>
                    <a:pt x="1052" y="594"/>
                  </a:lnTo>
                  <a:lnTo>
                    <a:pt x="1056" y="590"/>
                  </a:lnTo>
                  <a:lnTo>
                    <a:pt x="1058" y="588"/>
                  </a:lnTo>
                  <a:lnTo>
                    <a:pt x="1060" y="584"/>
                  </a:lnTo>
                  <a:lnTo>
                    <a:pt x="1060" y="582"/>
                  </a:lnTo>
                  <a:lnTo>
                    <a:pt x="1060" y="580"/>
                  </a:lnTo>
                  <a:lnTo>
                    <a:pt x="1064" y="574"/>
                  </a:lnTo>
                  <a:lnTo>
                    <a:pt x="1068" y="570"/>
                  </a:lnTo>
                  <a:lnTo>
                    <a:pt x="1072" y="568"/>
                  </a:lnTo>
                  <a:lnTo>
                    <a:pt x="1076" y="566"/>
                  </a:lnTo>
                  <a:lnTo>
                    <a:pt x="1080" y="566"/>
                  </a:lnTo>
                  <a:lnTo>
                    <a:pt x="1082" y="568"/>
                  </a:lnTo>
                  <a:lnTo>
                    <a:pt x="1090" y="562"/>
                  </a:lnTo>
                  <a:lnTo>
                    <a:pt x="1094" y="552"/>
                  </a:lnTo>
                  <a:lnTo>
                    <a:pt x="1094" y="540"/>
                  </a:lnTo>
                  <a:lnTo>
                    <a:pt x="1092" y="530"/>
                  </a:lnTo>
                  <a:lnTo>
                    <a:pt x="1088" y="524"/>
                  </a:lnTo>
                  <a:lnTo>
                    <a:pt x="1084" y="520"/>
                  </a:lnTo>
                  <a:lnTo>
                    <a:pt x="1082" y="518"/>
                  </a:lnTo>
                  <a:lnTo>
                    <a:pt x="1078" y="518"/>
                  </a:lnTo>
                  <a:lnTo>
                    <a:pt x="1076" y="510"/>
                  </a:lnTo>
                  <a:lnTo>
                    <a:pt x="1074" y="504"/>
                  </a:lnTo>
                  <a:lnTo>
                    <a:pt x="1072" y="502"/>
                  </a:lnTo>
                  <a:lnTo>
                    <a:pt x="1072" y="500"/>
                  </a:lnTo>
                  <a:lnTo>
                    <a:pt x="1070" y="500"/>
                  </a:lnTo>
                  <a:lnTo>
                    <a:pt x="1052" y="500"/>
                  </a:lnTo>
                  <a:lnTo>
                    <a:pt x="1048" y="502"/>
                  </a:lnTo>
                  <a:lnTo>
                    <a:pt x="1046" y="504"/>
                  </a:lnTo>
                  <a:lnTo>
                    <a:pt x="1044" y="502"/>
                  </a:lnTo>
                  <a:lnTo>
                    <a:pt x="1042" y="502"/>
                  </a:lnTo>
                  <a:lnTo>
                    <a:pt x="1040" y="500"/>
                  </a:lnTo>
                  <a:lnTo>
                    <a:pt x="1034" y="484"/>
                  </a:lnTo>
                  <a:lnTo>
                    <a:pt x="1030" y="468"/>
                  </a:lnTo>
                  <a:lnTo>
                    <a:pt x="1026" y="456"/>
                  </a:lnTo>
                  <a:lnTo>
                    <a:pt x="1024" y="452"/>
                  </a:lnTo>
                  <a:lnTo>
                    <a:pt x="1024" y="454"/>
                  </a:lnTo>
                  <a:lnTo>
                    <a:pt x="1024" y="458"/>
                  </a:lnTo>
                  <a:lnTo>
                    <a:pt x="1024" y="460"/>
                  </a:lnTo>
                  <a:lnTo>
                    <a:pt x="1024" y="456"/>
                  </a:lnTo>
                  <a:lnTo>
                    <a:pt x="1022" y="448"/>
                  </a:lnTo>
                  <a:lnTo>
                    <a:pt x="1016" y="436"/>
                  </a:lnTo>
                  <a:lnTo>
                    <a:pt x="1010" y="422"/>
                  </a:lnTo>
                  <a:lnTo>
                    <a:pt x="1002" y="408"/>
                  </a:lnTo>
                  <a:lnTo>
                    <a:pt x="996" y="398"/>
                  </a:lnTo>
                  <a:lnTo>
                    <a:pt x="994" y="394"/>
                  </a:lnTo>
                  <a:lnTo>
                    <a:pt x="992" y="384"/>
                  </a:lnTo>
                  <a:lnTo>
                    <a:pt x="988" y="378"/>
                  </a:lnTo>
                  <a:lnTo>
                    <a:pt x="986" y="374"/>
                  </a:lnTo>
                  <a:lnTo>
                    <a:pt x="982" y="372"/>
                  </a:lnTo>
                  <a:lnTo>
                    <a:pt x="980" y="370"/>
                  </a:lnTo>
                  <a:lnTo>
                    <a:pt x="976" y="370"/>
                  </a:lnTo>
                  <a:lnTo>
                    <a:pt x="974" y="370"/>
                  </a:lnTo>
                  <a:lnTo>
                    <a:pt x="974" y="372"/>
                  </a:lnTo>
                  <a:lnTo>
                    <a:pt x="972" y="372"/>
                  </a:lnTo>
                  <a:lnTo>
                    <a:pt x="974" y="386"/>
                  </a:lnTo>
                  <a:lnTo>
                    <a:pt x="970" y="394"/>
                  </a:lnTo>
                  <a:lnTo>
                    <a:pt x="964" y="400"/>
                  </a:lnTo>
                  <a:lnTo>
                    <a:pt x="958" y="404"/>
                  </a:lnTo>
                  <a:lnTo>
                    <a:pt x="954" y="404"/>
                  </a:lnTo>
                  <a:lnTo>
                    <a:pt x="942" y="408"/>
                  </a:lnTo>
                  <a:lnTo>
                    <a:pt x="932" y="408"/>
                  </a:lnTo>
                  <a:lnTo>
                    <a:pt x="926" y="404"/>
                  </a:lnTo>
                  <a:lnTo>
                    <a:pt x="924" y="400"/>
                  </a:lnTo>
                  <a:lnTo>
                    <a:pt x="922" y="398"/>
                  </a:lnTo>
                  <a:lnTo>
                    <a:pt x="918" y="388"/>
                  </a:lnTo>
                  <a:lnTo>
                    <a:pt x="918" y="378"/>
                  </a:lnTo>
                  <a:lnTo>
                    <a:pt x="920" y="370"/>
                  </a:lnTo>
                  <a:lnTo>
                    <a:pt x="922" y="366"/>
                  </a:lnTo>
                  <a:lnTo>
                    <a:pt x="916" y="354"/>
                  </a:lnTo>
                  <a:lnTo>
                    <a:pt x="918" y="350"/>
                  </a:lnTo>
                  <a:lnTo>
                    <a:pt x="918" y="348"/>
                  </a:lnTo>
                  <a:lnTo>
                    <a:pt x="918" y="344"/>
                  </a:lnTo>
                  <a:lnTo>
                    <a:pt x="916" y="342"/>
                  </a:lnTo>
                  <a:lnTo>
                    <a:pt x="912" y="340"/>
                  </a:lnTo>
                  <a:lnTo>
                    <a:pt x="908" y="338"/>
                  </a:lnTo>
                  <a:lnTo>
                    <a:pt x="904" y="334"/>
                  </a:lnTo>
                  <a:lnTo>
                    <a:pt x="900" y="332"/>
                  </a:lnTo>
                  <a:lnTo>
                    <a:pt x="898" y="328"/>
                  </a:lnTo>
                  <a:lnTo>
                    <a:pt x="896" y="326"/>
                  </a:lnTo>
                  <a:lnTo>
                    <a:pt x="894" y="326"/>
                  </a:lnTo>
                  <a:lnTo>
                    <a:pt x="890" y="320"/>
                  </a:lnTo>
                  <a:lnTo>
                    <a:pt x="886" y="316"/>
                  </a:lnTo>
                  <a:lnTo>
                    <a:pt x="882" y="314"/>
                  </a:lnTo>
                  <a:lnTo>
                    <a:pt x="878" y="312"/>
                  </a:lnTo>
                  <a:lnTo>
                    <a:pt x="874" y="312"/>
                  </a:lnTo>
                  <a:lnTo>
                    <a:pt x="870" y="312"/>
                  </a:lnTo>
                  <a:lnTo>
                    <a:pt x="830" y="310"/>
                  </a:lnTo>
                  <a:lnTo>
                    <a:pt x="826" y="308"/>
                  </a:lnTo>
                  <a:lnTo>
                    <a:pt x="820" y="308"/>
                  </a:lnTo>
                  <a:lnTo>
                    <a:pt x="818" y="308"/>
                  </a:lnTo>
                  <a:lnTo>
                    <a:pt x="814" y="312"/>
                  </a:lnTo>
                  <a:lnTo>
                    <a:pt x="812" y="314"/>
                  </a:lnTo>
                  <a:lnTo>
                    <a:pt x="810" y="318"/>
                  </a:lnTo>
                  <a:lnTo>
                    <a:pt x="810" y="320"/>
                  </a:lnTo>
                  <a:lnTo>
                    <a:pt x="810" y="324"/>
                  </a:lnTo>
                  <a:lnTo>
                    <a:pt x="808" y="326"/>
                  </a:lnTo>
                  <a:lnTo>
                    <a:pt x="806" y="328"/>
                  </a:lnTo>
                  <a:lnTo>
                    <a:pt x="806" y="332"/>
                  </a:lnTo>
                  <a:lnTo>
                    <a:pt x="806" y="336"/>
                  </a:lnTo>
                  <a:lnTo>
                    <a:pt x="806" y="340"/>
                  </a:lnTo>
                  <a:lnTo>
                    <a:pt x="806" y="342"/>
                  </a:lnTo>
                  <a:lnTo>
                    <a:pt x="806" y="344"/>
                  </a:lnTo>
                  <a:lnTo>
                    <a:pt x="810" y="348"/>
                  </a:lnTo>
                  <a:lnTo>
                    <a:pt x="812" y="354"/>
                  </a:lnTo>
                  <a:lnTo>
                    <a:pt x="814" y="358"/>
                  </a:lnTo>
                  <a:lnTo>
                    <a:pt x="814" y="362"/>
                  </a:lnTo>
                  <a:lnTo>
                    <a:pt x="814" y="366"/>
                  </a:lnTo>
                  <a:lnTo>
                    <a:pt x="808" y="388"/>
                  </a:lnTo>
                  <a:lnTo>
                    <a:pt x="804" y="402"/>
                  </a:lnTo>
                  <a:lnTo>
                    <a:pt x="802" y="408"/>
                  </a:lnTo>
                  <a:lnTo>
                    <a:pt x="806" y="416"/>
                  </a:lnTo>
                  <a:lnTo>
                    <a:pt x="810" y="430"/>
                  </a:lnTo>
                  <a:lnTo>
                    <a:pt x="814" y="446"/>
                  </a:lnTo>
                  <a:lnTo>
                    <a:pt x="816" y="458"/>
                  </a:lnTo>
                  <a:lnTo>
                    <a:pt x="818" y="462"/>
                  </a:lnTo>
                  <a:lnTo>
                    <a:pt x="818" y="470"/>
                  </a:lnTo>
                  <a:lnTo>
                    <a:pt x="816" y="474"/>
                  </a:lnTo>
                  <a:lnTo>
                    <a:pt x="814" y="478"/>
                  </a:lnTo>
                  <a:lnTo>
                    <a:pt x="812" y="482"/>
                  </a:lnTo>
                  <a:lnTo>
                    <a:pt x="810" y="482"/>
                  </a:lnTo>
                  <a:lnTo>
                    <a:pt x="808" y="484"/>
                  </a:lnTo>
                  <a:lnTo>
                    <a:pt x="806" y="484"/>
                  </a:lnTo>
                  <a:lnTo>
                    <a:pt x="804" y="490"/>
                  </a:lnTo>
                  <a:lnTo>
                    <a:pt x="800" y="496"/>
                  </a:lnTo>
                  <a:lnTo>
                    <a:pt x="796" y="500"/>
                  </a:lnTo>
                  <a:lnTo>
                    <a:pt x="792" y="502"/>
                  </a:lnTo>
                  <a:lnTo>
                    <a:pt x="788" y="504"/>
                  </a:lnTo>
                  <a:lnTo>
                    <a:pt x="790" y="506"/>
                  </a:lnTo>
                  <a:lnTo>
                    <a:pt x="790" y="510"/>
                  </a:lnTo>
                  <a:lnTo>
                    <a:pt x="790" y="514"/>
                  </a:lnTo>
                  <a:lnTo>
                    <a:pt x="790" y="520"/>
                  </a:lnTo>
                  <a:lnTo>
                    <a:pt x="790" y="524"/>
                  </a:lnTo>
                  <a:lnTo>
                    <a:pt x="790" y="530"/>
                  </a:lnTo>
                  <a:lnTo>
                    <a:pt x="790" y="532"/>
                  </a:lnTo>
                  <a:lnTo>
                    <a:pt x="790" y="534"/>
                  </a:lnTo>
                  <a:lnTo>
                    <a:pt x="790" y="540"/>
                  </a:lnTo>
                  <a:lnTo>
                    <a:pt x="792" y="544"/>
                  </a:lnTo>
                  <a:lnTo>
                    <a:pt x="794" y="548"/>
                  </a:lnTo>
                  <a:lnTo>
                    <a:pt x="798" y="552"/>
                  </a:lnTo>
                  <a:lnTo>
                    <a:pt x="800" y="554"/>
                  </a:lnTo>
                  <a:lnTo>
                    <a:pt x="800" y="562"/>
                  </a:lnTo>
                  <a:lnTo>
                    <a:pt x="798" y="568"/>
                  </a:lnTo>
                  <a:lnTo>
                    <a:pt x="794" y="572"/>
                  </a:lnTo>
                  <a:lnTo>
                    <a:pt x="792" y="576"/>
                  </a:lnTo>
                  <a:lnTo>
                    <a:pt x="790" y="578"/>
                  </a:lnTo>
                  <a:lnTo>
                    <a:pt x="786" y="582"/>
                  </a:lnTo>
                  <a:lnTo>
                    <a:pt x="782" y="584"/>
                  </a:lnTo>
                  <a:lnTo>
                    <a:pt x="778" y="584"/>
                  </a:lnTo>
                  <a:lnTo>
                    <a:pt x="776" y="582"/>
                  </a:lnTo>
                  <a:lnTo>
                    <a:pt x="774" y="580"/>
                  </a:lnTo>
                  <a:lnTo>
                    <a:pt x="772" y="578"/>
                  </a:lnTo>
                  <a:lnTo>
                    <a:pt x="770" y="576"/>
                  </a:lnTo>
                  <a:lnTo>
                    <a:pt x="770" y="574"/>
                  </a:lnTo>
                  <a:lnTo>
                    <a:pt x="768" y="570"/>
                  </a:lnTo>
                  <a:lnTo>
                    <a:pt x="766" y="566"/>
                  </a:lnTo>
                  <a:lnTo>
                    <a:pt x="764" y="562"/>
                  </a:lnTo>
                  <a:lnTo>
                    <a:pt x="764" y="560"/>
                  </a:lnTo>
                  <a:lnTo>
                    <a:pt x="762" y="558"/>
                  </a:lnTo>
                  <a:lnTo>
                    <a:pt x="758" y="556"/>
                  </a:lnTo>
                  <a:lnTo>
                    <a:pt x="754" y="554"/>
                  </a:lnTo>
                  <a:lnTo>
                    <a:pt x="752" y="550"/>
                  </a:lnTo>
                  <a:lnTo>
                    <a:pt x="752" y="548"/>
                  </a:lnTo>
                  <a:lnTo>
                    <a:pt x="752" y="546"/>
                  </a:lnTo>
                  <a:lnTo>
                    <a:pt x="752" y="544"/>
                  </a:lnTo>
                  <a:lnTo>
                    <a:pt x="752" y="542"/>
                  </a:lnTo>
                  <a:lnTo>
                    <a:pt x="750" y="540"/>
                  </a:lnTo>
                  <a:lnTo>
                    <a:pt x="748" y="534"/>
                  </a:lnTo>
                  <a:lnTo>
                    <a:pt x="746" y="530"/>
                  </a:lnTo>
                  <a:lnTo>
                    <a:pt x="746" y="524"/>
                  </a:lnTo>
                  <a:lnTo>
                    <a:pt x="744" y="522"/>
                  </a:lnTo>
                  <a:lnTo>
                    <a:pt x="744" y="520"/>
                  </a:lnTo>
                  <a:lnTo>
                    <a:pt x="744" y="510"/>
                  </a:lnTo>
                  <a:lnTo>
                    <a:pt x="742" y="504"/>
                  </a:lnTo>
                  <a:lnTo>
                    <a:pt x="738" y="500"/>
                  </a:lnTo>
                  <a:lnTo>
                    <a:pt x="736" y="496"/>
                  </a:lnTo>
                  <a:lnTo>
                    <a:pt x="732" y="494"/>
                  </a:lnTo>
                  <a:lnTo>
                    <a:pt x="730" y="492"/>
                  </a:lnTo>
                  <a:lnTo>
                    <a:pt x="728" y="492"/>
                  </a:lnTo>
                  <a:lnTo>
                    <a:pt x="726" y="492"/>
                  </a:lnTo>
                  <a:lnTo>
                    <a:pt x="714" y="490"/>
                  </a:lnTo>
                  <a:lnTo>
                    <a:pt x="702" y="490"/>
                  </a:lnTo>
                  <a:lnTo>
                    <a:pt x="690" y="492"/>
                  </a:lnTo>
                  <a:lnTo>
                    <a:pt x="686" y="492"/>
                  </a:lnTo>
                  <a:lnTo>
                    <a:pt x="670" y="488"/>
                  </a:lnTo>
                  <a:lnTo>
                    <a:pt x="660" y="478"/>
                  </a:lnTo>
                  <a:lnTo>
                    <a:pt x="652" y="468"/>
                  </a:lnTo>
                  <a:lnTo>
                    <a:pt x="650" y="458"/>
                  </a:lnTo>
                  <a:lnTo>
                    <a:pt x="650" y="456"/>
                  </a:lnTo>
                  <a:lnTo>
                    <a:pt x="644" y="446"/>
                  </a:lnTo>
                  <a:lnTo>
                    <a:pt x="640" y="440"/>
                  </a:lnTo>
                  <a:lnTo>
                    <a:pt x="636" y="434"/>
                  </a:lnTo>
                  <a:lnTo>
                    <a:pt x="630" y="430"/>
                  </a:lnTo>
                  <a:lnTo>
                    <a:pt x="628" y="428"/>
                  </a:lnTo>
                  <a:lnTo>
                    <a:pt x="624" y="428"/>
                  </a:lnTo>
                  <a:lnTo>
                    <a:pt x="622" y="420"/>
                  </a:lnTo>
                  <a:lnTo>
                    <a:pt x="620" y="416"/>
                  </a:lnTo>
                  <a:lnTo>
                    <a:pt x="618" y="412"/>
                  </a:lnTo>
                  <a:lnTo>
                    <a:pt x="616" y="410"/>
                  </a:lnTo>
                  <a:lnTo>
                    <a:pt x="608" y="412"/>
                  </a:lnTo>
                  <a:lnTo>
                    <a:pt x="602" y="410"/>
                  </a:lnTo>
                  <a:lnTo>
                    <a:pt x="598" y="408"/>
                  </a:lnTo>
                  <a:lnTo>
                    <a:pt x="594" y="402"/>
                  </a:lnTo>
                  <a:lnTo>
                    <a:pt x="592" y="398"/>
                  </a:lnTo>
                  <a:lnTo>
                    <a:pt x="592" y="392"/>
                  </a:lnTo>
                  <a:lnTo>
                    <a:pt x="590" y="388"/>
                  </a:lnTo>
                  <a:lnTo>
                    <a:pt x="590" y="386"/>
                  </a:lnTo>
                  <a:lnTo>
                    <a:pt x="590" y="384"/>
                  </a:lnTo>
                  <a:lnTo>
                    <a:pt x="592" y="372"/>
                  </a:lnTo>
                  <a:lnTo>
                    <a:pt x="598" y="358"/>
                  </a:lnTo>
                  <a:lnTo>
                    <a:pt x="608" y="342"/>
                  </a:lnTo>
                  <a:lnTo>
                    <a:pt x="618" y="330"/>
                  </a:lnTo>
                  <a:lnTo>
                    <a:pt x="624" y="320"/>
                  </a:lnTo>
                  <a:lnTo>
                    <a:pt x="628" y="318"/>
                  </a:lnTo>
                  <a:lnTo>
                    <a:pt x="634" y="316"/>
                  </a:lnTo>
                  <a:lnTo>
                    <a:pt x="638" y="312"/>
                  </a:lnTo>
                  <a:lnTo>
                    <a:pt x="642" y="308"/>
                  </a:lnTo>
                  <a:lnTo>
                    <a:pt x="644" y="306"/>
                  </a:lnTo>
                  <a:lnTo>
                    <a:pt x="644" y="304"/>
                  </a:lnTo>
                  <a:lnTo>
                    <a:pt x="646" y="302"/>
                  </a:lnTo>
                  <a:lnTo>
                    <a:pt x="644" y="298"/>
                  </a:lnTo>
                  <a:lnTo>
                    <a:pt x="644" y="296"/>
                  </a:lnTo>
                  <a:lnTo>
                    <a:pt x="646" y="294"/>
                  </a:lnTo>
                  <a:lnTo>
                    <a:pt x="646" y="292"/>
                  </a:lnTo>
                  <a:lnTo>
                    <a:pt x="648" y="292"/>
                  </a:lnTo>
                  <a:lnTo>
                    <a:pt x="650" y="292"/>
                  </a:lnTo>
                  <a:lnTo>
                    <a:pt x="652" y="290"/>
                  </a:lnTo>
                  <a:lnTo>
                    <a:pt x="656" y="292"/>
                  </a:lnTo>
                  <a:lnTo>
                    <a:pt x="662" y="292"/>
                  </a:lnTo>
                  <a:lnTo>
                    <a:pt x="666" y="294"/>
                  </a:lnTo>
                  <a:lnTo>
                    <a:pt x="670" y="296"/>
                  </a:lnTo>
                  <a:lnTo>
                    <a:pt x="672" y="296"/>
                  </a:lnTo>
                  <a:lnTo>
                    <a:pt x="674" y="298"/>
                  </a:lnTo>
                  <a:lnTo>
                    <a:pt x="678" y="292"/>
                  </a:lnTo>
                  <a:lnTo>
                    <a:pt x="682" y="282"/>
                  </a:lnTo>
                  <a:lnTo>
                    <a:pt x="682" y="270"/>
                  </a:lnTo>
                  <a:lnTo>
                    <a:pt x="682" y="266"/>
                  </a:lnTo>
                  <a:lnTo>
                    <a:pt x="684" y="250"/>
                  </a:lnTo>
                  <a:lnTo>
                    <a:pt x="690" y="238"/>
                  </a:lnTo>
                  <a:lnTo>
                    <a:pt x="698" y="230"/>
                  </a:lnTo>
                  <a:lnTo>
                    <a:pt x="700" y="226"/>
                  </a:lnTo>
                  <a:lnTo>
                    <a:pt x="702" y="220"/>
                  </a:lnTo>
                  <a:lnTo>
                    <a:pt x="704" y="218"/>
                  </a:lnTo>
                  <a:lnTo>
                    <a:pt x="704" y="216"/>
                  </a:lnTo>
                  <a:lnTo>
                    <a:pt x="702" y="214"/>
                  </a:lnTo>
                  <a:lnTo>
                    <a:pt x="700" y="214"/>
                  </a:lnTo>
                  <a:lnTo>
                    <a:pt x="698" y="216"/>
                  </a:lnTo>
                  <a:lnTo>
                    <a:pt x="668" y="200"/>
                  </a:lnTo>
                  <a:lnTo>
                    <a:pt x="668" y="196"/>
                  </a:lnTo>
                  <a:lnTo>
                    <a:pt x="670" y="196"/>
                  </a:lnTo>
                  <a:lnTo>
                    <a:pt x="672" y="194"/>
                  </a:lnTo>
                  <a:lnTo>
                    <a:pt x="676" y="194"/>
                  </a:lnTo>
                  <a:lnTo>
                    <a:pt x="680" y="194"/>
                  </a:lnTo>
                  <a:lnTo>
                    <a:pt x="684" y="196"/>
                  </a:lnTo>
                  <a:lnTo>
                    <a:pt x="688" y="196"/>
                  </a:lnTo>
                  <a:lnTo>
                    <a:pt x="692" y="196"/>
                  </a:lnTo>
                  <a:lnTo>
                    <a:pt x="694" y="198"/>
                  </a:lnTo>
                  <a:lnTo>
                    <a:pt x="696" y="198"/>
                  </a:lnTo>
                  <a:lnTo>
                    <a:pt x="700" y="196"/>
                  </a:lnTo>
                  <a:lnTo>
                    <a:pt x="704" y="196"/>
                  </a:lnTo>
                  <a:lnTo>
                    <a:pt x="710" y="198"/>
                  </a:lnTo>
                  <a:lnTo>
                    <a:pt x="716" y="198"/>
                  </a:lnTo>
                  <a:lnTo>
                    <a:pt x="720" y="200"/>
                  </a:lnTo>
                  <a:lnTo>
                    <a:pt x="724" y="200"/>
                  </a:lnTo>
                  <a:lnTo>
                    <a:pt x="726" y="202"/>
                  </a:lnTo>
                  <a:lnTo>
                    <a:pt x="732" y="190"/>
                  </a:lnTo>
                  <a:lnTo>
                    <a:pt x="738" y="194"/>
                  </a:lnTo>
                  <a:lnTo>
                    <a:pt x="744" y="194"/>
                  </a:lnTo>
                  <a:lnTo>
                    <a:pt x="748" y="194"/>
                  </a:lnTo>
                  <a:lnTo>
                    <a:pt x="752" y="192"/>
                  </a:lnTo>
                  <a:lnTo>
                    <a:pt x="754" y="190"/>
                  </a:lnTo>
                  <a:lnTo>
                    <a:pt x="756" y="190"/>
                  </a:lnTo>
                  <a:lnTo>
                    <a:pt x="758" y="186"/>
                  </a:lnTo>
                  <a:lnTo>
                    <a:pt x="760" y="182"/>
                  </a:lnTo>
                  <a:lnTo>
                    <a:pt x="762" y="178"/>
                  </a:lnTo>
                  <a:lnTo>
                    <a:pt x="764" y="174"/>
                  </a:lnTo>
                  <a:lnTo>
                    <a:pt x="766" y="170"/>
                  </a:lnTo>
                  <a:lnTo>
                    <a:pt x="770" y="168"/>
                  </a:lnTo>
                  <a:lnTo>
                    <a:pt x="772" y="166"/>
                  </a:lnTo>
                  <a:lnTo>
                    <a:pt x="772" y="162"/>
                  </a:lnTo>
                  <a:lnTo>
                    <a:pt x="774" y="156"/>
                  </a:lnTo>
                  <a:lnTo>
                    <a:pt x="774" y="152"/>
                  </a:lnTo>
                  <a:lnTo>
                    <a:pt x="772" y="146"/>
                  </a:lnTo>
                  <a:lnTo>
                    <a:pt x="770" y="140"/>
                  </a:lnTo>
                  <a:lnTo>
                    <a:pt x="768" y="138"/>
                  </a:lnTo>
                  <a:lnTo>
                    <a:pt x="764" y="136"/>
                  </a:lnTo>
                  <a:lnTo>
                    <a:pt x="762" y="134"/>
                  </a:lnTo>
                  <a:lnTo>
                    <a:pt x="758" y="132"/>
                  </a:lnTo>
                  <a:lnTo>
                    <a:pt x="756" y="128"/>
                  </a:lnTo>
                  <a:lnTo>
                    <a:pt x="756" y="124"/>
                  </a:lnTo>
                  <a:lnTo>
                    <a:pt x="756" y="120"/>
                  </a:lnTo>
                  <a:lnTo>
                    <a:pt x="758" y="118"/>
                  </a:lnTo>
                  <a:lnTo>
                    <a:pt x="764" y="114"/>
                  </a:lnTo>
                  <a:lnTo>
                    <a:pt x="766" y="114"/>
                  </a:lnTo>
                  <a:lnTo>
                    <a:pt x="768" y="114"/>
                  </a:lnTo>
                  <a:lnTo>
                    <a:pt x="770" y="114"/>
                  </a:lnTo>
                  <a:lnTo>
                    <a:pt x="772" y="112"/>
                  </a:lnTo>
                  <a:lnTo>
                    <a:pt x="774" y="110"/>
                  </a:lnTo>
                  <a:lnTo>
                    <a:pt x="774" y="106"/>
                  </a:lnTo>
                  <a:lnTo>
                    <a:pt x="774" y="102"/>
                  </a:lnTo>
                  <a:lnTo>
                    <a:pt x="772" y="100"/>
                  </a:lnTo>
                  <a:lnTo>
                    <a:pt x="770" y="98"/>
                  </a:lnTo>
                  <a:lnTo>
                    <a:pt x="766" y="96"/>
                  </a:lnTo>
                  <a:lnTo>
                    <a:pt x="764" y="94"/>
                  </a:lnTo>
                  <a:lnTo>
                    <a:pt x="762" y="94"/>
                  </a:lnTo>
                  <a:lnTo>
                    <a:pt x="760" y="96"/>
                  </a:lnTo>
                  <a:lnTo>
                    <a:pt x="758" y="72"/>
                  </a:lnTo>
                  <a:lnTo>
                    <a:pt x="754" y="74"/>
                  </a:lnTo>
                  <a:lnTo>
                    <a:pt x="750" y="74"/>
                  </a:lnTo>
                  <a:lnTo>
                    <a:pt x="744" y="74"/>
                  </a:lnTo>
                  <a:lnTo>
                    <a:pt x="740" y="72"/>
                  </a:lnTo>
                  <a:lnTo>
                    <a:pt x="736" y="70"/>
                  </a:lnTo>
                  <a:lnTo>
                    <a:pt x="732" y="70"/>
                  </a:lnTo>
                  <a:lnTo>
                    <a:pt x="730" y="70"/>
                  </a:lnTo>
                  <a:lnTo>
                    <a:pt x="734" y="100"/>
                  </a:lnTo>
                  <a:lnTo>
                    <a:pt x="732" y="102"/>
                  </a:lnTo>
                  <a:lnTo>
                    <a:pt x="728" y="106"/>
                  </a:lnTo>
                  <a:lnTo>
                    <a:pt x="726" y="112"/>
                  </a:lnTo>
                  <a:lnTo>
                    <a:pt x="722" y="120"/>
                  </a:lnTo>
                  <a:lnTo>
                    <a:pt x="718" y="132"/>
                  </a:lnTo>
                  <a:lnTo>
                    <a:pt x="718" y="134"/>
                  </a:lnTo>
                  <a:lnTo>
                    <a:pt x="716" y="136"/>
                  </a:lnTo>
                  <a:lnTo>
                    <a:pt x="714" y="138"/>
                  </a:lnTo>
                  <a:lnTo>
                    <a:pt x="710" y="140"/>
                  </a:lnTo>
                  <a:lnTo>
                    <a:pt x="708" y="138"/>
                  </a:lnTo>
                  <a:lnTo>
                    <a:pt x="704" y="136"/>
                  </a:lnTo>
                  <a:lnTo>
                    <a:pt x="700" y="132"/>
                  </a:lnTo>
                  <a:lnTo>
                    <a:pt x="696" y="98"/>
                  </a:lnTo>
                  <a:lnTo>
                    <a:pt x="694" y="96"/>
                  </a:lnTo>
                  <a:lnTo>
                    <a:pt x="694" y="94"/>
                  </a:lnTo>
                  <a:lnTo>
                    <a:pt x="692" y="92"/>
                  </a:lnTo>
                  <a:lnTo>
                    <a:pt x="692" y="94"/>
                  </a:lnTo>
                  <a:lnTo>
                    <a:pt x="690" y="96"/>
                  </a:lnTo>
                  <a:lnTo>
                    <a:pt x="688" y="102"/>
                  </a:lnTo>
                  <a:lnTo>
                    <a:pt x="686" y="104"/>
                  </a:lnTo>
                  <a:lnTo>
                    <a:pt x="686" y="106"/>
                  </a:lnTo>
                  <a:lnTo>
                    <a:pt x="682" y="110"/>
                  </a:lnTo>
                  <a:lnTo>
                    <a:pt x="680" y="112"/>
                  </a:lnTo>
                  <a:lnTo>
                    <a:pt x="678" y="114"/>
                  </a:lnTo>
                  <a:lnTo>
                    <a:pt x="676" y="116"/>
                  </a:lnTo>
                  <a:lnTo>
                    <a:pt x="674" y="116"/>
                  </a:lnTo>
                  <a:lnTo>
                    <a:pt x="672" y="114"/>
                  </a:lnTo>
                  <a:lnTo>
                    <a:pt x="670" y="110"/>
                  </a:lnTo>
                  <a:lnTo>
                    <a:pt x="670" y="106"/>
                  </a:lnTo>
                  <a:lnTo>
                    <a:pt x="670" y="100"/>
                  </a:lnTo>
                  <a:lnTo>
                    <a:pt x="670" y="98"/>
                  </a:lnTo>
                  <a:lnTo>
                    <a:pt x="668" y="96"/>
                  </a:lnTo>
                  <a:lnTo>
                    <a:pt x="666" y="96"/>
                  </a:lnTo>
                  <a:lnTo>
                    <a:pt x="664" y="98"/>
                  </a:lnTo>
                  <a:lnTo>
                    <a:pt x="662" y="98"/>
                  </a:lnTo>
                  <a:lnTo>
                    <a:pt x="660" y="100"/>
                  </a:lnTo>
                  <a:lnTo>
                    <a:pt x="658" y="100"/>
                  </a:lnTo>
                  <a:lnTo>
                    <a:pt x="654" y="100"/>
                  </a:lnTo>
                  <a:lnTo>
                    <a:pt x="652" y="98"/>
                  </a:lnTo>
                  <a:lnTo>
                    <a:pt x="648" y="96"/>
                  </a:lnTo>
                  <a:lnTo>
                    <a:pt x="646" y="94"/>
                  </a:lnTo>
                  <a:lnTo>
                    <a:pt x="644" y="92"/>
                  </a:lnTo>
                  <a:lnTo>
                    <a:pt x="644" y="90"/>
                  </a:lnTo>
                  <a:lnTo>
                    <a:pt x="646" y="88"/>
                  </a:lnTo>
                  <a:lnTo>
                    <a:pt x="648" y="82"/>
                  </a:lnTo>
                  <a:lnTo>
                    <a:pt x="650" y="76"/>
                  </a:lnTo>
                  <a:lnTo>
                    <a:pt x="650" y="70"/>
                  </a:lnTo>
                  <a:lnTo>
                    <a:pt x="650" y="64"/>
                  </a:lnTo>
                  <a:lnTo>
                    <a:pt x="650" y="60"/>
                  </a:lnTo>
                  <a:lnTo>
                    <a:pt x="650" y="58"/>
                  </a:lnTo>
                  <a:lnTo>
                    <a:pt x="648" y="56"/>
                  </a:lnTo>
                  <a:lnTo>
                    <a:pt x="646" y="52"/>
                  </a:lnTo>
                  <a:lnTo>
                    <a:pt x="644" y="48"/>
                  </a:lnTo>
                  <a:lnTo>
                    <a:pt x="644" y="44"/>
                  </a:lnTo>
                  <a:lnTo>
                    <a:pt x="644" y="42"/>
                  </a:lnTo>
                  <a:lnTo>
                    <a:pt x="642" y="34"/>
                  </a:lnTo>
                  <a:lnTo>
                    <a:pt x="638" y="26"/>
                  </a:lnTo>
                  <a:lnTo>
                    <a:pt x="632" y="16"/>
                  </a:lnTo>
                  <a:lnTo>
                    <a:pt x="626" y="10"/>
                  </a:lnTo>
                  <a:lnTo>
                    <a:pt x="624" y="8"/>
                  </a:lnTo>
                  <a:lnTo>
                    <a:pt x="622" y="2"/>
                  </a:lnTo>
                  <a:lnTo>
                    <a:pt x="620" y="0"/>
                  </a:lnTo>
                  <a:lnTo>
                    <a:pt x="618" y="0"/>
                  </a:lnTo>
                  <a:lnTo>
                    <a:pt x="616" y="0"/>
                  </a:lnTo>
                  <a:lnTo>
                    <a:pt x="614" y="0"/>
                  </a:lnTo>
                  <a:lnTo>
                    <a:pt x="612" y="2"/>
                  </a:lnTo>
                  <a:lnTo>
                    <a:pt x="610" y="4"/>
                  </a:lnTo>
                  <a:lnTo>
                    <a:pt x="608" y="4"/>
                  </a:lnTo>
                  <a:lnTo>
                    <a:pt x="604" y="6"/>
                  </a:lnTo>
                  <a:lnTo>
                    <a:pt x="604" y="10"/>
                  </a:lnTo>
                  <a:lnTo>
                    <a:pt x="602" y="14"/>
                  </a:lnTo>
                  <a:lnTo>
                    <a:pt x="602" y="20"/>
                  </a:lnTo>
                  <a:lnTo>
                    <a:pt x="600" y="22"/>
                  </a:lnTo>
                  <a:lnTo>
                    <a:pt x="600" y="24"/>
                  </a:lnTo>
                  <a:lnTo>
                    <a:pt x="594" y="28"/>
                  </a:lnTo>
                  <a:lnTo>
                    <a:pt x="590" y="34"/>
                  </a:lnTo>
                  <a:lnTo>
                    <a:pt x="588" y="40"/>
                  </a:lnTo>
                  <a:lnTo>
                    <a:pt x="588" y="44"/>
                  </a:lnTo>
                  <a:lnTo>
                    <a:pt x="588" y="48"/>
                  </a:lnTo>
                  <a:lnTo>
                    <a:pt x="588" y="50"/>
                  </a:lnTo>
                  <a:lnTo>
                    <a:pt x="588" y="52"/>
                  </a:lnTo>
                  <a:lnTo>
                    <a:pt x="590" y="68"/>
                  </a:lnTo>
                  <a:lnTo>
                    <a:pt x="598" y="78"/>
                  </a:lnTo>
                  <a:lnTo>
                    <a:pt x="606" y="84"/>
                  </a:lnTo>
                  <a:lnTo>
                    <a:pt x="612" y="86"/>
                  </a:lnTo>
                  <a:lnTo>
                    <a:pt x="616" y="88"/>
                  </a:lnTo>
                  <a:lnTo>
                    <a:pt x="610" y="92"/>
                  </a:lnTo>
                  <a:lnTo>
                    <a:pt x="608" y="98"/>
                  </a:lnTo>
                  <a:lnTo>
                    <a:pt x="608" y="102"/>
                  </a:lnTo>
                  <a:lnTo>
                    <a:pt x="610" y="106"/>
                  </a:lnTo>
                  <a:lnTo>
                    <a:pt x="612" y="108"/>
                  </a:lnTo>
                  <a:lnTo>
                    <a:pt x="616" y="112"/>
                  </a:lnTo>
                  <a:lnTo>
                    <a:pt x="618" y="114"/>
                  </a:lnTo>
                  <a:lnTo>
                    <a:pt x="622" y="114"/>
                  </a:lnTo>
                  <a:lnTo>
                    <a:pt x="624" y="116"/>
                  </a:lnTo>
                  <a:lnTo>
                    <a:pt x="628" y="118"/>
                  </a:lnTo>
                  <a:lnTo>
                    <a:pt x="630" y="120"/>
                  </a:lnTo>
                  <a:lnTo>
                    <a:pt x="630" y="122"/>
                  </a:lnTo>
                  <a:lnTo>
                    <a:pt x="630" y="124"/>
                  </a:lnTo>
                  <a:lnTo>
                    <a:pt x="630" y="128"/>
                  </a:lnTo>
                  <a:lnTo>
                    <a:pt x="628" y="130"/>
                  </a:lnTo>
                  <a:lnTo>
                    <a:pt x="624" y="134"/>
                  </a:lnTo>
                  <a:lnTo>
                    <a:pt x="614" y="140"/>
                  </a:lnTo>
                  <a:lnTo>
                    <a:pt x="606" y="146"/>
                  </a:lnTo>
                  <a:lnTo>
                    <a:pt x="598" y="150"/>
                  </a:lnTo>
                  <a:lnTo>
                    <a:pt x="594" y="152"/>
                  </a:lnTo>
                  <a:lnTo>
                    <a:pt x="588" y="150"/>
                  </a:lnTo>
                  <a:lnTo>
                    <a:pt x="584" y="150"/>
                  </a:lnTo>
                  <a:lnTo>
                    <a:pt x="582" y="150"/>
                  </a:lnTo>
                  <a:lnTo>
                    <a:pt x="582" y="148"/>
                  </a:lnTo>
                  <a:lnTo>
                    <a:pt x="584" y="124"/>
                  </a:lnTo>
                  <a:lnTo>
                    <a:pt x="568" y="124"/>
                  </a:lnTo>
                  <a:lnTo>
                    <a:pt x="562" y="124"/>
                  </a:lnTo>
                  <a:lnTo>
                    <a:pt x="558" y="124"/>
                  </a:lnTo>
                  <a:lnTo>
                    <a:pt x="556" y="124"/>
                  </a:lnTo>
                  <a:lnTo>
                    <a:pt x="554" y="126"/>
                  </a:lnTo>
                  <a:lnTo>
                    <a:pt x="552" y="128"/>
                  </a:lnTo>
                  <a:lnTo>
                    <a:pt x="554" y="138"/>
                  </a:lnTo>
                  <a:lnTo>
                    <a:pt x="554" y="144"/>
                  </a:lnTo>
                  <a:lnTo>
                    <a:pt x="552" y="148"/>
                  </a:lnTo>
                  <a:lnTo>
                    <a:pt x="552" y="152"/>
                  </a:lnTo>
                  <a:lnTo>
                    <a:pt x="550" y="152"/>
                  </a:lnTo>
                  <a:lnTo>
                    <a:pt x="548" y="152"/>
                  </a:lnTo>
                  <a:lnTo>
                    <a:pt x="546" y="152"/>
                  </a:lnTo>
                  <a:lnTo>
                    <a:pt x="544" y="152"/>
                  </a:lnTo>
                  <a:lnTo>
                    <a:pt x="544" y="150"/>
                  </a:lnTo>
                  <a:lnTo>
                    <a:pt x="542" y="150"/>
                  </a:lnTo>
                  <a:lnTo>
                    <a:pt x="536" y="146"/>
                  </a:lnTo>
                  <a:lnTo>
                    <a:pt x="532" y="144"/>
                  </a:lnTo>
                  <a:lnTo>
                    <a:pt x="528" y="144"/>
                  </a:lnTo>
                  <a:lnTo>
                    <a:pt x="526" y="144"/>
                  </a:lnTo>
                  <a:lnTo>
                    <a:pt x="524" y="146"/>
                  </a:lnTo>
                  <a:lnTo>
                    <a:pt x="522" y="148"/>
                  </a:lnTo>
                  <a:lnTo>
                    <a:pt x="516" y="152"/>
                  </a:lnTo>
                  <a:lnTo>
                    <a:pt x="512" y="154"/>
                  </a:lnTo>
                  <a:lnTo>
                    <a:pt x="508" y="154"/>
                  </a:lnTo>
                  <a:lnTo>
                    <a:pt x="506" y="154"/>
                  </a:lnTo>
                  <a:lnTo>
                    <a:pt x="504" y="152"/>
                  </a:lnTo>
                  <a:lnTo>
                    <a:pt x="502" y="150"/>
                  </a:lnTo>
                  <a:lnTo>
                    <a:pt x="500" y="148"/>
                  </a:lnTo>
                  <a:lnTo>
                    <a:pt x="500" y="146"/>
                  </a:lnTo>
                  <a:lnTo>
                    <a:pt x="498" y="140"/>
                  </a:lnTo>
                  <a:lnTo>
                    <a:pt x="494" y="136"/>
                  </a:lnTo>
                  <a:lnTo>
                    <a:pt x="492" y="134"/>
                  </a:lnTo>
                  <a:lnTo>
                    <a:pt x="488" y="134"/>
                  </a:lnTo>
                  <a:lnTo>
                    <a:pt x="486" y="134"/>
                  </a:lnTo>
                  <a:lnTo>
                    <a:pt x="484" y="134"/>
                  </a:lnTo>
                  <a:lnTo>
                    <a:pt x="482" y="136"/>
                  </a:lnTo>
                  <a:lnTo>
                    <a:pt x="474" y="132"/>
                  </a:lnTo>
                  <a:lnTo>
                    <a:pt x="468" y="130"/>
                  </a:lnTo>
                  <a:lnTo>
                    <a:pt x="466" y="126"/>
                  </a:lnTo>
                  <a:lnTo>
                    <a:pt x="464" y="124"/>
                  </a:lnTo>
                  <a:lnTo>
                    <a:pt x="464" y="122"/>
                  </a:lnTo>
                  <a:lnTo>
                    <a:pt x="464" y="120"/>
                  </a:lnTo>
                  <a:lnTo>
                    <a:pt x="462" y="114"/>
                  </a:lnTo>
                  <a:lnTo>
                    <a:pt x="460" y="110"/>
                  </a:lnTo>
                  <a:lnTo>
                    <a:pt x="458" y="108"/>
                  </a:lnTo>
                  <a:lnTo>
                    <a:pt x="456" y="108"/>
                  </a:lnTo>
                  <a:lnTo>
                    <a:pt x="452" y="108"/>
                  </a:lnTo>
                  <a:lnTo>
                    <a:pt x="450" y="110"/>
                  </a:lnTo>
                  <a:lnTo>
                    <a:pt x="448" y="110"/>
                  </a:lnTo>
                  <a:lnTo>
                    <a:pt x="440" y="110"/>
                  </a:lnTo>
                  <a:lnTo>
                    <a:pt x="434" y="112"/>
                  </a:lnTo>
                  <a:lnTo>
                    <a:pt x="430" y="114"/>
                  </a:lnTo>
                  <a:lnTo>
                    <a:pt x="426" y="116"/>
                  </a:lnTo>
                  <a:lnTo>
                    <a:pt x="424" y="120"/>
                  </a:lnTo>
                  <a:lnTo>
                    <a:pt x="424" y="124"/>
                  </a:lnTo>
                  <a:lnTo>
                    <a:pt x="424" y="128"/>
                  </a:lnTo>
                  <a:lnTo>
                    <a:pt x="424" y="130"/>
                  </a:lnTo>
                  <a:lnTo>
                    <a:pt x="424" y="134"/>
                  </a:lnTo>
                  <a:lnTo>
                    <a:pt x="424" y="136"/>
                  </a:lnTo>
                  <a:lnTo>
                    <a:pt x="428" y="138"/>
                  </a:lnTo>
                  <a:lnTo>
                    <a:pt x="430" y="142"/>
                  </a:lnTo>
                  <a:lnTo>
                    <a:pt x="430" y="144"/>
                  </a:lnTo>
                  <a:lnTo>
                    <a:pt x="428" y="148"/>
                  </a:lnTo>
                  <a:lnTo>
                    <a:pt x="426" y="150"/>
                  </a:lnTo>
                  <a:lnTo>
                    <a:pt x="426" y="152"/>
                  </a:lnTo>
                  <a:lnTo>
                    <a:pt x="424" y="152"/>
                  </a:lnTo>
                  <a:lnTo>
                    <a:pt x="424" y="178"/>
                  </a:lnTo>
                  <a:lnTo>
                    <a:pt x="422" y="182"/>
                  </a:lnTo>
                  <a:lnTo>
                    <a:pt x="422" y="186"/>
                  </a:lnTo>
                  <a:lnTo>
                    <a:pt x="420" y="186"/>
                  </a:lnTo>
                  <a:lnTo>
                    <a:pt x="414" y="172"/>
                  </a:lnTo>
                  <a:lnTo>
                    <a:pt x="406" y="158"/>
                  </a:lnTo>
                  <a:lnTo>
                    <a:pt x="400" y="144"/>
                  </a:lnTo>
                  <a:lnTo>
                    <a:pt x="394" y="138"/>
                  </a:lnTo>
                  <a:lnTo>
                    <a:pt x="392" y="136"/>
                  </a:lnTo>
                  <a:lnTo>
                    <a:pt x="390" y="138"/>
                  </a:lnTo>
                  <a:lnTo>
                    <a:pt x="388" y="140"/>
                  </a:lnTo>
                  <a:lnTo>
                    <a:pt x="386" y="144"/>
                  </a:lnTo>
                  <a:lnTo>
                    <a:pt x="386" y="148"/>
                  </a:lnTo>
                  <a:lnTo>
                    <a:pt x="384" y="150"/>
                  </a:lnTo>
                  <a:lnTo>
                    <a:pt x="384" y="152"/>
                  </a:lnTo>
                  <a:lnTo>
                    <a:pt x="380" y="148"/>
                  </a:lnTo>
                  <a:lnTo>
                    <a:pt x="376" y="148"/>
                  </a:lnTo>
                  <a:lnTo>
                    <a:pt x="370" y="148"/>
                  </a:lnTo>
                  <a:lnTo>
                    <a:pt x="366" y="148"/>
                  </a:lnTo>
                  <a:lnTo>
                    <a:pt x="362" y="148"/>
                  </a:lnTo>
                  <a:lnTo>
                    <a:pt x="358" y="150"/>
                  </a:lnTo>
                  <a:lnTo>
                    <a:pt x="348" y="150"/>
                  </a:lnTo>
                  <a:lnTo>
                    <a:pt x="342" y="148"/>
                  </a:lnTo>
                  <a:lnTo>
                    <a:pt x="340" y="148"/>
                  </a:lnTo>
                  <a:lnTo>
                    <a:pt x="338" y="146"/>
                  </a:lnTo>
                  <a:lnTo>
                    <a:pt x="336" y="144"/>
                  </a:lnTo>
                  <a:lnTo>
                    <a:pt x="336" y="142"/>
                  </a:lnTo>
                  <a:lnTo>
                    <a:pt x="338" y="140"/>
                  </a:lnTo>
                  <a:lnTo>
                    <a:pt x="340" y="140"/>
                  </a:lnTo>
                  <a:lnTo>
                    <a:pt x="342" y="138"/>
                  </a:lnTo>
                  <a:lnTo>
                    <a:pt x="346" y="130"/>
                  </a:lnTo>
                  <a:lnTo>
                    <a:pt x="350" y="124"/>
                  </a:lnTo>
                  <a:lnTo>
                    <a:pt x="350" y="120"/>
                  </a:lnTo>
                  <a:lnTo>
                    <a:pt x="350" y="116"/>
                  </a:lnTo>
                  <a:lnTo>
                    <a:pt x="348" y="112"/>
                  </a:lnTo>
                  <a:lnTo>
                    <a:pt x="346" y="110"/>
                  </a:lnTo>
                  <a:lnTo>
                    <a:pt x="344" y="108"/>
                  </a:lnTo>
                  <a:lnTo>
                    <a:pt x="342" y="108"/>
                  </a:lnTo>
                  <a:lnTo>
                    <a:pt x="340" y="106"/>
                  </a:lnTo>
                  <a:lnTo>
                    <a:pt x="334" y="102"/>
                  </a:lnTo>
                  <a:lnTo>
                    <a:pt x="332" y="100"/>
                  </a:lnTo>
                  <a:lnTo>
                    <a:pt x="330" y="98"/>
                  </a:lnTo>
                  <a:lnTo>
                    <a:pt x="328" y="98"/>
                  </a:lnTo>
                  <a:lnTo>
                    <a:pt x="328" y="100"/>
                  </a:lnTo>
                  <a:lnTo>
                    <a:pt x="326" y="100"/>
                  </a:lnTo>
                  <a:lnTo>
                    <a:pt x="326" y="102"/>
                  </a:lnTo>
                  <a:lnTo>
                    <a:pt x="326" y="104"/>
                  </a:lnTo>
                  <a:lnTo>
                    <a:pt x="328" y="104"/>
                  </a:lnTo>
                  <a:lnTo>
                    <a:pt x="328" y="106"/>
                  </a:lnTo>
                  <a:lnTo>
                    <a:pt x="328" y="110"/>
                  </a:lnTo>
                  <a:lnTo>
                    <a:pt x="326" y="112"/>
                  </a:lnTo>
                  <a:lnTo>
                    <a:pt x="326" y="114"/>
                  </a:lnTo>
                  <a:lnTo>
                    <a:pt x="324" y="114"/>
                  </a:lnTo>
                  <a:lnTo>
                    <a:pt x="322" y="112"/>
                  </a:lnTo>
                  <a:lnTo>
                    <a:pt x="320" y="112"/>
                  </a:lnTo>
                  <a:lnTo>
                    <a:pt x="318" y="110"/>
                  </a:lnTo>
                  <a:lnTo>
                    <a:pt x="316" y="108"/>
                  </a:lnTo>
                  <a:lnTo>
                    <a:pt x="298" y="94"/>
                  </a:lnTo>
                  <a:lnTo>
                    <a:pt x="282" y="84"/>
                  </a:lnTo>
                  <a:lnTo>
                    <a:pt x="268" y="78"/>
                  </a:lnTo>
                  <a:lnTo>
                    <a:pt x="262" y="76"/>
                  </a:lnTo>
                  <a:lnTo>
                    <a:pt x="252" y="74"/>
                  </a:lnTo>
                  <a:lnTo>
                    <a:pt x="244" y="72"/>
                  </a:lnTo>
                  <a:lnTo>
                    <a:pt x="240" y="70"/>
                  </a:lnTo>
                  <a:lnTo>
                    <a:pt x="236" y="68"/>
                  </a:lnTo>
                  <a:lnTo>
                    <a:pt x="234" y="66"/>
                  </a:lnTo>
                  <a:lnTo>
                    <a:pt x="232" y="66"/>
                  </a:lnTo>
                  <a:lnTo>
                    <a:pt x="228" y="62"/>
                  </a:lnTo>
                  <a:lnTo>
                    <a:pt x="224" y="62"/>
                  </a:lnTo>
                  <a:lnTo>
                    <a:pt x="222" y="62"/>
                  </a:lnTo>
                  <a:lnTo>
                    <a:pt x="222" y="64"/>
                  </a:lnTo>
                  <a:lnTo>
                    <a:pt x="220" y="66"/>
                  </a:lnTo>
                  <a:lnTo>
                    <a:pt x="220" y="68"/>
                  </a:lnTo>
                  <a:lnTo>
                    <a:pt x="220" y="72"/>
                  </a:lnTo>
                  <a:lnTo>
                    <a:pt x="222" y="74"/>
                  </a:lnTo>
                  <a:lnTo>
                    <a:pt x="222" y="76"/>
                  </a:lnTo>
                  <a:lnTo>
                    <a:pt x="220" y="80"/>
                  </a:lnTo>
                  <a:lnTo>
                    <a:pt x="218" y="82"/>
                  </a:lnTo>
                  <a:lnTo>
                    <a:pt x="216" y="84"/>
                  </a:lnTo>
                  <a:lnTo>
                    <a:pt x="214" y="82"/>
                  </a:lnTo>
                  <a:lnTo>
                    <a:pt x="212" y="82"/>
                  </a:lnTo>
                  <a:lnTo>
                    <a:pt x="212" y="80"/>
                  </a:lnTo>
                  <a:lnTo>
                    <a:pt x="208" y="72"/>
                  </a:lnTo>
                  <a:lnTo>
                    <a:pt x="200" y="60"/>
                  </a:lnTo>
                  <a:lnTo>
                    <a:pt x="194" y="52"/>
                  </a:lnTo>
                  <a:lnTo>
                    <a:pt x="190" y="48"/>
                  </a:lnTo>
                  <a:lnTo>
                    <a:pt x="186" y="44"/>
                  </a:lnTo>
                  <a:lnTo>
                    <a:pt x="182" y="44"/>
                  </a:lnTo>
                  <a:lnTo>
                    <a:pt x="180" y="44"/>
                  </a:lnTo>
                  <a:lnTo>
                    <a:pt x="178" y="46"/>
                  </a:lnTo>
                  <a:lnTo>
                    <a:pt x="180" y="48"/>
                  </a:lnTo>
                  <a:lnTo>
                    <a:pt x="180" y="50"/>
                  </a:lnTo>
                  <a:lnTo>
                    <a:pt x="180" y="52"/>
                  </a:lnTo>
                  <a:lnTo>
                    <a:pt x="182" y="54"/>
                  </a:lnTo>
                  <a:lnTo>
                    <a:pt x="182" y="56"/>
                  </a:lnTo>
                  <a:lnTo>
                    <a:pt x="180" y="62"/>
                  </a:lnTo>
                  <a:lnTo>
                    <a:pt x="178" y="66"/>
                  </a:lnTo>
                  <a:lnTo>
                    <a:pt x="176" y="68"/>
                  </a:lnTo>
                  <a:lnTo>
                    <a:pt x="174" y="68"/>
                  </a:lnTo>
                  <a:lnTo>
                    <a:pt x="170" y="66"/>
                  </a:lnTo>
                  <a:lnTo>
                    <a:pt x="168" y="64"/>
                  </a:lnTo>
                  <a:lnTo>
                    <a:pt x="166" y="62"/>
                  </a:lnTo>
                  <a:lnTo>
                    <a:pt x="166" y="60"/>
                  </a:lnTo>
                  <a:lnTo>
                    <a:pt x="162" y="58"/>
                  </a:lnTo>
                  <a:lnTo>
                    <a:pt x="158" y="58"/>
                  </a:lnTo>
                  <a:lnTo>
                    <a:pt x="156" y="58"/>
                  </a:lnTo>
                  <a:lnTo>
                    <a:pt x="152" y="60"/>
                  </a:lnTo>
                  <a:lnTo>
                    <a:pt x="150" y="62"/>
                  </a:lnTo>
                  <a:lnTo>
                    <a:pt x="150" y="64"/>
                  </a:lnTo>
                  <a:lnTo>
                    <a:pt x="148" y="66"/>
                  </a:lnTo>
                  <a:lnTo>
                    <a:pt x="144" y="68"/>
                  </a:lnTo>
                  <a:lnTo>
                    <a:pt x="142" y="72"/>
                  </a:lnTo>
                  <a:lnTo>
                    <a:pt x="138" y="74"/>
                  </a:lnTo>
                  <a:lnTo>
                    <a:pt x="136" y="76"/>
                  </a:lnTo>
                  <a:lnTo>
                    <a:pt x="134" y="76"/>
                  </a:lnTo>
                  <a:lnTo>
                    <a:pt x="124" y="78"/>
                  </a:lnTo>
                  <a:lnTo>
                    <a:pt x="112" y="84"/>
                  </a:lnTo>
                  <a:lnTo>
                    <a:pt x="102" y="92"/>
                  </a:lnTo>
                  <a:lnTo>
                    <a:pt x="96" y="98"/>
                  </a:lnTo>
                  <a:lnTo>
                    <a:pt x="92" y="100"/>
                  </a:lnTo>
                  <a:lnTo>
                    <a:pt x="86" y="104"/>
                  </a:lnTo>
                  <a:lnTo>
                    <a:pt x="80" y="108"/>
                  </a:lnTo>
                  <a:lnTo>
                    <a:pt x="76" y="108"/>
                  </a:lnTo>
                  <a:lnTo>
                    <a:pt x="72" y="108"/>
                  </a:lnTo>
                  <a:lnTo>
                    <a:pt x="68" y="108"/>
                  </a:lnTo>
                  <a:lnTo>
                    <a:pt x="66" y="106"/>
                  </a:lnTo>
                  <a:lnTo>
                    <a:pt x="60" y="100"/>
                  </a:lnTo>
                  <a:lnTo>
                    <a:pt x="52" y="94"/>
                  </a:lnTo>
                  <a:lnTo>
                    <a:pt x="42" y="88"/>
                  </a:lnTo>
                  <a:lnTo>
                    <a:pt x="34" y="84"/>
                  </a:lnTo>
                  <a:lnTo>
                    <a:pt x="32" y="82"/>
                  </a:lnTo>
                  <a:lnTo>
                    <a:pt x="22" y="80"/>
                  </a:lnTo>
                  <a:lnTo>
                    <a:pt x="12" y="76"/>
                  </a:lnTo>
                  <a:lnTo>
                    <a:pt x="2" y="72"/>
                  </a:lnTo>
                  <a:lnTo>
                    <a:pt x="0" y="72"/>
                  </a:lnTo>
                  <a:lnTo>
                    <a:pt x="0" y="364"/>
                  </a:lnTo>
                  <a:lnTo>
                    <a:pt x="12" y="364"/>
                  </a:lnTo>
                  <a:lnTo>
                    <a:pt x="20" y="370"/>
                  </a:lnTo>
                  <a:lnTo>
                    <a:pt x="30" y="376"/>
                  </a:lnTo>
                  <a:lnTo>
                    <a:pt x="40" y="384"/>
                  </a:lnTo>
                  <a:lnTo>
                    <a:pt x="50" y="392"/>
                  </a:lnTo>
                  <a:lnTo>
                    <a:pt x="58" y="398"/>
                  </a:lnTo>
                  <a:lnTo>
                    <a:pt x="60" y="400"/>
                  </a:lnTo>
                  <a:lnTo>
                    <a:pt x="64" y="400"/>
                  </a:lnTo>
                  <a:lnTo>
                    <a:pt x="70" y="396"/>
                  </a:lnTo>
                  <a:lnTo>
                    <a:pt x="74" y="394"/>
                  </a:lnTo>
                  <a:lnTo>
                    <a:pt x="78" y="390"/>
                  </a:lnTo>
                  <a:lnTo>
                    <a:pt x="80" y="388"/>
                  </a:lnTo>
                  <a:lnTo>
                    <a:pt x="82" y="388"/>
                  </a:lnTo>
                  <a:lnTo>
                    <a:pt x="88" y="392"/>
                  </a:lnTo>
                  <a:lnTo>
                    <a:pt x="96" y="402"/>
                  </a:lnTo>
                  <a:lnTo>
                    <a:pt x="106" y="414"/>
                  </a:lnTo>
                  <a:lnTo>
                    <a:pt x="116" y="428"/>
                  </a:lnTo>
                  <a:lnTo>
                    <a:pt x="124" y="440"/>
                  </a:lnTo>
                  <a:lnTo>
                    <a:pt x="130" y="448"/>
                  </a:lnTo>
                  <a:lnTo>
                    <a:pt x="132" y="452"/>
                  </a:lnTo>
                  <a:lnTo>
                    <a:pt x="136" y="460"/>
                  </a:lnTo>
                  <a:lnTo>
                    <a:pt x="140" y="466"/>
                  </a:lnTo>
                  <a:lnTo>
                    <a:pt x="146" y="472"/>
                  </a:lnTo>
                  <a:lnTo>
                    <a:pt x="150" y="476"/>
                  </a:lnTo>
                  <a:lnTo>
                    <a:pt x="152" y="478"/>
                  </a:lnTo>
                  <a:lnTo>
                    <a:pt x="154" y="478"/>
                  </a:lnTo>
                  <a:lnTo>
                    <a:pt x="154" y="486"/>
                  </a:lnTo>
                  <a:lnTo>
                    <a:pt x="152" y="496"/>
                  </a:lnTo>
                  <a:lnTo>
                    <a:pt x="150" y="508"/>
                  </a:lnTo>
                  <a:lnTo>
                    <a:pt x="148" y="516"/>
                  </a:lnTo>
                  <a:lnTo>
                    <a:pt x="146" y="520"/>
                  </a:lnTo>
                  <a:lnTo>
                    <a:pt x="146" y="526"/>
                  </a:lnTo>
                  <a:lnTo>
                    <a:pt x="146" y="532"/>
                  </a:lnTo>
                  <a:lnTo>
                    <a:pt x="148" y="536"/>
                  </a:lnTo>
                  <a:lnTo>
                    <a:pt x="150" y="538"/>
                  </a:lnTo>
                  <a:lnTo>
                    <a:pt x="150" y="540"/>
                  </a:lnTo>
                  <a:lnTo>
                    <a:pt x="156" y="542"/>
                  </a:lnTo>
                  <a:lnTo>
                    <a:pt x="160" y="548"/>
                  </a:lnTo>
                  <a:lnTo>
                    <a:pt x="164" y="552"/>
                  </a:lnTo>
                  <a:lnTo>
                    <a:pt x="166" y="558"/>
                  </a:lnTo>
                  <a:lnTo>
                    <a:pt x="168" y="562"/>
                  </a:lnTo>
                  <a:lnTo>
                    <a:pt x="170" y="568"/>
                  </a:lnTo>
                  <a:lnTo>
                    <a:pt x="172" y="570"/>
                  </a:lnTo>
                  <a:lnTo>
                    <a:pt x="172" y="572"/>
                  </a:lnTo>
                  <a:lnTo>
                    <a:pt x="188" y="584"/>
                  </a:lnTo>
                  <a:lnTo>
                    <a:pt x="200" y="594"/>
                  </a:lnTo>
                  <a:lnTo>
                    <a:pt x="210" y="598"/>
                  </a:lnTo>
                  <a:lnTo>
                    <a:pt x="214" y="600"/>
                  </a:lnTo>
                  <a:lnTo>
                    <a:pt x="220" y="606"/>
                  </a:lnTo>
                  <a:lnTo>
                    <a:pt x="224" y="612"/>
                  </a:lnTo>
                  <a:lnTo>
                    <a:pt x="228" y="618"/>
                  </a:lnTo>
                  <a:lnTo>
                    <a:pt x="230" y="622"/>
                  </a:lnTo>
                  <a:lnTo>
                    <a:pt x="230" y="626"/>
                  </a:lnTo>
                  <a:lnTo>
                    <a:pt x="592" y="626"/>
                  </a:lnTo>
                  <a:lnTo>
                    <a:pt x="604" y="636"/>
                  </a:lnTo>
                  <a:lnTo>
                    <a:pt x="628" y="638"/>
                  </a:lnTo>
                  <a:lnTo>
                    <a:pt x="630" y="642"/>
                  </a:lnTo>
                  <a:lnTo>
                    <a:pt x="634" y="644"/>
                  </a:lnTo>
                  <a:lnTo>
                    <a:pt x="638" y="646"/>
                  </a:lnTo>
                  <a:lnTo>
                    <a:pt x="642" y="646"/>
                  </a:lnTo>
                  <a:lnTo>
                    <a:pt x="644" y="646"/>
                  </a:lnTo>
                  <a:lnTo>
                    <a:pt x="646" y="646"/>
                  </a:lnTo>
                  <a:lnTo>
                    <a:pt x="652" y="644"/>
                  </a:lnTo>
                  <a:lnTo>
                    <a:pt x="658" y="642"/>
                  </a:lnTo>
                  <a:lnTo>
                    <a:pt x="662" y="640"/>
                  </a:lnTo>
                  <a:lnTo>
                    <a:pt x="666" y="638"/>
                  </a:lnTo>
                  <a:lnTo>
                    <a:pt x="668" y="636"/>
                  </a:lnTo>
                  <a:lnTo>
                    <a:pt x="668" y="634"/>
                  </a:lnTo>
                  <a:lnTo>
                    <a:pt x="682" y="632"/>
                  </a:lnTo>
                  <a:lnTo>
                    <a:pt x="694" y="634"/>
                  </a:lnTo>
                  <a:lnTo>
                    <a:pt x="702" y="638"/>
                  </a:lnTo>
                  <a:lnTo>
                    <a:pt x="706" y="644"/>
                  </a:lnTo>
                  <a:lnTo>
                    <a:pt x="708" y="646"/>
                  </a:lnTo>
                  <a:lnTo>
                    <a:pt x="716" y="646"/>
                  </a:lnTo>
                  <a:lnTo>
                    <a:pt x="720" y="648"/>
                  </a:lnTo>
                  <a:lnTo>
                    <a:pt x="724" y="650"/>
                  </a:lnTo>
                  <a:lnTo>
                    <a:pt x="726" y="652"/>
                  </a:lnTo>
                  <a:lnTo>
                    <a:pt x="726" y="654"/>
                  </a:lnTo>
                  <a:lnTo>
                    <a:pt x="726" y="656"/>
                  </a:lnTo>
                  <a:lnTo>
                    <a:pt x="724" y="658"/>
                  </a:lnTo>
                  <a:lnTo>
                    <a:pt x="724" y="660"/>
                  </a:lnTo>
                  <a:lnTo>
                    <a:pt x="726" y="668"/>
                  </a:lnTo>
                  <a:lnTo>
                    <a:pt x="728" y="674"/>
                  </a:lnTo>
                  <a:lnTo>
                    <a:pt x="730" y="674"/>
                  </a:lnTo>
                  <a:lnTo>
                    <a:pt x="734" y="674"/>
                  </a:lnTo>
                  <a:lnTo>
                    <a:pt x="738" y="674"/>
                  </a:lnTo>
                  <a:lnTo>
                    <a:pt x="744" y="674"/>
                  </a:lnTo>
                  <a:lnTo>
                    <a:pt x="748" y="674"/>
                  </a:lnTo>
                  <a:lnTo>
                    <a:pt x="752" y="672"/>
                  </a:lnTo>
                  <a:lnTo>
                    <a:pt x="756" y="672"/>
                  </a:lnTo>
                  <a:lnTo>
                    <a:pt x="762" y="672"/>
                  </a:lnTo>
                  <a:lnTo>
                    <a:pt x="768" y="674"/>
                  </a:lnTo>
                  <a:lnTo>
                    <a:pt x="772" y="676"/>
                  </a:lnTo>
                  <a:lnTo>
                    <a:pt x="776" y="678"/>
                  </a:lnTo>
                  <a:lnTo>
                    <a:pt x="780" y="682"/>
                  </a:lnTo>
                  <a:lnTo>
                    <a:pt x="784" y="684"/>
                  </a:lnTo>
                  <a:lnTo>
                    <a:pt x="788" y="688"/>
                  </a:lnTo>
                  <a:lnTo>
                    <a:pt x="790" y="690"/>
                  </a:lnTo>
                  <a:lnTo>
                    <a:pt x="790" y="692"/>
                  </a:lnTo>
                  <a:lnTo>
                    <a:pt x="788" y="694"/>
                  </a:lnTo>
                  <a:lnTo>
                    <a:pt x="790" y="698"/>
                  </a:lnTo>
                  <a:lnTo>
                    <a:pt x="788" y="700"/>
                  </a:lnTo>
                  <a:lnTo>
                    <a:pt x="786" y="702"/>
                  </a:lnTo>
                  <a:lnTo>
                    <a:pt x="784" y="704"/>
                  </a:lnTo>
                  <a:lnTo>
                    <a:pt x="780" y="704"/>
                  </a:lnTo>
                  <a:lnTo>
                    <a:pt x="778" y="702"/>
                  </a:lnTo>
                  <a:lnTo>
                    <a:pt x="774" y="702"/>
                  </a:lnTo>
                  <a:lnTo>
                    <a:pt x="772" y="702"/>
                  </a:lnTo>
                  <a:lnTo>
                    <a:pt x="770" y="702"/>
                  </a:lnTo>
                  <a:lnTo>
                    <a:pt x="764" y="696"/>
                  </a:lnTo>
                  <a:lnTo>
                    <a:pt x="766" y="700"/>
                  </a:lnTo>
                  <a:lnTo>
                    <a:pt x="766" y="702"/>
                  </a:lnTo>
                  <a:lnTo>
                    <a:pt x="768" y="706"/>
                  </a:lnTo>
                  <a:lnTo>
                    <a:pt x="766" y="712"/>
                  </a:lnTo>
                  <a:lnTo>
                    <a:pt x="766" y="716"/>
                  </a:lnTo>
                  <a:lnTo>
                    <a:pt x="762" y="718"/>
                  </a:lnTo>
                  <a:lnTo>
                    <a:pt x="760" y="718"/>
                  </a:lnTo>
                  <a:lnTo>
                    <a:pt x="756" y="720"/>
                  </a:lnTo>
                  <a:lnTo>
                    <a:pt x="752" y="722"/>
                  </a:lnTo>
                  <a:lnTo>
                    <a:pt x="750" y="724"/>
                  </a:lnTo>
                  <a:lnTo>
                    <a:pt x="750" y="726"/>
                  </a:lnTo>
                  <a:lnTo>
                    <a:pt x="752" y="728"/>
                  </a:lnTo>
                  <a:lnTo>
                    <a:pt x="752" y="730"/>
                  </a:lnTo>
                  <a:lnTo>
                    <a:pt x="752" y="732"/>
                  </a:lnTo>
                  <a:lnTo>
                    <a:pt x="752" y="730"/>
                  </a:lnTo>
                  <a:lnTo>
                    <a:pt x="754" y="730"/>
                  </a:lnTo>
                  <a:lnTo>
                    <a:pt x="756" y="732"/>
                  </a:lnTo>
                  <a:lnTo>
                    <a:pt x="758" y="736"/>
                  </a:lnTo>
                  <a:lnTo>
                    <a:pt x="756" y="738"/>
                  </a:lnTo>
                  <a:lnTo>
                    <a:pt x="756" y="740"/>
                  </a:lnTo>
                  <a:lnTo>
                    <a:pt x="754" y="740"/>
                  </a:lnTo>
                  <a:lnTo>
                    <a:pt x="752" y="742"/>
                  </a:lnTo>
                  <a:lnTo>
                    <a:pt x="750" y="744"/>
                  </a:lnTo>
                  <a:lnTo>
                    <a:pt x="748" y="746"/>
                  </a:lnTo>
                  <a:lnTo>
                    <a:pt x="752" y="746"/>
                  </a:lnTo>
                  <a:lnTo>
                    <a:pt x="754" y="746"/>
                  </a:lnTo>
                  <a:lnTo>
                    <a:pt x="760" y="744"/>
                  </a:lnTo>
                  <a:lnTo>
                    <a:pt x="764" y="740"/>
                  </a:lnTo>
                  <a:lnTo>
                    <a:pt x="768" y="736"/>
                  </a:lnTo>
                  <a:lnTo>
                    <a:pt x="770" y="734"/>
                  </a:lnTo>
                  <a:lnTo>
                    <a:pt x="770" y="730"/>
                  </a:lnTo>
                  <a:lnTo>
                    <a:pt x="772" y="728"/>
                  </a:lnTo>
                  <a:lnTo>
                    <a:pt x="774" y="724"/>
                  </a:lnTo>
                  <a:lnTo>
                    <a:pt x="776" y="722"/>
                  </a:lnTo>
                  <a:lnTo>
                    <a:pt x="782" y="722"/>
                  </a:lnTo>
                  <a:lnTo>
                    <a:pt x="788" y="722"/>
                  </a:lnTo>
                  <a:lnTo>
                    <a:pt x="794" y="722"/>
                  </a:lnTo>
                  <a:lnTo>
                    <a:pt x="798" y="722"/>
                  </a:lnTo>
                  <a:lnTo>
                    <a:pt x="802" y="722"/>
                  </a:lnTo>
                  <a:lnTo>
                    <a:pt x="800" y="722"/>
                  </a:lnTo>
                  <a:lnTo>
                    <a:pt x="798" y="720"/>
                  </a:lnTo>
                  <a:lnTo>
                    <a:pt x="798" y="718"/>
                  </a:lnTo>
                  <a:lnTo>
                    <a:pt x="798" y="714"/>
                  </a:lnTo>
                  <a:lnTo>
                    <a:pt x="800" y="712"/>
                  </a:lnTo>
                  <a:lnTo>
                    <a:pt x="804" y="708"/>
                  </a:lnTo>
                  <a:lnTo>
                    <a:pt x="806" y="704"/>
                  </a:lnTo>
                  <a:lnTo>
                    <a:pt x="810" y="700"/>
                  </a:lnTo>
                  <a:lnTo>
                    <a:pt x="814" y="698"/>
                  </a:lnTo>
                  <a:lnTo>
                    <a:pt x="820" y="696"/>
                  </a:lnTo>
                  <a:lnTo>
                    <a:pt x="826" y="696"/>
                  </a:lnTo>
                  <a:lnTo>
                    <a:pt x="832" y="696"/>
                  </a:lnTo>
                  <a:lnTo>
                    <a:pt x="838" y="696"/>
                  </a:lnTo>
                  <a:lnTo>
                    <a:pt x="840" y="698"/>
                  </a:lnTo>
                  <a:lnTo>
                    <a:pt x="842" y="698"/>
                  </a:lnTo>
                  <a:lnTo>
                    <a:pt x="846" y="700"/>
                  </a:lnTo>
                  <a:lnTo>
                    <a:pt x="848" y="700"/>
                  </a:lnTo>
                  <a:lnTo>
                    <a:pt x="850" y="702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522" name="Freeform 187"/>
            <p:cNvSpPr>
              <a:spLocks/>
            </p:cNvSpPr>
            <p:nvPr/>
          </p:nvSpPr>
          <p:spPr bwMode="gray">
            <a:xfrm>
              <a:off x="3313" y="1796"/>
              <a:ext cx="492" cy="498"/>
            </a:xfrm>
            <a:custGeom>
              <a:avLst/>
              <a:gdLst>
                <a:gd name="T0" fmla="*/ 318 w 492"/>
                <a:gd name="T1" fmla="*/ 44 h 498"/>
                <a:gd name="T2" fmla="*/ 282 w 492"/>
                <a:gd name="T3" fmla="*/ 40 h 498"/>
                <a:gd name="T4" fmla="*/ 262 w 492"/>
                <a:gd name="T5" fmla="*/ 32 h 498"/>
                <a:gd name="T6" fmla="*/ 242 w 492"/>
                <a:gd name="T7" fmla="*/ 24 h 498"/>
                <a:gd name="T8" fmla="*/ 230 w 492"/>
                <a:gd name="T9" fmla="*/ 28 h 498"/>
                <a:gd name="T10" fmla="*/ 220 w 492"/>
                <a:gd name="T11" fmla="*/ 32 h 498"/>
                <a:gd name="T12" fmla="*/ 176 w 492"/>
                <a:gd name="T13" fmla="*/ 4 h 498"/>
                <a:gd name="T14" fmla="*/ 118 w 492"/>
                <a:gd name="T15" fmla="*/ 12 h 498"/>
                <a:gd name="T16" fmla="*/ 100 w 492"/>
                <a:gd name="T17" fmla="*/ 14 h 498"/>
                <a:gd name="T18" fmla="*/ 68 w 492"/>
                <a:gd name="T19" fmla="*/ 60 h 498"/>
                <a:gd name="T20" fmla="*/ 18 w 492"/>
                <a:gd name="T21" fmla="*/ 98 h 498"/>
                <a:gd name="T22" fmla="*/ 60 w 492"/>
                <a:gd name="T23" fmla="*/ 144 h 498"/>
                <a:gd name="T24" fmla="*/ 58 w 492"/>
                <a:gd name="T25" fmla="*/ 178 h 498"/>
                <a:gd name="T26" fmla="*/ 8 w 492"/>
                <a:gd name="T27" fmla="*/ 182 h 498"/>
                <a:gd name="T28" fmla="*/ 62 w 492"/>
                <a:gd name="T29" fmla="*/ 228 h 498"/>
                <a:gd name="T30" fmla="*/ 86 w 492"/>
                <a:gd name="T31" fmla="*/ 220 h 498"/>
                <a:gd name="T32" fmla="*/ 86 w 492"/>
                <a:gd name="T33" fmla="*/ 236 h 498"/>
                <a:gd name="T34" fmla="*/ 76 w 492"/>
                <a:gd name="T35" fmla="*/ 260 h 498"/>
                <a:gd name="T36" fmla="*/ 52 w 492"/>
                <a:gd name="T37" fmla="*/ 284 h 498"/>
                <a:gd name="T38" fmla="*/ 18 w 492"/>
                <a:gd name="T39" fmla="*/ 308 h 498"/>
                <a:gd name="T40" fmla="*/ 28 w 492"/>
                <a:gd name="T41" fmla="*/ 328 h 498"/>
                <a:gd name="T42" fmla="*/ 38 w 492"/>
                <a:gd name="T43" fmla="*/ 352 h 498"/>
                <a:gd name="T44" fmla="*/ 68 w 492"/>
                <a:gd name="T45" fmla="*/ 362 h 498"/>
                <a:gd name="T46" fmla="*/ 74 w 492"/>
                <a:gd name="T47" fmla="*/ 386 h 498"/>
                <a:gd name="T48" fmla="*/ 92 w 492"/>
                <a:gd name="T49" fmla="*/ 382 h 498"/>
                <a:gd name="T50" fmla="*/ 102 w 492"/>
                <a:gd name="T51" fmla="*/ 394 h 498"/>
                <a:gd name="T52" fmla="*/ 124 w 492"/>
                <a:gd name="T53" fmla="*/ 390 h 498"/>
                <a:gd name="T54" fmla="*/ 138 w 492"/>
                <a:gd name="T55" fmla="*/ 384 h 498"/>
                <a:gd name="T56" fmla="*/ 104 w 492"/>
                <a:gd name="T57" fmla="*/ 434 h 498"/>
                <a:gd name="T58" fmla="*/ 68 w 492"/>
                <a:gd name="T59" fmla="*/ 464 h 498"/>
                <a:gd name="T60" fmla="*/ 86 w 492"/>
                <a:gd name="T61" fmla="*/ 466 h 498"/>
                <a:gd name="T62" fmla="*/ 160 w 492"/>
                <a:gd name="T63" fmla="*/ 412 h 498"/>
                <a:gd name="T64" fmla="*/ 186 w 492"/>
                <a:gd name="T65" fmla="*/ 390 h 498"/>
                <a:gd name="T66" fmla="*/ 178 w 492"/>
                <a:gd name="T67" fmla="*/ 374 h 498"/>
                <a:gd name="T68" fmla="*/ 206 w 492"/>
                <a:gd name="T69" fmla="*/ 326 h 498"/>
                <a:gd name="T70" fmla="*/ 250 w 492"/>
                <a:gd name="T71" fmla="*/ 322 h 498"/>
                <a:gd name="T72" fmla="*/ 212 w 492"/>
                <a:gd name="T73" fmla="*/ 346 h 498"/>
                <a:gd name="T74" fmla="*/ 206 w 492"/>
                <a:gd name="T75" fmla="*/ 364 h 498"/>
                <a:gd name="T76" fmla="*/ 220 w 492"/>
                <a:gd name="T77" fmla="*/ 376 h 498"/>
                <a:gd name="T78" fmla="*/ 246 w 492"/>
                <a:gd name="T79" fmla="*/ 356 h 498"/>
                <a:gd name="T80" fmla="*/ 254 w 492"/>
                <a:gd name="T81" fmla="*/ 338 h 498"/>
                <a:gd name="T82" fmla="*/ 274 w 492"/>
                <a:gd name="T83" fmla="*/ 338 h 498"/>
                <a:gd name="T84" fmla="*/ 312 w 492"/>
                <a:gd name="T85" fmla="*/ 354 h 498"/>
                <a:gd name="T86" fmla="*/ 350 w 492"/>
                <a:gd name="T87" fmla="*/ 368 h 498"/>
                <a:gd name="T88" fmla="*/ 372 w 492"/>
                <a:gd name="T89" fmla="*/ 372 h 498"/>
                <a:gd name="T90" fmla="*/ 426 w 492"/>
                <a:gd name="T91" fmla="*/ 388 h 498"/>
                <a:gd name="T92" fmla="*/ 452 w 492"/>
                <a:gd name="T93" fmla="*/ 428 h 498"/>
                <a:gd name="T94" fmla="*/ 462 w 492"/>
                <a:gd name="T95" fmla="*/ 454 h 498"/>
                <a:gd name="T96" fmla="*/ 472 w 492"/>
                <a:gd name="T97" fmla="*/ 462 h 498"/>
                <a:gd name="T98" fmla="*/ 480 w 492"/>
                <a:gd name="T99" fmla="*/ 474 h 498"/>
                <a:gd name="T100" fmla="*/ 480 w 492"/>
                <a:gd name="T101" fmla="*/ 496 h 498"/>
                <a:gd name="T102" fmla="*/ 490 w 492"/>
                <a:gd name="T103" fmla="*/ 456 h 498"/>
                <a:gd name="T104" fmla="*/ 462 w 492"/>
                <a:gd name="T105" fmla="*/ 418 h 498"/>
                <a:gd name="T106" fmla="*/ 416 w 492"/>
                <a:gd name="T107" fmla="*/ 368 h 498"/>
                <a:gd name="T108" fmla="*/ 378 w 492"/>
                <a:gd name="T109" fmla="*/ 362 h 49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492"/>
                <a:gd name="T166" fmla="*/ 0 h 498"/>
                <a:gd name="T167" fmla="*/ 492 w 492"/>
                <a:gd name="T168" fmla="*/ 498 h 49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492" h="498">
                  <a:moveTo>
                    <a:pt x="338" y="50"/>
                  </a:moveTo>
                  <a:lnTo>
                    <a:pt x="336" y="48"/>
                  </a:lnTo>
                  <a:lnTo>
                    <a:pt x="334" y="46"/>
                  </a:lnTo>
                  <a:lnTo>
                    <a:pt x="332" y="46"/>
                  </a:lnTo>
                  <a:lnTo>
                    <a:pt x="328" y="44"/>
                  </a:lnTo>
                  <a:lnTo>
                    <a:pt x="324" y="44"/>
                  </a:lnTo>
                  <a:lnTo>
                    <a:pt x="318" y="44"/>
                  </a:lnTo>
                  <a:lnTo>
                    <a:pt x="310" y="48"/>
                  </a:lnTo>
                  <a:lnTo>
                    <a:pt x="306" y="48"/>
                  </a:lnTo>
                  <a:lnTo>
                    <a:pt x="300" y="48"/>
                  </a:lnTo>
                  <a:lnTo>
                    <a:pt x="294" y="46"/>
                  </a:lnTo>
                  <a:lnTo>
                    <a:pt x="288" y="44"/>
                  </a:lnTo>
                  <a:lnTo>
                    <a:pt x="282" y="40"/>
                  </a:lnTo>
                  <a:lnTo>
                    <a:pt x="280" y="40"/>
                  </a:lnTo>
                  <a:lnTo>
                    <a:pt x="276" y="40"/>
                  </a:lnTo>
                  <a:lnTo>
                    <a:pt x="272" y="40"/>
                  </a:lnTo>
                  <a:lnTo>
                    <a:pt x="268" y="38"/>
                  </a:lnTo>
                  <a:lnTo>
                    <a:pt x="264" y="36"/>
                  </a:lnTo>
                  <a:lnTo>
                    <a:pt x="262" y="32"/>
                  </a:lnTo>
                  <a:lnTo>
                    <a:pt x="260" y="30"/>
                  </a:lnTo>
                  <a:lnTo>
                    <a:pt x="258" y="30"/>
                  </a:lnTo>
                  <a:lnTo>
                    <a:pt x="254" y="28"/>
                  </a:lnTo>
                  <a:lnTo>
                    <a:pt x="250" y="26"/>
                  </a:lnTo>
                  <a:lnTo>
                    <a:pt x="246" y="26"/>
                  </a:lnTo>
                  <a:lnTo>
                    <a:pt x="244" y="26"/>
                  </a:lnTo>
                  <a:lnTo>
                    <a:pt x="242" y="24"/>
                  </a:lnTo>
                  <a:lnTo>
                    <a:pt x="240" y="24"/>
                  </a:lnTo>
                  <a:lnTo>
                    <a:pt x="236" y="22"/>
                  </a:lnTo>
                  <a:lnTo>
                    <a:pt x="234" y="20"/>
                  </a:lnTo>
                  <a:lnTo>
                    <a:pt x="230" y="22"/>
                  </a:lnTo>
                  <a:lnTo>
                    <a:pt x="228" y="26"/>
                  </a:lnTo>
                  <a:lnTo>
                    <a:pt x="230" y="28"/>
                  </a:lnTo>
                  <a:lnTo>
                    <a:pt x="230" y="30"/>
                  </a:lnTo>
                  <a:lnTo>
                    <a:pt x="230" y="34"/>
                  </a:lnTo>
                  <a:lnTo>
                    <a:pt x="230" y="36"/>
                  </a:lnTo>
                  <a:lnTo>
                    <a:pt x="228" y="36"/>
                  </a:lnTo>
                  <a:lnTo>
                    <a:pt x="224" y="36"/>
                  </a:lnTo>
                  <a:lnTo>
                    <a:pt x="220" y="32"/>
                  </a:lnTo>
                  <a:lnTo>
                    <a:pt x="216" y="28"/>
                  </a:lnTo>
                  <a:lnTo>
                    <a:pt x="212" y="24"/>
                  </a:lnTo>
                  <a:lnTo>
                    <a:pt x="208" y="20"/>
                  </a:lnTo>
                  <a:lnTo>
                    <a:pt x="198" y="16"/>
                  </a:lnTo>
                  <a:lnTo>
                    <a:pt x="188" y="10"/>
                  </a:lnTo>
                  <a:lnTo>
                    <a:pt x="180" y="6"/>
                  </a:lnTo>
                  <a:lnTo>
                    <a:pt x="176" y="4"/>
                  </a:lnTo>
                  <a:lnTo>
                    <a:pt x="172" y="4"/>
                  </a:lnTo>
                  <a:lnTo>
                    <a:pt x="164" y="0"/>
                  </a:lnTo>
                  <a:lnTo>
                    <a:pt x="150" y="0"/>
                  </a:lnTo>
                  <a:lnTo>
                    <a:pt x="134" y="4"/>
                  </a:lnTo>
                  <a:lnTo>
                    <a:pt x="128" y="8"/>
                  </a:lnTo>
                  <a:lnTo>
                    <a:pt x="122" y="10"/>
                  </a:lnTo>
                  <a:lnTo>
                    <a:pt x="118" y="12"/>
                  </a:lnTo>
                  <a:lnTo>
                    <a:pt x="116" y="12"/>
                  </a:lnTo>
                  <a:lnTo>
                    <a:pt x="114" y="12"/>
                  </a:lnTo>
                  <a:lnTo>
                    <a:pt x="112" y="12"/>
                  </a:lnTo>
                  <a:lnTo>
                    <a:pt x="110" y="12"/>
                  </a:lnTo>
                  <a:lnTo>
                    <a:pt x="108" y="12"/>
                  </a:lnTo>
                  <a:lnTo>
                    <a:pt x="104" y="12"/>
                  </a:lnTo>
                  <a:lnTo>
                    <a:pt x="100" y="14"/>
                  </a:lnTo>
                  <a:lnTo>
                    <a:pt x="94" y="16"/>
                  </a:lnTo>
                  <a:lnTo>
                    <a:pt x="88" y="20"/>
                  </a:lnTo>
                  <a:lnTo>
                    <a:pt x="86" y="22"/>
                  </a:lnTo>
                  <a:lnTo>
                    <a:pt x="84" y="28"/>
                  </a:lnTo>
                  <a:lnTo>
                    <a:pt x="80" y="36"/>
                  </a:lnTo>
                  <a:lnTo>
                    <a:pt x="74" y="48"/>
                  </a:lnTo>
                  <a:lnTo>
                    <a:pt x="68" y="60"/>
                  </a:lnTo>
                  <a:lnTo>
                    <a:pt x="58" y="70"/>
                  </a:lnTo>
                  <a:lnTo>
                    <a:pt x="50" y="74"/>
                  </a:lnTo>
                  <a:lnTo>
                    <a:pt x="38" y="76"/>
                  </a:lnTo>
                  <a:lnTo>
                    <a:pt x="28" y="78"/>
                  </a:lnTo>
                  <a:lnTo>
                    <a:pt x="20" y="84"/>
                  </a:lnTo>
                  <a:lnTo>
                    <a:pt x="18" y="92"/>
                  </a:lnTo>
                  <a:lnTo>
                    <a:pt x="18" y="98"/>
                  </a:lnTo>
                  <a:lnTo>
                    <a:pt x="20" y="102"/>
                  </a:lnTo>
                  <a:lnTo>
                    <a:pt x="22" y="106"/>
                  </a:lnTo>
                  <a:lnTo>
                    <a:pt x="26" y="110"/>
                  </a:lnTo>
                  <a:lnTo>
                    <a:pt x="32" y="114"/>
                  </a:lnTo>
                  <a:lnTo>
                    <a:pt x="38" y="120"/>
                  </a:lnTo>
                  <a:lnTo>
                    <a:pt x="48" y="130"/>
                  </a:lnTo>
                  <a:lnTo>
                    <a:pt x="60" y="144"/>
                  </a:lnTo>
                  <a:lnTo>
                    <a:pt x="70" y="156"/>
                  </a:lnTo>
                  <a:lnTo>
                    <a:pt x="76" y="168"/>
                  </a:lnTo>
                  <a:lnTo>
                    <a:pt x="72" y="178"/>
                  </a:lnTo>
                  <a:lnTo>
                    <a:pt x="68" y="180"/>
                  </a:lnTo>
                  <a:lnTo>
                    <a:pt x="64" y="180"/>
                  </a:lnTo>
                  <a:lnTo>
                    <a:pt x="62" y="180"/>
                  </a:lnTo>
                  <a:lnTo>
                    <a:pt x="58" y="178"/>
                  </a:lnTo>
                  <a:lnTo>
                    <a:pt x="54" y="176"/>
                  </a:lnTo>
                  <a:lnTo>
                    <a:pt x="52" y="172"/>
                  </a:lnTo>
                  <a:lnTo>
                    <a:pt x="50" y="170"/>
                  </a:lnTo>
                  <a:lnTo>
                    <a:pt x="46" y="168"/>
                  </a:lnTo>
                  <a:lnTo>
                    <a:pt x="34" y="168"/>
                  </a:lnTo>
                  <a:lnTo>
                    <a:pt x="20" y="172"/>
                  </a:lnTo>
                  <a:lnTo>
                    <a:pt x="8" y="182"/>
                  </a:lnTo>
                  <a:lnTo>
                    <a:pt x="2" y="192"/>
                  </a:lnTo>
                  <a:lnTo>
                    <a:pt x="0" y="200"/>
                  </a:lnTo>
                  <a:lnTo>
                    <a:pt x="0" y="208"/>
                  </a:lnTo>
                  <a:lnTo>
                    <a:pt x="8" y="216"/>
                  </a:lnTo>
                  <a:lnTo>
                    <a:pt x="26" y="226"/>
                  </a:lnTo>
                  <a:lnTo>
                    <a:pt x="44" y="232"/>
                  </a:lnTo>
                  <a:lnTo>
                    <a:pt x="62" y="228"/>
                  </a:lnTo>
                  <a:lnTo>
                    <a:pt x="64" y="228"/>
                  </a:lnTo>
                  <a:lnTo>
                    <a:pt x="66" y="226"/>
                  </a:lnTo>
                  <a:lnTo>
                    <a:pt x="70" y="224"/>
                  </a:lnTo>
                  <a:lnTo>
                    <a:pt x="74" y="222"/>
                  </a:lnTo>
                  <a:lnTo>
                    <a:pt x="78" y="222"/>
                  </a:lnTo>
                  <a:lnTo>
                    <a:pt x="82" y="220"/>
                  </a:lnTo>
                  <a:lnTo>
                    <a:pt x="86" y="220"/>
                  </a:lnTo>
                  <a:lnTo>
                    <a:pt x="88" y="222"/>
                  </a:lnTo>
                  <a:lnTo>
                    <a:pt x="90" y="224"/>
                  </a:lnTo>
                  <a:lnTo>
                    <a:pt x="88" y="226"/>
                  </a:lnTo>
                  <a:lnTo>
                    <a:pt x="86" y="228"/>
                  </a:lnTo>
                  <a:lnTo>
                    <a:pt x="86" y="230"/>
                  </a:lnTo>
                  <a:lnTo>
                    <a:pt x="84" y="234"/>
                  </a:lnTo>
                  <a:lnTo>
                    <a:pt x="86" y="236"/>
                  </a:lnTo>
                  <a:lnTo>
                    <a:pt x="88" y="240"/>
                  </a:lnTo>
                  <a:lnTo>
                    <a:pt x="90" y="242"/>
                  </a:lnTo>
                  <a:lnTo>
                    <a:pt x="92" y="246"/>
                  </a:lnTo>
                  <a:lnTo>
                    <a:pt x="92" y="248"/>
                  </a:lnTo>
                  <a:lnTo>
                    <a:pt x="90" y="252"/>
                  </a:lnTo>
                  <a:lnTo>
                    <a:pt x="86" y="256"/>
                  </a:lnTo>
                  <a:lnTo>
                    <a:pt x="76" y="260"/>
                  </a:lnTo>
                  <a:lnTo>
                    <a:pt x="64" y="266"/>
                  </a:lnTo>
                  <a:lnTo>
                    <a:pt x="56" y="274"/>
                  </a:lnTo>
                  <a:lnTo>
                    <a:pt x="52" y="284"/>
                  </a:lnTo>
                  <a:lnTo>
                    <a:pt x="54" y="284"/>
                  </a:lnTo>
                  <a:lnTo>
                    <a:pt x="52" y="284"/>
                  </a:lnTo>
                  <a:lnTo>
                    <a:pt x="52" y="286"/>
                  </a:lnTo>
                  <a:lnTo>
                    <a:pt x="48" y="288"/>
                  </a:lnTo>
                  <a:lnTo>
                    <a:pt x="44" y="290"/>
                  </a:lnTo>
                  <a:lnTo>
                    <a:pt x="36" y="296"/>
                  </a:lnTo>
                  <a:lnTo>
                    <a:pt x="28" y="300"/>
                  </a:lnTo>
                  <a:lnTo>
                    <a:pt x="22" y="304"/>
                  </a:lnTo>
                  <a:lnTo>
                    <a:pt x="18" y="308"/>
                  </a:lnTo>
                  <a:lnTo>
                    <a:pt x="16" y="312"/>
                  </a:lnTo>
                  <a:lnTo>
                    <a:pt x="14" y="316"/>
                  </a:lnTo>
                  <a:lnTo>
                    <a:pt x="16" y="320"/>
                  </a:lnTo>
                  <a:lnTo>
                    <a:pt x="22" y="324"/>
                  </a:lnTo>
                  <a:lnTo>
                    <a:pt x="22" y="326"/>
                  </a:lnTo>
                  <a:lnTo>
                    <a:pt x="24" y="326"/>
                  </a:lnTo>
                  <a:lnTo>
                    <a:pt x="28" y="328"/>
                  </a:lnTo>
                  <a:lnTo>
                    <a:pt x="34" y="330"/>
                  </a:lnTo>
                  <a:lnTo>
                    <a:pt x="38" y="332"/>
                  </a:lnTo>
                  <a:lnTo>
                    <a:pt x="38" y="336"/>
                  </a:lnTo>
                  <a:lnTo>
                    <a:pt x="38" y="340"/>
                  </a:lnTo>
                  <a:lnTo>
                    <a:pt x="38" y="346"/>
                  </a:lnTo>
                  <a:lnTo>
                    <a:pt x="38" y="352"/>
                  </a:lnTo>
                  <a:lnTo>
                    <a:pt x="42" y="358"/>
                  </a:lnTo>
                  <a:lnTo>
                    <a:pt x="48" y="362"/>
                  </a:lnTo>
                  <a:lnTo>
                    <a:pt x="50" y="362"/>
                  </a:lnTo>
                  <a:lnTo>
                    <a:pt x="54" y="362"/>
                  </a:lnTo>
                  <a:lnTo>
                    <a:pt x="58" y="362"/>
                  </a:lnTo>
                  <a:lnTo>
                    <a:pt x="64" y="362"/>
                  </a:lnTo>
                  <a:lnTo>
                    <a:pt x="68" y="362"/>
                  </a:lnTo>
                  <a:lnTo>
                    <a:pt x="68" y="364"/>
                  </a:lnTo>
                  <a:lnTo>
                    <a:pt x="70" y="366"/>
                  </a:lnTo>
                  <a:lnTo>
                    <a:pt x="70" y="370"/>
                  </a:lnTo>
                  <a:lnTo>
                    <a:pt x="72" y="374"/>
                  </a:lnTo>
                  <a:lnTo>
                    <a:pt x="74" y="380"/>
                  </a:lnTo>
                  <a:lnTo>
                    <a:pt x="74" y="386"/>
                  </a:lnTo>
                  <a:lnTo>
                    <a:pt x="76" y="388"/>
                  </a:lnTo>
                  <a:lnTo>
                    <a:pt x="80" y="388"/>
                  </a:lnTo>
                  <a:lnTo>
                    <a:pt x="82" y="388"/>
                  </a:lnTo>
                  <a:lnTo>
                    <a:pt x="86" y="386"/>
                  </a:lnTo>
                  <a:lnTo>
                    <a:pt x="90" y="382"/>
                  </a:lnTo>
                  <a:lnTo>
                    <a:pt x="92" y="382"/>
                  </a:lnTo>
                  <a:lnTo>
                    <a:pt x="94" y="382"/>
                  </a:lnTo>
                  <a:lnTo>
                    <a:pt x="96" y="382"/>
                  </a:lnTo>
                  <a:lnTo>
                    <a:pt x="98" y="384"/>
                  </a:lnTo>
                  <a:lnTo>
                    <a:pt x="98" y="388"/>
                  </a:lnTo>
                  <a:lnTo>
                    <a:pt x="100" y="390"/>
                  </a:lnTo>
                  <a:lnTo>
                    <a:pt x="100" y="392"/>
                  </a:lnTo>
                  <a:lnTo>
                    <a:pt x="102" y="394"/>
                  </a:lnTo>
                  <a:lnTo>
                    <a:pt x="104" y="396"/>
                  </a:lnTo>
                  <a:lnTo>
                    <a:pt x="106" y="398"/>
                  </a:lnTo>
                  <a:lnTo>
                    <a:pt x="110" y="398"/>
                  </a:lnTo>
                  <a:lnTo>
                    <a:pt x="116" y="396"/>
                  </a:lnTo>
                  <a:lnTo>
                    <a:pt x="120" y="392"/>
                  </a:lnTo>
                  <a:lnTo>
                    <a:pt x="122" y="392"/>
                  </a:lnTo>
                  <a:lnTo>
                    <a:pt x="124" y="390"/>
                  </a:lnTo>
                  <a:lnTo>
                    <a:pt x="126" y="388"/>
                  </a:lnTo>
                  <a:lnTo>
                    <a:pt x="128" y="384"/>
                  </a:lnTo>
                  <a:lnTo>
                    <a:pt x="130" y="382"/>
                  </a:lnTo>
                  <a:lnTo>
                    <a:pt x="134" y="380"/>
                  </a:lnTo>
                  <a:lnTo>
                    <a:pt x="136" y="380"/>
                  </a:lnTo>
                  <a:lnTo>
                    <a:pt x="138" y="380"/>
                  </a:lnTo>
                  <a:lnTo>
                    <a:pt x="138" y="384"/>
                  </a:lnTo>
                  <a:lnTo>
                    <a:pt x="138" y="388"/>
                  </a:lnTo>
                  <a:lnTo>
                    <a:pt x="136" y="396"/>
                  </a:lnTo>
                  <a:lnTo>
                    <a:pt x="132" y="408"/>
                  </a:lnTo>
                  <a:lnTo>
                    <a:pt x="126" y="418"/>
                  </a:lnTo>
                  <a:lnTo>
                    <a:pt x="122" y="420"/>
                  </a:lnTo>
                  <a:lnTo>
                    <a:pt x="114" y="426"/>
                  </a:lnTo>
                  <a:lnTo>
                    <a:pt x="104" y="434"/>
                  </a:lnTo>
                  <a:lnTo>
                    <a:pt x="94" y="444"/>
                  </a:lnTo>
                  <a:lnTo>
                    <a:pt x="86" y="454"/>
                  </a:lnTo>
                  <a:lnTo>
                    <a:pt x="84" y="456"/>
                  </a:lnTo>
                  <a:lnTo>
                    <a:pt x="82" y="456"/>
                  </a:lnTo>
                  <a:lnTo>
                    <a:pt x="78" y="458"/>
                  </a:lnTo>
                  <a:lnTo>
                    <a:pt x="74" y="462"/>
                  </a:lnTo>
                  <a:lnTo>
                    <a:pt x="68" y="464"/>
                  </a:lnTo>
                  <a:lnTo>
                    <a:pt x="64" y="470"/>
                  </a:lnTo>
                  <a:lnTo>
                    <a:pt x="62" y="474"/>
                  </a:lnTo>
                  <a:lnTo>
                    <a:pt x="64" y="474"/>
                  </a:lnTo>
                  <a:lnTo>
                    <a:pt x="66" y="472"/>
                  </a:lnTo>
                  <a:lnTo>
                    <a:pt x="72" y="470"/>
                  </a:lnTo>
                  <a:lnTo>
                    <a:pt x="78" y="468"/>
                  </a:lnTo>
                  <a:lnTo>
                    <a:pt x="86" y="466"/>
                  </a:lnTo>
                  <a:lnTo>
                    <a:pt x="94" y="464"/>
                  </a:lnTo>
                  <a:lnTo>
                    <a:pt x="106" y="458"/>
                  </a:lnTo>
                  <a:lnTo>
                    <a:pt x="120" y="450"/>
                  </a:lnTo>
                  <a:lnTo>
                    <a:pt x="134" y="436"/>
                  </a:lnTo>
                  <a:lnTo>
                    <a:pt x="148" y="424"/>
                  </a:lnTo>
                  <a:lnTo>
                    <a:pt x="160" y="412"/>
                  </a:lnTo>
                  <a:lnTo>
                    <a:pt x="164" y="410"/>
                  </a:lnTo>
                  <a:lnTo>
                    <a:pt x="168" y="408"/>
                  </a:lnTo>
                  <a:lnTo>
                    <a:pt x="172" y="404"/>
                  </a:lnTo>
                  <a:lnTo>
                    <a:pt x="176" y="402"/>
                  </a:lnTo>
                  <a:lnTo>
                    <a:pt x="180" y="398"/>
                  </a:lnTo>
                  <a:lnTo>
                    <a:pt x="184" y="394"/>
                  </a:lnTo>
                  <a:lnTo>
                    <a:pt x="186" y="390"/>
                  </a:lnTo>
                  <a:lnTo>
                    <a:pt x="184" y="386"/>
                  </a:lnTo>
                  <a:lnTo>
                    <a:pt x="182" y="382"/>
                  </a:lnTo>
                  <a:lnTo>
                    <a:pt x="180" y="382"/>
                  </a:lnTo>
                  <a:lnTo>
                    <a:pt x="178" y="380"/>
                  </a:lnTo>
                  <a:lnTo>
                    <a:pt x="178" y="378"/>
                  </a:lnTo>
                  <a:lnTo>
                    <a:pt x="176" y="376"/>
                  </a:lnTo>
                  <a:lnTo>
                    <a:pt x="178" y="374"/>
                  </a:lnTo>
                  <a:lnTo>
                    <a:pt x="182" y="372"/>
                  </a:lnTo>
                  <a:lnTo>
                    <a:pt x="184" y="368"/>
                  </a:lnTo>
                  <a:lnTo>
                    <a:pt x="188" y="360"/>
                  </a:lnTo>
                  <a:lnTo>
                    <a:pt x="194" y="350"/>
                  </a:lnTo>
                  <a:lnTo>
                    <a:pt x="200" y="340"/>
                  </a:lnTo>
                  <a:lnTo>
                    <a:pt x="204" y="328"/>
                  </a:lnTo>
                  <a:lnTo>
                    <a:pt x="206" y="326"/>
                  </a:lnTo>
                  <a:lnTo>
                    <a:pt x="214" y="322"/>
                  </a:lnTo>
                  <a:lnTo>
                    <a:pt x="226" y="318"/>
                  </a:lnTo>
                  <a:lnTo>
                    <a:pt x="244" y="318"/>
                  </a:lnTo>
                  <a:lnTo>
                    <a:pt x="246" y="320"/>
                  </a:lnTo>
                  <a:lnTo>
                    <a:pt x="248" y="322"/>
                  </a:lnTo>
                  <a:lnTo>
                    <a:pt x="250" y="322"/>
                  </a:lnTo>
                  <a:lnTo>
                    <a:pt x="252" y="324"/>
                  </a:lnTo>
                  <a:lnTo>
                    <a:pt x="252" y="326"/>
                  </a:lnTo>
                  <a:lnTo>
                    <a:pt x="248" y="328"/>
                  </a:lnTo>
                  <a:lnTo>
                    <a:pt x="244" y="328"/>
                  </a:lnTo>
                  <a:lnTo>
                    <a:pt x="232" y="332"/>
                  </a:lnTo>
                  <a:lnTo>
                    <a:pt x="220" y="336"/>
                  </a:lnTo>
                  <a:lnTo>
                    <a:pt x="212" y="346"/>
                  </a:lnTo>
                  <a:lnTo>
                    <a:pt x="212" y="348"/>
                  </a:lnTo>
                  <a:lnTo>
                    <a:pt x="212" y="350"/>
                  </a:lnTo>
                  <a:lnTo>
                    <a:pt x="210" y="354"/>
                  </a:lnTo>
                  <a:lnTo>
                    <a:pt x="208" y="358"/>
                  </a:lnTo>
                  <a:lnTo>
                    <a:pt x="206" y="360"/>
                  </a:lnTo>
                  <a:lnTo>
                    <a:pt x="206" y="362"/>
                  </a:lnTo>
                  <a:lnTo>
                    <a:pt x="206" y="364"/>
                  </a:lnTo>
                  <a:lnTo>
                    <a:pt x="206" y="366"/>
                  </a:lnTo>
                  <a:lnTo>
                    <a:pt x="206" y="370"/>
                  </a:lnTo>
                  <a:lnTo>
                    <a:pt x="208" y="372"/>
                  </a:lnTo>
                  <a:lnTo>
                    <a:pt x="208" y="376"/>
                  </a:lnTo>
                  <a:lnTo>
                    <a:pt x="212" y="376"/>
                  </a:lnTo>
                  <a:lnTo>
                    <a:pt x="214" y="376"/>
                  </a:lnTo>
                  <a:lnTo>
                    <a:pt x="220" y="376"/>
                  </a:lnTo>
                  <a:lnTo>
                    <a:pt x="220" y="374"/>
                  </a:lnTo>
                  <a:lnTo>
                    <a:pt x="224" y="372"/>
                  </a:lnTo>
                  <a:lnTo>
                    <a:pt x="228" y="370"/>
                  </a:lnTo>
                  <a:lnTo>
                    <a:pt x="232" y="368"/>
                  </a:lnTo>
                  <a:lnTo>
                    <a:pt x="236" y="364"/>
                  </a:lnTo>
                  <a:lnTo>
                    <a:pt x="242" y="360"/>
                  </a:lnTo>
                  <a:lnTo>
                    <a:pt x="246" y="356"/>
                  </a:lnTo>
                  <a:lnTo>
                    <a:pt x="248" y="354"/>
                  </a:lnTo>
                  <a:lnTo>
                    <a:pt x="250" y="350"/>
                  </a:lnTo>
                  <a:lnTo>
                    <a:pt x="250" y="348"/>
                  </a:lnTo>
                  <a:lnTo>
                    <a:pt x="250" y="346"/>
                  </a:lnTo>
                  <a:lnTo>
                    <a:pt x="252" y="344"/>
                  </a:lnTo>
                  <a:lnTo>
                    <a:pt x="252" y="340"/>
                  </a:lnTo>
                  <a:lnTo>
                    <a:pt x="254" y="338"/>
                  </a:lnTo>
                  <a:lnTo>
                    <a:pt x="256" y="334"/>
                  </a:lnTo>
                  <a:lnTo>
                    <a:pt x="258" y="334"/>
                  </a:lnTo>
                  <a:lnTo>
                    <a:pt x="262" y="332"/>
                  </a:lnTo>
                  <a:lnTo>
                    <a:pt x="266" y="334"/>
                  </a:lnTo>
                  <a:lnTo>
                    <a:pt x="270" y="338"/>
                  </a:lnTo>
                  <a:lnTo>
                    <a:pt x="272" y="338"/>
                  </a:lnTo>
                  <a:lnTo>
                    <a:pt x="274" y="338"/>
                  </a:lnTo>
                  <a:lnTo>
                    <a:pt x="280" y="338"/>
                  </a:lnTo>
                  <a:lnTo>
                    <a:pt x="284" y="340"/>
                  </a:lnTo>
                  <a:lnTo>
                    <a:pt x="290" y="342"/>
                  </a:lnTo>
                  <a:lnTo>
                    <a:pt x="294" y="346"/>
                  </a:lnTo>
                  <a:lnTo>
                    <a:pt x="296" y="350"/>
                  </a:lnTo>
                  <a:lnTo>
                    <a:pt x="300" y="352"/>
                  </a:lnTo>
                  <a:lnTo>
                    <a:pt x="312" y="354"/>
                  </a:lnTo>
                  <a:lnTo>
                    <a:pt x="330" y="358"/>
                  </a:lnTo>
                  <a:lnTo>
                    <a:pt x="332" y="358"/>
                  </a:lnTo>
                  <a:lnTo>
                    <a:pt x="336" y="358"/>
                  </a:lnTo>
                  <a:lnTo>
                    <a:pt x="340" y="362"/>
                  </a:lnTo>
                  <a:lnTo>
                    <a:pt x="344" y="364"/>
                  </a:lnTo>
                  <a:lnTo>
                    <a:pt x="348" y="370"/>
                  </a:lnTo>
                  <a:lnTo>
                    <a:pt x="350" y="368"/>
                  </a:lnTo>
                  <a:lnTo>
                    <a:pt x="350" y="366"/>
                  </a:lnTo>
                  <a:lnTo>
                    <a:pt x="354" y="364"/>
                  </a:lnTo>
                  <a:lnTo>
                    <a:pt x="356" y="362"/>
                  </a:lnTo>
                  <a:lnTo>
                    <a:pt x="360" y="362"/>
                  </a:lnTo>
                  <a:lnTo>
                    <a:pt x="364" y="362"/>
                  </a:lnTo>
                  <a:lnTo>
                    <a:pt x="366" y="366"/>
                  </a:lnTo>
                  <a:lnTo>
                    <a:pt x="372" y="372"/>
                  </a:lnTo>
                  <a:lnTo>
                    <a:pt x="380" y="382"/>
                  </a:lnTo>
                  <a:lnTo>
                    <a:pt x="390" y="392"/>
                  </a:lnTo>
                  <a:lnTo>
                    <a:pt x="398" y="402"/>
                  </a:lnTo>
                  <a:lnTo>
                    <a:pt x="406" y="408"/>
                  </a:lnTo>
                  <a:lnTo>
                    <a:pt x="408" y="410"/>
                  </a:lnTo>
                  <a:lnTo>
                    <a:pt x="424" y="386"/>
                  </a:lnTo>
                  <a:lnTo>
                    <a:pt x="426" y="388"/>
                  </a:lnTo>
                  <a:lnTo>
                    <a:pt x="432" y="398"/>
                  </a:lnTo>
                  <a:lnTo>
                    <a:pt x="438" y="408"/>
                  </a:lnTo>
                  <a:lnTo>
                    <a:pt x="442" y="418"/>
                  </a:lnTo>
                  <a:lnTo>
                    <a:pt x="444" y="418"/>
                  </a:lnTo>
                  <a:lnTo>
                    <a:pt x="446" y="420"/>
                  </a:lnTo>
                  <a:lnTo>
                    <a:pt x="448" y="424"/>
                  </a:lnTo>
                  <a:lnTo>
                    <a:pt x="452" y="428"/>
                  </a:lnTo>
                  <a:lnTo>
                    <a:pt x="456" y="432"/>
                  </a:lnTo>
                  <a:lnTo>
                    <a:pt x="458" y="436"/>
                  </a:lnTo>
                  <a:lnTo>
                    <a:pt x="458" y="440"/>
                  </a:lnTo>
                  <a:lnTo>
                    <a:pt x="458" y="444"/>
                  </a:lnTo>
                  <a:lnTo>
                    <a:pt x="460" y="450"/>
                  </a:lnTo>
                  <a:lnTo>
                    <a:pt x="462" y="454"/>
                  </a:lnTo>
                  <a:lnTo>
                    <a:pt x="466" y="458"/>
                  </a:lnTo>
                  <a:lnTo>
                    <a:pt x="466" y="460"/>
                  </a:lnTo>
                  <a:lnTo>
                    <a:pt x="466" y="462"/>
                  </a:lnTo>
                  <a:lnTo>
                    <a:pt x="468" y="462"/>
                  </a:lnTo>
                  <a:lnTo>
                    <a:pt x="470" y="462"/>
                  </a:lnTo>
                  <a:lnTo>
                    <a:pt x="472" y="462"/>
                  </a:lnTo>
                  <a:lnTo>
                    <a:pt x="476" y="458"/>
                  </a:lnTo>
                  <a:lnTo>
                    <a:pt x="476" y="460"/>
                  </a:lnTo>
                  <a:lnTo>
                    <a:pt x="478" y="460"/>
                  </a:lnTo>
                  <a:lnTo>
                    <a:pt x="478" y="464"/>
                  </a:lnTo>
                  <a:lnTo>
                    <a:pt x="478" y="468"/>
                  </a:lnTo>
                  <a:lnTo>
                    <a:pt x="480" y="474"/>
                  </a:lnTo>
                  <a:lnTo>
                    <a:pt x="478" y="474"/>
                  </a:lnTo>
                  <a:lnTo>
                    <a:pt x="478" y="476"/>
                  </a:lnTo>
                  <a:lnTo>
                    <a:pt x="476" y="480"/>
                  </a:lnTo>
                  <a:lnTo>
                    <a:pt x="476" y="484"/>
                  </a:lnTo>
                  <a:lnTo>
                    <a:pt x="476" y="488"/>
                  </a:lnTo>
                  <a:lnTo>
                    <a:pt x="478" y="494"/>
                  </a:lnTo>
                  <a:lnTo>
                    <a:pt x="480" y="496"/>
                  </a:lnTo>
                  <a:lnTo>
                    <a:pt x="484" y="498"/>
                  </a:lnTo>
                  <a:lnTo>
                    <a:pt x="486" y="494"/>
                  </a:lnTo>
                  <a:lnTo>
                    <a:pt x="488" y="486"/>
                  </a:lnTo>
                  <a:lnTo>
                    <a:pt x="490" y="474"/>
                  </a:lnTo>
                  <a:lnTo>
                    <a:pt x="492" y="464"/>
                  </a:lnTo>
                  <a:lnTo>
                    <a:pt x="492" y="456"/>
                  </a:lnTo>
                  <a:lnTo>
                    <a:pt x="490" y="456"/>
                  </a:lnTo>
                  <a:lnTo>
                    <a:pt x="488" y="454"/>
                  </a:lnTo>
                  <a:lnTo>
                    <a:pt x="484" y="450"/>
                  </a:lnTo>
                  <a:lnTo>
                    <a:pt x="478" y="444"/>
                  </a:lnTo>
                  <a:lnTo>
                    <a:pt x="474" y="438"/>
                  </a:lnTo>
                  <a:lnTo>
                    <a:pt x="470" y="430"/>
                  </a:lnTo>
                  <a:lnTo>
                    <a:pt x="468" y="426"/>
                  </a:lnTo>
                  <a:lnTo>
                    <a:pt x="462" y="418"/>
                  </a:lnTo>
                  <a:lnTo>
                    <a:pt x="454" y="406"/>
                  </a:lnTo>
                  <a:lnTo>
                    <a:pt x="444" y="392"/>
                  </a:lnTo>
                  <a:lnTo>
                    <a:pt x="434" y="380"/>
                  </a:lnTo>
                  <a:lnTo>
                    <a:pt x="426" y="370"/>
                  </a:lnTo>
                  <a:lnTo>
                    <a:pt x="420" y="366"/>
                  </a:lnTo>
                  <a:lnTo>
                    <a:pt x="418" y="366"/>
                  </a:lnTo>
                  <a:lnTo>
                    <a:pt x="416" y="368"/>
                  </a:lnTo>
                  <a:lnTo>
                    <a:pt x="412" y="372"/>
                  </a:lnTo>
                  <a:lnTo>
                    <a:pt x="408" y="374"/>
                  </a:lnTo>
                  <a:lnTo>
                    <a:pt x="402" y="378"/>
                  </a:lnTo>
                  <a:lnTo>
                    <a:pt x="398" y="378"/>
                  </a:lnTo>
                  <a:lnTo>
                    <a:pt x="396" y="376"/>
                  </a:lnTo>
                  <a:lnTo>
                    <a:pt x="388" y="370"/>
                  </a:lnTo>
                  <a:lnTo>
                    <a:pt x="378" y="362"/>
                  </a:lnTo>
                  <a:lnTo>
                    <a:pt x="368" y="354"/>
                  </a:lnTo>
                  <a:lnTo>
                    <a:pt x="358" y="348"/>
                  </a:lnTo>
                  <a:lnTo>
                    <a:pt x="350" y="342"/>
                  </a:lnTo>
                  <a:lnTo>
                    <a:pt x="338" y="342"/>
                  </a:lnTo>
                  <a:lnTo>
                    <a:pt x="338" y="5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523" name="Freeform 188"/>
            <p:cNvSpPr>
              <a:spLocks/>
            </p:cNvSpPr>
            <p:nvPr/>
          </p:nvSpPr>
          <p:spPr bwMode="gray">
            <a:xfrm>
              <a:off x="3863" y="2400"/>
              <a:ext cx="738" cy="404"/>
            </a:xfrm>
            <a:custGeom>
              <a:avLst/>
              <a:gdLst>
                <a:gd name="T0" fmla="*/ 704 w 738"/>
                <a:gd name="T1" fmla="*/ 42 h 404"/>
                <a:gd name="T2" fmla="*/ 724 w 738"/>
                <a:gd name="T3" fmla="*/ 30 h 404"/>
                <a:gd name="T4" fmla="*/ 724 w 738"/>
                <a:gd name="T5" fmla="*/ 64 h 404"/>
                <a:gd name="T6" fmla="*/ 738 w 738"/>
                <a:gd name="T7" fmla="*/ 74 h 404"/>
                <a:gd name="T8" fmla="*/ 726 w 738"/>
                <a:gd name="T9" fmla="*/ 82 h 404"/>
                <a:gd name="T10" fmla="*/ 702 w 738"/>
                <a:gd name="T11" fmla="*/ 96 h 404"/>
                <a:gd name="T12" fmla="*/ 684 w 738"/>
                <a:gd name="T13" fmla="*/ 114 h 404"/>
                <a:gd name="T14" fmla="*/ 688 w 738"/>
                <a:gd name="T15" fmla="*/ 126 h 404"/>
                <a:gd name="T16" fmla="*/ 696 w 738"/>
                <a:gd name="T17" fmla="*/ 136 h 404"/>
                <a:gd name="T18" fmla="*/ 668 w 738"/>
                <a:gd name="T19" fmla="*/ 140 h 404"/>
                <a:gd name="T20" fmla="*/ 644 w 738"/>
                <a:gd name="T21" fmla="*/ 142 h 404"/>
                <a:gd name="T22" fmla="*/ 646 w 738"/>
                <a:gd name="T23" fmla="*/ 162 h 404"/>
                <a:gd name="T24" fmla="*/ 642 w 738"/>
                <a:gd name="T25" fmla="*/ 192 h 404"/>
                <a:gd name="T26" fmla="*/ 630 w 738"/>
                <a:gd name="T27" fmla="*/ 184 h 404"/>
                <a:gd name="T28" fmla="*/ 622 w 738"/>
                <a:gd name="T29" fmla="*/ 186 h 404"/>
                <a:gd name="T30" fmla="*/ 626 w 738"/>
                <a:gd name="T31" fmla="*/ 204 h 404"/>
                <a:gd name="T32" fmla="*/ 616 w 738"/>
                <a:gd name="T33" fmla="*/ 218 h 404"/>
                <a:gd name="T34" fmla="*/ 624 w 738"/>
                <a:gd name="T35" fmla="*/ 234 h 404"/>
                <a:gd name="T36" fmla="*/ 610 w 738"/>
                <a:gd name="T37" fmla="*/ 240 h 404"/>
                <a:gd name="T38" fmla="*/ 556 w 738"/>
                <a:gd name="T39" fmla="*/ 296 h 404"/>
                <a:gd name="T40" fmla="*/ 550 w 738"/>
                <a:gd name="T41" fmla="*/ 320 h 404"/>
                <a:gd name="T42" fmla="*/ 572 w 738"/>
                <a:gd name="T43" fmla="*/ 368 h 404"/>
                <a:gd name="T44" fmla="*/ 566 w 738"/>
                <a:gd name="T45" fmla="*/ 404 h 404"/>
                <a:gd name="T46" fmla="*/ 528 w 738"/>
                <a:gd name="T47" fmla="*/ 348 h 404"/>
                <a:gd name="T48" fmla="*/ 516 w 738"/>
                <a:gd name="T49" fmla="*/ 326 h 404"/>
                <a:gd name="T50" fmla="*/ 446 w 738"/>
                <a:gd name="T51" fmla="*/ 324 h 404"/>
                <a:gd name="T52" fmla="*/ 382 w 738"/>
                <a:gd name="T53" fmla="*/ 334 h 404"/>
                <a:gd name="T54" fmla="*/ 344 w 738"/>
                <a:gd name="T55" fmla="*/ 376 h 404"/>
                <a:gd name="T56" fmla="*/ 308 w 738"/>
                <a:gd name="T57" fmla="*/ 350 h 404"/>
                <a:gd name="T58" fmla="*/ 288 w 738"/>
                <a:gd name="T59" fmla="*/ 336 h 404"/>
                <a:gd name="T60" fmla="*/ 262 w 738"/>
                <a:gd name="T61" fmla="*/ 334 h 404"/>
                <a:gd name="T62" fmla="*/ 228 w 738"/>
                <a:gd name="T63" fmla="*/ 296 h 404"/>
                <a:gd name="T64" fmla="*/ 176 w 738"/>
                <a:gd name="T65" fmla="*/ 306 h 404"/>
                <a:gd name="T66" fmla="*/ 112 w 738"/>
                <a:gd name="T67" fmla="*/ 288 h 404"/>
                <a:gd name="T68" fmla="*/ 84 w 738"/>
                <a:gd name="T69" fmla="*/ 272 h 404"/>
                <a:gd name="T70" fmla="*/ 52 w 738"/>
                <a:gd name="T71" fmla="*/ 252 h 404"/>
                <a:gd name="T72" fmla="*/ 2 w 738"/>
                <a:gd name="T73" fmla="*/ 156 h 404"/>
                <a:gd name="T74" fmla="*/ 6 w 738"/>
                <a:gd name="T75" fmla="*/ 102 h 404"/>
                <a:gd name="T76" fmla="*/ 6 w 738"/>
                <a:gd name="T77" fmla="*/ 62 h 404"/>
                <a:gd name="T78" fmla="*/ 14 w 738"/>
                <a:gd name="T79" fmla="*/ 22 h 404"/>
                <a:gd name="T80" fmla="*/ 416 w 738"/>
                <a:gd name="T81" fmla="*/ 12 h 404"/>
                <a:gd name="T82" fmla="*/ 432 w 738"/>
                <a:gd name="T83" fmla="*/ 22 h 404"/>
                <a:gd name="T84" fmla="*/ 416 w 738"/>
                <a:gd name="T85" fmla="*/ 40 h 404"/>
                <a:gd name="T86" fmla="*/ 454 w 738"/>
                <a:gd name="T87" fmla="*/ 42 h 404"/>
                <a:gd name="T88" fmla="*/ 484 w 738"/>
                <a:gd name="T89" fmla="*/ 42 h 404"/>
                <a:gd name="T90" fmla="*/ 502 w 738"/>
                <a:gd name="T91" fmla="*/ 44 h 404"/>
                <a:gd name="T92" fmla="*/ 490 w 738"/>
                <a:gd name="T93" fmla="*/ 60 h 404"/>
                <a:gd name="T94" fmla="*/ 472 w 738"/>
                <a:gd name="T95" fmla="*/ 66 h 404"/>
                <a:gd name="T96" fmla="*/ 476 w 738"/>
                <a:gd name="T97" fmla="*/ 84 h 404"/>
                <a:gd name="T98" fmla="*/ 472 w 738"/>
                <a:gd name="T99" fmla="*/ 134 h 404"/>
                <a:gd name="T100" fmla="*/ 490 w 738"/>
                <a:gd name="T101" fmla="*/ 108 h 404"/>
                <a:gd name="T102" fmla="*/ 504 w 738"/>
                <a:gd name="T103" fmla="*/ 64 h 404"/>
                <a:gd name="T104" fmla="*/ 520 w 738"/>
                <a:gd name="T105" fmla="*/ 64 h 404"/>
                <a:gd name="T106" fmla="*/ 518 w 738"/>
                <a:gd name="T107" fmla="*/ 90 h 404"/>
                <a:gd name="T108" fmla="*/ 530 w 738"/>
                <a:gd name="T109" fmla="*/ 92 h 404"/>
                <a:gd name="T110" fmla="*/ 536 w 738"/>
                <a:gd name="T111" fmla="*/ 120 h 404"/>
                <a:gd name="T112" fmla="*/ 546 w 738"/>
                <a:gd name="T113" fmla="*/ 128 h 404"/>
                <a:gd name="T114" fmla="*/ 586 w 738"/>
                <a:gd name="T115" fmla="*/ 114 h 404"/>
                <a:gd name="T116" fmla="*/ 596 w 738"/>
                <a:gd name="T117" fmla="*/ 94 h 404"/>
                <a:gd name="T118" fmla="*/ 634 w 738"/>
                <a:gd name="T119" fmla="*/ 82 h 40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738"/>
                <a:gd name="T181" fmla="*/ 0 h 404"/>
                <a:gd name="T182" fmla="*/ 738 w 738"/>
                <a:gd name="T183" fmla="*/ 404 h 40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738" h="404">
                  <a:moveTo>
                    <a:pt x="640" y="76"/>
                  </a:moveTo>
                  <a:lnTo>
                    <a:pt x="650" y="64"/>
                  </a:lnTo>
                  <a:lnTo>
                    <a:pt x="664" y="58"/>
                  </a:lnTo>
                  <a:lnTo>
                    <a:pt x="680" y="54"/>
                  </a:lnTo>
                  <a:lnTo>
                    <a:pt x="694" y="52"/>
                  </a:lnTo>
                  <a:lnTo>
                    <a:pt x="698" y="52"/>
                  </a:lnTo>
                  <a:lnTo>
                    <a:pt x="704" y="42"/>
                  </a:lnTo>
                  <a:lnTo>
                    <a:pt x="708" y="36"/>
                  </a:lnTo>
                  <a:lnTo>
                    <a:pt x="712" y="32"/>
                  </a:lnTo>
                  <a:lnTo>
                    <a:pt x="716" y="30"/>
                  </a:lnTo>
                  <a:lnTo>
                    <a:pt x="720" y="28"/>
                  </a:lnTo>
                  <a:lnTo>
                    <a:pt x="722" y="28"/>
                  </a:lnTo>
                  <a:lnTo>
                    <a:pt x="724" y="30"/>
                  </a:lnTo>
                  <a:lnTo>
                    <a:pt x="726" y="30"/>
                  </a:lnTo>
                  <a:lnTo>
                    <a:pt x="732" y="32"/>
                  </a:lnTo>
                  <a:lnTo>
                    <a:pt x="734" y="40"/>
                  </a:lnTo>
                  <a:lnTo>
                    <a:pt x="732" y="48"/>
                  </a:lnTo>
                  <a:lnTo>
                    <a:pt x="728" y="56"/>
                  </a:lnTo>
                  <a:lnTo>
                    <a:pt x="726" y="62"/>
                  </a:lnTo>
                  <a:lnTo>
                    <a:pt x="724" y="64"/>
                  </a:lnTo>
                  <a:lnTo>
                    <a:pt x="726" y="66"/>
                  </a:lnTo>
                  <a:lnTo>
                    <a:pt x="728" y="68"/>
                  </a:lnTo>
                  <a:lnTo>
                    <a:pt x="732" y="70"/>
                  </a:lnTo>
                  <a:lnTo>
                    <a:pt x="734" y="72"/>
                  </a:lnTo>
                  <a:lnTo>
                    <a:pt x="738" y="74"/>
                  </a:lnTo>
                  <a:lnTo>
                    <a:pt x="738" y="76"/>
                  </a:lnTo>
                  <a:lnTo>
                    <a:pt x="736" y="76"/>
                  </a:lnTo>
                  <a:lnTo>
                    <a:pt x="734" y="78"/>
                  </a:lnTo>
                  <a:lnTo>
                    <a:pt x="730" y="80"/>
                  </a:lnTo>
                  <a:lnTo>
                    <a:pt x="730" y="82"/>
                  </a:lnTo>
                  <a:lnTo>
                    <a:pt x="726" y="82"/>
                  </a:lnTo>
                  <a:lnTo>
                    <a:pt x="722" y="84"/>
                  </a:lnTo>
                  <a:lnTo>
                    <a:pt x="718" y="86"/>
                  </a:lnTo>
                  <a:lnTo>
                    <a:pt x="712" y="86"/>
                  </a:lnTo>
                  <a:lnTo>
                    <a:pt x="708" y="88"/>
                  </a:lnTo>
                  <a:lnTo>
                    <a:pt x="706" y="90"/>
                  </a:lnTo>
                  <a:lnTo>
                    <a:pt x="704" y="92"/>
                  </a:lnTo>
                  <a:lnTo>
                    <a:pt x="702" y="96"/>
                  </a:lnTo>
                  <a:lnTo>
                    <a:pt x="698" y="100"/>
                  </a:lnTo>
                  <a:lnTo>
                    <a:pt x="696" y="104"/>
                  </a:lnTo>
                  <a:lnTo>
                    <a:pt x="692" y="106"/>
                  </a:lnTo>
                  <a:lnTo>
                    <a:pt x="692" y="108"/>
                  </a:lnTo>
                  <a:lnTo>
                    <a:pt x="690" y="108"/>
                  </a:lnTo>
                  <a:lnTo>
                    <a:pt x="688" y="110"/>
                  </a:lnTo>
                  <a:lnTo>
                    <a:pt x="684" y="114"/>
                  </a:lnTo>
                  <a:lnTo>
                    <a:pt x="682" y="116"/>
                  </a:lnTo>
                  <a:lnTo>
                    <a:pt x="680" y="118"/>
                  </a:lnTo>
                  <a:lnTo>
                    <a:pt x="680" y="122"/>
                  </a:lnTo>
                  <a:lnTo>
                    <a:pt x="680" y="124"/>
                  </a:lnTo>
                  <a:lnTo>
                    <a:pt x="684" y="124"/>
                  </a:lnTo>
                  <a:lnTo>
                    <a:pt x="686" y="124"/>
                  </a:lnTo>
                  <a:lnTo>
                    <a:pt x="688" y="126"/>
                  </a:lnTo>
                  <a:lnTo>
                    <a:pt x="692" y="126"/>
                  </a:lnTo>
                  <a:lnTo>
                    <a:pt x="694" y="126"/>
                  </a:lnTo>
                  <a:lnTo>
                    <a:pt x="698" y="128"/>
                  </a:lnTo>
                  <a:lnTo>
                    <a:pt x="700" y="130"/>
                  </a:lnTo>
                  <a:lnTo>
                    <a:pt x="702" y="132"/>
                  </a:lnTo>
                  <a:lnTo>
                    <a:pt x="700" y="134"/>
                  </a:lnTo>
                  <a:lnTo>
                    <a:pt x="696" y="136"/>
                  </a:lnTo>
                  <a:lnTo>
                    <a:pt x="692" y="138"/>
                  </a:lnTo>
                  <a:lnTo>
                    <a:pt x="688" y="138"/>
                  </a:lnTo>
                  <a:lnTo>
                    <a:pt x="682" y="138"/>
                  </a:lnTo>
                  <a:lnTo>
                    <a:pt x="676" y="138"/>
                  </a:lnTo>
                  <a:lnTo>
                    <a:pt x="672" y="138"/>
                  </a:lnTo>
                  <a:lnTo>
                    <a:pt x="668" y="140"/>
                  </a:lnTo>
                  <a:lnTo>
                    <a:pt x="662" y="142"/>
                  </a:lnTo>
                  <a:lnTo>
                    <a:pt x="656" y="142"/>
                  </a:lnTo>
                  <a:lnTo>
                    <a:pt x="650" y="142"/>
                  </a:lnTo>
                  <a:lnTo>
                    <a:pt x="646" y="140"/>
                  </a:lnTo>
                  <a:lnTo>
                    <a:pt x="646" y="142"/>
                  </a:lnTo>
                  <a:lnTo>
                    <a:pt x="644" y="142"/>
                  </a:lnTo>
                  <a:lnTo>
                    <a:pt x="642" y="144"/>
                  </a:lnTo>
                  <a:lnTo>
                    <a:pt x="642" y="146"/>
                  </a:lnTo>
                  <a:lnTo>
                    <a:pt x="642" y="150"/>
                  </a:lnTo>
                  <a:lnTo>
                    <a:pt x="646" y="152"/>
                  </a:lnTo>
                  <a:lnTo>
                    <a:pt x="646" y="154"/>
                  </a:lnTo>
                  <a:lnTo>
                    <a:pt x="646" y="158"/>
                  </a:lnTo>
                  <a:lnTo>
                    <a:pt x="646" y="162"/>
                  </a:lnTo>
                  <a:lnTo>
                    <a:pt x="646" y="168"/>
                  </a:lnTo>
                  <a:lnTo>
                    <a:pt x="646" y="174"/>
                  </a:lnTo>
                  <a:lnTo>
                    <a:pt x="646" y="178"/>
                  </a:lnTo>
                  <a:lnTo>
                    <a:pt x="646" y="182"/>
                  </a:lnTo>
                  <a:lnTo>
                    <a:pt x="644" y="186"/>
                  </a:lnTo>
                  <a:lnTo>
                    <a:pt x="644" y="190"/>
                  </a:lnTo>
                  <a:lnTo>
                    <a:pt x="642" y="192"/>
                  </a:lnTo>
                  <a:lnTo>
                    <a:pt x="640" y="194"/>
                  </a:lnTo>
                  <a:lnTo>
                    <a:pt x="638" y="192"/>
                  </a:lnTo>
                  <a:lnTo>
                    <a:pt x="638" y="188"/>
                  </a:lnTo>
                  <a:lnTo>
                    <a:pt x="638" y="184"/>
                  </a:lnTo>
                  <a:lnTo>
                    <a:pt x="634" y="176"/>
                  </a:lnTo>
                  <a:lnTo>
                    <a:pt x="630" y="184"/>
                  </a:lnTo>
                  <a:lnTo>
                    <a:pt x="620" y="176"/>
                  </a:lnTo>
                  <a:lnTo>
                    <a:pt x="620" y="178"/>
                  </a:lnTo>
                  <a:lnTo>
                    <a:pt x="620" y="180"/>
                  </a:lnTo>
                  <a:lnTo>
                    <a:pt x="620" y="182"/>
                  </a:lnTo>
                  <a:lnTo>
                    <a:pt x="622" y="186"/>
                  </a:lnTo>
                  <a:lnTo>
                    <a:pt x="624" y="188"/>
                  </a:lnTo>
                  <a:lnTo>
                    <a:pt x="626" y="192"/>
                  </a:lnTo>
                  <a:lnTo>
                    <a:pt x="628" y="196"/>
                  </a:lnTo>
                  <a:lnTo>
                    <a:pt x="628" y="202"/>
                  </a:lnTo>
                  <a:lnTo>
                    <a:pt x="626" y="202"/>
                  </a:lnTo>
                  <a:lnTo>
                    <a:pt x="626" y="204"/>
                  </a:lnTo>
                  <a:lnTo>
                    <a:pt x="624" y="204"/>
                  </a:lnTo>
                  <a:lnTo>
                    <a:pt x="620" y="206"/>
                  </a:lnTo>
                  <a:lnTo>
                    <a:pt x="612" y="206"/>
                  </a:lnTo>
                  <a:lnTo>
                    <a:pt x="612" y="208"/>
                  </a:lnTo>
                  <a:lnTo>
                    <a:pt x="614" y="210"/>
                  </a:lnTo>
                  <a:lnTo>
                    <a:pt x="614" y="214"/>
                  </a:lnTo>
                  <a:lnTo>
                    <a:pt x="616" y="218"/>
                  </a:lnTo>
                  <a:lnTo>
                    <a:pt x="618" y="226"/>
                  </a:lnTo>
                  <a:lnTo>
                    <a:pt x="620" y="228"/>
                  </a:lnTo>
                  <a:lnTo>
                    <a:pt x="622" y="228"/>
                  </a:lnTo>
                  <a:lnTo>
                    <a:pt x="624" y="230"/>
                  </a:lnTo>
                  <a:lnTo>
                    <a:pt x="624" y="232"/>
                  </a:lnTo>
                  <a:lnTo>
                    <a:pt x="624" y="234"/>
                  </a:lnTo>
                  <a:lnTo>
                    <a:pt x="622" y="234"/>
                  </a:lnTo>
                  <a:lnTo>
                    <a:pt x="618" y="236"/>
                  </a:lnTo>
                  <a:lnTo>
                    <a:pt x="616" y="236"/>
                  </a:lnTo>
                  <a:lnTo>
                    <a:pt x="614" y="236"/>
                  </a:lnTo>
                  <a:lnTo>
                    <a:pt x="612" y="238"/>
                  </a:lnTo>
                  <a:lnTo>
                    <a:pt x="610" y="240"/>
                  </a:lnTo>
                  <a:lnTo>
                    <a:pt x="610" y="246"/>
                  </a:lnTo>
                  <a:lnTo>
                    <a:pt x="606" y="250"/>
                  </a:lnTo>
                  <a:lnTo>
                    <a:pt x="602" y="252"/>
                  </a:lnTo>
                  <a:lnTo>
                    <a:pt x="594" y="260"/>
                  </a:lnTo>
                  <a:lnTo>
                    <a:pt x="582" y="270"/>
                  </a:lnTo>
                  <a:lnTo>
                    <a:pt x="570" y="284"/>
                  </a:lnTo>
                  <a:lnTo>
                    <a:pt x="556" y="296"/>
                  </a:lnTo>
                  <a:lnTo>
                    <a:pt x="554" y="300"/>
                  </a:lnTo>
                  <a:lnTo>
                    <a:pt x="552" y="304"/>
                  </a:lnTo>
                  <a:lnTo>
                    <a:pt x="552" y="308"/>
                  </a:lnTo>
                  <a:lnTo>
                    <a:pt x="550" y="316"/>
                  </a:lnTo>
                  <a:lnTo>
                    <a:pt x="550" y="320"/>
                  </a:lnTo>
                  <a:lnTo>
                    <a:pt x="550" y="324"/>
                  </a:lnTo>
                  <a:lnTo>
                    <a:pt x="552" y="332"/>
                  </a:lnTo>
                  <a:lnTo>
                    <a:pt x="554" y="338"/>
                  </a:lnTo>
                  <a:lnTo>
                    <a:pt x="558" y="346"/>
                  </a:lnTo>
                  <a:lnTo>
                    <a:pt x="560" y="348"/>
                  </a:lnTo>
                  <a:lnTo>
                    <a:pt x="566" y="356"/>
                  </a:lnTo>
                  <a:lnTo>
                    <a:pt x="572" y="368"/>
                  </a:lnTo>
                  <a:lnTo>
                    <a:pt x="574" y="382"/>
                  </a:lnTo>
                  <a:lnTo>
                    <a:pt x="572" y="398"/>
                  </a:lnTo>
                  <a:lnTo>
                    <a:pt x="572" y="400"/>
                  </a:lnTo>
                  <a:lnTo>
                    <a:pt x="570" y="400"/>
                  </a:lnTo>
                  <a:lnTo>
                    <a:pt x="570" y="402"/>
                  </a:lnTo>
                  <a:lnTo>
                    <a:pt x="568" y="404"/>
                  </a:lnTo>
                  <a:lnTo>
                    <a:pt x="566" y="404"/>
                  </a:lnTo>
                  <a:lnTo>
                    <a:pt x="562" y="404"/>
                  </a:lnTo>
                  <a:lnTo>
                    <a:pt x="558" y="400"/>
                  </a:lnTo>
                  <a:lnTo>
                    <a:pt x="554" y="394"/>
                  </a:lnTo>
                  <a:lnTo>
                    <a:pt x="550" y="392"/>
                  </a:lnTo>
                  <a:lnTo>
                    <a:pt x="542" y="384"/>
                  </a:lnTo>
                  <a:lnTo>
                    <a:pt x="532" y="368"/>
                  </a:lnTo>
                  <a:lnTo>
                    <a:pt x="528" y="348"/>
                  </a:lnTo>
                  <a:lnTo>
                    <a:pt x="528" y="346"/>
                  </a:lnTo>
                  <a:lnTo>
                    <a:pt x="528" y="344"/>
                  </a:lnTo>
                  <a:lnTo>
                    <a:pt x="528" y="340"/>
                  </a:lnTo>
                  <a:lnTo>
                    <a:pt x="526" y="336"/>
                  </a:lnTo>
                  <a:lnTo>
                    <a:pt x="524" y="332"/>
                  </a:lnTo>
                  <a:lnTo>
                    <a:pt x="520" y="330"/>
                  </a:lnTo>
                  <a:lnTo>
                    <a:pt x="516" y="326"/>
                  </a:lnTo>
                  <a:lnTo>
                    <a:pt x="510" y="326"/>
                  </a:lnTo>
                  <a:lnTo>
                    <a:pt x="504" y="324"/>
                  </a:lnTo>
                  <a:lnTo>
                    <a:pt x="490" y="324"/>
                  </a:lnTo>
                  <a:lnTo>
                    <a:pt x="472" y="322"/>
                  </a:lnTo>
                  <a:lnTo>
                    <a:pt x="456" y="322"/>
                  </a:lnTo>
                  <a:lnTo>
                    <a:pt x="446" y="324"/>
                  </a:lnTo>
                  <a:lnTo>
                    <a:pt x="444" y="328"/>
                  </a:lnTo>
                  <a:lnTo>
                    <a:pt x="438" y="330"/>
                  </a:lnTo>
                  <a:lnTo>
                    <a:pt x="426" y="332"/>
                  </a:lnTo>
                  <a:lnTo>
                    <a:pt x="406" y="332"/>
                  </a:lnTo>
                  <a:lnTo>
                    <a:pt x="402" y="332"/>
                  </a:lnTo>
                  <a:lnTo>
                    <a:pt x="394" y="332"/>
                  </a:lnTo>
                  <a:lnTo>
                    <a:pt x="382" y="334"/>
                  </a:lnTo>
                  <a:lnTo>
                    <a:pt x="372" y="340"/>
                  </a:lnTo>
                  <a:lnTo>
                    <a:pt x="354" y="348"/>
                  </a:lnTo>
                  <a:lnTo>
                    <a:pt x="342" y="366"/>
                  </a:lnTo>
                  <a:lnTo>
                    <a:pt x="342" y="368"/>
                  </a:lnTo>
                  <a:lnTo>
                    <a:pt x="344" y="370"/>
                  </a:lnTo>
                  <a:lnTo>
                    <a:pt x="344" y="372"/>
                  </a:lnTo>
                  <a:lnTo>
                    <a:pt x="344" y="376"/>
                  </a:lnTo>
                  <a:lnTo>
                    <a:pt x="344" y="378"/>
                  </a:lnTo>
                  <a:lnTo>
                    <a:pt x="344" y="382"/>
                  </a:lnTo>
                  <a:lnTo>
                    <a:pt x="340" y="382"/>
                  </a:lnTo>
                  <a:lnTo>
                    <a:pt x="338" y="382"/>
                  </a:lnTo>
                  <a:lnTo>
                    <a:pt x="330" y="376"/>
                  </a:lnTo>
                  <a:lnTo>
                    <a:pt x="320" y="366"/>
                  </a:lnTo>
                  <a:lnTo>
                    <a:pt x="308" y="350"/>
                  </a:lnTo>
                  <a:lnTo>
                    <a:pt x="306" y="348"/>
                  </a:lnTo>
                  <a:lnTo>
                    <a:pt x="304" y="344"/>
                  </a:lnTo>
                  <a:lnTo>
                    <a:pt x="300" y="342"/>
                  </a:lnTo>
                  <a:lnTo>
                    <a:pt x="296" y="338"/>
                  </a:lnTo>
                  <a:lnTo>
                    <a:pt x="292" y="336"/>
                  </a:lnTo>
                  <a:lnTo>
                    <a:pt x="288" y="336"/>
                  </a:lnTo>
                  <a:lnTo>
                    <a:pt x="286" y="338"/>
                  </a:lnTo>
                  <a:lnTo>
                    <a:pt x="284" y="338"/>
                  </a:lnTo>
                  <a:lnTo>
                    <a:pt x="282" y="340"/>
                  </a:lnTo>
                  <a:lnTo>
                    <a:pt x="278" y="340"/>
                  </a:lnTo>
                  <a:lnTo>
                    <a:pt x="272" y="340"/>
                  </a:lnTo>
                  <a:lnTo>
                    <a:pt x="266" y="336"/>
                  </a:lnTo>
                  <a:lnTo>
                    <a:pt x="262" y="334"/>
                  </a:lnTo>
                  <a:lnTo>
                    <a:pt x="254" y="328"/>
                  </a:lnTo>
                  <a:lnTo>
                    <a:pt x="246" y="316"/>
                  </a:lnTo>
                  <a:lnTo>
                    <a:pt x="242" y="300"/>
                  </a:lnTo>
                  <a:lnTo>
                    <a:pt x="240" y="298"/>
                  </a:lnTo>
                  <a:lnTo>
                    <a:pt x="238" y="298"/>
                  </a:lnTo>
                  <a:lnTo>
                    <a:pt x="234" y="296"/>
                  </a:lnTo>
                  <a:lnTo>
                    <a:pt x="228" y="296"/>
                  </a:lnTo>
                  <a:lnTo>
                    <a:pt x="224" y="296"/>
                  </a:lnTo>
                  <a:lnTo>
                    <a:pt x="218" y="296"/>
                  </a:lnTo>
                  <a:lnTo>
                    <a:pt x="214" y="300"/>
                  </a:lnTo>
                  <a:lnTo>
                    <a:pt x="210" y="302"/>
                  </a:lnTo>
                  <a:lnTo>
                    <a:pt x="198" y="306"/>
                  </a:lnTo>
                  <a:lnTo>
                    <a:pt x="180" y="306"/>
                  </a:lnTo>
                  <a:lnTo>
                    <a:pt x="176" y="306"/>
                  </a:lnTo>
                  <a:lnTo>
                    <a:pt x="166" y="304"/>
                  </a:lnTo>
                  <a:lnTo>
                    <a:pt x="152" y="300"/>
                  </a:lnTo>
                  <a:lnTo>
                    <a:pt x="140" y="296"/>
                  </a:lnTo>
                  <a:lnTo>
                    <a:pt x="130" y="290"/>
                  </a:lnTo>
                  <a:lnTo>
                    <a:pt x="128" y="288"/>
                  </a:lnTo>
                  <a:lnTo>
                    <a:pt x="124" y="286"/>
                  </a:lnTo>
                  <a:lnTo>
                    <a:pt x="112" y="288"/>
                  </a:lnTo>
                  <a:lnTo>
                    <a:pt x="98" y="296"/>
                  </a:lnTo>
                  <a:lnTo>
                    <a:pt x="96" y="294"/>
                  </a:lnTo>
                  <a:lnTo>
                    <a:pt x="96" y="292"/>
                  </a:lnTo>
                  <a:lnTo>
                    <a:pt x="94" y="288"/>
                  </a:lnTo>
                  <a:lnTo>
                    <a:pt x="90" y="282"/>
                  </a:lnTo>
                  <a:lnTo>
                    <a:pt x="88" y="276"/>
                  </a:lnTo>
                  <a:lnTo>
                    <a:pt x="84" y="272"/>
                  </a:lnTo>
                  <a:lnTo>
                    <a:pt x="80" y="268"/>
                  </a:lnTo>
                  <a:lnTo>
                    <a:pt x="74" y="266"/>
                  </a:lnTo>
                  <a:lnTo>
                    <a:pt x="70" y="264"/>
                  </a:lnTo>
                  <a:lnTo>
                    <a:pt x="66" y="262"/>
                  </a:lnTo>
                  <a:lnTo>
                    <a:pt x="60" y="258"/>
                  </a:lnTo>
                  <a:lnTo>
                    <a:pt x="52" y="252"/>
                  </a:lnTo>
                  <a:lnTo>
                    <a:pt x="46" y="242"/>
                  </a:lnTo>
                  <a:lnTo>
                    <a:pt x="42" y="240"/>
                  </a:lnTo>
                  <a:lnTo>
                    <a:pt x="36" y="230"/>
                  </a:lnTo>
                  <a:lnTo>
                    <a:pt x="26" y="216"/>
                  </a:lnTo>
                  <a:lnTo>
                    <a:pt x="16" y="200"/>
                  </a:lnTo>
                  <a:lnTo>
                    <a:pt x="8" y="180"/>
                  </a:lnTo>
                  <a:lnTo>
                    <a:pt x="2" y="156"/>
                  </a:lnTo>
                  <a:lnTo>
                    <a:pt x="2" y="152"/>
                  </a:lnTo>
                  <a:lnTo>
                    <a:pt x="0" y="140"/>
                  </a:lnTo>
                  <a:lnTo>
                    <a:pt x="0" y="124"/>
                  </a:lnTo>
                  <a:lnTo>
                    <a:pt x="0" y="110"/>
                  </a:lnTo>
                  <a:lnTo>
                    <a:pt x="4" y="104"/>
                  </a:lnTo>
                  <a:lnTo>
                    <a:pt x="6" y="102"/>
                  </a:lnTo>
                  <a:lnTo>
                    <a:pt x="8" y="100"/>
                  </a:lnTo>
                  <a:lnTo>
                    <a:pt x="10" y="96"/>
                  </a:lnTo>
                  <a:lnTo>
                    <a:pt x="10" y="92"/>
                  </a:lnTo>
                  <a:lnTo>
                    <a:pt x="10" y="86"/>
                  </a:lnTo>
                  <a:lnTo>
                    <a:pt x="8" y="80"/>
                  </a:lnTo>
                  <a:lnTo>
                    <a:pt x="8" y="76"/>
                  </a:lnTo>
                  <a:lnTo>
                    <a:pt x="6" y="62"/>
                  </a:lnTo>
                  <a:lnTo>
                    <a:pt x="6" y="46"/>
                  </a:lnTo>
                  <a:lnTo>
                    <a:pt x="4" y="30"/>
                  </a:lnTo>
                  <a:lnTo>
                    <a:pt x="4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10" y="22"/>
                  </a:lnTo>
                  <a:lnTo>
                    <a:pt x="14" y="22"/>
                  </a:lnTo>
                  <a:lnTo>
                    <a:pt x="16" y="20"/>
                  </a:lnTo>
                  <a:lnTo>
                    <a:pt x="18" y="18"/>
                  </a:lnTo>
                  <a:lnTo>
                    <a:pt x="18" y="14"/>
                  </a:lnTo>
                  <a:lnTo>
                    <a:pt x="18" y="0"/>
                  </a:lnTo>
                  <a:lnTo>
                    <a:pt x="380" y="0"/>
                  </a:lnTo>
                  <a:lnTo>
                    <a:pt x="392" y="10"/>
                  </a:lnTo>
                  <a:lnTo>
                    <a:pt x="416" y="12"/>
                  </a:lnTo>
                  <a:lnTo>
                    <a:pt x="418" y="16"/>
                  </a:lnTo>
                  <a:lnTo>
                    <a:pt x="422" y="18"/>
                  </a:lnTo>
                  <a:lnTo>
                    <a:pt x="426" y="20"/>
                  </a:lnTo>
                  <a:lnTo>
                    <a:pt x="430" y="20"/>
                  </a:lnTo>
                  <a:lnTo>
                    <a:pt x="432" y="20"/>
                  </a:lnTo>
                  <a:lnTo>
                    <a:pt x="434" y="20"/>
                  </a:lnTo>
                  <a:lnTo>
                    <a:pt x="432" y="22"/>
                  </a:lnTo>
                  <a:lnTo>
                    <a:pt x="432" y="24"/>
                  </a:lnTo>
                  <a:lnTo>
                    <a:pt x="428" y="28"/>
                  </a:lnTo>
                  <a:lnTo>
                    <a:pt x="424" y="32"/>
                  </a:lnTo>
                  <a:lnTo>
                    <a:pt x="422" y="34"/>
                  </a:lnTo>
                  <a:lnTo>
                    <a:pt x="420" y="36"/>
                  </a:lnTo>
                  <a:lnTo>
                    <a:pt x="416" y="38"/>
                  </a:lnTo>
                  <a:lnTo>
                    <a:pt x="416" y="40"/>
                  </a:lnTo>
                  <a:lnTo>
                    <a:pt x="416" y="42"/>
                  </a:lnTo>
                  <a:lnTo>
                    <a:pt x="418" y="42"/>
                  </a:lnTo>
                  <a:lnTo>
                    <a:pt x="422" y="44"/>
                  </a:lnTo>
                  <a:lnTo>
                    <a:pt x="428" y="44"/>
                  </a:lnTo>
                  <a:lnTo>
                    <a:pt x="432" y="44"/>
                  </a:lnTo>
                  <a:lnTo>
                    <a:pt x="442" y="44"/>
                  </a:lnTo>
                  <a:lnTo>
                    <a:pt x="454" y="42"/>
                  </a:lnTo>
                  <a:lnTo>
                    <a:pt x="464" y="38"/>
                  </a:lnTo>
                  <a:lnTo>
                    <a:pt x="466" y="40"/>
                  </a:lnTo>
                  <a:lnTo>
                    <a:pt x="468" y="40"/>
                  </a:lnTo>
                  <a:lnTo>
                    <a:pt x="470" y="42"/>
                  </a:lnTo>
                  <a:lnTo>
                    <a:pt x="476" y="42"/>
                  </a:lnTo>
                  <a:lnTo>
                    <a:pt x="484" y="42"/>
                  </a:lnTo>
                  <a:lnTo>
                    <a:pt x="486" y="42"/>
                  </a:lnTo>
                  <a:lnTo>
                    <a:pt x="490" y="40"/>
                  </a:lnTo>
                  <a:lnTo>
                    <a:pt x="492" y="40"/>
                  </a:lnTo>
                  <a:lnTo>
                    <a:pt x="496" y="40"/>
                  </a:lnTo>
                  <a:lnTo>
                    <a:pt x="500" y="42"/>
                  </a:lnTo>
                  <a:lnTo>
                    <a:pt x="502" y="44"/>
                  </a:lnTo>
                  <a:lnTo>
                    <a:pt x="502" y="46"/>
                  </a:lnTo>
                  <a:lnTo>
                    <a:pt x="502" y="48"/>
                  </a:lnTo>
                  <a:lnTo>
                    <a:pt x="502" y="50"/>
                  </a:lnTo>
                  <a:lnTo>
                    <a:pt x="502" y="52"/>
                  </a:lnTo>
                  <a:lnTo>
                    <a:pt x="498" y="56"/>
                  </a:lnTo>
                  <a:lnTo>
                    <a:pt x="496" y="58"/>
                  </a:lnTo>
                  <a:lnTo>
                    <a:pt x="490" y="60"/>
                  </a:lnTo>
                  <a:lnTo>
                    <a:pt x="490" y="58"/>
                  </a:lnTo>
                  <a:lnTo>
                    <a:pt x="488" y="58"/>
                  </a:lnTo>
                  <a:lnTo>
                    <a:pt x="484" y="58"/>
                  </a:lnTo>
                  <a:lnTo>
                    <a:pt x="482" y="58"/>
                  </a:lnTo>
                  <a:lnTo>
                    <a:pt x="478" y="58"/>
                  </a:lnTo>
                  <a:lnTo>
                    <a:pt x="476" y="62"/>
                  </a:lnTo>
                  <a:lnTo>
                    <a:pt x="472" y="66"/>
                  </a:lnTo>
                  <a:lnTo>
                    <a:pt x="470" y="72"/>
                  </a:lnTo>
                  <a:lnTo>
                    <a:pt x="472" y="72"/>
                  </a:lnTo>
                  <a:lnTo>
                    <a:pt x="474" y="74"/>
                  </a:lnTo>
                  <a:lnTo>
                    <a:pt x="476" y="76"/>
                  </a:lnTo>
                  <a:lnTo>
                    <a:pt x="476" y="80"/>
                  </a:lnTo>
                  <a:lnTo>
                    <a:pt x="476" y="84"/>
                  </a:lnTo>
                  <a:lnTo>
                    <a:pt x="474" y="90"/>
                  </a:lnTo>
                  <a:lnTo>
                    <a:pt x="472" y="92"/>
                  </a:lnTo>
                  <a:lnTo>
                    <a:pt x="470" y="102"/>
                  </a:lnTo>
                  <a:lnTo>
                    <a:pt x="468" y="114"/>
                  </a:lnTo>
                  <a:lnTo>
                    <a:pt x="468" y="126"/>
                  </a:lnTo>
                  <a:lnTo>
                    <a:pt x="472" y="134"/>
                  </a:lnTo>
                  <a:lnTo>
                    <a:pt x="474" y="134"/>
                  </a:lnTo>
                  <a:lnTo>
                    <a:pt x="478" y="132"/>
                  </a:lnTo>
                  <a:lnTo>
                    <a:pt x="480" y="130"/>
                  </a:lnTo>
                  <a:lnTo>
                    <a:pt x="484" y="126"/>
                  </a:lnTo>
                  <a:lnTo>
                    <a:pt x="486" y="122"/>
                  </a:lnTo>
                  <a:lnTo>
                    <a:pt x="488" y="116"/>
                  </a:lnTo>
                  <a:lnTo>
                    <a:pt x="490" y="108"/>
                  </a:lnTo>
                  <a:lnTo>
                    <a:pt x="494" y="82"/>
                  </a:lnTo>
                  <a:lnTo>
                    <a:pt x="500" y="78"/>
                  </a:lnTo>
                  <a:lnTo>
                    <a:pt x="500" y="74"/>
                  </a:lnTo>
                  <a:lnTo>
                    <a:pt x="500" y="72"/>
                  </a:lnTo>
                  <a:lnTo>
                    <a:pt x="502" y="68"/>
                  </a:lnTo>
                  <a:lnTo>
                    <a:pt x="504" y="64"/>
                  </a:lnTo>
                  <a:lnTo>
                    <a:pt x="506" y="62"/>
                  </a:lnTo>
                  <a:lnTo>
                    <a:pt x="508" y="62"/>
                  </a:lnTo>
                  <a:lnTo>
                    <a:pt x="510" y="62"/>
                  </a:lnTo>
                  <a:lnTo>
                    <a:pt x="514" y="62"/>
                  </a:lnTo>
                  <a:lnTo>
                    <a:pt x="516" y="64"/>
                  </a:lnTo>
                  <a:lnTo>
                    <a:pt x="520" y="64"/>
                  </a:lnTo>
                  <a:lnTo>
                    <a:pt x="522" y="68"/>
                  </a:lnTo>
                  <a:lnTo>
                    <a:pt x="524" y="72"/>
                  </a:lnTo>
                  <a:lnTo>
                    <a:pt x="524" y="76"/>
                  </a:lnTo>
                  <a:lnTo>
                    <a:pt x="520" y="86"/>
                  </a:lnTo>
                  <a:lnTo>
                    <a:pt x="520" y="88"/>
                  </a:lnTo>
                  <a:lnTo>
                    <a:pt x="518" y="90"/>
                  </a:lnTo>
                  <a:lnTo>
                    <a:pt x="518" y="92"/>
                  </a:lnTo>
                  <a:lnTo>
                    <a:pt x="520" y="92"/>
                  </a:lnTo>
                  <a:lnTo>
                    <a:pt x="524" y="92"/>
                  </a:lnTo>
                  <a:lnTo>
                    <a:pt x="526" y="90"/>
                  </a:lnTo>
                  <a:lnTo>
                    <a:pt x="528" y="88"/>
                  </a:lnTo>
                  <a:lnTo>
                    <a:pt x="528" y="90"/>
                  </a:lnTo>
                  <a:lnTo>
                    <a:pt x="530" y="92"/>
                  </a:lnTo>
                  <a:lnTo>
                    <a:pt x="534" y="96"/>
                  </a:lnTo>
                  <a:lnTo>
                    <a:pt x="536" y="100"/>
                  </a:lnTo>
                  <a:lnTo>
                    <a:pt x="536" y="104"/>
                  </a:lnTo>
                  <a:lnTo>
                    <a:pt x="536" y="108"/>
                  </a:lnTo>
                  <a:lnTo>
                    <a:pt x="536" y="114"/>
                  </a:lnTo>
                  <a:lnTo>
                    <a:pt x="536" y="118"/>
                  </a:lnTo>
                  <a:lnTo>
                    <a:pt x="536" y="120"/>
                  </a:lnTo>
                  <a:lnTo>
                    <a:pt x="534" y="122"/>
                  </a:lnTo>
                  <a:lnTo>
                    <a:pt x="534" y="124"/>
                  </a:lnTo>
                  <a:lnTo>
                    <a:pt x="534" y="126"/>
                  </a:lnTo>
                  <a:lnTo>
                    <a:pt x="536" y="126"/>
                  </a:lnTo>
                  <a:lnTo>
                    <a:pt x="536" y="128"/>
                  </a:lnTo>
                  <a:lnTo>
                    <a:pt x="540" y="128"/>
                  </a:lnTo>
                  <a:lnTo>
                    <a:pt x="546" y="128"/>
                  </a:lnTo>
                  <a:lnTo>
                    <a:pt x="554" y="128"/>
                  </a:lnTo>
                  <a:lnTo>
                    <a:pt x="560" y="128"/>
                  </a:lnTo>
                  <a:lnTo>
                    <a:pt x="568" y="126"/>
                  </a:lnTo>
                  <a:lnTo>
                    <a:pt x="572" y="124"/>
                  </a:lnTo>
                  <a:lnTo>
                    <a:pt x="576" y="122"/>
                  </a:lnTo>
                  <a:lnTo>
                    <a:pt x="582" y="118"/>
                  </a:lnTo>
                  <a:lnTo>
                    <a:pt x="586" y="114"/>
                  </a:lnTo>
                  <a:lnTo>
                    <a:pt x="590" y="110"/>
                  </a:lnTo>
                  <a:lnTo>
                    <a:pt x="592" y="106"/>
                  </a:lnTo>
                  <a:lnTo>
                    <a:pt x="594" y="104"/>
                  </a:lnTo>
                  <a:lnTo>
                    <a:pt x="592" y="102"/>
                  </a:lnTo>
                  <a:lnTo>
                    <a:pt x="592" y="98"/>
                  </a:lnTo>
                  <a:lnTo>
                    <a:pt x="594" y="96"/>
                  </a:lnTo>
                  <a:lnTo>
                    <a:pt x="596" y="94"/>
                  </a:lnTo>
                  <a:lnTo>
                    <a:pt x="600" y="92"/>
                  </a:lnTo>
                  <a:lnTo>
                    <a:pt x="606" y="90"/>
                  </a:lnTo>
                  <a:lnTo>
                    <a:pt x="614" y="90"/>
                  </a:lnTo>
                  <a:lnTo>
                    <a:pt x="620" y="90"/>
                  </a:lnTo>
                  <a:lnTo>
                    <a:pt x="626" y="88"/>
                  </a:lnTo>
                  <a:lnTo>
                    <a:pt x="630" y="86"/>
                  </a:lnTo>
                  <a:lnTo>
                    <a:pt x="634" y="82"/>
                  </a:lnTo>
                  <a:lnTo>
                    <a:pt x="638" y="78"/>
                  </a:lnTo>
                  <a:lnTo>
                    <a:pt x="640" y="76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524" name="Freeform 189"/>
            <p:cNvSpPr>
              <a:spLocks/>
            </p:cNvSpPr>
            <p:nvPr/>
          </p:nvSpPr>
          <p:spPr bwMode="gray">
            <a:xfrm>
              <a:off x="5012" y="2016"/>
              <a:ext cx="136" cy="98"/>
            </a:xfrm>
            <a:custGeom>
              <a:avLst/>
              <a:gdLst>
                <a:gd name="T0" fmla="*/ 0 w 136"/>
                <a:gd name="T1" fmla="*/ 32 h 98"/>
                <a:gd name="T2" fmla="*/ 22 w 136"/>
                <a:gd name="T3" fmla="*/ 48 h 98"/>
                <a:gd name="T4" fmla="*/ 6 w 136"/>
                <a:gd name="T5" fmla="*/ 54 h 98"/>
                <a:gd name="T6" fmla="*/ 2 w 136"/>
                <a:gd name="T7" fmla="*/ 54 h 98"/>
                <a:gd name="T8" fmla="*/ 0 w 136"/>
                <a:gd name="T9" fmla="*/ 58 h 98"/>
                <a:gd name="T10" fmla="*/ 2 w 136"/>
                <a:gd name="T11" fmla="*/ 64 h 98"/>
                <a:gd name="T12" fmla="*/ 20 w 136"/>
                <a:gd name="T13" fmla="*/ 68 h 98"/>
                <a:gd name="T14" fmla="*/ 56 w 136"/>
                <a:gd name="T15" fmla="*/ 98 h 98"/>
                <a:gd name="T16" fmla="*/ 60 w 136"/>
                <a:gd name="T17" fmla="*/ 96 h 98"/>
                <a:gd name="T18" fmla="*/ 70 w 136"/>
                <a:gd name="T19" fmla="*/ 92 h 98"/>
                <a:gd name="T20" fmla="*/ 76 w 136"/>
                <a:gd name="T21" fmla="*/ 88 h 98"/>
                <a:gd name="T22" fmla="*/ 86 w 136"/>
                <a:gd name="T23" fmla="*/ 86 h 98"/>
                <a:gd name="T24" fmla="*/ 94 w 136"/>
                <a:gd name="T25" fmla="*/ 88 h 98"/>
                <a:gd name="T26" fmla="*/ 100 w 136"/>
                <a:gd name="T27" fmla="*/ 86 h 98"/>
                <a:gd name="T28" fmla="*/ 122 w 136"/>
                <a:gd name="T29" fmla="*/ 72 h 98"/>
                <a:gd name="T30" fmla="*/ 136 w 136"/>
                <a:gd name="T31" fmla="*/ 44 h 98"/>
                <a:gd name="T32" fmla="*/ 134 w 136"/>
                <a:gd name="T33" fmla="*/ 40 h 98"/>
                <a:gd name="T34" fmla="*/ 130 w 136"/>
                <a:gd name="T35" fmla="*/ 32 h 98"/>
                <a:gd name="T36" fmla="*/ 124 w 136"/>
                <a:gd name="T37" fmla="*/ 24 h 98"/>
                <a:gd name="T38" fmla="*/ 118 w 136"/>
                <a:gd name="T39" fmla="*/ 22 h 98"/>
                <a:gd name="T40" fmla="*/ 118 w 136"/>
                <a:gd name="T41" fmla="*/ 20 h 98"/>
                <a:gd name="T42" fmla="*/ 118 w 136"/>
                <a:gd name="T43" fmla="*/ 16 h 98"/>
                <a:gd name="T44" fmla="*/ 114 w 136"/>
                <a:gd name="T45" fmla="*/ 10 h 98"/>
                <a:gd name="T46" fmla="*/ 106 w 136"/>
                <a:gd name="T47" fmla="*/ 8 h 98"/>
                <a:gd name="T48" fmla="*/ 102 w 136"/>
                <a:gd name="T49" fmla="*/ 10 h 98"/>
                <a:gd name="T50" fmla="*/ 94 w 136"/>
                <a:gd name="T51" fmla="*/ 14 h 98"/>
                <a:gd name="T52" fmla="*/ 86 w 136"/>
                <a:gd name="T53" fmla="*/ 18 h 98"/>
                <a:gd name="T54" fmla="*/ 82 w 136"/>
                <a:gd name="T55" fmla="*/ 22 h 98"/>
                <a:gd name="T56" fmla="*/ 76 w 136"/>
                <a:gd name="T57" fmla="*/ 20 h 98"/>
                <a:gd name="T58" fmla="*/ 70 w 136"/>
                <a:gd name="T59" fmla="*/ 16 h 98"/>
                <a:gd name="T60" fmla="*/ 68 w 136"/>
                <a:gd name="T61" fmla="*/ 12 h 98"/>
                <a:gd name="T62" fmla="*/ 60 w 136"/>
                <a:gd name="T63" fmla="*/ 6 h 98"/>
                <a:gd name="T64" fmla="*/ 50 w 136"/>
                <a:gd name="T65" fmla="*/ 8 h 98"/>
                <a:gd name="T66" fmla="*/ 44 w 136"/>
                <a:gd name="T67" fmla="*/ 16 h 98"/>
                <a:gd name="T68" fmla="*/ 44 w 136"/>
                <a:gd name="T69" fmla="*/ 24 h 98"/>
                <a:gd name="T70" fmla="*/ 44 w 136"/>
                <a:gd name="T71" fmla="*/ 28 h 98"/>
                <a:gd name="T72" fmla="*/ 40 w 136"/>
                <a:gd name="T73" fmla="*/ 28 h 98"/>
                <a:gd name="T74" fmla="*/ 34 w 136"/>
                <a:gd name="T75" fmla="*/ 22 h 98"/>
                <a:gd name="T76" fmla="*/ 32 w 136"/>
                <a:gd name="T77" fmla="*/ 16 h 98"/>
                <a:gd name="T78" fmla="*/ 26 w 136"/>
                <a:gd name="T79" fmla="*/ 8 h 98"/>
                <a:gd name="T80" fmla="*/ 18 w 136"/>
                <a:gd name="T81" fmla="*/ 0 h 98"/>
                <a:gd name="T82" fmla="*/ 14 w 136"/>
                <a:gd name="T83" fmla="*/ 0 h 9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36"/>
                <a:gd name="T127" fmla="*/ 0 h 98"/>
                <a:gd name="T128" fmla="*/ 136 w 136"/>
                <a:gd name="T129" fmla="*/ 98 h 9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36" h="98">
                  <a:moveTo>
                    <a:pt x="12" y="4"/>
                  </a:moveTo>
                  <a:lnTo>
                    <a:pt x="0" y="32"/>
                  </a:lnTo>
                  <a:lnTo>
                    <a:pt x="16" y="36"/>
                  </a:lnTo>
                  <a:lnTo>
                    <a:pt x="22" y="48"/>
                  </a:lnTo>
                  <a:lnTo>
                    <a:pt x="6" y="54"/>
                  </a:lnTo>
                  <a:lnTo>
                    <a:pt x="4" y="54"/>
                  </a:lnTo>
                  <a:lnTo>
                    <a:pt x="2" y="54"/>
                  </a:lnTo>
                  <a:lnTo>
                    <a:pt x="2" y="56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2" y="64"/>
                  </a:lnTo>
                  <a:lnTo>
                    <a:pt x="6" y="68"/>
                  </a:lnTo>
                  <a:lnTo>
                    <a:pt x="20" y="68"/>
                  </a:lnTo>
                  <a:lnTo>
                    <a:pt x="38" y="86"/>
                  </a:lnTo>
                  <a:lnTo>
                    <a:pt x="56" y="98"/>
                  </a:lnTo>
                  <a:lnTo>
                    <a:pt x="58" y="98"/>
                  </a:lnTo>
                  <a:lnTo>
                    <a:pt x="60" y="96"/>
                  </a:lnTo>
                  <a:lnTo>
                    <a:pt x="66" y="94"/>
                  </a:lnTo>
                  <a:lnTo>
                    <a:pt x="70" y="92"/>
                  </a:lnTo>
                  <a:lnTo>
                    <a:pt x="74" y="90"/>
                  </a:lnTo>
                  <a:lnTo>
                    <a:pt x="76" y="88"/>
                  </a:lnTo>
                  <a:lnTo>
                    <a:pt x="82" y="86"/>
                  </a:lnTo>
                  <a:lnTo>
                    <a:pt x="86" y="86"/>
                  </a:lnTo>
                  <a:lnTo>
                    <a:pt x="90" y="86"/>
                  </a:lnTo>
                  <a:lnTo>
                    <a:pt x="94" y="88"/>
                  </a:lnTo>
                  <a:lnTo>
                    <a:pt x="96" y="88"/>
                  </a:lnTo>
                  <a:lnTo>
                    <a:pt x="100" y="86"/>
                  </a:lnTo>
                  <a:lnTo>
                    <a:pt x="110" y="80"/>
                  </a:lnTo>
                  <a:lnTo>
                    <a:pt x="122" y="72"/>
                  </a:lnTo>
                  <a:lnTo>
                    <a:pt x="132" y="58"/>
                  </a:lnTo>
                  <a:lnTo>
                    <a:pt x="136" y="44"/>
                  </a:lnTo>
                  <a:lnTo>
                    <a:pt x="136" y="42"/>
                  </a:lnTo>
                  <a:lnTo>
                    <a:pt x="134" y="40"/>
                  </a:lnTo>
                  <a:lnTo>
                    <a:pt x="132" y="36"/>
                  </a:lnTo>
                  <a:lnTo>
                    <a:pt x="130" y="32"/>
                  </a:lnTo>
                  <a:lnTo>
                    <a:pt x="126" y="28"/>
                  </a:lnTo>
                  <a:lnTo>
                    <a:pt x="124" y="24"/>
                  </a:lnTo>
                  <a:lnTo>
                    <a:pt x="120" y="22"/>
                  </a:lnTo>
                  <a:lnTo>
                    <a:pt x="118" y="22"/>
                  </a:lnTo>
                  <a:lnTo>
                    <a:pt x="118" y="20"/>
                  </a:lnTo>
                  <a:lnTo>
                    <a:pt x="118" y="18"/>
                  </a:lnTo>
                  <a:lnTo>
                    <a:pt x="118" y="16"/>
                  </a:lnTo>
                  <a:lnTo>
                    <a:pt x="118" y="12"/>
                  </a:lnTo>
                  <a:lnTo>
                    <a:pt x="114" y="10"/>
                  </a:lnTo>
                  <a:lnTo>
                    <a:pt x="112" y="10"/>
                  </a:lnTo>
                  <a:lnTo>
                    <a:pt x="106" y="8"/>
                  </a:lnTo>
                  <a:lnTo>
                    <a:pt x="104" y="10"/>
                  </a:lnTo>
                  <a:lnTo>
                    <a:pt x="102" y="10"/>
                  </a:lnTo>
                  <a:lnTo>
                    <a:pt x="98" y="12"/>
                  </a:lnTo>
                  <a:lnTo>
                    <a:pt x="94" y="14"/>
                  </a:lnTo>
                  <a:lnTo>
                    <a:pt x="90" y="16"/>
                  </a:lnTo>
                  <a:lnTo>
                    <a:pt x="86" y="18"/>
                  </a:lnTo>
                  <a:lnTo>
                    <a:pt x="84" y="20"/>
                  </a:lnTo>
                  <a:lnTo>
                    <a:pt x="82" y="22"/>
                  </a:lnTo>
                  <a:lnTo>
                    <a:pt x="78" y="22"/>
                  </a:lnTo>
                  <a:lnTo>
                    <a:pt x="76" y="20"/>
                  </a:lnTo>
                  <a:lnTo>
                    <a:pt x="72" y="18"/>
                  </a:lnTo>
                  <a:lnTo>
                    <a:pt x="70" y="16"/>
                  </a:lnTo>
                  <a:lnTo>
                    <a:pt x="70" y="14"/>
                  </a:lnTo>
                  <a:lnTo>
                    <a:pt x="68" y="12"/>
                  </a:lnTo>
                  <a:lnTo>
                    <a:pt x="64" y="8"/>
                  </a:lnTo>
                  <a:lnTo>
                    <a:pt x="60" y="6"/>
                  </a:lnTo>
                  <a:lnTo>
                    <a:pt x="56" y="6"/>
                  </a:lnTo>
                  <a:lnTo>
                    <a:pt x="50" y="8"/>
                  </a:lnTo>
                  <a:lnTo>
                    <a:pt x="46" y="12"/>
                  </a:lnTo>
                  <a:lnTo>
                    <a:pt x="44" y="16"/>
                  </a:lnTo>
                  <a:lnTo>
                    <a:pt x="44" y="20"/>
                  </a:lnTo>
                  <a:lnTo>
                    <a:pt x="44" y="24"/>
                  </a:lnTo>
                  <a:lnTo>
                    <a:pt x="44" y="26"/>
                  </a:lnTo>
                  <a:lnTo>
                    <a:pt x="44" y="28"/>
                  </a:lnTo>
                  <a:lnTo>
                    <a:pt x="42" y="28"/>
                  </a:lnTo>
                  <a:lnTo>
                    <a:pt x="40" y="28"/>
                  </a:lnTo>
                  <a:lnTo>
                    <a:pt x="38" y="24"/>
                  </a:lnTo>
                  <a:lnTo>
                    <a:pt x="34" y="22"/>
                  </a:lnTo>
                  <a:lnTo>
                    <a:pt x="34" y="18"/>
                  </a:lnTo>
                  <a:lnTo>
                    <a:pt x="32" y="16"/>
                  </a:lnTo>
                  <a:lnTo>
                    <a:pt x="28" y="12"/>
                  </a:lnTo>
                  <a:lnTo>
                    <a:pt x="26" y="8"/>
                  </a:lnTo>
                  <a:lnTo>
                    <a:pt x="22" y="4"/>
                  </a:lnTo>
                  <a:lnTo>
                    <a:pt x="18" y="0"/>
                  </a:lnTo>
                  <a:lnTo>
                    <a:pt x="16" y="0"/>
                  </a:lnTo>
                  <a:lnTo>
                    <a:pt x="14" y="0"/>
                  </a:lnTo>
                  <a:lnTo>
                    <a:pt x="12" y="4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90" name="Выноска со стрелкой вверх 189"/>
          <p:cNvSpPr/>
          <p:nvPr/>
        </p:nvSpPr>
        <p:spPr bwMode="auto">
          <a:xfrm>
            <a:off x="2285984" y="4143380"/>
            <a:ext cx="928694" cy="571504"/>
          </a:xfrm>
          <a:prstGeom prst="upArrowCallou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0" u="none" strike="noStrike" cap="none" normalizeH="0" baseline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latin typeface="Arial" charset="0"/>
              </a:rPr>
              <a:t>індія</a:t>
            </a:r>
            <a:endParaRPr kumimoji="0" lang="uk-UA" b="1" i="0" u="none" strike="noStrike" cap="none" normalizeH="0" baseline="0" dirty="0" smtClean="0">
              <a:ln>
                <a:noFill/>
              </a:ln>
              <a:solidFill>
                <a:sysClr val="windowText" lastClr="000000"/>
              </a:solidFill>
              <a:effectLst/>
              <a:latin typeface="Arial" charset="0"/>
            </a:endParaRPr>
          </a:p>
        </p:txBody>
      </p:sp>
      <p:sp>
        <p:nvSpPr>
          <p:cNvPr id="193" name="Прямоугольник 192"/>
          <p:cNvSpPr/>
          <p:nvPr/>
        </p:nvSpPr>
        <p:spPr bwMode="auto">
          <a:xfrm>
            <a:off x="5286380" y="0"/>
            <a:ext cx="3857620" cy="6858000"/>
          </a:xfrm>
          <a:prstGeom prst="rect">
            <a:avLst/>
          </a:prstGeom>
          <a:gradFill flip="none" rotWithShape="1">
            <a:gsLst>
              <a:gs pos="0">
                <a:srgbClr val="001847"/>
              </a:gs>
              <a:gs pos="100000">
                <a:srgbClr val="003399"/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4" name="Выноска со стрелкой вверх 193"/>
          <p:cNvSpPr/>
          <p:nvPr/>
        </p:nvSpPr>
        <p:spPr bwMode="auto">
          <a:xfrm>
            <a:off x="5857884" y="4000504"/>
            <a:ext cx="2643206" cy="857256"/>
          </a:xfrm>
          <a:prstGeom prst="upArrowCallou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dirty="0" err="1" smtClean="0">
                <a:solidFill>
                  <a:sysClr val="windowText" lastClr="000000"/>
                </a:solidFill>
                <a:latin typeface="Arial" charset="0"/>
              </a:rPr>
              <a:t>о.Сан-Сальвадор</a:t>
            </a:r>
            <a:endParaRPr kumimoji="0" lang="uk-UA" i="0" u="none" strike="noStrike" cap="none" normalizeH="0" baseline="0" dirty="0" smtClean="0">
              <a:ln>
                <a:noFill/>
              </a:ln>
              <a:solidFill>
                <a:sysClr val="windowText" lastClr="000000"/>
              </a:solidFill>
              <a:effectLst/>
              <a:latin typeface="Arial" charset="0"/>
            </a:endParaRPr>
          </a:p>
        </p:txBody>
      </p:sp>
      <p:sp>
        <p:nvSpPr>
          <p:cNvPr id="197" name="Дуга 196"/>
          <p:cNvSpPr/>
          <p:nvPr/>
        </p:nvSpPr>
        <p:spPr bwMode="auto">
          <a:xfrm rot="1012511">
            <a:off x="1016165" y="3323125"/>
            <a:ext cx="1868798" cy="387897"/>
          </a:xfrm>
          <a:prstGeom prst="arc">
            <a:avLst>
              <a:gd name="adj1" fmla="val 10510284"/>
              <a:gd name="adj2" fmla="val 21009971"/>
            </a:avLst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8" name="Выноска со стрелкой вверх 197"/>
          <p:cNvSpPr/>
          <p:nvPr/>
        </p:nvSpPr>
        <p:spPr bwMode="auto">
          <a:xfrm>
            <a:off x="428596" y="3500438"/>
            <a:ext cx="1285884" cy="714380"/>
          </a:xfrm>
          <a:prstGeom prst="upArrowCallou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0" u="none" strike="noStrike" cap="none" normalizeH="0" baseline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latin typeface="Arial" charset="0"/>
              </a:rPr>
              <a:t>іспанія</a:t>
            </a:r>
            <a:endParaRPr kumimoji="0" lang="uk-UA" b="1" i="0" u="none" strike="noStrike" cap="none" normalizeH="0" baseline="0" dirty="0" smtClean="0">
              <a:ln>
                <a:noFill/>
              </a:ln>
              <a:solidFill>
                <a:sysClr val="windowText" lastClr="000000"/>
              </a:solidFill>
              <a:effectLst/>
              <a:latin typeface="Arial" charset="0"/>
            </a:endParaRPr>
          </a:p>
        </p:txBody>
      </p:sp>
      <p:sp>
        <p:nvSpPr>
          <p:cNvPr id="188" name="Дуга 187"/>
          <p:cNvSpPr/>
          <p:nvPr/>
        </p:nvSpPr>
        <p:spPr bwMode="auto">
          <a:xfrm>
            <a:off x="500034" y="785794"/>
            <a:ext cx="8143932" cy="3357586"/>
          </a:xfrm>
          <a:prstGeom prst="arc">
            <a:avLst>
              <a:gd name="adj1" fmla="val 10070106"/>
              <a:gd name="adj2" fmla="val 8188918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1" name="AutoShape 19"/>
          <p:cNvSpPr>
            <a:spLocks noChangeArrowheads="1"/>
          </p:cNvSpPr>
          <p:nvPr/>
        </p:nvSpPr>
        <p:spPr bwMode="auto">
          <a:xfrm>
            <a:off x="7072330" y="3643314"/>
            <a:ext cx="232893" cy="187817"/>
          </a:xfrm>
          <a:prstGeom prst="irregularSeal1">
            <a:avLst/>
          </a:prstGeom>
          <a:solidFill>
            <a:srgbClr val="00FFFF"/>
          </a:solidFill>
          <a:ln w="9525">
            <a:solidFill>
              <a:srgbClr val="00FF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202" name="Text Box 136"/>
          <p:cNvSpPr txBox="1">
            <a:spLocks noChangeArrowheads="1"/>
          </p:cNvSpPr>
          <p:nvPr/>
        </p:nvSpPr>
        <p:spPr bwMode="auto">
          <a:xfrm>
            <a:off x="71406" y="117717"/>
            <a:ext cx="357190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b="1" dirty="0" smtClean="0">
                <a:latin typeface="Arial" pitchFamily="34" charset="0"/>
                <a:cs typeface="Arial" pitchFamily="34" charset="0"/>
              </a:rPr>
              <a:t>Атлантичний  океан   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0" name="TextBox 199"/>
          <p:cNvSpPr txBox="1"/>
          <p:nvPr/>
        </p:nvSpPr>
        <p:spPr>
          <a:xfrm>
            <a:off x="0" y="5473005"/>
            <a:ext cx="9144000" cy="1384995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438150" indent="184150" algn="l"/>
            <a:r>
              <a:rPr lang="uk-UA" sz="2800" dirty="0" smtClean="0">
                <a:latin typeface="Arial" pitchFamily="34" charset="0"/>
                <a:cs typeface="Arial" pitchFamily="34" charset="0"/>
              </a:rPr>
              <a:t>12 жовтня 1492 році моряки побачили землю,</a:t>
            </a:r>
          </a:p>
          <a:p>
            <a:pPr algn="l"/>
            <a:r>
              <a:rPr lang="uk-UA" sz="2800" dirty="0" smtClean="0">
                <a:latin typeface="Arial" pitchFamily="34" charset="0"/>
                <a:cs typeface="Arial" pitchFamily="34" charset="0"/>
              </a:rPr>
              <a:t> це був острівець  з  групи Багамських  островів.</a:t>
            </a:r>
          </a:p>
          <a:p>
            <a:pPr algn="l"/>
            <a:r>
              <a:rPr lang="uk-UA" sz="2800" dirty="0" smtClean="0">
                <a:latin typeface="Arial" pitchFamily="34" charset="0"/>
                <a:cs typeface="Arial" pitchFamily="34" charset="0"/>
              </a:rPr>
              <a:t>Колумб назвав його Сальвадор («святий спаситель»). </a:t>
            </a:r>
            <a:endParaRPr lang="uk-UA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3" name="TextBox 202"/>
          <p:cNvSpPr txBox="1"/>
          <p:nvPr/>
        </p:nvSpPr>
        <p:spPr>
          <a:xfrm>
            <a:off x="7072330" y="3357562"/>
            <a:ext cx="15001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 smtClean="0">
                <a:latin typeface="+mj-lt"/>
              </a:rPr>
              <a:t>Саргасове</a:t>
            </a:r>
            <a:r>
              <a:rPr lang="ru-RU" sz="1600" b="1" dirty="0" smtClean="0">
                <a:latin typeface="+mj-lt"/>
              </a:rPr>
              <a:t> море</a:t>
            </a:r>
            <a:endParaRPr lang="ru-RU" sz="1600" b="1" dirty="0">
              <a:latin typeface="+mj-lt"/>
            </a:endParaRPr>
          </a:p>
        </p:txBody>
      </p:sp>
      <p:grpSp>
        <p:nvGrpSpPr>
          <p:cNvPr id="208" name="Group 72"/>
          <p:cNvGrpSpPr>
            <a:grpSpLocks/>
          </p:cNvGrpSpPr>
          <p:nvPr/>
        </p:nvGrpSpPr>
        <p:grpSpPr bwMode="auto">
          <a:xfrm>
            <a:off x="214282" y="2428868"/>
            <a:ext cx="642938" cy="785818"/>
            <a:chOff x="2454" y="2647"/>
            <a:chExt cx="363" cy="521"/>
          </a:xfrm>
        </p:grpSpPr>
        <p:sp>
          <p:nvSpPr>
            <p:cNvPr id="209" name="Freeform 73"/>
            <p:cNvSpPr>
              <a:spLocks/>
            </p:cNvSpPr>
            <p:nvPr/>
          </p:nvSpPr>
          <p:spPr bwMode="auto">
            <a:xfrm>
              <a:off x="2504" y="3086"/>
              <a:ext cx="293" cy="82"/>
            </a:xfrm>
            <a:custGeom>
              <a:avLst/>
              <a:gdLst>
                <a:gd name="T0" fmla="*/ 265 w 293"/>
                <a:gd name="T1" fmla="*/ 68 h 82"/>
                <a:gd name="T2" fmla="*/ 293 w 293"/>
                <a:gd name="T3" fmla="*/ 5 h 82"/>
                <a:gd name="T4" fmla="*/ 0 w 293"/>
                <a:gd name="T5" fmla="*/ 0 h 82"/>
                <a:gd name="T6" fmla="*/ 44 w 293"/>
                <a:gd name="T7" fmla="*/ 68 h 82"/>
                <a:gd name="T8" fmla="*/ 44 w 293"/>
                <a:gd name="T9" fmla="*/ 73 h 82"/>
                <a:gd name="T10" fmla="*/ 47 w 293"/>
                <a:gd name="T11" fmla="*/ 77 h 82"/>
                <a:gd name="T12" fmla="*/ 49 w 293"/>
                <a:gd name="T13" fmla="*/ 82 h 82"/>
                <a:gd name="T14" fmla="*/ 57 w 293"/>
                <a:gd name="T15" fmla="*/ 82 h 82"/>
                <a:gd name="T16" fmla="*/ 64 w 293"/>
                <a:gd name="T17" fmla="*/ 82 h 82"/>
                <a:gd name="T18" fmla="*/ 69 w 293"/>
                <a:gd name="T19" fmla="*/ 82 h 82"/>
                <a:gd name="T20" fmla="*/ 74 w 293"/>
                <a:gd name="T21" fmla="*/ 82 h 82"/>
                <a:gd name="T22" fmla="*/ 80 w 293"/>
                <a:gd name="T23" fmla="*/ 77 h 82"/>
                <a:gd name="T24" fmla="*/ 82 w 293"/>
                <a:gd name="T25" fmla="*/ 73 h 82"/>
                <a:gd name="T26" fmla="*/ 85 w 293"/>
                <a:gd name="T27" fmla="*/ 68 h 82"/>
                <a:gd name="T28" fmla="*/ 88 w 293"/>
                <a:gd name="T29" fmla="*/ 73 h 82"/>
                <a:gd name="T30" fmla="*/ 91 w 293"/>
                <a:gd name="T31" fmla="*/ 77 h 82"/>
                <a:gd name="T32" fmla="*/ 94 w 293"/>
                <a:gd name="T33" fmla="*/ 82 h 82"/>
                <a:gd name="T34" fmla="*/ 99 w 293"/>
                <a:gd name="T35" fmla="*/ 82 h 82"/>
                <a:gd name="T36" fmla="*/ 108 w 293"/>
                <a:gd name="T37" fmla="*/ 82 h 82"/>
                <a:gd name="T38" fmla="*/ 114 w 293"/>
                <a:gd name="T39" fmla="*/ 82 h 82"/>
                <a:gd name="T40" fmla="*/ 119 w 293"/>
                <a:gd name="T41" fmla="*/ 82 h 82"/>
                <a:gd name="T42" fmla="*/ 125 w 293"/>
                <a:gd name="T43" fmla="*/ 77 h 82"/>
                <a:gd name="T44" fmla="*/ 127 w 293"/>
                <a:gd name="T45" fmla="*/ 73 h 82"/>
                <a:gd name="T46" fmla="*/ 131 w 293"/>
                <a:gd name="T47" fmla="*/ 68 h 82"/>
                <a:gd name="T48" fmla="*/ 131 w 293"/>
                <a:gd name="T49" fmla="*/ 73 h 82"/>
                <a:gd name="T50" fmla="*/ 133 w 293"/>
                <a:gd name="T51" fmla="*/ 77 h 82"/>
                <a:gd name="T52" fmla="*/ 139 w 293"/>
                <a:gd name="T53" fmla="*/ 82 h 82"/>
                <a:gd name="T54" fmla="*/ 144 w 293"/>
                <a:gd name="T55" fmla="*/ 82 h 82"/>
                <a:gd name="T56" fmla="*/ 150 w 293"/>
                <a:gd name="T57" fmla="*/ 82 h 82"/>
                <a:gd name="T58" fmla="*/ 155 w 293"/>
                <a:gd name="T59" fmla="*/ 82 h 82"/>
                <a:gd name="T60" fmla="*/ 164 w 293"/>
                <a:gd name="T61" fmla="*/ 82 h 82"/>
                <a:gd name="T62" fmla="*/ 169 w 293"/>
                <a:gd name="T63" fmla="*/ 77 h 82"/>
                <a:gd name="T64" fmla="*/ 172 w 293"/>
                <a:gd name="T65" fmla="*/ 73 h 82"/>
                <a:gd name="T66" fmla="*/ 175 w 293"/>
                <a:gd name="T67" fmla="*/ 68 h 82"/>
                <a:gd name="T68" fmla="*/ 175 w 293"/>
                <a:gd name="T69" fmla="*/ 73 h 82"/>
                <a:gd name="T70" fmla="*/ 178 w 293"/>
                <a:gd name="T71" fmla="*/ 77 h 82"/>
                <a:gd name="T72" fmla="*/ 184 w 293"/>
                <a:gd name="T73" fmla="*/ 82 h 82"/>
                <a:gd name="T74" fmla="*/ 189 w 293"/>
                <a:gd name="T75" fmla="*/ 82 h 82"/>
                <a:gd name="T76" fmla="*/ 195 w 293"/>
                <a:gd name="T77" fmla="*/ 82 h 82"/>
                <a:gd name="T78" fmla="*/ 200 w 293"/>
                <a:gd name="T79" fmla="*/ 82 h 82"/>
                <a:gd name="T80" fmla="*/ 209 w 293"/>
                <a:gd name="T81" fmla="*/ 82 h 82"/>
                <a:gd name="T82" fmla="*/ 214 w 293"/>
                <a:gd name="T83" fmla="*/ 77 h 82"/>
                <a:gd name="T84" fmla="*/ 217 w 293"/>
                <a:gd name="T85" fmla="*/ 73 h 82"/>
                <a:gd name="T86" fmla="*/ 220 w 293"/>
                <a:gd name="T87" fmla="*/ 68 h 82"/>
                <a:gd name="T88" fmla="*/ 220 w 293"/>
                <a:gd name="T89" fmla="*/ 73 h 82"/>
                <a:gd name="T90" fmla="*/ 222 w 293"/>
                <a:gd name="T91" fmla="*/ 77 h 82"/>
                <a:gd name="T92" fmla="*/ 229 w 293"/>
                <a:gd name="T93" fmla="*/ 82 h 82"/>
                <a:gd name="T94" fmla="*/ 234 w 293"/>
                <a:gd name="T95" fmla="*/ 82 h 82"/>
                <a:gd name="T96" fmla="*/ 239 w 293"/>
                <a:gd name="T97" fmla="*/ 82 h 82"/>
                <a:gd name="T98" fmla="*/ 246 w 293"/>
                <a:gd name="T99" fmla="*/ 82 h 82"/>
                <a:gd name="T100" fmla="*/ 251 w 293"/>
                <a:gd name="T101" fmla="*/ 82 h 82"/>
                <a:gd name="T102" fmla="*/ 256 w 293"/>
                <a:gd name="T103" fmla="*/ 77 h 82"/>
                <a:gd name="T104" fmla="*/ 262 w 293"/>
                <a:gd name="T105" fmla="*/ 73 h 82"/>
                <a:gd name="T106" fmla="*/ 265 w 293"/>
                <a:gd name="T107" fmla="*/ 68 h 82"/>
                <a:gd name="T108" fmla="*/ 265 w 293"/>
                <a:gd name="T109" fmla="*/ 73 h 82"/>
                <a:gd name="T110" fmla="*/ 265 w 293"/>
                <a:gd name="T111" fmla="*/ 68 h 8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93"/>
                <a:gd name="T169" fmla="*/ 0 h 82"/>
                <a:gd name="T170" fmla="*/ 293 w 293"/>
                <a:gd name="T171" fmla="*/ 82 h 82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93" h="82">
                  <a:moveTo>
                    <a:pt x="265" y="68"/>
                  </a:moveTo>
                  <a:lnTo>
                    <a:pt x="293" y="5"/>
                  </a:lnTo>
                  <a:lnTo>
                    <a:pt x="0" y="0"/>
                  </a:lnTo>
                  <a:lnTo>
                    <a:pt x="44" y="68"/>
                  </a:lnTo>
                  <a:lnTo>
                    <a:pt x="44" y="73"/>
                  </a:lnTo>
                  <a:lnTo>
                    <a:pt x="47" y="77"/>
                  </a:lnTo>
                  <a:lnTo>
                    <a:pt x="49" y="82"/>
                  </a:lnTo>
                  <a:lnTo>
                    <a:pt x="57" y="82"/>
                  </a:lnTo>
                  <a:lnTo>
                    <a:pt x="64" y="82"/>
                  </a:lnTo>
                  <a:lnTo>
                    <a:pt x="69" y="82"/>
                  </a:lnTo>
                  <a:lnTo>
                    <a:pt x="74" y="82"/>
                  </a:lnTo>
                  <a:lnTo>
                    <a:pt x="80" y="77"/>
                  </a:lnTo>
                  <a:lnTo>
                    <a:pt x="82" y="73"/>
                  </a:lnTo>
                  <a:lnTo>
                    <a:pt x="85" y="68"/>
                  </a:lnTo>
                  <a:lnTo>
                    <a:pt x="88" y="73"/>
                  </a:lnTo>
                  <a:lnTo>
                    <a:pt x="91" y="77"/>
                  </a:lnTo>
                  <a:lnTo>
                    <a:pt x="94" y="82"/>
                  </a:lnTo>
                  <a:lnTo>
                    <a:pt x="99" y="82"/>
                  </a:lnTo>
                  <a:lnTo>
                    <a:pt x="108" y="82"/>
                  </a:lnTo>
                  <a:lnTo>
                    <a:pt x="114" y="82"/>
                  </a:lnTo>
                  <a:lnTo>
                    <a:pt x="119" y="82"/>
                  </a:lnTo>
                  <a:lnTo>
                    <a:pt x="125" y="77"/>
                  </a:lnTo>
                  <a:lnTo>
                    <a:pt x="127" y="73"/>
                  </a:lnTo>
                  <a:lnTo>
                    <a:pt x="131" y="68"/>
                  </a:lnTo>
                  <a:lnTo>
                    <a:pt x="131" y="73"/>
                  </a:lnTo>
                  <a:lnTo>
                    <a:pt x="133" y="77"/>
                  </a:lnTo>
                  <a:lnTo>
                    <a:pt x="139" y="82"/>
                  </a:lnTo>
                  <a:lnTo>
                    <a:pt x="144" y="82"/>
                  </a:lnTo>
                  <a:lnTo>
                    <a:pt x="150" y="82"/>
                  </a:lnTo>
                  <a:lnTo>
                    <a:pt x="155" y="82"/>
                  </a:lnTo>
                  <a:lnTo>
                    <a:pt x="164" y="82"/>
                  </a:lnTo>
                  <a:lnTo>
                    <a:pt x="169" y="77"/>
                  </a:lnTo>
                  <a:lnTo>
                    <a:pt x="172" y="73"/>
                  </a:lnTo>
                  <a:lnTo>
                    <a:pt x="175" y="68"/>
                  </a:lnTo>
                  <a:lnTo>
                    <a:pt x="175" y="73"/>
                  </a:lnTo>
                  <a:lnTo>
                    <a:pt x="178" y="77"/>
                  </a:lnTo>
                  <a:lnTo>
                    <a:pt x="184" y="82"/>
                  </a:lnTo>
                  <a:lnTo>
                    <a:pt x="189" y="82"/>
                  </a:lnTo>
                  <a:lnTo>
                    <a:pt x="195" y="82"/>
                  </a:lnTo>
                  <a:lnTo>
                    <a:pt x="200" y="82"/>
                  </a:lnTo>
                  <a:lnTo>
                    <a:pt x="209" y="82"/>
                  </a:lnTo>
                  <a:lnTo>
                    <a:pt x="214" y="77"/>
                  </a:lnTo>
                  <a:lnTo>
                    <a:pt x="217" y="73"/>
                  </a:lnTo>
                  <a:lnTo>
                    <a:pt x="220" y="68"/>
                  </a:lnTo>
                  <a:lnTo>
                    <a:pt x="220" y="73"/>
                  </a:lnTo>
                  <a:lnTo>
                    <a:pt x="222" y="77"/>
                  </a:lnTo>
                  <a:lnTo>
                    <a:pt x="229" y="82"/>
                  </a:lnTo>
                  <a:lnTo>
                    <a:pt x="234" y="82"/>
                  </a:lnTo>
                  <a:lnTo>
                    <a:pt x="239" y="82"/>
                  </a:lnTo>
                  <a:lnTo>
                    <a:pt x="246" y="82"/>
                  </a:lnTo>
                  <a:lnTo>
                    <a:pt x="251" y="82"/>
                  </a:lnTo>
                  <a:lnTo>
                    <a:pt x="256" y="77"/>
                  </a:lnTo>
                  <a:lnTo>
                    <a:pt x="262" y="73"/>
                  </a:lnTo>
                  <a:lnTo>
                    <a:pt x="265" y="68"/>
                  </a:lnTo>
                  <a:lnTo>
                    <a:pt x="265" y="73"/>
                  </a:lnTo>
                  <a:lnTo>
                    <a:pt x="265" y="68"/>
                  </a:lnTo>
                  <a:close/>
                </a:path>
              </a:pathLst>
            </a:custGeom>
            <a:gradFill rotWithShape="0">
              <a:gsLst>
                <a:gs pos="0">
                  <a:srgbClr val="996633"/>
                </a:gs>
                <a:gs pos="100000">
                  <a:srgbClr val="4D0808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10" name="Freeform 74"/>
            <p:cNvSpPr>
              <a:spLocks/>
            </p:cNvSpPr>
            <p:nvPr/>
          </p:nvSpPr>
          <p:spPr bwMode="auto">
            <a:xfrm>
              <a:off x="2704" y="2705"/>
              <a:ext cx="113" cy="370"/>
            </a:xfrm>
            <a:custGeom>
              <a:avLst/>
              <a:gdLst>
                <a:gd name="T0" fmla="*/ 28 w 226"/>
                <a:gd name="T1" fmla="*/ 93 h 739"/>
                <a:gd name="T2" fmla="*/ 0 w 226"/>
                <a:gd name="T3" fmla="*/ 93 h 739"/>
                <a:gd name="T4" fmla="*/ 0 w 226"/>
                <a:gd name="T5" fmla="*/ 0 h 739"/>
                <a:gd name="T6" fmla="*/ 28 w 226"/>
                <a:gd name="T7" fmla="*/ 93 h 73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6"/>
                <a:gd name="T13" fmla="*/ 0 h 739"/>
                <a:gd name="T14" fmla="*/ 226 w 226"/>
                <a:gd name="T15" fmla="*/ 739 h 73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6" h="739">
                  <a:moveTo>
                    <a:pt x="226" y="739"/>
                  </a:moveTo>
                  <a:lnTo>
                    <a:pt x="0" y="739"/>
                  </a:lnTo>
                  <a:lnTo>
                    <a:pt x="0" y="0"/>
                  </a:lnTo>
                  <a:lnTo>
                    <a:pt x="226" y="739"/>
                  </a:lnTo>
                  <a:close/>
                </a:path>
              </a:pathLst>
            </a:custGeom>
            <a:solidFill>
              <a:srgbClr val="CCECFF"/>
            </a:solidFill>
            <a:ln w="9525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11" name="Freeform 75"/>
            <p:cNvSpPr>
              <a:spLocks/>
            </p:cNvSpPr>
            <p:nvPr/>
          </p:nvSpPr>
          <p:spPr bwMode="auto">
            <a:xfrm>
              <a:off x="2454" y="2647"/>
              <a:ext cx="231" cy="428"/>
            </a:xfrm>
            <a:custGeom>
              <a:avLst/>
              <a:gdLst>
                <a:gd name="T0" fmla="*/ 0 w 461"/>
                <a:gd name="T1" fmla="*/ 107 h 856"/>
                <a:gd name="T2" fmla="*/ 58 w 461"/>
                <a:gd name="T3" fmla="*/ 107 h 856"/>
                <a:gd name="T4" fmla="*/ 58 w 461"/>
                <a:gd name="T5" fmla="*/ 0 h 856"/>
                <a:gd name="T6" fmla="*/ 0 w 461"/>
                <a:gd name="T7" fmla="*/ 107 h 8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61"/>
                <a:gd name="T13" fmla="*/ 0 h 856"/>
                <a:gd name="T14" fmla="*/ 461 w 461"/>
                <a:gd name="T15" fmla="*/ 856 h 8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61" h="856">
                  <a:moveTo>
                    <a:pt x="0" y="856"/>
                  </a:moveTo>
                  <a:lnTo>
                    <a:pt x="461" y="856"/>
                  </a:lnTo>
                  <a:lnTo>
                    <a:pt x="461" y="0"/>
                  </a:lnTo>
                  <a:lnTo>
                    <a:pt x="0" y="856"/>
                  </a:lnTo>
                  <a:close/>
                </a:path>
              </a:pathLst>
            </a:custGeom>
            <a:solidFill>
              <a:srgbClr val="CCECFF"/>
            </a:solidFill>
            <a:ln w="9525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201" name="TextBox 200"/>
          <p:cNvSpPr txBox="1"/>
          <p:nvPr/>
        </p:nvSpPr>
        <p:spPr>
          <a:xfrm>
            <a:off x="1071538" y="0"/>
            <a:ext cx="7286676" cy="156966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uk-UA" dirty="0" smtClean="0">
                <a:latin typeface="Arial"/>
              </a:rPr>
              <a:t>   Експедиція в складі 90 осіб на трьох судах — </a:t>
            </a:r>
            <a:r>
              <a:rPr lang="uk-UA" dirty="0" smtClean="0">
                <a:solidFill>
                  <a:srgbClr val="00FFFF"/>
                </a:solidFill>
                <a:latin typeface="Arial"/>
              </a:rPr>
              <a:t>«</a:t>
            </a:r>
            <a:r>
              <a:rPr lang="uk-UA" dirty="0" err="1" smtClean="0">
                <a:solidFill>
                  <a:srgbClr val="00FFFF"/>
                </a:solidFill>
                <a:latin typeface="Arial"/>
              </a:rPr>
              <a:t>Санта-Марія</a:t>
            </a:r>
            <a:r>
              <a:rPr lang="uk-UA" dirty="0" smtClean="0">
                <a:solidFill>
                  <a:srgbClr val="00FFFF"/>
                </a:solidFill>
                <a:latin typeface="Arial"/>
              </a:rPr>
              <a:t>», «Пінта» </a:t>
            </a:r>
            <a:r>
              <a:rPr lang="uk-UA" dirty="0" smtClean="0">
                <a:latin typeface="Arial"/>
              </a:rPr>
              <a:t>і </a:t>
            </a:r>
            <a:r>
              <a:rPr lang="uk-UA" dirty="0" smtClean="0">
                <a:solidFill>
                  <a:srgbClr val="00FFFF"/>
                </a:solidFill>
                <a:latin typeface="Arial"/>
              </a:rPr>
              <a:t>«</a:t>
            </a:r>
            <a:r>
              <a:rPr lang="uk-UA" dirty="0" err="1" smtClean="0">
                <a:solidFill>
                  <a:srgbClr val="00FFFF"/>
                </a:solidFill>
                <a:latin typeface="Arial"/>
              </a:rPr>
              <a:t>Нінья</a:t>
            </a:r>
            <a:r>
              <a:rPr lang="uk-UA" dirty="0" smtClean="0">
                <a:solidFill>
                  <a:srgbClr val="00FFFF"/>
                </a:solidFill>
                <a:latin typeface="Arial"/>
              </a:rPr>
              <a:t>» </a:t>
            </a:r>
            <a:r>
              <a:rPr lang="uk-UA" dirty="0" smtClean="0">
                <a:latin typeface="Arial"/>
              </a:rPr>
              <a:t>— вийшла з </a:t>
            </a:r>
            <a:r>
              <a:rPr lang="uk-UA" dirty="0" err="1" smtClean="0">
                <a:latin typeface="Arial"/>
              </a:rPr>
              <a:t>Палоса</a:t>
            </a:r>
            <a:r>
              <a:rPr lang="uk-UA" dirty="0" smtClean="0">
                <a:latin typeface="Arial"/>
              </a:rPr>
              <a:t> 3 серпня 1492 р. Вона перетнула Атлантичний океан, відкривши </a:t>
            </a:r>
            <a:r>
              <a:rPr lang="uk-UA" dirty="0" err="1" smtClean="0">
                <a:latin typeface="Arial"/>
              </a:rPr>
              <a:t>Сарґассове</a:t>
            </a:r>
            <a:r>
              <a:rPr lang="uk-UA" dirty="0" smtClean="0">
                <a:latin typeface="Arial"/>
              </a:rPr>
              <a:t> море.</a:t>
            </a:r>
            <a:endParaRPr lang="ru-RU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75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OFTCO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OFTCO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0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0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9" dur="2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Свист+Звон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9" dur="1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0" dur="1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1" dur="1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1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38 0.0007 C -0.00104 -0.025 -0.00729 -0.05069 -0.00504 -0.07708 C -0.00261 -0.10324 0.00399 -0.13333 0.01996 -0.1574 C 0.03576 -0.18171 0.06163 -0.20115 0.09027 -0.22176 C 0.11892 -0.24236 0.1585 -0.26643 0.19166 -0.28078 C 0.22482 -0.29514 0.25382 -0.30139 0.28906 -0.30764 C 0.32413 -0.31389 0.36527 -0.3169 0.40295 -0.31828 C 0.44045 -0.31967 0.47899 -0.32083 0.51475 -0.31551 C 0.55017 -0.31018 0.58229 -0.29537 0.61614 -0.28611 C 0.65 -0.27662 0.68472 -0.27361 0.71753 -0.25926 C 0.75034 -0.2449 0.78802 -0.22129 0.81284 -0.20023 C 0.83767 -0.1794 0.85659 -0.15463 0.86666 -0.13333 C 0.87673 -0.1118 0.8743 -0.09305 0.87291 -0.07153 C 0.87152 -0.05023 0.86458 -0.02083 0.85833 -0.00463 C 0.85208 0.01158 0.84392 0.01829 0.83559 0.025 " pathEditMode="relative" rAng="0" ptsTypes="aaaaaaaaaaaaaaA">
                                      <p:cBhvr>
                                        <p:cTn id="61" dur="5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900" y="-149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Гонг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99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" grpId="0" animBg="1"/>
      <p:bldP spid="193" grpId="0" animBg="1"/>
      <p:bldP spid="194" grpId="0" animBg="1"/>
      <p:bldP spid="197" grpId="0" animBg="1"/>
      <p:bldP spid="197" grpId="1" animBg="1"/>
      <p:bldP spid="198" grpId="0" animBg="1"/>
      <p:bldP spid="188" grpId="0" animBg="1"/>
      <p:bldP spid="191" grpId="0" animBg="1"/>
      <p:bldP spid="202" grpId="0" autoUpdateAnimBg="0"/>
      <p:bldP spid="200" grpId="0" animBg="1"/>
      <p:bldP spid="203" grpId="0"/>
      <p:bldP spid="20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Презентації\для презентацій\Фонові пекйзажи\егшд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27" cy="6858000"/>
          </a:xfrm>
          <a:prstGeom prst="rect">
            <a:avLst/>
          </a:prstGeom>
          <a:noFill/>
        </p:spPr>
      </p:pic>
      <p:pic>
        <p:nvPicPr>
          <p:cNvPr id="136194" name="Picture 2" descr="D:\Презентації\для презентацій\Фонові пекйзажи\гшд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"/>
            <a:ext cx="9144002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5143512"/>
            <a:ext cx="9144000" cy="1384995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65125" indent="257175" algn="l"/>
            <a:r>
              <a:rPr lang="uk-UA" sz="2800" dirty="0" smtClean="0">
                <a:latin typeface="+mj-lt"/>
              </a:rPr>
              <a:t>Відкривши Кубу, Колумб вирішив, що це східна околиця Азії. Офіційною датою відкриття Америки вважається саме </a:t>
            </a:r>
            <a:r>
              <a:rPr lang="uk-UA" sz="2800" dirty="0" smtClean="0">
                <a:solidFill>
                  <a:srgbClr val="FF0000"/>
                </a:solidFill>
                <a:latin typeface="+mj-lt"/>
              </a:rPr>
              <a:t>12 жовтня 1492 року.</a:t>
            </a:r>
            <a:endParaRPr lang="uk-UA" sz="2800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6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Documents and Settings\User\Мои документы\Мои рисунки\Рисунок10дж0з.png"/>
          <p:cNvPicPr>
            <a:picLocks noChangeAspect="1" noChangeArrowheads="1"/>
          </p:cNvPicPr>
          <p:nvPr/>
        </p:nvPicPr>
        <p:blipFill>
          <a:blip r:embed="rId6"/>
          <a:srcRect r="2889"/>
          <a:stretch>
            <a:fillRect/>
          </a:stretch>
        </p:blipFill>
        <p:spPr bwMode="auto">
          <a:xfrm>
            <a:off x="0" y="-8146"/>
            <a:ext cx="4714876" cy="68661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3905" name="Picture 1" descr="D:\Презентації\Презентаиії географія\Рызне\Географи\016-Веспуччі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59657" y="2214554"/>
            <a:ext cx="3119815" cy="464344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786282" y="0"/>
            <a:ext cx="435771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</a:rPr>
              <a:t>Чому ж відкриті Колумбом землі одержали ім'я </a:t>
            </a:r>
            <a:r>
              <a:rPr lang="uk-UA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</a:rPr>
              <a:t>Амеріґо</a:t>
            </a:r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</a:rPr>
              <a:t> </a:t>
            </a:r>
            <a:r>
              <a:rPr lang="uk-UA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</a:rPr>
              <a:t>Веспуччі</a:t>
            </a:r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</a:rPr>
              <a:t>? </a:t>
            </a:r>
            <a:endParaRPr lang="uk-UA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4180344"/>
            <a:ext cx="5500694" cy="2677656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uk-UA" sz="2800" dirty="0" err="1" smtClean="0">
                <a:latin typeface="+mj-lt"/>
              </a:rPr>
              <a:t>Амеріґо</a:t>
            </a:r>
            <a:r>
              <a:rPr lang="uk-UA" sz="2800" dirty="0" smtClean="0">
                <a:latin typeface="+mj-lt"/>
              </a:rPr>
              <a:t> </a:t>
            </a:r>
            <a:r>
              <a:rPr lang="uk-UA" sz="2800" dirty="0" err="1" smtClean="0">
                <a:latin typeface="+mj-lt"/>
              </a:rPr>
              <a:t>Веспуччі</a:t>
            </a:r>
            <a:r>
              <a:rPr lang="uk-UA" sz="2800" dirty="0" smtClean="0">
                <a:latin typeface="+mj-lt"/>
              </a:rPr>
              <a:t>, </a:t>
            </a:r>
          </a:p>
          <a:p>
            <a:pPr algn="l"/>
            <a:r>
              <a:rPr lang="uk-UA" sz="2800" dirty="0" smtClean="0">
                <a:latin typeface="+mj-lt"/>
              </a:rPr>
              <a:t>дослідивши у 1501-1502 </a:t>
            </a:r>
            <a:r>
              <a:rPr lang="en-US" sz="2800" dirty="0" smtClean="0">
                <a:latin typeface="+mj-lt"/>
              </a:rPr>
              <a:t>pp</a:t>
            </a:r>
            <a:r>
              <a:rPr lang="ru-RU" sz="2800" dirty="0" smtClean="0">
                <a:latin typeface="+mj-lt"/>
              </a:rPr>
              <a:t>. </a:t>
            </a:r>
            <a:r>
              <a:rPr lang="uk-UA" sz="2800" dirty="0" smtClean="0">
                <a:latin typeface="+mj-lt"/>
              </a:rPr>
              <a:t>східний берег від 5° 25' до 25° пд. ш., довів, що ця земля — материк, і описав його природу, </a:t>
            </a:r>
          </a:p>
          <a:p>
            <a:pPr algn="l"/>
            <a:r>
              <a:rPr lang="uk-UA" sz="2800" dirty="0" smtClean="0">
                <a:latin typeface="+mj-lt"/>
              </a:rPr>
              <a:t>дав назву </a:t>
            </a:r>
            <a:r>
              <a:rPr lang="uk-UA" sz="2800" dirty="0" smtClean="0">
                <a:solidFill>
                  <a:srgbClr val="FF0000"/>
                </a:solidFill>
                <a:latin typeface="+mj-lt"/>
              </a:rPr>
              <a:t>Новий Світ</a:t>
            </a:r>
            <a:endParaRPr lang="uk-UA" sz="2800" dirty="0">
              <a:solidFill>
                <a:srgbClr val="FF0000"/>
              </a:solidFill>
              <a:latin typeface="+mj-lt"/>
            </a:endParaRPr>
          </a:p>
        </p:txBody>
      </p:sp>
      <p:cxnSp>
        <p:nvCxnSpPr>
          <p:cNvPr id="10" name="Прямая со стрелкой 9"/>
          <p:cNvCxnSpPr/>
          <p:nvPr/>
        </p:nvCxnSpPr>
        <p:spPr bwMode="auto">
          <a:xfrm flipV="1">
            <a:off x="4143372" y="1071546"/>
            <a:ext cx="571504" cy="42862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66"/>
            </a:solidFill>
            <a:prstDash val="solid"/>
            <a:round/>
            <a:headEnd type="arrow" w="med" len="med"/>
            <a:tailEnd type="none" w="med" len="med"/>
          </a:ln>
          <a:effectLst/>
        </p:spPr>
      </p:cxnSp>
      <p:cxnSp>
        <p:nvCxnSpPr>
          <p:cNvPr id="16" name="Прямая со стрелкой 15"/>
          <p:cNvCxnSpPr/>
          <p:nvPr/>
        </p:nvCxnSpPr>
        <p:spPr bwMode="auto">
          <a:xfrm>
            <a:off x="3428992" y="1142984"/>
            <a:ext cx="642942" cy="28575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66"/>
            </a:solidFill>
            <a:prstDash val="solid"/>
            <a:round/>
            <a:headEnd type="arrow" w="med" len="med"/>
            <a:tailEnd type="none" w="med" len="med"/>
          </a:ln>
          <a:effectLst/>
        </p:spPr>
      </p:cxnSp>
      <p:cxnSp>
        <p:nvCxnSpPr>
          <p:cNvPr id="19" name="Прямая со стрелкой 18"/>
          <p:cNvCxnSpPr/>
          <p:nvPr/>
        </p:nvCxnSpPr>
        <p:spPr bwMode="auto">
          <a:xfrm>
            <a:off x="2643174" y="785794"/>
            <a:ext cx="642942" cy="21431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66"/>
            </a:solidFill>
            <a:prstDash val="solid"/>
            <a:round/>
            <a:headEnd type="arrow" w="med" len="med"/>
            <a:tailEnd type="none" w="med" len="med"/>
          </a:ln>
          <a:effectLst/>
        </p:spPr>
      </p:cxnSp>
      <p:cxnSp>
        <p:nvCxnSpPr>
          <p:cNvPr id="21" name="Прямая со стрелкой 20"/>
          <p:cNvCxnSpPr/>
          <p:nvPr/>
        </p:nvCxnSpPr>
        <p:spPr bwMode="auto">
          <a:xfrm>
            <a:off x="2143108" y="357166"/>
            <a:ext cx="428628" cy="21431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66"/>
            </a:solidFill>
            <a:prstDash val="solid"/>
            <a:round/>
            <a:headEnd type="arrow" w="med" len="med"/>
            <a:tailEnd type="none" w="med" len="med"/>
          </a:ln>
          <a:effectLst/>
        </p:spPr>
      </p:cxnSp>
      <p:cxnSp>
        <p:nvCxnSpPr>
          <p:cNvPr id="25" name="Прямая со стрелкой 24"/>
          <p:cNvCxnSpPr/>
          <p:nvPr/>
        </p:nvCxnSpPr>
        <p:spPr bwMode="auto">
          <a:xfrm>
            <a:off x="1285852" y="0"/>
            <a:ext cx="714380" cy="42860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66"/>
            </a:solidFill>
            <a:prstDash val="solid"/>
            <a:round/>
            <a:headEnd type="arrow" w="med" len="med"/>
            <a:tailEnd type="none" w="med" len="med"/>
          </a:ln>
          <a:effectLst/>
        </p:spPr>
      </p:cxnSp>
      <p:grpSp>
        <p:nvGrpSpPr>
          <p:cNvPr id="12" name="Group 72"/>
          <p:cNvGrpSpPr>
            <a:grpSpLocks/>
          </p:cNvGrpSpPr>
          <p:nvPr/>
        </p:nvGrpSpPr>
        <p:grpSpPr bwMode="auto">
          <a:xfrm>
            <a:off x="3929058" y="285728"/>
            <a:ext cx="857252" cy="962028"/>
            <a:chOff x="2454" y="2647"/>
            <a:chExt cx="363" cy="521"/>
          </a:xfrm>
        </p:grpSpPr>
        <p:sp>
          <p:nvSpPr>
            <p:cNvPr id="13" name="Freeform 73"/>
            <p:cNvSpPr>
              <a:spLocks/>
            </p:cNvSpPr>
            <p:nvPr/>
          </p:nvSpPr>
          <p:spPr bwMode="auto">
            <a:xfrm>
              <a:off x="2504" y="3086"/>
              <a:ext cx="293" cy="82"/>
            </a:xfrm>
            <a:custGeom>
              <a:avLst/>
              <a:gdLst>
                <a:gd name="T0" fmla="*/ 265 w 293"/>
                <a:gd name="T1" fmla="*/ 68 h 82"/>
                <a:gd name="T2" fmla="*/ 293 w 293"/>
                <a:gd name="T3" fmla="*/ 5 h 82"/>
                <a:gd name="T4" fmla="*/ 0 w 293"/>
                <a:gd name="T5" fmla="*/ 0 h 82"/>
                <a:gd name="T6" fmla="*/ 44 w 293"/>
                <a:gd name="T7" fmla="*/ 68 h 82"/>
                <a:gd name="T8" fmla="*/ 44 w 293"/>
                <a:gd name="T9" fmla="*/ 73 h 82"/>
                <a:gd name="T10" fmla="*/ 47 w 293"/>
                <a:gd name="T11" fmla="*/ 77 h 82"/>
                <a:gd name="T12" fmla="*/ 49 w 293"/>
                <a:gd name="T13" fmla="*/ 82 h 82"/>
                <a:gd name="T14" fmla="*/ 57 w 293"/>
                <a:gd name="T15" fmla="*/ 82 h 82"/>
                <a:gd name="T16" fmla="*/ 64 w 293"/>
                <a:gd name="T17" fmla="*/ 82 h 82"/>
                <a:gd name="T18" fmla="*/ 69 w 293"/>
                <a:gd name="T19" fmla="*/ 82 h 82"/>
                <a:gd name="T20" fmla="*/ 74 w 293"/>
                <a:gd name="T21" fmla="*/ 82 h 82"/>
                <a:gd name="T22" fmla="*/ 80 w 293"/>
                <a:gd name="T23" fmla="*/ 77 h 82"/>
                <a:gd name="T24" fmla="*/ 82 w 293"/>
                <a:gd name="T25" fmla="*/ 73 h 82"/>
                <a:gd name="T26" fmla="*/ 85 w 293"/>
                <a:gd name="T27" fmla="*/ 68 h 82"/>
                <a:gd name="T28" fmla="*/ 88 w 293"/>
                <a:gd name="T29" fmla="*/ 73 h 82"/>
                <a:gd name="T30" fmla="*/ 91 w 293"/>
                <a:gd name="T31" fmla="*/ 77 h 82"/>
                <a:gd name="T32" fmla="*/ 94 w 293"/>
                <a:gd name="T33" fmla="*/ 82 h 82"/>
                <a:gd name="T34" fmla="*/ 99 w 293"/>
                <a:gd name="T35" fmla="*/ 82 h 82"/>
                <a:gd name="T36" fmla="*/ 108 w 293"/>
                <a:gd name="T37" fmla="*/ 82 h 82"/>
                <a:gd name="T38" fmla="*/ 114 w 293"/>
                <a:gd name="T39" fmla="*/ 82 h 82"/>
                <a:gd name="T40" fmla="*/ 119 w 293"/>
                <a:gd name="T41" fmla="*/ 82 h 82"/>
                <a:gd name="T42" fmla="*/ 125 w 293"/>
                <a:gd name="T43" fmla="*/ 77 h 82"/>
                <a:gd name="T44" fmla="*/ 127 w 293"/>
                <a:gd name="T45" fmla="*/ 73 h 82"/>
                <a:gd name="T46" fmla="*/ 131 w 293"/>
                <a:gd name="T47" fmla="*/ 68 h 82"/>
                <a:gd name="T48" fmla="*/ 131 w 293"/>
                <a:gd name="T49" fmla="*/ 73 h 82"/>
                <a:gd name="T50" fmla="*/ 133 w 293"/>
                <a:gd name="T51" fmla="*/ 77 h 82"/>
                <a:gd name="T52" fmla="*/ 139 w 293"/>
                <a:gd name="T53" fmla="*/ 82 h 82"/>
                <a:gd name="T54" fmla="*/ 144 w 293"/>
                <a:gd name="T55" fmla="*/ 82 h 82"/>
                <a:gd name="T56" fmla="*/ 150 w 293"/>
                <a:gd name="T57" fmla="*/ 82 h 82"/>
                <a:gd name="T58" fmla="*/ 155 w 293"/>
                <a:gd name="T59" fmla="*/ 82 h 82"/>
                <a:gd name="T60" fmla="*/ 164 w 293"/>
                <a:gd name="T61" fmla="*/ 82 h 82"/>
                <a:gd name="T62" fmla="*/ 169 w 293"/>
                <a:gd name="T63" fmla="*/ 77 h 82"/>
                <a:gd name="T64" fmla="*/ 172 w 293"/>
                <a:gd name="T65" fmla="*/ 73 h 82"/>
                <a:gd name="T66" fmla="*/ 175 w 293"/>
                <a:gd name="T67" fmla="*/ 68 h 82"/>
                <a:gd name="T68" fmla="*/ 175 w 293"/>
                <a:gd name="T69" fmla="*/ 73 h 82"/>
                <a:gd name="T70" fmla="*/ 178 w 293"/>
                <a:gd name="T71" fmla="*/ 77 h 82"/>
                <a:gd name="T72" fmla="*/ 184 w 293"/>
                <a:gd name="T73" fmla="*/ 82 h 82"/>
                <a:gd name="T74" fmla="*/ 189 w 293"/>
                <a:gd name="T75" fmla="*/ 82 h 82"/>
                <a:gd name="T76" fmla="*/ 195 w 293"/>
                <a:gd name="T77" fmla="*/ 82 h 82"/>
                <a:gd name="T78" fmla="*/ 200 w 293"/>
                <a:gd name="T79" fmla="*/ 82 h 82"/>
                <a:gd name="T80" fmla="*/ 209 w 293"/>
                <a:gd name="T81" fmla="*/ 82 h 82"/>
                <a:gd name="T82" fmla="*/ 214 w 293"/>
                <a:gd name="T83" fmla="*/ 77 h 82"/>
                <a:gd name="T84" fmla="*/ 217 w 293"/>
                <a:gd name="T85" fmla="*/ 73 h 82"/>
                <a:gd name="T86" fmla="*/ 220 w 293"/>
                <a:gd name="T87" fmla="*/ 68 h 82"/>
                <a:gd name="T88" fmla="*/ 220 w 293"/>
                <a:gd name="T89" fmla="*/ 73 h 82"/>
                <a:gd name="T90" fmla="*/ 222 w 293"/>
                <a:gd name="T91" fmla="*/ 77 h 82"/>
                <a:gd name="T92" fmla="*/ 229 w 293"/>
                <a:gd name="T93" fmla="*/ 82 h 82"/>
                <a:gd name="T94" fmla="*/ 234 w 293"/>
                <a:gd name="T95" fmla="*/ 82 h 82"/>
                <a:gd name="T96" fmla="*/ 239 w 293"/>
                <a:gd name="T97" fmla="*/ 82 h 82"/>
                <a:gd name="T98" fmla="*/ 246 w 293"/>
                <a:gd name="T99" fmla="*/ 82 h 82"/>
                <a:gd name="T100" fmla="*/ 251 w 293"/>
                <a:gd name="T101" fmla="*/ 82 h 82"/>
                <a:gd name="T102" fmla="*/ 256 w 293"/>
                <a:gd name="T103" fmla="*/ 77 h 82"/>
                <a:gd name="T104" fmla="*/ 262 w 293"/>
                <a:gd name="T105" fmla="*/ 73 h 82"/>
                <a:gd name="T106" fmla="*/ 265 w 293"/>
                <a:gd name="T107" fmla="*/ 68 h 82"/>
                <a:gd name="T108" fmla="*/ 265 w 293"/>
                <a:gd name="T109" fmla="*/ 73 h 82"/>
                <a:gd name="T110" fmla="*/ 265 w 293"/>
                <a:gd name="T111" fmla="*/ 68 h 8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93"/>
                <a:gd name="T169" fmla="*/ 0 h 82"/>
                <a:gd name="T170" fmla="*/ 293 w 293"/>
                <a:gd name="T171" fmla="*/ 82 h 82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93" h="82">
                  <a:moveTo>
                    <a:pt x="265" y="68"/>
                  </a:moveTo>
                  <a:lnTo>
                    <a:pt x="293" y="5"/>
                  </a:lnTo>
                  <a:lnTo>
                    <a:pt x="0" y="0"/>
                  </a:lnTo>
                  <a:lnTo>
                    <a:pt x="44" y="68"/>
                  </a:lnTo>
                  <a:lnTo>
                    <a:pt x="44" y="73"/>
                  </a:lnTo>
                  <a:lnTo>
                    <a:pt x="47" y="77"/>
                  </a:lnTo>
                  <a:lnTo>
                    <a:pt x="49" y="82"/>
                  </a:lnTo>
                  <a:lnTo>
                    <a:pt x="57" y="82"/>
                  </a:lnTo>
                  <a:lnTo>
                    <a:pt x="64" y="82"/>
                  </a:lnTo>
                  <a:lnTo>
                    <a:pt x="69" y="82"/>
                  </a:lnTo>
                  <a:lnTo>
                    <a:pt x="74" y="82"/>
                  </a:lnTo>
                  <a:lnTo>
                    <a:pt x="80" y="77"/>
                  </a:lnTo>
                  <a:lnTo>
                    <a:pt x="82" y="73"/>
                  </a:lnTo>
                  <a:lnTo>
                    <a:pt x="85" y="68"/>
                  </a:lnTo>
                  <a:lnTo>
                    <a:pt x="88" y="73"/>
                  </a:lnTo>
                  <a:lnTo>
                    <a:pt x="91" y="77"/>
                  </a:lnTo>
                  <a:lnTo>
                    <a:pt x="94" y="82"/>
                  </a:lnTo>
                  <a:lnTo>
                    <a:pt x="99" y="82"/>
                  </a:lnTo>
                  <a:lnTo>
                    <a:pt x="108" y="82"/>
                  </a:lnTo>
                  <a:lnTo>
                    <a:pt x="114" y="82"/>
                  </a:lnTo>
                  <a:lnTo>
                    <a:pt x="119" y="82"/>
                  </a:lnTo>
                  <a:lnTo>
                    <a:pt x="125" y="77"/>
                  </a:lnTo>
                  <a:lnTo>
                    <a:pt x="127" y="73"/>
                  </a:lnTo>
                  <a:lnTo>
                    <a:pt x="131" y="68"/>
                  </a:lnTo>
                  <a:lnTo>
                    <a:pt x="131" y="73"/>
                  </a:lnTo>
                  <a:lnTo>
                    <a:pt x="133" y="77"/>
                  </a:lnTo>
                  <a:lnTo>
                    <a:pt x="139" y="82"/>
                  </a:lnTo>
                  <a:lnTo>
                    <a:pt x="144" y="82"/>
                  </a:lnTo>
                  <a:lnTo>
                    <a:pt x="150" y="82"/>
                  </a:lnTo>
                  <a:lnTo>
                    <a:pt x="155" y="82"/>
                  </a:lnTo>
                  <a:lnTo>
                    <a:pt x="164" y="82"/>
                  </a:lnTo>
                  <a:lnTo>
                    <a:pt x="169" y="77"/>
                  </a:lnTo>
                  <a:lnTo>
                    <a:pt x="172" y="73"/>
                  </a:lnTo>
                  <a:lnTo>
                    <a:pt x="175" y="68"/>
                  </a:lnTo>
                  <a:lnTo>
                    <a:pt x="175" y="73"/>
                  </a:lnTo>
                  <a:lnTo>
                    <a:pt x="178" y="77"/>
                  </a:lnTo>
                  <a:lnTo>
                    <a:pt x="184" y="82"/>
                  </a:lnTo>
                  <a:lnTo>
                    <a:pt x="189" y="82"/>
                  </a:lnTo>
                  <a:lnTo>
                    <a:pt x="195" y="82"/>
                  </a:lnTo>
                  <a:lnTo>
                    <a:pt x="200" y="82"/>
                  </a:lnTo>
                  <a:lnTo>
                    <a:pt x="209" y="82"/>
                  </a:lnTo>
                  <a:lnTo>
                    <a:pt x="214" y="77"/>
                  </a:lnTo>
                  <a:lnTo>
                    <a:pt x="217" y="73"/>
                  </a:lnTo>
                  <a:lnTo>
                    <a:pt x="220" y="68"/>
                  </a:lnTo>
                  <a:lnTo>
                    <a:pt x="220" y="73"/>
                  </a:lnTo>
                  <a:lnTo>
                    <a:pt x="222" y="77"/>
                  </a:lnTo>
                  <a:lnTo>
                    <a:pt x="229" y="82"/>
                  </a:lnTo>
                  <a:lnTo>
                    <a:pt x="234" y="82"/>
                  </a:lnTo>
                  <a:lnTo>
                    <a:pt x="239" y="82"/>
                  </a:lnTo>
                  <a:lnTo>
                    <a:pt x="246" y="82"/>
                  </a:lnTo>
                  <a:lnTo>
                    <a:pt x="251" y="82"/>
                  </a:lnTo>
                  <a:lnTo>
                    <a:pt x="256" y="77"/>
                  </a:lnTo>
                  <a:lnTo>
                    <a:pt x="262" y="73"/>
                  </a:lnTo>
                  <a:lnTo>
                    <a:pt x="265" y="68"/>
                  </a:lnTo>
                  <a:lnTo>
                    <a:pt x="265" y="73"/>
                  </a:lnTo>
                  <a:lnTo>
                    <a:pt x="265" y="68"/>
                  </a:lnTo>
                  <a:close/>
                </a:path>
              </a:pathLst>
            </a:custGeom>
            <a:gradFill rotWithShape="0">
              <a:gsLst>
                <a:gs pos="0">
                  <a:srgbClr val="996633"/>
                </a:gs>
                <a:gs pos="100000">
                  <a:srgbClr val="4D0808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4" name="Freeform 74"/>
            <p:cNvSpPr>
              <a:spLocks/>
            </p:cNvSpPr>
            <p:nvPr/>
          </p:nvSpPr>
          <p:spPr bwMode="auto">
            <a:xfrm>
              <a:off x="2704" y="2705"/>
              <a:ext cx="113" cy="370"/>
            </a:xfrm>
            <a:custGeom>
              <a:avLst/>
              <a:gdLst>
                <a:gd name="T0" fmla="*/ 28 w 226"/>
                <a:gd name="T1" fmla="*/ 93 h 739"/>
                <a:gd name="T2" fmla="*/ 0 w 226"/>
                <a:gd name="T3" fmla="*/ 93 h 739"/>
                <a:gd name="T4" fmla="*/ 0 w 226"/>
                <a:gd name="T5" fmla="*/ 0 h 739"/>
                <a:gd name="T6" fmla="*/ 28 w 226"/>
                <a:gd name="T7" fmla="*/ 93 h 73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6"/>
                <a:gd name="T13" fmla="*/ 0 h 739"/>
                <a:gd name="T14" fmla="*/ 226 w 226"/>
                <a:gd name="T15" fmla="*/ 739 h 73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6" h="739">
                  <a:moveTo>
                    <a:pt x="226" y="739"/>
                  </a:moveTo>
                  <a:lnTo>
                    <a:pt x="0" y="739"/>
                  </a:lnTo>
                  <a:lnTo>
                    <a:pt x="0" y="0"/>
                  </a:lnTo>
                  <a:lnTo>
                    <a:pt x="226" y="739"/>
                  </a:lnTo>
                  <a:close/>
                </a:path>
              </a:pathLst>
            </a:custGeom>
            <a:solidFill>
              <a:srgbClr val="CCECFF"/>
            </a:solidFill>
            <a:ln w="9525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5" name="Freeform 75"/>
            <p:cNvSpPr>
              <a:spLocks/>
            </p:cNvSpPr>
            <p:nvPr/>
          </p:nvSpPr>
          <p:spPr bwMode="auto">
            <a:xfrm>
              <a:off x="2454" y="2647"/>
              <a:ext cx="231" cy="428"/>
            </a:xfrm>
            <a:custGeom>
              <a:avLst/>
              <a:gdLst>
                <a:gd name="T0" fmla="*/ 0 w 461"/>
                <a:gd name="T1" fmla="*/ 107 h 856"/>
                <a:gd name="T2" fmla="*/ 58 w 461"/>
                <a:gd name="T3" fmla="*/ 107 h 856"/>
                <a:gd name="T4" fmla="*/ 58 w 461"/>
                <a:gd name="T5" fmla="*/ 0 h 856"/>
                <a:gd name="T6" fmla="*/ 0 w 461"/>
                <a:gd name="T7" fmla="*/ 107 h 8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61"/>
                <a:gd name="T13" fmla="*/ 0 h 856"/>
                <a:gd name="T14" fmla="*/ 461 w 461"/>
                <a:gd name="T15" fmla="*/ 856 h 8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61" h="856">
                  <a:moveTo>
                    <a:pt x="0" y="856"/>
                  </a:moveTo>
                  <a:lnTo>
                    <a:pt x="461" y="856"/>
                  </a:lnTo>
                  <a:lnTo>
                    <a:pt x="461" y="0"/>
                  </a:lnTo>
                  <a:lnTo>
                    <a:pt x="0" y="856"/>
                  </a:lnTo>
                  <a:close/>
                </a:path>
              </a:pathLst>
            </a:custGeom>
            <a:solidFill>
              <a:srgbClr val="CCECFF"/>
            </a:solidFill>
            <a:ln w="9525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Арф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123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Свист+Звон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0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1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2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6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7037E-6 C -0.02639 0.0125 -0.05295 0.02754 -0.07222 0.02592 C -0.09184 0.02476 -0.09878 0.01041 -0.11632 -0.00556 C -0.13455 -0.02037 -0.16094 -0.05209 -0.17916 -0.0669 C -0.19653 -0.08102 -0.20712 -0.07755 -0.225 -0.09283 C -0.24323 -0.10672 -0.26805 -0.13843 -0.28715 -0.15301 C -0.30607 -0.16806 -0.3243 -0.17755 -0.33889 -0.18449 C -0.35347 -0.19098 -0.36007 -0.17547 -0.375 -0.19445 C -0.3901 -0.21227 -0.42048 -0.27848 -0.42916 -0.29537 " pathEditMode="relative" rAng="0" ptsTypes="aaaaaaaaA">
                                      <p:cBhvr>
                                        <p:cTn id="71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500" y="-13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Презентації\для презентацій\Фонові Картинки\карта-876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142843" y="-546"/>
            <a:ext cx="4609444" cy="7572949"/>
            <a:chOff x="3313" y="1290"/>
            <a:chExt cx="1941" cy="2820"/>
          </a:xfrm>
        </p:grpSpPr>
        <p:sp>
          <p:nvSpPr>
            <p:cNvPr id="137" name="Freeform 137"/>
            <p:cNvSpPr>
              <a:spLocks/>
            </p:cNvSpPr>
            <p:nvPr/>
          </p:nvSpPr>
          <p:spPr bwMode="gray">
            <a:xfrm>
              <a:off x="4551" y="3258"/>
              <a:ext cx="176" cy="204"/>
            </a:xfrm>
            <a:custGeom>
              <a:avLst/>
              <a:gdLst>
                <a:gd name="T0" fmla="*/ 2 w 176"/>
                <a:gd name="T1" fmla="*/ 94 h 204"/>
                <a:gd name="T2" fmla="*/ 8 w 176"/>
                <a:gd name="T3" fmla="*/ 90 h 204"/>
                <a:gd name="T4" fmla="*/ 22 w 176"/>
                <a:gd name="T5" fmla="*/ 84 h 204"/>
                <a:gd name="T6" fmla="*/ 28 w 176"/>
                <a:gd name="T7" fmla="*/ 80 h 204"/>
                <a:gd name="T8" fmla="*/ 26 w 176"/>
                <a:gd name="T9" fmla="*/ 70 h 204"/>
                <a:gd name="T10" fmla="*/ 24 w 176"/>
                <a:gd name="T11" fmla="*/ 66 h 204"/>
                <a:gd name="T12" fmla="*/ 24 w 176"/>
                <a:gd name="T13" fmla="*/ 52 h 204"/>
                <a:gd name="T14" fmla="*/ 28 w 176"/>
                <a:gd name="T15" fmla="*/ 44 h 204"/>
                <a:gd name="T16" fmla="*/ 26 w 176"/>
                <a:gd name="T17" fmla="*/ 36 h 204"/>
                <a:gd name="T18" fmla="*/ 34 w 176"/>
                <a:gd name="T19" fmla="*/ 18 h 204"/>
                <a:gd name="T20" fmla="*/ 42 w 176"/>
                <a:gd name="T21" fmla="*/ 16 h 204"/>
                <a:gd name="T22" fmla="*/ 48 w 176"/>
                <a:gd name="T23" fmla="*/ 8 h 204"/>
                <a:gd name="T24" fmla="*/ 58 w 176"/>
                <a:gd name="T25" fmla="*/ 4 h 204"/>
                <a:gd name="T26" fmla="*/ 64 w 176"/>
                <a:gd name="T27" fmla="*/ 6 h 204"/>
                <a:gd name="T28" fmla="*/ 68 w 176"/>
                <a:gd name="T29" fmla="*/ 0 h 204"/>
                <a:gd name="T30" fmla="*/ 74 w 176"/>
                <a:gd name="T31" fmla="*/ 2 h 204"/>
                <a:gd name="T32" fmla="*/ 72 w 176"/>
                <a:gd name="T33" fmla="*/ 20 h 204"/>
                <a:gd name="T34" fmla="*/ 98 w 176"/>
                <a:gd name="T35" fmla="*/ 46 h 204"/>
                <a:gd name="T36" fmla="*/ 110 w 176"/>
                <a:gd name="T37" fmla="*/ 48 h 204"/>
                <a:gd name="T38" fmla="*/ 118 w 176"/>
                <a:gd name="T39" fmla="*/ 60 h 204"/>
                <a:gd name="T40" fmla="*/ 128 w 176"/>
                <a:gd name="T41" fmla="*/ 66 h 204"/>
                <a:gd name="T42" fmla="*/ 140 w 176"/>
                <a:gd name="T43" fmla="*/ 78 h 204"/>
                <a:gd name="T44" fmla="*/ 166 w 176"/>
                <a:gd name="T45" fmla="*/ 90 h 204"/>
                <a:gd name="T46" fmla="*/ 166 w 176"/>
                <a:gd name="T47" fmla="*/ 98 h 204"/>
                <a:gd name="T48" fmla="*/ 168 w 176"/>
                <a:gd name="T49" fmla="*/ 104 h 204"/>
                <a:gd name="T50" fmla="*/ 174 w 176"/>
                <a:gd name="T51" fmla="*/ 108 h 204"/>
                <a:gd name="T52" fmla="*/ 176 w 176"/>
                <a:gd name="T53" fmla="*/ 120 h 204"/>
                <a:gd name="T54" fmla="*/ 174 w 176"/>
                <a:gd name="T55" fmla="*/ 156 h 204"/>
                <a:gd name="T56" fmla="*/ 162 w 176"/>
                <a:gd name="T57" fmla="*/ 152 h 204"/>
                <a:gd name="T58" fmla="*/ 132 w 176"/>
                <a:gd name="T59" fmla="*/ 150 h 204"/>
                <a:gd name="T60" fmla="*/ 112 w 176"/>
                <a:gd name="T61" fmla="*/ 180 h 204"/>
                <a:gd name="T62" fmla="*/ 106 w 176"/>
                <a:gd name="T63" fmla="*/ 190 h 204"/>
                <a:gd name="T64" fmla="*/ 98 w 176"/>
                <a:gd name="T65" fmla="*/ 186 h 204"/>
                <a:gd name="T66" fmla="*/ 84 w 176"/>
                <a:gd name="T67" fmla="*/ 200 h 204"/>
                <a:gd name="T68" fmla="*/ 82 w 176"/>
                <a:gd name="T69" fmla="*/ 194 h 204"/>
                <a:gd name="T70" fmla="*/ 76 w 176"/>
                <a:gd name="T71" fmla="*/ 188 h 204"/>
                <a:gd name="T72" fmla="*/ 56 w 176"/>
                <a:gd name="T73" fmla="*/ 188 h 204"/>
                <a:gd name="T74" fmla="*/ 50 w 176"/>
                <a:gd name="T75" fmla="*/ 198 h 204"/>
                <a:gd name="T76" fmla="*/ 46 w 176"/>
                <a:gd name="T77" fmla="*/ 202 h 204"/>
                <a:gd name="T78" fmla="*/ 40 w 176"/>
                <a:gd name="T79" fmla="*/ 204 h 204"/>
                <a:gd name="T80" fmla="*/ 30 w 176"/>
                <a:gd name="T81" fmla="*/ 160 h 204"/>
                <a:gd name="T82" fmla="*/ 30 w 176"/>
                <a:gd name="T83" fmla="*/ 150 h 204"/>
                <a:gd name="T84" fmla="*/ 24 w 176"/>
                <a:gd name="T85" fmla="*/ 138 h 204"/>
                <a:gd name="T86" fmla="*/ 10 w 176"/>
                <a:gd name="T87" fmla="*/ 118 h 204"/>
                <a:gd name="T88" fmla="*/ 2 w 176"/>
                <a:gd name="T89" fmla="*/ 102 h 20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76"/>
                <a:gd name="T136" fmla="*/ 0 h 204"/>
                <a:gd name="T137" fmla="*/ 176 w 176"/>
                <a:gd name="T138" fmla="*/ 204 h 204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76" h="204">
                  <a:moveTo>
                    <a:pt x="0" y="96"/>
                  </a:moveTo>
                  <a:lnTo>
                    <a:pt x="2" y="94"/>
                  </a:lnTo>
                  <a:lnTo>
                    <a:pt x="4" y="94"/>
                  </a:lnTo>
                  <a:lnTo>
                    <a:pt x="6" y="92"/>
                  </a:lnTo>
                  <a:lnTo>
                    <a:pt x="8" y="90"/>
                  </a:lnTo>
                  <a:lnTo>
                    <a:pt x="12" y="88"/>
                  </a:lnTo>
                  <a:lnTo>
                    <a:pt x="18" y="86"/>
                  </a:lnTo>
                  <a:lnTo>
                    <a:pt x="22" y="84"/>
                  </a:lnTo>
                  <a:lnTo>
                    <a:pt x="24" y="84"/>
                  </a:lnTo>
                  <a:lnTo>
                    <a:pt x="26" y="82"/>
                  </a:lnTo>
                  <a:lnTo>
                    <a:pt x="28" y="80"/>
                  </a:lnTo>
                  <a:lnTo>
                    <a:pt x="28" y="76"/>
                  </a:lnTo>
                  <a:lnTo>
                    <a:pt x="28" y="74"/>
                  </a:lnTo>
                  <a:lnTo>
                    <a:pt x="26" y="70"/>
                  </a:lnTo>
                  <a:lnTo>
                    <a:pt x="26" y="68"/>
                  </a:lnTo>
                  <a:lnTo>
                    <a:pt x="24" y="68"/>
                  </a:lnTo>
                  <a:lnTo>
                    <a:pt x="24" y="66"/>
                  </a:lnTo>
                  <a:lnTo>
                    <a:pt x="24" y="62"/>
                  </a:lnTo>
                  <a:lnTo>
                    <a:pt x="24" y="56"/>
                  </a:lnTo>
                  <a:lnTo>
                    <a:pt x="24" y="52"/>
                  </a:lnTo>
                  <a:lnTo>
                    <a:pt x="26" y="48"/>
                  </a:lnTo>
                  <a:lnTo>
                    <a:pt x="26" y="46"/>
                  </a:lnTo>
                  <a:lnTo>
                    <a:pt x="28" y="44"/>
                  </a:lnTo>
                  <a:lnTo>
                    <a:pt x="28" y="40"/>
                  </a:lnTo>
                  <a:lnTo>
                    <a:pt x="26" y="38"/>
                  </a:lnTo>
                  <a:lnTo>
                    <a:pt x="26" y="36"/>
                  </a:lnTo>
                  <a:lnTo>
                    <a:pt x="16" y="20"/>
                  </a:lnTo>
                  <a:lnTo>
                    <a:pt x="34" y="18"/>
                  </a:lnTo>
                  <a:lnTo>
                    <a:pt x="36" y="18"/>
                  </a:lnTo>
                  <a:lnTo>
                    <a:pt x="38" y="18"/>
                  </a:lnTo>
                  <a:lnTo>
                    <a:pt x="42" y="16"/>
                  </a:lnTo>
                  <a:lnTo>
                    <a:pt x="44" y="12"/>
                  </a:lnTo>
                  <a:lnTo>
                    <a:pt x="46" y="10"/>
                  </a:lnTo>
                  <a:lnTo>
                    <a:pt x="48" y="8"/>
                  </a:lnTo>
                  <a:lnTo>
                    <a:pt x="52" y="6"/>
                  </a:lnTo>
                  <a:lnTo>
                    <a:pt x="54" y="4"/>
                  </a:lnTo>
                  <a:lnTo>
                    <a:pt x="58" y="4"/>
                  </a:lnTo>
                  <a:lnTo>
                    <a:pt x="60" y="6"/>
                  </a:lnTo>
                  <a:lnTo>
                    <a:pt x="62" y="6"/>
                  </a:lnTo>
                  <a:lnTo>
                    <a:pt x="64" y="6"/>
                  </a:lnTo>
                  <a:lnTo>
                    <a:pt x="66" y="4"/>
                  </a:lnTo>
                  <a:lnTo>
                    <a:pt x="66" y="2"/>
                  </a:lnTo>
                  <a:lnTo>
                    <a:pt x="68" y="0"/>
                  </a:lnTo>
                  <a:lnTo>
                    <a:pt x="70" y="0"/>
                  </a:lnTo>
                  <a:lnTo>
                    <a:pt x="72" y="0"/>
                  </a:lnTo>
                  <a:lnTo>
                    <a:pt x="74" y="2"/>
                  </a:lnTo>
                  <a:lnTo>
                    <a:pt x="74" y="6"/>
                  </a:lnTo>
                  <a:lnTo>
                    <a:pt x="72" y="10"/>
                  </a:lnTo>
                  <a:lnTo>
                    <a:pt x="72" y="20"/>
                  </a:lnTo>
                  <a:lnTo>
                    <a:pt x="76" y="32"/>
                  </a:lnTo>
                  <a:lnTo>
                    <a:pt x="86" y="42"/>
                  </a:lnTo>
                  <a:lnTo>
                    <a:pt x="98" y="46"/>
                  </a:lnTo>
                  <a:lnTo>
                    <a:pt x="108" y="44"/>
                  </a:lnTo>
                  <a:lnTo>
                    <a:pt x="108" y="46"/>
                  </a:lnTo>
                  <a:lnTo>
                    <a:pt x="110" y="48"/>
                  </a:lnTo>
                  <a:lnTo>
                    <a:pt x="112" y="52"/>
                  </a:lnTo>
                  <a:lnTo>
                    <a:pt x="114" y="56"/>
                  </a:lnTo>
                  <a:lnTo>
                    <a:pt x="118" y="60"/>
                  </a:lnTo>
                  <a:lnTo>
                    <a:pt x="124" y="62"/>
                  </a:lnTo>
                  <a:lnTo>
                    <a:pt x="128" y="66"/>
                  </a:lnTo>
                  <a:lnTo>
                    <a:pt x="132" y="68"/>
                  </a:lnTo>
                  <a:lnTo>
                    <a:pt x="136" y="72"/>
                  </a:lnTo>
                  <a:lnTo>
                    <a:pt x="140" y="78"/>
                  </a:lnTo>
                  <a:lnTo>
                    <a:pt x="142" y="82"/>
                  </a:lnTo>
                  <a:lnTo>
                    <a:pt x="144" y="88"/>
                  </a:lnTo>
                  <a:lnTo>
                    <a:pt x="166" y="90"/>
                  </a:lnTo>
                  <a:lnTo>
                    <a:pt x="166" y="92"/>
                  </a:lnTo>
                  <a:lnTo>
                    <a:pt x="166" y="94"/>
                  </a:lnTo>
                  <a:lnTo>
                    <a:pt x="166" y="98"/>
                  </a:lnTo>
                  <a:lnTo>
                    <a:pt x="166" y="102"/>
                  </a:lnTo>
                  <a:lnTo>
                    <a:pt x="168" y="104"/>
                  </a:lnTo>
                  <a:lnTo>
                    <a:pt x="170" y="106"/>
                  </a:lnTo>
                  <a:lnTo>
                    <a:pt x="172" y="106"/>
                  </a:lnTo>
                  <a:lnTo>
                    <a:pt x="174" y="108"/>
                  </a:lnTo>
                  <a:lnTo>
                    <a:pt x="176" y="112"/>
                  </a:lnTo>
                  <a:lnTo>
                    <a:pt x="176" y="116"/>
                  </a:lnTo>
                  <a:lnTo>
                    <a:pt x="176" y="120"/>
                  </a:lnTo>
                  <a:lnTo>
                    <a:pt x="176" y="132"/>
                  </a:lnTo>
                  <a:lnTo>
                    <a:pt x="176" y="144"/>
                  </a:lnTo>
                  <a:lnTo>
                    <a:pt x="174" y="156"/>
                  </a:lnTo>
                  <a:lnTo>
                    <a:pt x="172" y="162"/>
                  </a:lnTo>
                  <a:lnTo>
                    <a:pt x="170" y="160"/>
                  </a:lnTo>
                  <a:lnTo>
                    <a:pt x="162" y="152"/>
                  </a:lnTo>
                  <a:lnTo>
                    <a:pt x="150" y="148"/>
                  </a:lnTo>
                  <a:lnTo>
                    <a:pt x="136" y="148"/>
                  </a:lnTo>
                  <a:lnTo>
                    <a:pt x="132" y="150"/>
                  </a:lnTo>
                  <a:lnTo>
                    <a:pt x="126" y="158"/>
                  </a:lnTo>
                  <a:lnTo>
                    <a:pt x="116" y="168"/>
                  </a:lnTo>
                  <a:lnTo>
                    <a:pt x="112" y="180"/>
                  </a:lnTo>
                  <a:lnTo>
                    <a:pt x="108" y="192"/>
                  </a:lnTo>
                  <a:lnTo>
                    <a:pt x="108" y="190"/>
                  </a:lnTo>
                  <a:lnTo>
                    <a:pt x="106" y="190"/>
                  </a:lnTo>
                  <a:lnTo>
                    <a:pt x="104" y="188"/>
                  </a:lnTo>
                  <a:lnTo>
                    <a:pt x="102" y="186"/>
                  </a:lnTo>
                  <a:lnTo>
                    <a:pt x="98" y="186"/>
                  </a:lnTo>
                  <a:lnTo>
                    <a:pt x="94" y="188"/>
                  </a:lnTo>
                  <a:lnTo>
                    <a:pt x="88" y="192"/>
                  </a:lnTo>
                  <a:lnTo>
                    <a:pt x="84" y="200"/>
                  </a:lnTo>
                  <a:lnTo>
                    <a:pt x="82" y="196"/>
                  </a:lnTo>
                  <a:lnTo>
                    <a:pt x="82" y="194"/>
                  </a:lnTo>
                  <a:lnTo>
                    <a:pt x="80" y="192"/>
                  </a:lnTo>
                  <a:lnTo>
                    <a:pt x="78" y="188"/>
                  </a:lnTo>
                  <a:lnTo>
                    <a:pt x="76" y="188"/>
                  </a:lnTo>
                  <a:lnTo>
                    <a:pt x="58" y="184"/>
                  </a:lnTo>
                  <a:lnTo>
                    <a:pt x="58" y="186"/>
                  </a:lnTo>
                  <a:lnTo>
                    <a:pt x="56" y="188"/>
                  </a:lnTo>
                  <a:lnTo>
                    <a:pt x="54" y="192"/>
                  </a:lnTo>
                  <a:lnTo>
                    <a:pt x="52" y="194"/>
                  </a:lnTo>
                  <a:lnTo>
                    <a:pt x="50" y="198"/>
                  </a:lnTo>
                  <a:lnTo>
                    <a:pt x="48" y="198"/>
                  </a:lnTo>
                  <a:lnTo>
                    <a:pt x="46" y="200"/>
                  </a:lnTo>
                  <a:lnTo>
                    <a:pt x="46" y="202"/>
                  </a:lnTo>
                  <a:lnTo>
                    <a:pt x="44" y="202"/>
                  </a:lnTo>
                  <a:lnTo>
                    <a:pt x="42" y="204"/>
                  </a:lnTo>
                  <a:lnTo>
                    <a:pt x="40" y="204"/>
                  </a:lnTo>
                  <a:lnTo>
                    <a:pt x="38" y="202"/>
                  </a:lnTo>
                  <a:lnTo>
                    <a:pt x="34" y="180"/>
                  </a:lnTo>
                  <a:lnTo>
                    <a:pt x="30" y="160"/>
                  </a:lnTo>
                  <a:lnTo>
                    <a:pt x="30" y="158"/>
                  </a:lnTo>
                  <a:lnTo>
                    <a:pt x="30" y="154"/>
                  </a:lnTo>
                  <a:lnTo>
                    <a:pt x="30" y="150"/>
                  </a:lnTo>
                  <a:lnTo>
                    <a:pt x="28" y="144"/>
                  </a:lnTo>
                  <a:lnTo>
                    <a:pt x="26" y="140"/>
                  </a:lnTo>
                  <a:lnTo>
                    <a:pt x="24" y="138"/>
                  </a:lnTo>
                  <a:lnTo>
                    <a:pt x="12" y="122"/>
                  </a:lnTo>
                  <a:lnTo>
                    <a:pt x="12" y="120"/>
                  </a:lnTo>
                  <a:lnTo>
                    <a:pt x="10" y="118"/>
                  </a:lnTo>
                  <a:lnTo>
                    <a:pt x="6" y="114"/>
                  </a:lnTo>
                  <a:lnTo>
                    <a:pt x="4" y="108"/>
                  </a:lnTo>
                  <a:lnTo>
                    <a:pt x="2" y="102"/>
                  </a:lnTo>
                  <a:lnTo>
                    <a:pt x="0" y="96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8" name="Freeform 138"/>
            <p:cNvSpPr>
              <a:spLocks/>
            </p:cNvSpPr>
            <p:nvPr/>
          </p:nvSpPr>
          <p:spPr bwMode="gray">
            <a:xfrm>
              <a:off x="4401" y="3118"/>
              <a:ext cx="178" cy="244"/>
            </a:xfrm>
            <a:custGeom>
              <a:avLst/>
              <a:gdLst>
                <a:gd name="T0" fmla="*/ 72 w 178"/>
                <a:gd name="T1" fmla="*/ 216 h 244"/>
                <a:gd name="T2" fmla="*/ 68 w 178"/>
                <a:gd name="T3" fmla="*/ 200 h 244"/>
                <a:gd name="T4" fmla="*/ 58 w 178"/>
                <a:gd name="T5" fmla="*/ 176 h 244"/>
                <a:gd name="T6" fmla="*/ 46 w 178"/>
                <a:gd name="T7" fmla="*/ 148 h 244"/>
                <a:gd name="T8" fmla="*/ 18 w 178"/>
                <a:gd name="T9" fmla="*/ 108 h 244"/>
                <a:gd name="T10" fmla="*/ 4 w 178"/>
                <a:gd name="T11" fmla="*/ 90 h 244"/>
                <a:gd name="T12" fmla="*/ 6 w 178"/>
                <a:gd name="T13" fmla="*/ 84 h 244"/>
                <a:gd name="T14" fmla="*/ 4 w 178"/>
                <a:gd name="T15" fmla="*/ 78 h 244"/>
                <a:gd name="T16" fmla="*/ 0 w 178"/>
                <a:gd name="T17" fmla="*/ 74 h 244"/>
                <a:gd name="T18" fmla="*/ 6 w 178"/>
                <a:gd name="T19" fmla="*/ 64 h 244"/>
                <a:gd name="T20" fmla="*/ 14 w 178"/>
                <a:gd name="T21" fmla="*/ 64 h 244"/>
                <a:gd name="T22" fmla="*/ 28 w 178"/>
                <a:gd name="T23" fmla="*/ 68 h 244"/>
                <a:gd name="T24" fmla="*/ 36 w 178"/>
                <a:gd name="T25" fmla="*/ 66 h 244"/>
                <a:gd name="T26" fmla="*/ 38 w 178"/>
                <a:gd name="T27" fmla="*/ 62 h 244"/>
                <a:gd name="T28" fmla="*/ 42 w 178"/>
                <a:gd name="T29" fmla="*/ 54 h 244"/>
                <a:gd name="T30" fmla="*/ 46 w 178"/>
                <a:gd name="T31" fmla="*/ 48 h 244"/>
                <a:gd name="T32" fmla="*/ 60 w 178"/>
                <a:gd name="T33" fmla="*/ 44 h 244"/>
                <a:gd name="T34" fmla="*/ 82 w 178"/>
                <a:gd name="T35" fmla="*/ 18 h 244"/>
                <a:gd name="T36" fmla="*/ 82 w 178"/>
                <a:gd name="T37" fmla="*/ 8 h 244"/>
                <a:gd name="T38" fmla="*/ 88 w 178"/>
                <a:gd name="T39" fmla="*/ 4 h 244"/>
                <a:gd name="T40" fmla="*/ 100 w 178"/>
                <a:gd name="T41" fmla="*/ 8 h 244"/>
                <a:gd name="T42" fmla="*/ 116 w 178"/>
                <a:gd name="T43" fmla="*/ 14 h 244"/>
                <a:gd name="T44" fmla="*/ 124 w 178"/>
                <a:gd name="T45" fmla="*/ 22 h 244"/>
                <a:gd name="T46" fmla="*/ 126 w 178"/>
                <a:gd name="T47" fmla="*/ 28 h 244"/>
                <a:gd name="T48" fmla="*/ 134 w 178"/>
                <a:gd name="T49" fmla="*/ 36 h 244"/>
                <a:gd name="T50" fmla="*/ 146 w 178"/>
                <a:gd name="T51" fmla="*/ 36 h 244"/>
                <a:gd name="T52" fmla="*/ 158 w 178"/>
                <a:gd name="T53" fmla="*/ 38 h 244"/>
                <a:gd name="T54" fmla="*/ 162 w 178"/>
                <a:gd name="T55" fmla="*/ 42 h 244"/>
                <a:gd name="T56" fmla="*/ 162 w 178"/>
                <a:gd name="T57" fmla="*/ 60 h 244"/>
                <a:gd name="T58" fmla="*/ 156 w 178"/>
                <a:gd name="T59" fmla="*/ 66 h 244"/>
                <a:gd name="T60" fmla="*/ 148 w 178"/>
                <a:gd name="T61" fmla="*/ 64 h 244"/>
                <a:gd name="T62" fmla="*/ 142 w 178"/>
                <a:gd name="T63" fmla="*/ 66 h 244"/>
                <a:gd name="T64" fmla="*/ 128 w 178"/>
                <a:gd name="T65" fmla="*/ 72 h 244"/>
                <a:gd name="T66" fmla="*/ 122 w 178"/>
                <a:gd name="T67" fmla="*/ 82 h 244"/>
                <a:gd name="T68" fmla="*/ 118 w 178"/>
                <a:gd name="T69" fmla="*/ 92 h 244"/>
                <a:gd name="T70" fmla="*/ 114 w 178"/>
                <a:gd name="T71" fmla="*/ 98 h 244"/>
                <a:gd name="T72" fmla="*/ 110 w 178"/>
                <a:gd name="T73" fmla="*/ 116 h 244"/>
                <a:gd name="T74" fmla="*/ 114 w 178"/>
                <a:gd name="T75" fmla="*/ 126 h 244"/>
                <a:gd name="T76" fmla="*/ 116 w 178"/>
                <a:gd name="T77" fmla="*/ 134 h 244"/>
                <a:gd name="T78" fmla="*/ 118 w 178"/>
                <a:gd name="T79" fmla="*/ 134 h 244"/>
                <a:gd name="T80" fmla="*/ 126 w 178"/>
                <a:gd name="T81" fmla="*/ 134 h 244"/>
                <a:gd name="T82" fmla="*/ 126 w 178"/>
                <a:gd name="T83" fmla="*/ 136 h 244"/>
                <a:gd name="T84" fmla="*/ 138 w 178"/>
                <a:gd name="T85" fmla="*/ 140 h 244"/>
                <a:gd name="T86" fmla="*/ 142 w 178"/>
                <a:gd name="T87" fmla="*/ 140 h 244"/>
                <a:gd name="T88" fmla="*/ 150 w 178"/>
                <a:gd name="T89" fmla="*/ 134 h 244"/>
                <a:gd name="T90" fmla="*/ 152 w 178"/>
                <a:gd name="T91" fmla="*/ 156 h 244"/>
                <a:gd name="T92" fmla="*/ 156 w 178"/>
                <a:gd name="T93" fmla="*/ 158 h 244"/>
                <a:gd name="T94" fmla="*/ 164 w 178"/>
                <a:gd name="T95" fmla="*/ 160 h 244"/>
                <a:gd name="T96" fmla="*/ 176 w 178"/>
                <a:gd name="T97" fmla="*/ 176 h 244"/>
                <a:gd name="T98" fmla="*/ 178 w 178"/>
                <a:gd name="T99" fmla="*/ 184 h 244"/>
                <a:gd name="T100" fmla="*/ 174 w 178"/>
                <a:gd name="T101" fmla="*/ 192 h 244"/>
                <a:gd name="T102" fmla="*/ 174 w 178"/>
                <a:gd name="T103" fmla="*/ 206 h 244"/>
                <a:gd name="T104" fmla="*/ 176 w 178"/>
                <a:gd name="T105" fmla="*/ 210 h 244"/>
                <a:gd name="T106" fmla="*/ 178 w 178"/>
                <a:gd name="T107" fmla="*/ 220 h 244"/>
                <a:gd name="T108" fmla="*/ 170 w 178"/>
                <a:gd name="T109" fmla="*/ 224 h 244"/>
                <a:gd name="T110" fmla="*/ 156 w 178"/>
                <a:gd name="T111" fmla="*/ 230 h 244"/>
                <a:gd name="T112" fmla="*/ 148 w 178"/>
                <a:gd name="T113" fmla="*/ 238 h 244"/>
                <a:gd name="T114" fmla="*/ 132 w 178"/>
                <a:gd name="T115" fmla="*/ 244 h 244"/>
                <a:gd name="T116" fmla="*/ 120 w 178"/>
                <a:gd name="T117" fmla="*/ 244 h 244"/>
                <a:gd name="T118" fmla="*/ 112 w 178"/>
                <a:gd name="T119" fmla="*/ 240 h 244"/>
                <a:gd name="T120" fmla="*/ 98 w 178"/>
                <a:gd name="T121" fmla="*/ 234 h 244"/>
                <a:gd name="T122" fmla="*/ 82 w 178"/>
                <a:gd name="T123" fmla="*/ 226 h 24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78"/>
                <a:gd name="T187" fmla="*/ 0 h 244"/>
                <a:gd name="T188" fmla="*/ 178 w 178"/>
                <a:gd name="T189" fmla="*/ 244 h 24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78" h="244">
                  <a:moveTo>
                    <a:pt x="82" y="226"/>
                  </a:moveTo>
                  <a:lnTo>
                    <a:pt x="76" y="222"/>
                  </a:lnTo>
                  <a:lnTo>
                    <a:pt x="72" y="216"/>
                  </a:lnTo>
                  <a:lnTo>
                    <a:pt x="70" y="210"/>
                  </a:lnTo>
                  <a:lnTo>
                    <a:pt x="68" y="204"/>
                  </a:lnTo>
                  <a:lnTo>
                    <a:pt x="68" y="200"/>
                  </a:lnTo>
                  <a:lnTo>
                    <a:pt x="66" y="196"/>
                  </a:lnTo>
                  <a:lnTo>
                    <a:pt x="64" y="190"/>
                  </a:lnTo>
                  <a:lnTo>
                    <a:pt x="58" y="176"/>
                  </a:lnTo>
                  <a:lnTo>
                    <a:pt x="52" y="164"/>
                  </a:lnTo>
                  <a:lnTo>
                    <a:pt x="48" y="152"/>
                  </a:lnTo>
                  <a:lnTo>
                    <a:pt x="46" y="148"/>
                  </a:lnTo>
                  <a:lnTo>
                    <a:pt x="40" y="136"/>
                  </a:lnTo>
                  <a:lnTo>
                    <a:pt x="30" y="122"/>
                  </a:lnTo>
                  <a:lnTo>
                    <a:pt x="18" y="108"/>
                  </a:lnTo>
                  <a:lnTo>
                    <a:pt x="10" y="98"/>
                  </a:lnTo>
                  <a:lnTo>
                    <a:pt x="6" y="94"/>
                  </a:lnTo>
                  <a:lnTo>
                    <a:pt x="4" y="90"/>
                  </a:lnTo>
                  <a:lnTo>
                    <a:pt x="4" y="86"/>
                  </a:lnTo>
                  <a:lnTo>
                    <a:pt x="4" y="84"/>
                  </a:lnTo>
                  <a:lnTo>
                    <a:pt x="6" y="84"/>
                  </a:lnTo>
                  <a:lnTo>
                    <a:pt x="6" y="80"/>
                  </a:lnTo>
                  <a:lnTo>
                    <a:pt x="4" y="78"/>
                  </a:lnTo>
                  <a:lnTo>
                    <a:pt x="4" y="76"/>
                  </a:lnTo>
                  <a:lnTo>
                    <a:pt x="2" y="74"/>
                  </a:lnTo>
                  <a:lnTo>
                    <a:pt x="0" y="74"/>
                  </a:lnTo>
                  <a:lnTo>
                    <a:pt x="2" y="68"/>
                  </a:lnTo>
                  <a:lnTo>
                    <a:pt x="4" y="66"/>
                  </a:lnTo>
                  <a:lnTo>
                    <a:pt x="6" y="64"/>
                  </a:lnTo>
                  <a:lnTo>
                    <a:pt x="8" y="62"/>
                  </a:lnTo>
                  <a:lnTo>
                    <a:pt x="10" y="62"/>
                  </a:lnTo>
                  <a:lnTo>
                    <a:pt x="14" y="64"/>
                  </a:lnTo>
                  <a:lnTo>
                    <a:pt x="16" y="66"/>
                  </a:lnTo>
                  <a:lnTo>
                    <a:pt x="26" y="66"/>
                  </a:lnTo>
                  <a:lnTo>
                    <a:pt x="28" y="68"/>
                  </a:lnTo>
                  <a:lnTo>
                    <a:pt x="30" y="68"/>
                  </a:lnTo>
                  <a:lnTo>
                    <a:pt x="34" y="68"/>
                  </a:lnTo>
                  <a:lnTo>
                    <a:pt x="36" y="66"/>
                  </a:lnTo>
                  <a:lnTo>
                    <a:pt x="36" y="64"/>
                  </a:lnTo>
                  <a:lnTo>
                    <a:pt x="38" y="62"/>
                  </a:lnTo>
                  <a:lnTo>
                    <a:pt x="40" y="60"/>
                  </a:lnTo>
                  <a:lnTo>
                    <a:pt x="40" y="56"/>
                  </a:lnTo>
                  <a:lnTo>
                    <a:pt x="42" y="54"/>
                  </a:lnTo>
                  <a:lnTo>
                    <a:pt x="44" y="50"/>
                  </a:lnTo>
                  <a:lnTo>
                    <a:pt x="46" y="48"/>
                  </a:lnTo>
                  <a:lnTo>
                    <a:pt x="48" y="48"/>
                  </a:lnTo>
                  <a:lnTo>
                    <a:pt x="60" y="44"/>
                  </a:lnTo>
                  <a:lnTo>
                    <a:pt x="70" y="36"/>
                  </a:lnTo>
                  <a:lnTo>
                    <a:pt x="78" y="28"/>
                  </a:lnTo>
                  <a:lnTo>
                    <a:pt x="82" y="18"/>
                  </a:lnTo>
                  <a:lnTo>
                    <a:pt x="84" y="14"/>
                  </a:lnTo>
                  <a:lnTo>
                    <a:pt x="84" y="10"/>
                  </a:lnTo>
                  <a:lnTo>
                    <a:pt x="82" y="8"/>
                  </a:lnTo>
                  <a:lnTo>
                    <a:pt x="82" y="4"/>
                  </a:lnTo>
                  <a:lnTo>
                    <a:pt x="82" y="0"/>
                  </a:lnTo>
                  <a:lnTo>
                    <a:pt x="88" y="4"/>
                  </a:lnTo>
                  <a:lnTo>
                    <a:pt x="94" y="6"/>
                  </a:lnTo>
                  <a:lnTo>
                    <a:pt x="96" y="6"/>
                  </a:lnTo>
                  <a:lnTo>
                    <a:pt x="100" y="8"/>
                  </a:lnTo>
                  <a:lnTo>
                    <a:pt x="104" y="10"/>
                  </a:lnTo>
                  <a:lnTo>
                    <a:pt x="110" y="12"/>
                  </a:lnTo>
                  <a:lnTo>
                    <a:pt x="116" y="14"/>
                  </a:lnTo>
                  <a:lnTo>
                    <a:pt x="122" y="18"/>
                  </a:lnTo>
                  <a:lnTo>
                    <a:pt x="124" y="22"/>
                  </a:lnTo>
                  <a:lnTo>
                    <a:pt x="124" y="24"/>
                  </a:lnTo>
                  <a:lnTo>
                    <a:pt x="124" y="26"/>
                  </a:lnTo>
                  <a:lnTo>
                    <a:pt x="126" y="28"/>
                  </a:lnTo>
                  <a:lnTo>
                    <a:pt x="126" y="32"/>
                  </a:lnTo>
                  <a:lnTo>
                    <a:pt x="130" y="34"/>
                  </a:lnTo>
                  <a:lnTo>
                    <a:pt x="134" y="36"/>
                  </a:lnTo>
                  <a:lnTo>
                    <a:pt x="140" y="36"/>
                  </a:lnTo>
                  <a:lnTo>
                    <a:pt x="142" y="36"/>
                  </a:lnTo>
                  <a:lnTo>
                    <a:pt x="146" y="36"/>
                  </a:lnTo>
                  <a:lnTo>
                    <a:pt x="150" y="36"/>
                  </a:lnTo>
                  <a:lnTo>
                    <a:pt x="154" y="38"/>
                  </a:lnTo>
                  <a:lnTo>
                    <a:pt x="158" y="38"/>
                  </a:lnTo>
                  <a:lnTo>
                    <a:pt x="160" y="40"/>
                  </a:lnTo>
                  <a:lnTo>
                    <a:pt x="162" y="42"/>
                  </a:lnTo>
                  <a:lnTo>
                    <a:pt x="162" y="44"/>
                  </a:lnTo>
                  <a:lnTo>
                    <a:pt x="156" y="60"/>
                  </a:lnTo>
                  <a:lnTo>
                    <a:pt x="162" y="60"/>
                  </a:lnTo>
                  <a:lnTo>
                    <a:pt x="162" y="66"/>
                  </a:lnTo>
                  <a:lnTo>
                    <a:pt x="156" y="66"/>
                  </a:lnTo>
                  <a:lnTo>
                    <a:pt x="154" y="64"/>
                  </a:lnTo>
                  <a:lnTo>
                    <a:pt x="152" y="64"/>
                  </a:lnTo>
                  <a:lnTo>
                    <a:pt x="148" y="64"/>
                  </a:lnTo>
                  <a:lnTo>
                    <a:pt x="146" y="66"/>
                  </a:lnTo>
                  <a:lnTo>
                    <a:pt x="142" y="66"/>
                  </a:lnTo>
                  <a:lnTo>
                    <a:pt x="138" y="68"/>
                  </a:lnTo>
                  <a:lnTo>
                    <a:pt x="134" y="68"/>
                  </a:lnTo>
                  <a:lnTo>
                    <a:pt x="128" y="72"/>
                  </a:lnTo>
                  <a:lnTo>
                    <a:pt x="124" y="76"/>
                  </a:lnTo>
                  <a:lnTo>
                    <a:pt x="122" y="80"/>
                  </a:lnTo>
                  <a:lnTo>
                    <a:pt x="122" y="82"/>
                  </a:lnTo>
                  <a:lnTo>
                    <a:pt x="122" y="86"/>
                  </a:lnTo>
                  <a:lnTo>
                    <a:pt x="120" y="90"/>
                  </a:lnTo>
                  <a:lnTo>
                    <a:pt x="118" y="92"/>
                  </a:lnTo>
                  <a:lnTo>
                    <a:pt x="118" y="94"/>
                  </a:lnTo>
                  <a:lnTo>
                    <a:pt x="116" y="96"/>
                  </a:lnTo>
                  <a:lnTo>
                    <a:pt x="114" y="98"/>
                  </a:lnTo>
                  <a:lnTo>
                    <a:pt x="112" y="102"/>
                  </a:lnTo>
                  <a:lnTo>
                    <a:pt x="110" y="108"/>
                  </a:lnTo>
                  <a:lnTo>
                    <a:pt x="110" y="116"/>
                  </a:lnTo>
                  <a:lnTo>
                    <a:pt x="114" y="122"/>
                  </a:lnTo>
                  <a:lnTo>
                    <a:pt x="114" y="124"/>
                  </a:lnTo>
                  <a:lnTo>
                    <a:pt x="114" y="126"/>
                  </a:lnTo>
                  <a:lnTo>
                    <a:pt x="116" y="128"/>
                  </a:lnTo>
                  <a:lnTo>
                    <a:pt x="116" y="132"/>
                  </a:lnTo>
                  <a:lnTo>
                    <a:pt x="116" y="134"/>
                  </a:lnTo>
                  <a:lnTo>
                    <a:pt x="118" y="134"/>
                  </a:lnTo>
                  <a:lnTo>
                    <a:pt x="120" y="132"/>
                  </a:lnTo>
                  <a:lnTo>
                    <a:pt x="122" y="132"/>
                  </a:lnTo>
                  <a:lnTo>
                    <a:pt x="126" y="134"/>
                  </a:lnTo>
                  <a:lnTo>
                    <a:pt x="126" y="136"/>
                  </a:lnTo>
                  <a:lnTo>
                    <a:pt x="128" y="138"/>
                  </a:lnTo>
                  <a:lnTo>
                    <a:pt x="132" y="138"/>
                  </a:lnTo>
                  <a:lnTo>
                    <a:pt x="138" y="140"/>
                  </a:lnTo>
                  <a:lnTo>
                    <a:pt x="140" y="140"/>
                  </a:lnTo>
                  <a:lnTo>
                    <a:pt x="142" y="140"/>
                  </a:lnTo>
                  <a:lnTo>
                    <a:pt x="144" y="138"/>
                  </a:lnTo>
                  <a:lnTo>
                    <a:pt x="148" y="136"/>
                  </a:lnTo>
                  <a:lnTo>
                    <a:pt x="150" y="134"/>
                  </a:lnTo>
                  <a:lnTo>
                    <a:pt x="152" y="132"/>
                  </a:lnTo>
                  <a:lnTo>
                    <a:pt x="154" y="130"/>
                  </a:lnTo>
                  <a:lnTo>
                    <a:pt x="152" y="156"/>
                  </a:lnTo>
                  <a:lnTo>
                    <a:pt x="154" y="158"/>
                  </a:lnTo>
                  <a:lnTo>
                    <a:pt x="156" y="158"/>
                  </a:lnTo>
                  <a:lnTo>
                    <a:pt x="160" y="160"/>
                  </a:lnTo>
                  <a:lnTo>
                    <a:pt x="164" y="160"/>
                  </a:lnTo>
                  <a:lnTo>
                    <a:pt x="166" y="160"/>
                  </a:lnTo>
                  <a:lnTo>
                    <a:pt x="176" y="176"/>
                  </a:lnTo>
                  <a:lnTo>
                    <a:pt x="176" y="178"/>
                  </a:lnTo>
                  <a:lnTo>
                    <a:pt x="178" y="180"/>
                  </a:lnTo>
                  <a:lnTo>
                    <a:pt x="178" y="184"/>
                  </a:lnTo>
                  <a:lnTo>
                    <a:pt x="176" y="186"/>
                  </a:lnTo>
                  <a:lnTo>
                    <a:pt x="176" y="188"/>
                  </a:lnTo>
                  <a:lnTo>
                    <a:pt x="174" y="192"/>
                  </a:lnTo>
                  <a:lnTo>
                    <a:pt x="174" y="196"/>
                  </a:lnTo>
                  <a:lnTo>
                    <a:pt x="174" y="202"/>
                  </a:lnTo>
                  <a:lnTo>
                    <a:pt x="174" y="206"/>
                  </a:lnTo>
                  <a:lnTo>
                    <a:pt x="174" y="208"/>
                  </a:lnTo>
                  <a:lnTo>
                    <a:pt x="176" y="208"/>
                  </a:lnTo>
                  <a:lnTo>
                    <a:pt x="176" y="210"/>
                  </a:lnTo>
                  <a:lnTo>
                    <a:pt x="178" y="214"/>
                  </a:lnTo>
                  <a:lnTo>
                    <a:pt x="178" y="216"/>
                  </a:lnTo>
                  <a:lnTo>
                    <a:pt x="178" y="220"/>
                  </a:lnTo>
                  <a:lnTo>
                    <a:pt x="176" y="222"/>
                  </a:lnTo>
                  <a:lnTo>
                    <a:pt x="174" y="224"/>
                  </a:lnTo>
                  <a:lnTo>
                    <a:pt x="170" y="224"/>
                  </a:lnTo>
                  <a:lnTo>
                    <a:pt x="166" y="226"/>
                  </a:lnTo>
                  <a:lnTo>
                    <a:pt x="160" y="228"/>
                  </a:lnTo>
                  <a:lnTo>
                    <a:pt x="156" y="230"/>
                  </a:lnTo>
                  <a:lnTo>
                    <a:pt x="154" y="234"/>
                  </a:lnTo>
                  <a:lnTo>
                    <a:pt x="152" y="236"/>
                  </a:lnTo>
                  <a:lnTo>
                    <a:pt x="148" y="238"/>
                  </a:lnTo>
                  <a:lnTo>
                    <a:pt x="142" y="240"/>
                  </a:lnTo>
                  <a:lnTo>
                    <a:pt x="138" y="242"/>
                  </a:lnTo>
                  <a:lnTo>
                    <a:pt x="132" y="244"/>
                  </a:lnTo>
                  <a:lnTo>
                    <a:pt x="130" y="244"/>
                  </a:lnTo>
                  <a:lnTo>
                    <a:pt x="128" y="244"/>
                  </a:lnTo>
                  <a:lnTo>
                    <a:pt x="120" y="244"/>
                  </a:lnTo>
                  <a:lnTo>
                    <a:pt x="118" y="244"/>
                  </a:lnTo>
                  <a:lnTo>
                    <a:pt x="116" y="242"/>
                  </a:lnTo>
                  <a:lnTo>
                    <a:pt x="112" y="240"/>
                  </a:lnTo>
                  <a:lnTo>
                    <a:pt x="108" y="238"/>
                  </a:lnTo>
                  <a:lnTo>
                    <a:pt x="104" y="236"/>
                  </a:lnTo>
                  <a:lnTo>
                    <a:pt x="98" y="234"/>
                  </a:lnTo>
                  <a:lnTo>
                    <a:pt x="96" y="232"/>
                  </a:lnTo>
                  <a:lnTo>
                    <a:pt x="94" y="230"/>
                  </a:lnTo>
                  <a:lnTo>
                    <a:pt x="82" y="226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9" name="Freeform 139"/>
            <p:cNvSpPr>
              <a:spLocks/>
            </p:cNvSpPr>
            <p:nvPr/>
          </p:nvSpPr>
          <p:spPr bwMode="gray">
            <a:xfrm>
              <a:off x="4525" y="2938"/>
              <a:ext cx="176" cy="172"/>
            </a:xfrm>
            <a:custGeom>
              <a:avLst/>
              <a:gdLst>
                <a:gd name="T0" fmla="*/ 166 w 176"/>
                <a:gd name="T1" fmla="*/ 50 h 172"/>
                <a:gd name="T2" fmla="*/ 162 w 176"/>
                <a:gd name="T3" fmla="*/ 46 h 172"/>
                <a:gd name="T4" fmla="*/ 152 w 176"/>
                <a:gd name="T5" fmla="*/ 38 h 172"/>
                <a:gd name="T6" fmla="*/ 142 w 176"/>
                <a:gd name="T7" fmla="*/ 34 h 172"/>
                <a:gd name="T8" fmla="*/ 134 w 176"/>
                <a:gd name="T9" fmla="*/ 26 h 172"/>
                <a:gd name="T10" fmla="*/ 126 w 176"/>
                <a:gd name="T11" fmla="*/ 22 h 172"/>
                <a:gd name="T12" fmla="*/ 110 w 176"/>
                <a:gd name="T13" fmla="*/ 26 h 172"/>
                <a:gd name="T14" fmla="*/ 100 w 176"/>
                <a:gd name="T15" fmla="*/ 30 h 172"/>
                <a:gd name="T16" fmla="*/ 84 w 176"/>
                <a:gd name="T17" fmla="*/ 32 h 172"/>
                <a:gd name="T18" fmla="*/ 72 w 176"/>
                <a:gd name="T19" fmla="*/ 30 h 172"/>
                <a:gd name="T20" fmla="*/ 62 w 176"/>
                <a:gd name="T21" fmla="*/ 22 h 172"/>
                <a:gd name="T22" fmla="*/ 54 w 176"/>
                <a:gd name="T23" fmla="*/ 14 h 172"/>
                <a:gd name="T24" fmla="*/ 48 w 176"/>
                <a:gd name="T25" fmla="*/ 6 h 172"/>
                <a:gd name="T26" fmla="*/ 42 w 176"/>
                <a:gd name="T27" fmla="*/ 4 h 172"/>
                <a:gd name="T28" fmla="*/ 42 w 176"/>
                <a:gd name="T29" fmla="*/ 0 h 172"/>
                <a:gd name="T30" fmla="*/ 40 w 176"/>
                <a:gd name="T31" fmla="*/ 2 h 172"/>
                <a:gd name="T32" fmla="*/ 40 w 176"/>
                <a:gd name="T33" fmla="*/ 6 h 172"/>
                <a:gd name="T34" fmla="*/ 38 w 176"/>
                <a:gd name="T35" fmla="*/ 8 h 172"/>
                <a:gd name="T36" fmla="*/ 36 w 176"/>
                <a:gd name="T37" fmla="*/ 12 h 172"/>
                <a:gd name="T38" fmla="*/ 36 w 176"/>
                <a:gd name="T39" fmla="*/ 16 h 172"/>
                <a:gd name="T40" fmla="*/ 36 w 176"/>
                <a:gd name="T41" fmla="*/ 20 h 172"/>
                <a:gd name="T42" fmla="*/ 32 w 176"/>
                <a:gd name="T43" fmla="*/ 18 h 172"/>
                <a:gd name="T44" fmla="*/ 32 w 176"/>
                <a:gd name="T45" fmla="*/ 14 h 172"/>
                <a:gd name="T46" fmla="*/ 34 w 176"/>
                <a:gd name="T47" fmla="*/ 10 h 172"/>
                <a:gd name="T48" fmla="*/ 32 w 176"/>
                <a:gd name="T49" fmla="*/ 6 h 172"/>
                <a:gd name="T50" fmla="*/ 24 w 176"/>
                <a:gd name="T51" fmla="*/ 10 h 172"/>
                <a:gd name="T52" fmla="*/ 18 w 176"/>
                <a:gd name="T53" fmla="*/ 16 h 172"/>
                <a:gd name="T54" fmla="*/ 10 w 176"/>
                <a:gd name="T55" fmla="*/ 20 h 172"/>
                <a:gd name="T56" fmla="*/ 0 w 176"/>
                <a:gd name="T57" fmla="*/ 30 h 172"/>
                <a:gd name="T58" fmla="*/ 0 w 176"/>
                <a:gd name="T59" fmla="*/ 36 h 172"/>
                <a:gd name="T60" fmla="*/ 2 w 176"/>
                <a:gd name="T61" fmla="*/ 48 h 172"/>
                <a:gd name="T62" fmla="*/ 4 w 176"/>
                <a:gd name="T63" fmla="*/ 54 h 172"/>
                <a:gd name="T64" fmla="*/ 2 w 176"/>
                <a:gd name="T65" fmla="*/ 62 h 172"/>
                <a:gd name="T66" fmla="*/ 0 w 176"/>
                <a:gd name="T67" fmla="*/ 72 h 172"/>
                <a:gd name="T68" fmla="*/ 6 w 176"/>
                <a:gd name="T69" fmla="*/ 84 h 172"/>
                <a:gd name="T70" fmla="*/ 48 w 176"/>
                <a:gd name="T71" fmla="*/ 98 h 172"/>
                <a:gd name="T72" fmla="*/ 56 w 176"/>
                <a:gd name="T73" fmla="*/ 98 h 172"/>
                <a:gd name="T74" fmla="*/ 62 w 176"/>
                <a:gd name="T75" fmla="*/ 96 h 172"/>
                <a:gd name="T76" fmla="*/ 66 w 176"/>
                <a:gd name="T77" fmla="*/ 96 h 172"/>
                <a:gd name="T78" fmla="*/ 66 w 176"/>
                <a:gd name="T79" fmla="*/ 102 h 172"/>
                <a:gd name="T80" fmla="*/ 60 w 176"/>
                <a:gd name="T81" fmla="*/ 108 h 172"/>
                <a:gd name="T82" fmla="*/ 60 w 176"/>
                <a:gd name="T83" fmla="*/ 122 h 172"/>
                <a:gd name="T84" fmla="*/ 60 w 176"/>
                <a:gd name="T85" fmla="*/ 140 h 172"/>
                <a:gd name="T86" fmla="*/ 64 w 176"/>
                <a:gd name="T87" fmla="*/ 148 h 172"/>
                <a:gd name="T88" fmla="*/ 68 w 176"/>
                <a:gd name="T89" fmla="*/ 164 h 172"/>
                <a:gd name="T90" fmla="*/ 116 w 176"/>
                <a:gd name="T91" fmla="*/ 152 h 172"/>
                <a:gd name="T92" fmla="*/ 122 w 176"/>
                <a:gd name="T93" fmla="*/ 140 h 172"/>
                <a:gd name="T94" fmla="*/ 116 w 176"/>
                <a:gd name="T95" fmla="*/ 140 h 172"/>
                <a:gd name="T96" fmla="*/ 112 w 176"/>
                <a:gd name="T97" fmla="*/ 136 h 172"/>
                <a:gd name="T98" fmla="*/ 108 w 176"/>
                <a:gd name="T99" fmla="*/ 126 h 172"/>
                <a:gd name="T100" fmla="*/ 104 w 176"/>
                <a:gd name="T101" fmla="*/ 124 h 172"/>
                <a:gd name="T102" fmla="*/ 106 w 176"/>
                <a:gd name="T103" fmla="*/ 118 h 172"/>
                <a:gd name="T104" fmla="*/ 126 w 176"/>
                <a:gd name="T105" fmla="*/ 124 h 172"/>
                <a:gd name="T106" fmla="*/ 144 w 176"/>
                <a:gd name="T107" fmla="*/ 124 h 172"/>
                <a:gd name="T108" fmla="*/ 156 w 176"/>
                <a:gd name="T109" fmla="*/ 122 h 172"/>
                <a:gd name="T110" fmla="*/ 162 w 176"/>
                <a:gd name="T111" fmla="*/ 120 h 172"/>
                <a:gd name="T112" fmla="*/ 156 w 176"/>
                <a:gd name="T113" fmla="*/ 100 h 172"/>
                <a:gd name="T114" fmla="*/ 154 w 176"/>
                <a:gd name="T115" fmla="*/ 90 h 172"/>
                <a:gd name="T116" fmla="*/ 166 w 176"/>
                <a:gd name="T117" fmla="*/ 76 h 172"/>
                <a:gd name="T118" fmla="*/ 168 w 176"/>
                <a:gd name="T119" fmla="*/ 62 h 172"/>
                <a:gd name="T120" fmla="*/ 176 w 176"/>
                <a:gd name="T121" fmla="*/ 58 h 17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76"/>
                <a:gd name="T184" fmla="*/ 0 h 172"/>
                <a:gd name="T185" fmla="*/ 176 w 176"/>
                <a:gd name="T186" fmla="*/ 172 h 17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76" h="172">
                  <a:moveTo>
                    <a:pt x="176" y="58"/>
                  </a:moveTo>
                  <a:lnTo>
                    <a:pt x="170" y="54"/>
                  </a:lnTo>
                  <a:lnTo>
                    <a:pt x="166" y="50"/>
                  </a:lnTo>
                  <a:lnTo>
                    <a:pt x="164" y="48"/>
                  </a:lnTo>
                  <a:lnTo>
                    <a:pt x="162" y="46"/>
                  </a:lnTo>
                  <a:lnTo>
                    <a:pt x="160" y="44"/>
                  </a:lnTo>
                  <a:lnTo>
                    <a:pt x="156" y="40"/>
                  </a:lnTo>
                  <a:lnTo>
                    <a:pt x="152" y="38"/>
                  </a:lnTo>
                  <a:lnTo>
                    <a:pt x="146" y="36"/>
                  </a:lnTo>
                  <a:lnTo>
                    <a:pt x="144" y="34"/>
                  </a:lnTo>
                  <a:lnTo>
                    <a:pt x="142" y="34"/>
                  </a:lnTo>
                  <a:lnTo>
                    <a:pt x="138" y="32"/>
                  </a:lnTo>
                  <a:lnTo>
                    <a:pt x="136" y="28"/>
                  </a:lnTo>
                  <a:lnTo>
                    <a:pt x="134" y="26"/>
                  </a:lnTo>
                  <a:lnTo>
                    <a:pt x="132" y="24"/>
                  </a:lnTo>
                  <a:lnTo>
                    <a:pt x="126" y="22"/>
                  </a:lnTo>
                  <a:lnTo>
                    <a:pt x="120" y="24"/>
                  </a:lnTo>
                  <a:lnTo>
                    <a:pt x="116" y="24"/>
                  </a:lnTo>
                  <a:lnTo>
                    <a:pt x="110" y="26"/>
                  </a:lnTo>
                  <a:lnTo>
                    <a:pt x="108" y="26"/>
                  </a:lnTo>
                  <a:lnTo>
                    <a:pt x="106" y="28"/>
                  </a:lnTo>
                  <a:lnTo>
                    <a:pt x="100" y="30"/>
                  </a:lnTo>
                  <a:lnTo>
                    <a:pt x="94" y="32"/>
                  </a:lnTo>
                  <a:lnTo>
                    <a:pt x="88" y="32"/>
                  </a:lnTo>
                  <a:lnTo>
                    <a:pt x="84" y="32"/>
                  </a:lnTo>
                  <a:lnTo>
                    <a:pt x="80" y="32"/>
                  </a:lnTo>
                  <a:lnTo>
                    <a:pt x="78" y="32"/>
                  </a:lnTo>
                  <a:lnTo>
                    <a:pt x="72" y="30"/>
                  </a:lnTo>
                  <a:lnTo>
                    <a:pt x="68" y="28"/>
                  </a:lnTo>
                  <a:lnTo>
                    <a:pt x="64" y="24"/>
                  </a:lnTo>
                  <a:lnTo>
                    <a:pt x="62" y="22"/>
                  </a:lnTo>
                  <a:lnTo>
                    <a:pt x="56" y="18"/>
                  </a:lnTo>
                  <a:lnTo>
                    <a:pt x="54" y="14"/>
                  </a:lnTo>
                  <a:lnTo>
                    <a:pt x="50" y="10"/>
                  </a:lnTo>
                  <a:lnTo>
                    <a:pt x="50" y="8"/>
                  </a:lnTo>
                  <a:lnTo>
                    <a:pt x="48" y="6"/>
                  </a:lnTo>
                  <a:lnTo>
                    <a:pt x="46" y="4"/>
                  </a:lnTo>
                  <a:lnTo>
                    <a:pt x="44" y="4"/>
                  </a:lnTo>
                  <a:lnTo>
                    <a:pt x="42" y="4"/>
                  </a:lnTo>
                  <a:lnTo>
                    <a:pt x="42" y="2"/>
                  </a:lnTo>
                  <a:lnTo>
                    <a:pt x="42" y="0"/>
                  </a:lnTo>
                  <a:lnTo>
                    <a:pt x="40" y="0"/>
                  </a:lnTo>
                  <a:lnTo>
                    <a:pt x="40" y="2"/>
                  </a:lnTo>
                  <a:lnTo>
                    <a:pt x="42" y="4"/>
                  </a:lnTo>
                  <a:lnTo>
                    <a:pt x="40" y="4"/>
                  </a:lnTo>
                  <a:lnTo>
                    <a:pt x="40" y="6"/>
                  </a:lnTo>
                  <a:lnTo>
                    <a:pt x="40" y="8"/>
                  </a:lnTo>
                  <a:lnTo>
                    <a:pt x="38" y="8"/>
                  </a:lnTo>
                  <a:lnTo>
                    <a:pt x="38" y="10"/>
                  </a:lnTo>
                  <a:lnTo>
                    <a:pt x="36" y="12"/>
                  </a:lnTo>
                  <a:lnTo>
                    <a:pt x="36" y="14"/>
                  </a:lnTo>
                  <a:lnTo>
                    <a:pt x="36" y="16"/>
                  </a:lnTo>
                  <a:lnTo>
                    <a:pt x="36" y="18"/>
                  </a:lnTo>
                  <a:lnTo>
                    <a:pt x="36" y="20"/>
                  </a:lnTo>
                  <a:lnTo>
                    <a:pt x="34" y="20"/>
                  </a:lnTo>
                  <a:lnTo>
                    <a:pt x="32" y="18"/>
                  </a:lnTo>
                  <a:lnTo>
                    <a:pt x="32" y="16"/>
                  </a:lnTo>
                  <a:lnTo>
                    <a:pt x="32" y="14"/>
                  </a:lnTo>
                  <a:lnTo>
                    <a:pt x="34" y="14"/>
                  </a:lnTo>
                  <a:lnTo>
                    <a:pt x="34" y="12"/>
                  </a:lnTo>
                  <a:lnTo>
                    <a:pt x="34" y="10"/>
                  </a:lnTo>
                  <a:lnTo>
                    <a:pt x="32" y="8"/>
                  </a:lnTo>
                  <a:lnTo>
                    <a:pt x="32" y="6"/>
                  </a:lnTo>
                  <a:lnTo>
                    <a:pt x="32" y="4"/>
                  </a:lnTo>
                  <a:lnTo>
                    <a:pt x="28" y="6"/>
                  </a:lnTo>
                  <a:lnTo>
                    <a:pt x="24" y="10"/>
                  </a:lnTo>
                  <a:lnTo>
                    <a:pt x="22" y="14"/>
                  </a:lnTo>
                  <a:lnTo>
                    <a:pt x="20" y="16"/>
                  </a:lnTo>
                  <a:lnTo>
                    <a:pt x="18" y="16"/>
                  </a:lnTo>
                  <a:lnTo>
                    <a:pt x="18" y="18"/>
                  </a:lnTo>
                  <a:lnTo>
                    <a:pt x="14" y="18"/>
                  </a:lnTo>
                  <a:lnTo>
                    <a:pt x="10" y="20"/>
                  </a:lnTo>
                  <a:lnTo>
                    <a:pt x="6" y="24"/>
                  </a:lnTo>
                  <a:lnTo>
                    <a:pt x="2" y="26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0" y="36"/>
                  </a:lnTo>
                  <a:lnTo>
                    <a:pt x="0" y="42"/>
                  </a:lnTo>
                  <a:lnTo>
                    <a:pt x="0" y="46"/>
                  </a:lnTo>
                  <a:lnTo>
                    <a:pt x="2" y="48"/>
                  </a:lnTo>
                  <a:lnTo>
                    <a:pt x="2" y="50"/>
                  </a:lnTo>
                  <a:lnTo>
                    <a:pt x="4" y="54"/>
                  </a:lnTo>
                  <a:lnTo>
                    <a:pt x="4" y="58"/>
                  </a:lnTo>
                  <a:lnTo>
                    <a:pt x="2" y="60"/>
                  </a:lnTo>
                  <a:lnTo>
                    <a:pt x="2" y="62"/>
                  </a:lnTo>
                  <a:lnTo>
                    <a:pt x="2" y="64"/>
                  </a:lnTo>
                  <a:lnTo>
                    <a:pt x="0" y="68"/>
                  </a:lnTo>
                  <a:lnTo>
                    <a:pt x="0" y="72"/>
                  </a:lnTo>
                  <a:lnTo>
                    <a:pt x="2" y="76"/>
                  </a:lnTo>
                  <a:lnTo>
                    <a:pt x="2" y="80"/>
                  </a:lnTo>
                  <a:lnTo>
                    <a:pt x="6" y="84"/>
                  </a:lnTo>
                  <a:lnTo>
                    <a:pt x="12" y="86"/>
                  </a:lnTo>
                  <a:lnTo>
                    <a:pt x="44" y="90"/>
                  </a:lnTo>
                  <a:lnTo>
                    <a:pt x="48" y="98"/>
                  </a:lnTo>
                  <a:lnTo>
                    <a:pt x="52" y="98"/>
                  </a:lnTo>
                  <a:lnTo>
                    <a:pt x="56" y="98"/>
                  </a:lnTo>
                  <a:lnTo>
                    <a:pt x="60" y="98"/>
                  </a:lnTo>
                  <a:lnTo>
                    <a:pt x="62" y="96"/>
                  </a:lnTo>
                  <a:lnTo>
                    <a:pt x="64" y="96"/>
                  </a:lnTo>
                  <a:lnTo>
                    <a:pt x="66" y="96"/>
                  </a:lnTo>
                  <a:lnTo>
                    <a:pt x="66" y="98"/>
                  </a:lnTo>
                  <a:lnTo>
                    <a:pt x="66" y="102"/>
                  </a:lnTo>
                  <a:lnTo>
                    <a:pt x="64" y="104"/>
                  </a:lnTo>
                  <a:lnTo>
                    <a:pt x="62" y="106"/>
                  </a:lnTo>
                  <a:lnTo>
                    <a:pt x="60" y="108"/>
                  </a:lnTo>
                  <a:lnTo>
                    <a:pt x="60" y="112"/>
                  </a:lnTo>
                  <a:lnTo>
                    <a:pt x="58" y="116"/>
                  </a:lnTo>
                  <a:lnTo>
                    <a:pt x="60" y="122"/>
                  </a:lnTo>
                  <a:lnTo>
                    <a:pt x="62" y="128"/>
                  </a:lnTo>
                  <a:lnTo>
                    <a:pt x="68" y="132"/>
                  </a:lnTo>
                  <a:lnTo>
                    <a:pt x="60" y="140"/>
                  </a:lnTo>
                  <a:lnTo>
                    <a:pt x="62" y="140"/>
                  </a:lnTo>
                  <a:lnTo>
                    <a:pt x="62" y="144"/>
                  </a:lnTo>
                  <a:lnTo>
                    <a:pt x="64" y="148"/>
                  </a:lnTo>
                  <a:lnTo>
                    <a:pt x="66" y="154"/>
                  </a:lnTo>
                  <a:lnTo>
                    <a:pt x="68" y="160"/>
                  </a:lnTo>
                  <a:lnTo>
                    <a:pt x="68" y="164"/>
                  </a:lnTo>
                  <a:lnTo>
                    <a:pt x="80" y="166"/>
                  </a:lnTo>
                  <a:lnTo>
                    <a:pt x="98" y="172"/>
                  </a:lnTo>
                  <a:lnTo>
                    <a:pt x="116" y="152"/>
                  </a:lnTo>
                  <a:lnTo>
                    <a:pt x="124" y="148"/>
                  </a:lnTo>
                  <a:lnTo>
                    <a:pt x="124" y="140"/>
                  </a:lnTo>
                  <a:lnTo>
                    <a:pt x="122" y="140"/>
                  </a:lnTo>
                  <a:lnTo>
                    <a:pt x="118" y="140"/>
                  </a:lnTo>
                  <a:lnTo>
                    <a:pt x="116" y="140"/>
                  </a:lnTo>
                  <a:lnTo>
                    <a:pt x="114" y="140"/>
                  </a:lnTo>
                  <a:lnTo>
                    <a:pt x="112" y="138"/>
                  </a:lnTo>
                  <a:lnTo>
                    <a:pt x="112" y="136"/>
                  </a:lnTo>
                  <a:lnTo>
                    <a:pt x="112" y="130"/>
                  </a:lnTo>
                  <a:lnTo>
                    <a:pt x="110" y="128"/>
                  </a:lnTo>
                  <a:lnTo>
                    <a:pt x="108" y="126"/>
                  </a:lnTo>
                  <a:lnTo>
                    <a:pt x="106" y="124"/>
                  </a:lnTo>
                  <a:lnTo>
                    <a:pt x="104" y="124"/>
                  </a:lnTo>
                  <a:lnTo>
                    <a:pt x="104" y="122"/>
                  </a:lnTo>
                  <a:lnTo>
                    <a:pt x="104" y="118"/>
                  </a:lnTo>
                  <a:lnTo>
                    <a:pt x="106" y="118"/>
                  </a:lnTo>
                  <a:lnTo>
                    <a:pt x="108" y="120"/>
                  </a:lnTo>
                  <a:lnTo>
                    <a:pt x="114" y="122"/>
                  </a:lnTo>
                  <a:lnTo>
                    <a:pt x="126" y="124"/>
                  </a:lnTo>
                  <a:lnTo>
                    <a:pt x="128" y="130"/>
                  </a:lnTo>
                  <a:lnTo>
                    <a:pt x="144" y="128"/>
                  </a:lnTo>
                  <a:lnTo>
                    <a:pt x="144" y="124"/>
                  </a:lnTo>
                  <a:lnTo>
                    <a:pt x="152" y="120"/>
                  </a:lnTo>
                  <a:lnTo>
                    <a:pt x="154" y="120"/>
                  </a:lnTo>
                  <a:lnTo>
                    <a:pt x="156" y="122"/>
                  </a:lnTo>
                  <a:lnTo>
                    <a:pt x="158" y="122"/>
                  </a:lnTo>
                  <a:lnTo>
                    <a:pt x="160" y="120"/>
                  </a:lnTo>
                  <a:lnTo>
                    <a:pt x="162" y="120"/>
                  </a:lnTo>
                  <a:lnTo>
                    <a:pt x="164" y="118"/>
                  </a:lnTo>
                  <a:lnTo>
                    <a:pt x="164" y="116"/>
                  </a:lnTo>
                  <a:lnTo>
                    <a:pt x="156" y="100"/>
                  </a:lnTo>
                  <a:lnTo>
                    <a:pt x="156" y="98"/>
                  </a:lnTo>
                  <a:lnTo>
                    <a:pt x="154" y="96"/>
                  </a:lnTo>
                  <a:lnTo>
                    <a:pt x="154" y="90"/>
                  </a:lnTo>
                  <a:lnTo>
                    <a:pt x="154" y="84"/>
                  </a:lnTo>
                  <a:lnTo>
                    <a:pt x="156" y="78"/>
                  </a:lnTo>
                  <a:lnTo>
                    <a:pt x="166" y="76"/>
                  </a:lnTo>
                  <a:lnTo>
                    <a:pt x="164" y="64"/>
                  </a:lnTo>
                  <a:lnTo>
                    <a:pt x="168" y="62"/>
                  </a:lnTo>
                  <a:lnTo>
                    <a:pt x="170" y="62"/>
                  </a:lnTo>
                  <a:lnTo>
                    <a:pt x="174" y="60"/>
                  </a:lnTo>
                  <a:lnTo>
                    <a:pt x="176" y="58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" name="Freeform 140"/>
            <p:cNvSpPr>
              <a:spLocks/>
            </p:cNvSpPr>
            <p:nvPr/>
          </p:nvSpPr>
          <p:spPr bwMode="gray">
            <a:xfrm>
              <a:off x="4679" y="2996"/>
              <a:ext cx="52" cy="86"/>
            </a:xfrm>
            <a:custGeom>
              <a:avLst/>
              <a:gdLst>
                <a:gd name="T0" fmla="*/ 52 w 52"/>
                <a:gd name="T1" fmla="*/ 28 h 86"/>
                <a:gd name="T2" fmla="*/ 52 w 52"/>
                <a:gd name="T3" fmla="*/ 28 h 86"/>
                <a:gd name="T4" fmla="*/ 48 w 52"/>
                <a:gd name="T5" fmla="*/ 26 h 86"/>
                <a:gd name="T6" fmla="*/ 46 w 52"/>
                <a:gd name="T7" fmla="*/ 22 h 86"/>
                <a:gd name="T8" fmla="*/ 40 w 52"/>
                <a:gd name="T9" fmla="*/ 16 h 86"/>
                <a:gd name="T10" fmla="*/ 34 w 52"/>
                <a:gd name="T11" fmla="*/ 12 h 86"/>
                <a:gd name="T12" fmla="*/ 28 w 52"/>
                <a:gd name="T13" fmla="*/ 6 h 86"/>
                <a:gd name="T14" fmla="*/ 22 w 52"/>
                <a:gd name="T15" fmla="*/ 0 h 86"/>
                <a:gd name="T16" fmla="*/ 22 w 52"/>
                <a:gd name="T17" fmla="*/ 0 h 86"/>
                <a:gd name="T18" fmla="*/ 20 w 52"/>
                <a:gd name="T19" fmla="*/ 2 h 86"/>
                <a:gd name="T20" fmla="*/ 16 w 52"/>
                <a:gd name="T21" fmla="*/ 4 h 86"/>
                <a:gd name="T22" fmla="*/ 14 w 52"/>
                <a:gd name="T23" fmla="*/ 4 h 86"/>
                <a:gd name="T24" fmla="*/ 10 w 52"/>
                <a:gd name="T25" fmla="*/ 6 h 86"/>
                <a:gd name="T26" fmla="*/ 10 w 52"/>
                <a:gd name="T27" fmla="*/ 6 h 86"/>
                <a:gd name="T28" fmla="*/ 12 w 52"/>
                <a:gd name="T29" fmla="*/ 18 h 86"/>
                <a:gd name="T30" fmla="*/ 2 w 52"/>
                <a:gd name="T31" fmla="*/ 20 h 86"/>
                <a:gd name="T32" fmla="*/ 0 w 52"/>
                <a:gd name="T33" fmla="*/ 26 h 86"/>
                <a:gd name="T34" fmla="*/ 0 w 52"/>
                <a:gd name="T35" fmla="*/ 32 h 86"/>
                <a:gd name="T36" fmla="*/ 0 w 52"/>
                <a:gd name="T37" fmla="*/ 38 h 86"/>
                <a:gd name="T38" fmla="*/ 2 w 52"/>
                <a:gd name="T39" fmla="*/ 40 h 86"/>
                <a:gd name="T40" fmla="*/ 2 w 52"/>
                <a:gd name="T41" fmla="*/ 42 h 86"/>
                <a:gd name="T42" fmla="*/ 10 w 52"/>
                <a:gd name="T43" fmla="*/ 58 h 86"/>
                <a:gd name="T44" fmla="*/ 14 w 52"/>
                <a:gd name="T45" fmla="*/ 58 h 86"/>
                <a:gd name="T46" fmla="*/ 16 w 52"/>
                <a:gd name="T47" fmla="*/ 60 h 86"/>
                <a:gd name="T48" fmla="*/ 16 w 52"/>
                <a:gd name="T49" fmla="*/ 62 h 86"/>
                <a:gd name="T50" fmla="*/ 18 w 52"/>
                <a:gd name="T51" fmla="*/ 66 h 86"/>
                <a:gd name="T52" fmla="*/ 18 w 52"/>
                <a:gd name="T53" fmla="*/ 70 h 86"/>
                <a:gd name="T54" fmla="*/ 18 w 52"/>
                <a:gd name="T55" fmla="*/ 72 h 86"/>
                <a:gd name="T56" fmla="*/ 16 w 52"/>
                <a:gd name="T57" fmla="*/ 74 h 86"/>
                <a:gd name="T58" fmla="*/ 16 w 52"/>
                <a:gd name="T59" fmla="*/ 78 h 86"/>
                <a:gd name="T60" fmla="*/ 16 w 52"/>
                <a:gd name="T61" fmla="*/ 80 h 86"/>
                <a:gd name="T62" fmla="*/ 16 w 52"/>
                <a:gd name="T63" fmla="*/ 84 h 86"/>
                <a:gd name="T64" fmla="*/ 18 w 52"/>
                <a:gd name="T65" fmla="*/ 86 h 86"/>
                <a:gd name="T66" fmla="*/ 24 w 52"/>
                <a:gd name="T67" fmla="*/ 84 h 86"/>
                <a:gd name="T68" fmla="*/ 26 w 52"/>
                <a:gd name="T69" fmla="*/ 84 h 86"/>
                <a:gd name="T70" fmla="*/ 36 w 52"/>
                <a:gd name="T71" fmla="*/ 82 h 86"/>
                <a:gd name="T72" fmla="*/ 40 w 52"/>
                <a:gd name="T73" fmla="*/ 82 h 86"/>
                <a:gd name="T74" fmla="*/ 46 w 52"/>
                <a:gd name="T75" fmla="*/ 82 h 86"/>
                <a:gd name="T76" fmla="*/ 46 w 52"/>
                <a:gd name="T77" fmla="*/ 82 h 86"/>
                <a:gd name="T78" fmla="*/ 44 w 52"/>
                <a:gd name="T79" fmla="*/ 80 h 86"/>
                <a:gd name="T80" fmla="*/ 42 w 52"/>
                <a:gd name="T81" fmla="*/ 78 h 86"/>
                <a:gd name="T82" fmla="*/ 42 w 52"/>
                <a:gd name="T83" fmla="*/ 74 h 86"/>
                <a:gd name="T84" fmla="*/ 40 w 52"/>
                <a:gd name="T85" fmla="*/ 64 h 86"/>
                <a:gd name="T86" fmla="*/ 36 w 52"/>
                <a:gd name="T87" fmla="*/ 62 h 86"/>
                <a:gd name="T88" fmla="*/ 36 w 52"/>
                <a:gd name="T89" fmla="*/ 62 h 86"/>
                <a:gd name="T90" fmla="*/ 34 w 52"/>
                <a:gd name="T91" fmla="*/ 58 h 86"/>
                <a:gd name="T92" fmla="*/ 32 w 52"/>
                <a:gd name="T93" fmla="*/ 54 h 86"/>
                <a:gd name="T94" fmla="*/ 32 w 52"/>
                <a:gd name="T95" fmla="*/ 50 h 86"/>
                <a:gd name="T96" fmla="*/ 32 w 52"/>
                <a:gd name="T97" fmla="*/ 44 h 86"/>
                <a:gd name="T98" fmla="*/ 34 w 52"/>
                <a:gd name="T99" fmla="*/ 40 h 86"/>
                <a:gd name="T100" fmla="*/ 38 w 52"/>
                <a:gd name="T101" fmla="*/ 40 h 86"/>
                <a:gd name="T102" fmla="*/ 40 w 52"/>
                <a:gd name="T103" fmla="*/ 40 h 86"/>
                <a:gd name="T104" fmla="*/ 42 w 52"/>
                <a:gd name="T105" fmla="*/ 42 h 86"/>
                <a:gd name="T106" fmla="*/ 44 w 52"/>
                <a:gd name="T107" fmla="*/ 42 h 86"/>
                <a:gd name="T108" fmla="*/ 44 w 52"/>
                <a:gd name="T109" fmla="*/ 40 h 86"/>
                <a:gd name="T110" fmla="*/ 46 w 52"/>
                <a:gd name="T111" fmla="*/ 38 h 86"/>
                <a:gd name="T112" fmla="*/ 46 w 52"/>
                <a:gd name="T113" fmla="*/ 38 h 86"/>
                <a:gd name="T114" fmla="*/ 46 w 52"/>
                <a:gd name="T115" fmla="*/ 36 h 86"/>
                <a:gd name="T116" fmla="*/ 48 w 52"/>
                <a:gd name="T117" fmla="*/ 34 h 86"/>
                <a:gd name="T118" fmla="*/ 48 w 52"/>
                <a:gd name="T119" fmla="*/ 32 h 86"/>
                <a:gd name="T120" fmla="*/ 52 w 52"/>
                <a:gd name="T121" fmla="*/ 28 h 8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52"/>
                <a:gd name="T184" fmla="*/ 0 h 86"/>
                <a:gd name="T185" fmla="*/ 52 w 52"/>
                <a:gd name="T186" fmla="*/ 86 h 8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52" h="86">
                  <a:moveTo>
                    <a:pt x="52" y="28"/>
                  </a:moveTo>
                  <a:lnTo>
                    <a:pt x="52" y="28"/>
                  </a:lnTo>
                  <a:lnTo>
                    <a:pt x="48" y="26"/>
                  </a:lnTo>
                  <a:lnTo>
                    <a:pt x="46" y="22"/>
                  </a:lnTo>
                  <a:lnTo>
                    <a:pt x="40" y="16"/>
                  </a:lnTo>
                  <a:lnTo>
                    <a:pt x="34" y="12"/>
                  </a:lnTo>
                  <a:lnTo>
                    <a:pt x="28" y="6"/>
                  </a:lnTo>
                  <a:lnTo>
                    <a:pt x="22" y="0"/>
                  </a:lnTo>
                  <a:lnTo>
                    <a:pt x="20" y="2"/>
                  </a:lnTo>
                  <a:lnTo>
                    <a:pt x="16" y="4"/>
                  </a:lnTo>
                  <a:lnTo>
                    <a:pt x="14" y="4"/>
                  </a:lnTo>
                  <a:lnTo>
                    <a:pt x="10" y="6"/>
                  </a:lnTo>
                  <a:lnTo>
                    <a:pt x="12" y="18"/>
                  </a:lnTo>
                  <a:lnTo>
                    <a:pt x="2" y="20"/>
                  </a:lnTo>
                  <a:lnTo>
                    <a:pt x="0" y="26"/>
                  </a:lnTo>
                  <a:lnTo>
                    <a:pt x="0" y="32"/>
                  </a:lnTo>
                  <a:lnTo>
                    <a:pt x="0" y="38"/>
                  </a:lnTo>
                  <a:lnTo>
                    <a:pt x="2" y="40"/>
                  </a:lnTo>
                  <a:lnTo>
                    <a:pt x="2" y="42"/>
                  </a:lnTo>
                  <a:lnTo>
                    <a:pt x="10" y="58"/>
                  </a:lnTo>
                  <a:lnTo>
                    <a:pt x="14" y="58"/>
                  </a:lnTo>
                  <a:lnTo>
                    <a:pt x="16" y="60"/>
                  </a:lnTo>
                  <a:lnTo>
                    <a:pt x="16" y="62"/>
                  </a:lnTo>
                  <a:lnTo>
                    <a:pt x="18" y="66"/>
                  </a:lnTo>
                  <a:lnTo>
                    <a:pt x="18" y="70"/>
                  </a:lnTo>
                  <a:lnTo>
                    <a:pt x="18" y="72"/>
                  </a:lnTo>
                  <a:lnTo>
                    <a:pt x="16" y="74"/>
                  </a:lnTo>
                  <a:lnTo>
                    <a:pt x="16" y="78"/>
                  </a:lnTo>
                  <a:lnTo>
                    <a:pt x="16" y="80"/>
                  </a:lnTo>
                  <a:lnTo>
                    <a:pt x="16" y="84"/>
                  </a:lnTo>
                  <a:lnTo>
                    <a:pt x="18" y="86"/>
                  </a:lnTo>
                  <a:lnTo>
                    <a:pt x="24" y="84"/>
                  </a:lnTo>
                  <a:lnTo>
                    <a:pt x="26" y="84"/>
                  </a:lnTo>
                  <a:lnTo>
                    <a:pt x="36" y="82"/>
                  </a:lnTo>
                  <a:lnTo>
                    <a:pt x="40" y="82"/>
                  </a:lnTo>
                  <a:lnTo>
                    <a:pt x="46" y="82"/>
                  </a:lnTo>
                  <a:lnTo>
                    <a:pt x="44" y="80"/>
                  </a:lnTo>
                  <a:lnTo>
                    <a:pt x="42" y="78"/>
                  </a:lnTo>
                  <a:lnTo>
                    <a:pt x="42" y="74"/>
                  </a:lnTo>
                  <a:lnTo>
                    <a:pt x="40" y="64"/>
                  </a:lnTo>
                  <a:lnTo>
                    <a:pt x="36" y="62"/>
                  </a:lnTo>
                  <a:lnTo>
                    <a:pt x="34" y="58"/>
                  </a:lnTo>
                  <a:lnTo>
                    <a:pt x="32" y="54"/>
                  </a:lnTo>
                  <a:lnTo>
                    <a:pt x="32" y="50"/>
                  </a:lnTo>
                  <a:lnTo>
                    <a:pt x="32" y="44"/>
                  </a:lnTo>
                  <a:lnTo>
                    <a:pt x="34" y="40"/>
                  </a:lnTo>
                  <a:lnTo>
                    <a:pt x="38" y="40"/>
                  </a:lnTo>
                  <a:lnTo>
                    <a:pt x="40" y="40"/>
                  </a:lnTo>
                  <a:lnTo>
                    <a:pt x="42" y="42"/>
                  </a:lnTo>
                  <a:lnTo>
                    <a:pt x="44" y="42"/>
                  </a:lnTo>
                  <a:lnTo>
                    <a:pt x="44" y="40"/>
                  </a:lnTo>
                  <a:lnTo>
                    <a:pt x="46" y="38"/>
                  </a:lnTo>
                  <a:lnTo>
                    <a:pt x="46" y="36"/>
                  </a:lnTo>
                  <a:lnTo>
                    <a:pt x="48" y="34"/>
                  </a:lnTo>
                  <a:lnTo>
                    <a:pt x="48" y="32"/>
                  </a:lnTo>
                  <a:lnTo>
                    <a:pt x="52" y="28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1" name="Freeform 141"/>
            <p:cNvSpPr>
              <a:spLocks/>
            </p:cNvSpPr>
            <p:nvPr/>
          </p:nvSpPr>
          <p:spPr bwMode="gray">
            <a:xfrm>
              <a:off x="4711" y="3024"/>
              <a:ext cx="46" cy="56"/>
            </a:xfrm>
            <a:custGeom>
              <a:avLst/>
              <a:gdLst>
                <a:gd name="T0" fmla="*/ 20 w 46"/>
                <a:gd name="T1" fmla="*/ 0 h 56"/>
                <a:gd name="T2" fmla="*/ 28 w 46"/>
                <a:gd name="T3" fmla="*/ 4 h 56"/>
                <a:gd name="T4" fmla="*/ 36 w 46"/>
                <a:gd name="T5" fmla="*/ 8 h 56"/>
                <a:gd name="T6" fmla="*/ 46 w 46"/>
                <a:gd name="T7" fmla="*/ 10 h 56"/>
                <a:gd name="T8" fmla="*/ 44 w 46"/>
                <a:gd name="T9" fmla="*/ 16 h 56"/>
                <a:gd name="T10" fmla="*/ 44 w 46"/>
                <a:gd name="T11" fmla="*/ 16 h 56"/>
                <a:gd name="T12" fmla="*/ 42 w 46"/>
                <a:gd name="T13" fmla="*/ 18 h 56"/>
                <a:gd name="T14" fmla="*/ 40 w 46"/>
                <a:gd name="T15" fmla="*/ 20 h 56"/>
                <a:gd name="T16" fmla="*/ 38 w 46"/>
                <a:gd name="T17" fmla="*/ 22 h 56"/>
                <a:gd name="T18" fmla="*/ 38 w 46"/>
                <a:gd name="T19" fmla="*/ 24 h 56"/>
                <a:gd name="T20" fmla="*/ 36 w 46"/>
                <a:gd name="T21" fmla="*/ 26 h 56"/>
                <a:gd name="T22" fmla="*/ 36 w 46"/>
                <a:gd name="T23" fmla="*/ 28 h 56"/>
                <a:gd name="T24" fmla="*/ 38 w 46"/>
                <a:gd name="T25" fmla="*/ 30 h 56"/>
                <a:gd name="T26" fmla="*/ 38 w 46"/>
                <a:gd name="T27" fmla="*/ 30 h 56"/>
                <a:gd name="T28" fmla="*/ 40 w 46"/>
                <a:gd name="T29" fmla="*/ 32 h 56"/>
                <a:gd name="T30" fmla="*/ 42 w 46"/>
                <a:gd name="T31" fmla="*/ 36 h 56"/>
                <a:gd name="T32" fmla="*/ 42 w 46"/>
                <a:gd name="T33" fmla="*/ 38 h 56"/>
                <a:gd name="T34" fmla="*/ 42 w 46"/>
                <a:gd name="T35" fmla="*/ 38 h 56"/>
                <a:gd name="T36" fmla="*/ 40 w 46"/>
                <a:gd name="T37" fmla="*/ 42 h 56"/>
                <a:gd name="T38" fmla="*/ 40 w 46"/>
                <a:gd name="T39" fmla="*/ 44 h 56"/>
                <a:gd name="T40" fmla="*/ 40 w 46"/>
                <a:gd name="T41" fmla="*/ 46 h 56"/>
                <a:gd name="T42" fmla="*/ 40 w 46"/>
                <a:gd name="T43" fmla="*/ 48 h 56"/>
                <a:gd name="T44" fmla="*/ 40 w 46"/>
                <a:gd name="T45" fmla="*/ 50 h 56"/>
                <a:gd name="T46" fmla="*/ 38 w 46"/>
                <a:gd name="T47" fmla="*/ 52 h 56"/>
                <a:gd name="T48" fmla="*/ 36 w 46"/>
                <a:gd name="T49" fmla="*/ 52 h 56"/>
                <a:gd name="T50" fmla="*/ 34 w 46"/>
                <a:gd name="T51" fmla="*/ 52 h 56"/>
                <a:gd name="T52" fmla="*/ 34 w 46"/>
                <a:gd name="T53" fmla="*/ 52 h 56"/>
                <a:gd name="T54" fmla="*/ 32 w 46"/>
                <a:gd name="T55" fmla="*/ 50 h 56"/>
                <a:gd name="T56" fmla="*/ 28 w 46"/>
                <a:gd name="T57" fmla="*/ 50 h 56"/>
                <a:gd name="T58" fmla="*/ 26 w 46"/>
                <a:gd name="T59" fmla="*/ 52 h 56"/>
                <a:gd name="T60" fmla="*/ 24 w 46"/>
                <a:gd name="T61" fmla="*/ 52 h 56"/>
                <a:gd name="T62" fmla="*/ 20 w 46"/>
                <a:gd name="T63" fmla="*/ 50 h 56"/>
                <a:gd name="T64" fmla="*/ 20 w 46"/>
                <a:gd name="T65" fmla="*/ 50 h 56"/>
                <a:gd name="T66" fmla="*/ 18 w 46"/>
                <a:gd name="T67" fmla="*/ 54 h 56"/>
                <a:gd name="T68" fmla="*/ 20 w 46"/>
                <a:gd name="T69" fmla="*/ 56 h 56"/>
                <a:gd name="T70" fmla="*/ 14 w 46"/>
                <a:gd name="T71" fmla="*/ 54 h 56"/>
                <a:gd name="T72" fmla="*/ 14 w 46"/>
                <a:gd name="T73" fmla="*/ 54 h 56"/>
                <a:gd name="T74" fmla="*/ 12 w 46"/>
                <a:gd name="T75" fmla="*/ 52 h 56"/>
                <a:gd name="T76" fmla="*/ 10 w 46"/>
                <a:gd name="T77" fmla="*/ 50 h 56"/>
                <a:gd name="T78" fmla="*/ 10 w 46"/>
                <a:gd name="T79" fmla="*/ 46 h 56"/>
                <a:gd name="T80" fmla="*/ 8 w 46"/>
                <a:gd name="T81" fmla="*/ 36 h 56"/>
                <a:gd name="T82" fmla="*/ 4 w 46"/>
                <a:gd name="T83" fmla="*/ 34 h 56"/>
                <a:gd name="T84" fmla="*/ 4 w 46"/>
                <a:gd name="T85" fmla="*/ 34 h 56"/>
                <a:gd name="T86" fmla="*/ 2 w 46"/>
                <a:gd name="T87" fmla="*/ 30 h 56"/>
                <a:gd name="T88" fmla="*/ 0 w 46"/>
                <a:gd name="T89" fmla="*/ 26 h 56"/>
                <a:gd name="T90" fmla="*/ 0 w 46"/>
                <a:gd name="T91" fmla="*/ 22 h 56"/>
                <a:gd name="T92" fmla="*/ 0 w 46"/>
                <a:gd name="T93" fmla="*/ 16 h 56"/>
                <a:gd name="T94" fmla="*/ 2 w 46"/>
                <a:gd name="T95" fmla="*/ 12 h 56"/>
                <a:gd name="T96" fmla="*/ 6 w 46"/>
                <a:gd name="T97" fmla="*/ 12 h 56"/>
                <a:gd name="T98" fmla="*/ 8 w 46"/>
                <a:gd name="T99" fmla="*/ 12 h 56"/>
                <a:gd name="T100" fmla="*/ 10 w 46"/>
                <a:gd name="T101" fmla="*/ 14 h 56"/>
                <a:gd name="T102" fmla="*/ 12 w 46"/>
                <a:gd name="T103" fmla="*/ 14 h 56"/>
                <a:gd name="T104" fmla="*/ 12 w 46"/>
                <a:gd name="T105" fmla="*/ 12 h 56"/>
                <a:gd name="T106" fmla="*/ 14 w 46"/>
                <a:gd name="T107" fmla="*/ 10 h 56"/>
                <a:gd name="T108" fmla="*/ 14 w 46"/>
                <a:gd name="T109" fmla="*/ 10 h 56"/>
                <a:gd name="T110" fmla="*/ 14 w 46"/>
                <a:gd name="T111" fmla="*/ 8 h 56"/>
                <a:gd name="T112" fmla="*/ 16 w 46"/>
                <a:gd name="T113" fmla="*/ 6 h 56"/>
                <a:gd name="T114" fmla="*/ 16 w 46"/>
                <a:gd name="T115" fmla="*/ 4 h 56"/>
                <a:gd name="T116" fmla="*/ 20 w 46"/>
                <a:gd name="T117" fmla="*/ 0 h 5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46"/>
                <a:gd name="T178" fmla="*/ 0 h 56"/>
                <a:gd name="T179" fmla="*/ 46 w 46"/>
                <a:gd name="T180" fmla="*/ 56 h 5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46" h="56">
                  <a:moveTo>
                    <a:pt x="20" y="0"/>
                  </a:moveTo>
                  <a:lnTo>
                    <a:pt x="28" y="4"/>
                  </a:lnTo>
                  <a:lnTo>
                    <a:pt x="36" y="8"/>
                  </a:lnTo>
                  <a:lnTo>
                    <a:pt x="46" y="10"/>
                  </a:lnTo>
                  <a:lnTo>
                    <a:pt x="44" y="16"/>
                  </a:lnTo>
                  <a:lnTo>
                    <a:pt x="42" y="18"/>
                  </a:lnTo>
                  <a:lnTo>
                    <a:pt x="40" y="20"/>
                  </a:lnTo>
                  <a:lnTo>
                    <a:pt x="38" y="22"/>
                  </a:lnTo>
                  <a:lnTo>
                    <a:pt x="38" y="24"/>
                  </a:lnTo>
                  <a:lnTo>
                    <a:pt x="36" y="26"/>
                  </a:lnTo>
                  <a:lnTo>
                    <a:pt x="36" y="28"/>
                  </a:lnTo>
                  <a:lnTo>
                    <a:pt x="38" y="30"/>
                  </a:lnTo>
                  <a:lnTo>
                    <a:pt x="40" y="32"/>
                  </a:lnTo>
                  <a:lnTo>
                    <a:pt x="42" y="36"/>
                  </a:lnTo>
                  <a:lnTo>
                    <a:pt x="42" y="38"/>
                  </a:lnTo>
                  <a:lnTo>
                    <a:pt x="40" y="42"/>
                  </a:lnTo>
                  <a:lnTo>
                    <a:pt x="40" y="44"/>
                  </a:lnTo>
                  <a:lnTo>
                    <a:pt x="40" y="46"/>
                  </a:lnTo>
                  <a:lnTo>
                    <a:pt x="40" y="48"/>
                  </a:lnTo>
                  <a:lnTo>
                    <a:pt x="40" y="50"/>
                  </a:lnTo>
                  <a:lnTo>
                    <a:pt x="38" y="52"/>
                  </a:lnTo>
                  <a:lnTo>
                    <a:pt x="36" y="52"/>
                  </a:lnTo>
                  <a:lnTo>
                    <a:pt x="34" y="52"/>
                  </a:lnTo>
                  <a:lnTo>
                    <a:pt x="32" y="50"/>
                  </a:lnTo>
                  <a:lnTo>
                    <a:pt x="28" y="50"/>
                  </a:lnTo>
                  <a:lnTo>
                    <a:pt x="26" y="52"/>
                  </a:lnTo>
                  <a:lnTo>
                    <a:pt x="24" y="52"/>
                  </a:lnTo>
                  <a:lnTo>
                    <a:pt x="20" y="50"/>
                  </a:lnTo>
                  <a:lnTo>
                    <a:pt x="18" y="54"/>
                  </a:lnTo>
                  <a:lnTo>
                    <a:pt x="20" y="56"/>
                  </a:lnTo>
                  <a:lnTo>
                    <a:pt x="14" y="54"/>
                  </a:lnTo>
                  <a:lnTo>
                    <a:pt x="12" y="52"/>
                  </a:lnTo>
                  <a:lnTo>
                    <a:pt x="10" y="50"/>
                  </a:lnTo>
                  <a:lnTo>
                    <a:pt x="10" y="46"/>
                  </a:lnTo>
                  <a:lnTo>
                    <a:pt x="8" y="36"/>
                  </a:lnTo>
                  <a:lnTo>
                    <a:pt x="4" y="34"/>
                  </a:lnTo>
                  <a:lnTo>
                    <a:pt x="2" y="30"/>
                  </a:lnTo>
                  <a:lnTo>
                    <a:pt x="0" y="26"/>
                  </a:lnTo>
                  <a:lnTo>
                    <a:pt x="0" y="22"/>
                  </a:lnTo>
                  <a:lnTo>
                    <a:pt x="0" y="16"/>
                  </a:lnTo>
                  <a:lnTo>
                    <a:pt x="2" y="12"/>
                  </a:lnTo>
                  <a:lnTo>
                    <a:pt x="6" y="12"/>
                  </a:lnTo>
                  <a:lnTo>
                    <a:pt x="8" y="12"/>
                  </a:lnTo>
                  <a:lnTo>
                    <a:pt x="10" y="14"/>
                  </a:lnTo>
                  <a:lnTo>
                    <a:pt x="12" y="14"/>
                  </a:lnTo>
                  <a:lnTo>
                    <a:pt x="12" y="12"/>
                  </a:lnTo>
                  <a:lnTo>
                    <a:pt x="14" y="10"/>
                  </a:lnTo>
                  <a:lnTo>
                    <a:pt x="14" y="8"/>
                  </a:lnTo>
                  <a:lnTo>
                    <a:pt x="16" y="6"/>
                  </a:lnTo>
                  <a:lnTo>
                    <a:pt x="16" y="4"/>
                  </a:lnTo>
                  <a:lnTo>
                    <a:pt x="20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2" name="Freeform 142"/>
            <p:cNvSpPr>
              <a:spLocks/>
            </p:cNvSpPr>
            <p:nvPr/>
          </p:nvSpPr>
          <p:spPr bwMode="gray">
            <a:xfrm>
              <a:off x="4747" y="3034"/>
              <a:ext cx="46" cy="42"/>
            </a:xfrm>
            <a:custGeom>
              <a:avLst/>
              <a:gdLst>
                <a:gd name="T0" fmla="*/ 46 w 46"/>
                <a:gd name="T1" fmla="*/ 18 h 42"/>
                <a:gd name="T2" fmla="*/ 38 w 46"/>
                <a:gd name="T3" fmla="*/ 12 h 42"/>
                <a:gd name="T4" fmla="*/ 32 w 46"/>
                <a:gd name="T5" fmla="*/ 8 h 42"/>
                <a:gd name="T6" fmla="*/ 20 w 46"/>
                <a:gd name="T7" fmla="*/ 4 h 42"/>
                <a:gd name="T8" fmla="*/ 10 w 46"/>
                <a:gd name="T9" fmla="*/ 0 h 42"/>
                <a:gd name="T10" fmla="*/ 8 w 46"/>
                <a:gd name="T11" fmla="*/ 2 h 42"/>
                <a:gd name="T12" fmla="*/ 8 w 46"/>
                <a:gd name="T13" fmla="*/ 6 h 42"/>
                <a:gd name="T14" fmla="*/ 8 w 46"/>
                <a:gd name="T15" fmla="*/ 6 h 42"/>
                <a:gd name="T16" fmla="*/ 6 w 46"/>
                <a:gd name="T17" fmla="*/ 8 h 42"/>
                <a:gd name="T18" fmla="*/ 4 w 46"/>
                <a:gd name="T19" fmla="*/ 10 h 42"/>
                <a:gd name="T20" fmla="*/ 2 w 46"/>
                <a:gd name="T21" fmla="*/ 12 h 42"/>
                <a:gd name="T22" fmla="*/ 2 w 46"/>
                <a:gd name="T23" fmla="*/ 14 h 42"/>
                <a:gd name="T24" fmla="*/ 0 w 46"/>
                <a:gd name="T25" fmla="*/ 16 h 42"/>
                <a:gd name="T26" fmla="*/ 0 w 46"/>
                <a:gd name="T27" fmla="*/ 18 h 42"/>
                <a:gd name="T28" fmla="*/ 2 w 46"/>
                <a:gd name="T29" fmla="*/ 20 h 42"/>
                <a:gd name="T30" fmla="*/ 2 w 46"/>
                <a:gd name="T31" fmla="*/ 20 h 42"/>
                <a:gd name="T32" fmla="*/ 4 w 46"/>
                <a:gd name="T33" fmla="*/ 22 h 42"/>
                <a:gd name="T34" fmla="*/ 6 w 46"/>
                <a:gd name="T35" fmla="*/ 26 h 42"/>
                <a:gd name="T36" fmla="*/ 6 w 46"/>
                <a:gd name="T37" fmla="*/ 28 h 42"/>
                <a:gd name="T38" fmla="*/ 6 w 46"/>
                <a:gd name="T39" fmla="*/ 28 h 42"/>
                <a:gd name="T40" fmla="*/ 4 w 46"/>
                <a:gd name="T41" fmla="*/ 32 h 42"/>
                <a:gd name="T42" fmla="*/ 4 w 46"/>
                <a:gd name="T43" fmla="*/ 34 h 42"/>
                <a:gd name="T44" fmla="*/ 4 w 46"/>
                <a:gd name="T45" fmla="*/ 36 h 42"/>
                <a:gd name="T46" fmla="*/ 4 w 46"/>
                <a:gd name="T47" fmla="*/ 38 h 42"/>
                <a:gd name="T48" fmla="*/ 4 w 46"/>
                <a:gd name="T49" fmla="*/ 40 h 42"/>
                <a:gd name="T50" fmla="*/ 2 w 46"/>
                <a:gd name="T51" fmla="*/ 40 h 42"/>
                <a:gd name="T52" fmla="*/ 2 w 46"/>
                <a:gd name="T53" fmla="*/ 42 h 42"/>
                <a:gd name="T54" fmla="*/ 4 w 46"/>
                <a:gd name="T55" fmla="*/ 42 h 42"/>
                <a:gd name="T56" fmla="*/ 8 w 46"/>
                <a:gd name="T57" fmla="*/ 42 h 42"/>
                <a:gd name="T58" fmla="*/ 8 w 46"/>
                <a:gd name="T59" fmla="*/ 42 h 42"/>
                <a:gd name="T60" fmla="*/ 10 w 46"/>
                <a:gd name="T61" fmla="*/ 40 h 42"/>
                <a:gd name="T62" fmla="*/ 10 w 46"/>
                <a:gd name="T63" fmla="*/ 40 h 42"/>
                <a:gd name="T64" fmla="*/ 12 w 46"/>
                <a:gd name="T65" fmla="*/ 40 h 42"/>
                <a:gd name="T66" fmla="*/ 14 w 46"/>
                <a:gd name="T67" fmla="*/ 40 h 42"/>
                <a:gd name="T68" fmla="*/ 16 w 46"/>
                <a:gd name="T69" fmla="*/ 40 h 42"/>
                <a:gd name="T70" fmla="*/ 16 w 46"/>
                <a:gd name="T71" fmla="*/ 40 h 42"/>
                <a:gd name="T72" fmla="*/ 18 w 46"/>
                <a:gd name="T73" fmla="*/ 40 h 42"/>
                <a:gd name="T74" fmla="*/ 20 w 46"/>
                <a:gd name="T75" fmla="*/ 40 h 42"/>
                <a:gd name="T76" fmla="*/ 22 w 46"/>
                <a:gd name="T77" fmla="*/ 42 h 42"/>
                <a:gd name="T78" fmla="*/ 24 w 46"/>
                <a:gd name="T79" fmla="*/ 42 h 42"/>
                <a:gd name="T80" fmla="*/ 26 w 46"/>
                <a:gd name="T81" fmla="*/ 42 h 42"/>
                <a:gd name="T82" fmla="*/ 26 w 46"/>
                <a:gd name="T83" fmla="*/ 42 h 42"/>
                <a:gd name="T84" fmla="*/ 28 w 46"/>
                <a:gd name="T85" fmla="*/ 42 h 42"/>
                <a:gd name="T86" fmla="*/ 28 w 46"/>
                <a:gd name="T87" fmla="*/ 40 h 42"/>
                <a:gd name="T88" fmla="*/ 30 w 46"/>
                <a:gd name="T89" fmla="*/ 38 h 42"/>
                <a:gd name="T90" fmla="*/ 30 w 46"/>
                <a:gd name="T91" fmla="*/ 36 h 42"/>
                <a:gd name="T92" fmla="*/ 32 w 46"/>
                <a:gd name="T93" fmla="*/ 32 h 42"/>
                <a:gd name="T94" fmla="*/ 34 w 46"/>
                <a:gd name="T95" fmla="*/ 28 h 42"/>
                <a:gd name="T96" fmla="*/ 36 w 46"/>
                <a:gd name="T97" fmla="*/ 26 h 42"/>
                <a:gd name="T98" fmla="*/ 40 w 46"/>
                <a:gd name="T99" fmla="*/ 26 h 42"/>
                <a:gd name="T100" fmla="*/ 42 w 46"/>
                <a:gd name="T101" fmla="*/ 22 h 42"/>
                <a:gd name="T102" fmla="*/ 46 w 46"/>
                <a:gd name="T103" fmla="*/ 18 h 4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46"/>
                <a:gd name="T157" fmla="*/ 0 h 42"/>
                <a:gd name="T158" fmla="*/ 46 w 46"/>
                <a:gd name="T159" fmla="*/ 42 h 4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46" h="42">
                  <a:moveTo>
                    <a:pt x="46" y="18"/>
                  </a:moveTo>
                  <a:lnTo>
                    <a:pt x="38" y="12"/>
                  </a:lnTo>
                  <a:lnTo>
                    <a:pt x="32" y="8"/>
                  </a:lnTo>
                  <a:lnTo>
                    <a:pt x="20" y="4"/>
                  </a:lnTo>
                  <a:lnTo>
                    <a:pt x="10" y="0"/>
                  </a:lnTo>
                  <a:lnTo>
                    <a:pt x="8" y="2"/>
                  </a:lnTo>
                  <a:lnTo>
                    <a:pt x="8" y="6"/>
                  </a:lnTo>
                  <a:lnTo>
                    <a:pt x="6" y="8"/>
                  </a:lnTo>
                  <a:lnTo>
                    <a:pt x="4" y="10"/>
                  </a:lnTo>
                  <a:lnTo>
                    <a:pt x="2" y="12"/>
                  </a:lnTo>
                  <a:lnTo>
                    <a:pt x="2" y="14"/>
                  </a:lnTo>
                  <a:lnTo>
                    <a:pt x="0" y="16"/>
                  </a:lnTo>
                  <a:lnTo>
                    <a:pt x="0" y="18"/>
                  </a:lnTo>
                  <a:lnTo>
                    <a:pt x="2" y="20"/>
                  </a:lnTo>
                  <a:lnTo>
                    <a:pt x="4" y="22"/>
                  </a:lnTo>
                  <a:lnTo>
                    <a:pt x="6" y="26"/>
                  </a:lnTo>
                  <a:lnTo>
                    <a:pt x="6" y="28"/>
                  </a:lnTo>
                  <a:lnTo>
                    <a:pt x="4" y="32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4" y="38"/>
                  </a:lnTo>
                  <a:lnTo>
                    <a:pt x="4" y="40"/>
                  </a:lnTo>
                  <a:lnTo>
                    <a:pt x="2" y="40"/>
                  </a:lnTo>
                  <a:lnTo>
                    <a:pt x="2" y="42"/>
                  </a:lnTo>
                  <a:lnTo>
                    <a:pt x="4" y="42"/>
                  </a:lnTo>
                  <a:lnTo>
                    <a:pt x="8" y="42"/>
                  </a:lnTo>
                  <a:lnTo>
                    <a:pt x="10" y="40"/>
                  </a:lnTo>
                  <a:lnTo>
                    <a:pt x="12" y="40"/>
                  </a:lnTo>
                  <a:lnTo>
                    <a:pt x="14" y="40"/>
                  </a:lnTo>
                  <a:lnTo>
                    <a:pt x="16" y="40"/>
                  </a:lnTo>
                  <a:lnTo>
                    <a:pt x="18" y="40"/>
                  </a:lnTo>
                  <a:lnTo>
                    <a:pt x="20" y="40"/>
                  </a:lnTo>
                  <a:lnTo>
                    <a:pt x="22" y="42"/>
                  </a:lnTo>
                  <a:lnTo>
                    <a:pt x="24" y="42"/>
                  </a:lnTo>
                  <a:lnTo>
                    <a:pt x="26" y="42"/>
                  </a:lnTo>
                  <a:lnTo>
                    <a:pt x="28" y="42"/>
                  </a:lnTo>
                  <a:lnTo>
                    <a:pt x="28" y="40"/>
                  </a:lnTo>
                  <a:lnTo>
                    <a:pt x="30" y="38"/>
                  </a:lnTo>
                  <a:lnTo>
                    <a:pt x="30" y="36"/>
                  </a:lnTo>
                  <a:lnTo>
                    <a:pt x="32" y="32"/>
                  </a:lnTo>
                  <a:lnTo>
                    <a:pt x="34" y="28"/>
                  </a:lnTo>
                  <a:lnTo>
                    <a:pt x="36" y="26"/>
                  </a:lnTo>
                  <a:lnTo>
                    <a:pt x="40" y="26"/>
                  </a:lnTo>
                  <a:lnTo>
                    <a:pt x="42" y="22"/>
                  </a:lnTo>
                  <a:lnTo>
                    <a:pt x="46" y="18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" name="Freeform 143"/>
            <p:cNvSpPr>
              <a:spLocks/>
            </p:cNvSpPr>
            <p:nvPr/>
          </p:nvSpPr>
          <p:spPr bwMode="gray">
            <a:xfrm>
              <a:off x="4445" y="2936"/>
              <a:ext cx="148" cy="242"/>
            </a:xfrm>
            <a:custGeom>
              <a:avLst/>
              <a:gdLst>
                <a:gd name="T0" fmla="*/ 128 w 148"/>
                <a:gd name="T1" fmla="*/ 204 h 242"/>
                <a:gd name="T2" fmla="*/ 126 w 148"/>
                <a:gd name="T3" fmla="*/ 212 h 242"/>
                <a:gd name="T4" fmla="*/ 114 w 148"/>
                <a:gd name="T5" fmla="*/ 240 h 242"/>
                <a:gd name="T6" fmla="*/ 118 w 148"/>
                <a:gd name="T7" fmla="*/ 226 h 242"/>
                <a:gd name="T8" fmla="*/ 114 w 148"/>
                <a:gd name="T9" fmla="*/ 220 h 242"/>
                <a:gd name="T10" fmla="*/ 106 w 148"/>
                <a:gd name="T11" fmla="*/ 218 h 242"/>
                <a:gd name="T12" fmla="*/ 96 w 148"/>
                <a:gd name="T13" fmla="*/ 218 h 242"/>
                <a:gd name="T14" fmla="*/ 82 w 148"/>
                <a:gd name="T15" fmla="*/ 214 h 242"/>
                <a:gd name="T16" fmla="*/ 80 w 148"/>
                <a:gd name="T17" fmla="*/ 206 h 242"/>
                <a:gd name="T18" fmla="*/ 78 w 148"/>
                <a:gd name="T19" fmla="*/ 200 h 242"/>
                <a:gd name="T20" fmla="*/ 60 w 148"/>
                <a:gd name="T21" fmla="*/ 192 h 242"/>
                <a:gd name="T22" fmla="*/ 50 w 148"/>
                <a:gd name="T23" fmla="*/ 188 h 242"/>
                <a:gd name="T24" fmla="*/ 36 w 148"/>
                <a:gd name="T25" fmla="*/ 180 h 242"/>
                <a:gd name="T26" fmla="*/ 26 w 148"/>
                <a:gd name="T27" fmla="*/ 172 h 242"/>
                <a:gd name="T28" fmla="*/ 26 w 148"/>
                <a:gd name="T29" fmla="*/ 172 h 242"/>
                <a:gd name="T30" fmla="*/ 14 w 148"/>
                <a:gd name="T31" fmla="*/ 168 h 242"/>
                <a:gd name="T32" fmla="*/ 2 w 148"/>
                <a:gd name="T33" fmla="*/ 166 h 242"/>
                <a:gd name="T34" fmla="*/ 4 w 148"/>
                <a:gd name="T35" fmla="*/ 160 h 242"/>
                <a:gd name="T36" fmla="*/ 14 w 148"/>
                <a:gd name="T37" fmla="*/ 142 h 242"/>
                <a:gd name="T38" fmla="*/ 18 w 148"/>
                <a:gd name="T39" fmla="*/ 122 h 242"/>
                <a:gd name="T40" fmla="*/ 18 w 148"/>
                <a:gd name="T41" fmla="*/ 92 h 242"/>
                <a:gd name="T42" fmla="*/ 20 w 148"/>
                <a:gd name="T43" fmla="*/ 72 h 242"/>
                <a:gd name="T44" fmla="*/ 18 w 148"/>
                <a:gd name="T45" fmla="*/ 66 h 242"/>
                <a:gd name="T46" fmla="*/ 18 w 148"/>
                <a:gd name="T47" fmla="*/ 56 h 242"/>
                <a:gd name="T48" fmla="*/ 34 w 148"/>
                <a:gd name="T49" fmla="*/ 50 h 242"/>
                <a:gd name="T50" fmla="*/ 68 w 148"/>
                <a:gd name="T51" fmla="*/ 22 h 242"/>
                <a:gd name="T52" fmla="*/ 78 w 148"/>
                <a:gd name="T53" fmla="*/ 12 h 242"/>
                <a:gd name="T54" fmla="*/ 86 w 148"/>
                <a:gd name="T55" fmla="*/ 8 h 242"/>
                <a:gd name="T56" fmla="*/ 94 w 148"/>
                <a:gd name="T57" fmla="*/ 6 h 242"/>
                <a:gd name="T58" fmla="*/ 102 w 148"/>
                <a:gd name="T59" fmla="*/ 2 h 242"/>
                <a:gd name="T60" fmla="*/ 112 w 148"/>
                <a:gd name="T61" fmla="*/ 0 h 242"/>
                <a:gd name="T62" fmla="*/ 116 w 148"/>
                <a:gd name="T63" fmla="*/ 2 h 242"/>
                <a:gd name="T64" fmla="*/ 114 w 148"/>
                <a:gd name="T65" fmla="*/ 6 h 242"/>
                <a:gd name="T66" fmla="*/ 106 w 148"/>
                <a:gd name="T67" fmla="*/ 10 h 242"/>
                <a:gd name="T68" fmla="*/ 98 w 148"/>
                <a:gd name="T69" fmla="*/ 20 h 242"/>
                <a:gd name="T70" fmla="*/ 86 w 148"/>
                <a:gd name="T71" fmla="*/ 26 h 242"/>
                <a:gd name="T72" fmla="*/ 80 w 148"/>
                <a:gd name="T73" fmla="*/ 32 h 242"/>
                <a:gd name="T74" fmla="*/ 80 w 148"/>
                <a:gd name="T75" fmla="*/ 44 h 242"/>
                <a:gd name="T76" fmla="*/ 82 w 148"/>
                <a:gd name="T77" fmla="*/ 50 h 242"/>
                <a:gd name="T78" fmla="*/ 84 w 148"/>
                <a:gd name="T79" fmla="*/ 60 h 242"/>
                <a:gd name="T80" fmla="*/ 82 w 148"/>
                <a:gd name="T81" fmla="*/ 66 h 242"/>
                <a:gd name="T82" fmla="*/ 82 w 148"/>
                <a:gd name="T83" fmla="*/ 78 h 242"/>
                <a:gd name="T84" fmla="*/ 92 w 148"/>
                <a:gd name="T85" fmla="*/ 88 h 242"/>
                <a:gd name="T86" fmla="*/ 128 w 148"/>
                <a:gd name="T87" fmla="*/ 100 h 242"/>
                <a:gd name="T88" fmla="*/ 140 w 148"/>
                <a:gd name="T89" fmla="*/ 100 h 242"/>
                <a:gd name="T90" fmla="*/ 142 w 148"/>
                <a:gd name="T91" fmla="*/ 98 h 242"/>
                <a:gd name="T92" fmla="*/ 146 w 148"/>
                <a:gd name="T93" fmla="*/ 100 h 242"/>
                <a:gd name="T94" fmla="*/ 144 w 148"/>
                <a:gd name="T95" fmla="*/ 106 h 242"/>
                <a:gd name="T96" fmla="*/ 140 w 148"/>
                <a:gd name="T97" fmla="*/ 114 h 242"/>
                <a:gd name="T98" fmla="*/ 142 w 148"/>
                <a:gd name="T99" fmla="*/ 130 h 242"/>
                <a:gd name="T100" fmla="*/ 142 w 148"/>
                <a:gd name="T101" fmla="*/ 142 h 242"/>
                <a:gd name="T102" fmla="*/ 146 w 148"/>
                <a:gd name="T103" fmla="*/ 156 h 242"/>
                <a:gd name="T104" fmla="*/ 146 w 148"/>
                <a:gd name="T105" fmla="*/ 166 h 242"/>
                <a:gd name="T106" fmla="*/ 144 w 148"/>
                <a:gd name="T107" fmla="*/ 160 h 242"/>
                <a:gd name="T108" fmla="*/ 120 w 148"/>
                <a:gd name="T109" fmla="*/ 168 h 242"/>
                <a:gd name="T110" fmla="*/ 128 w 148"/>
                <a:gd name="T111" fmla="*/ 178 h 242"/>
                <a:gd name="T112" fmla="*/ 122 w 148"/>
                <a:gd name="T113" fmla="*/ 174 h 242"/>
                <a:gd name="T114" fmla="*/ 120 w 148"/>
                <a:gd name="T115" fmla="*/ 186 h 242"/>
                <a:gd name="T116" fmla="*/ 124 w 148"/>
                <a:gd name="T117" fmla="*/ 194 h 24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48"/>
                <a:gd name="T178" fmla="*/ 0 h 242"/>
                <a:gd name="T179" fmla="*/ 148 w 148"/>
                <a:gd name="T180" fmla="*/ 242 h 242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48" h="242">
                  <a:moveTo>
                    <a:pt x="124" y="194"/>
                  </a:moveTo>
                  <a:lnTo>
                    <a:pt x="126" y="200"/>
                  </a:lnTo>
                  <a:lnTo>
                    <a:pt x="128" y="204"/>
                  </a:lnTo>
                  <a:lnTo>
                    <a:pt x="128" y="208"/>
                  </a:lnTo>
                  <a:lnTo>
                    <a:pt x="126" y="212"/>
                  </a:lnTo>
                  <a:lnTo>
                    <a:pt x="118" y="242"/>
                  </a:lnTo>
                  <a:lnTo>
                    <a:pt x="116" y="240"/>
                  </a:lnTo>
                  <a:lnTo>
                    <a:pt x="114" y="240"/>
                  </a:lnTo>
                  <a:lnTo>
                    <a:pt x="112" y="242"/>
                  </a:lnTo>
                  <a:lnTo>
                    <a:pt x="118" y="226"/>
                  </a:lnTo>
                  <a:lnTo>
                    <a:pt x="118" y="224"/>
                  </a:lnTo>
                  <a:lnTo>
                    <a:pt x="116" y="222"/>
                  </a:lnTo>
                  <a:lnTo>
                    <a:pt x="114" y="220"/>
                  </a:lnTo>
                  <a:lnTo>
                    <a:pt x="110" y="220"/>
                  </a:lnTo>
                  <a:lnTo>
                    <a:pt x="106" y="218"/>
                  </a:lnTo>
                  <a:lnTo>
                    <a:pt x="102" y="218"/>
                  </a:lnTo>
                  <a:lnTo>
                    <a:pt x="98" y="218"/>
                  </a:lnTo>
                  <a:lnTo>
                    <a:pt x="96" y="218"/>
                  </a:lnTo>
                  <a:lnTo>
                    <a:pt x="90" y="218"/>
                  </a:lnTo>
                  <a:lnTo>
                    <a:pt x="86" y="216"/>
                  </a:lnTo>
                  <a:lnTo>
                    <a:pt x="82" y="214"/>
                  </a:lnTo>
                  <a:lnTo>
                    <a:pt x="82" y="210"/>
                  </a:lnTo>
                  <a:lnTo>
                    <a:pt x="80" y="208"/>
                  </a:lnTo>
                  <a:lnTo>
                    <a:pt x="80" y="206"/>
                  </a:lnTo>
                  <a:lnTo>
                    <a:pt x="80" y="204"/>
                  </a:lnTo>
                  <a:lnTo>
                    <a:pt x="78" y="200"/>
                  </a:lnTo>
                  <a:lnTo>
                    <a:pt x="72" y="196"/>
                  </a:lnTo>
                  <a:lnTo>
                    <a:pt x="66" y="194"/>
                  </a:lnTo>
                  <a:lnTo>
                    <a:pt x="60" y="192"/>
                  </a:lnTo>
                  <a:lnTo>
                    <a:pt x="56" y="190"/>
                  </a:lnTo>
                  <a:lnTo>
                    <a:pt x="52" y="188"/>
                  </a:lnTo>
                  <a:lnTo>
                    <a:pt x="50" y="188"/>
                  </a:lnTo>
                  <a:lnTo>
                    <a:pt x="46" y="186"/>
                  </a:lnTo>
                  <a:lnTo>
                    <a:pt x="40" y="184"/>
                  </a:lnTo>
                  <a:lnTo>
                    <a:pt x="36" y="180"/>
                  </a:lnTo>
                  <a:lnTo>
                    <a:pt x="32" y="178"/>
                  </a:lnTo>
                  <a:lnTo>
                    <a:pt x="28" y="174"/>
                  </a:lnTo>
                  <a:lnTo>
                    <a:pt x="26" y="172"/>
                  </a:lnTo>
                  <a:lnTo>
                    <a:pt x="20" y="170"/>
                  </a:lnTo>
                  <a:lnTo>
                    <a:pt x="14" y="168"/>
                  </a:lnTo>
                  <a:lnTo>
                    <a:pt x="10" y="168"/>
                  </a:lnTo>
                  <a:lnTo>
                    <a:pt x="4" y="166"/>
                  </a:lnTo>
                  <a:lnTo>
                    <a:pt x="2" y="166"/>
                  </a:lnTo>
                  <a:lnTo>
                    <a:pt x="0" y="166"/>
                  </a:lnTo>
                  <a:lnTo>
                    <a:pt x="2" y="162"/>
                  </a:lnTo>
                  <a:lnTo>
                    <a:pt x="4" y="160"/>
                  </a:lnTo>
                  <a:lnTo>
                    <a:pt x="10" y="154"/>
                  </a:lnTo>
                  <a:lnTo>
                    <a:pt x="14" y="142"/>
                  </a:lnTo>
                  <a:lnTo>
                    <a:pt x="16" y="136"/>
                  </a:lnTo>
                  <a:lnTo>
                    <a:pt x="18" y="130"/>
                  </a:lnTo>
                  <a:lnTo>
                    <a:pt x="18" y="122"/>
                  </a:lnTo>
                  <a:lnTo>
                    <a:pt x="18" y="114"/>
                  </a:lnTo>
                  <a:lnTo>
                    <a:pt x="18" y="104"/>
                  </a:lnTo>
                  <a:lnTo>
                    <a:pt x="18" y="92"/>
                  </a:lnTo>
                  <a:lnTo>
                    <a:pt x="18" y="80"/>
                  </a:lnTo>
                  <a:lnTo>
                    <a:pt x="20" y="74"/>
                  </a:lnTo>
                  <a:lnTo>
                    <a:pt x="20" y="72"/>
                  </a:lnTo>
                  <a:lnTo>
                    <a:pt x="20" y="70"/>
                  </a:lnTo>
                  <a:lnTo>
                    <a:pt x="18" y="68"/>
                  </a:lnTo>
                  <a:lnTo>
                    <a:pt x="18" y="66"/>
                  </a:lnTo>
                  <a:lnTo>
                    <a:pt x="20" y="62"/>
                  </a:lnTo>
                  <a:lnTo>
                    <a:pt x="18" y="58"/>
                  </a:lnTo>
                  <a:lnTo>
                    <a:pt x="18" y="56"/>
                  </a:lnTo>
                  <a:lnTo>
                    <a:pt x="20" y="56"/>
                  </a:lnTo>
                  <a:lnTo>
                    <a:pt x="20" y="54"/>
                  </a:lnTo>
                  <a:lnTo>
                    <a:pt x="34" y="50"/>
                  </a:lnTo>
                  <a:lnTo>
                    <a:pt x="44" y="34"/>
                  </a:lnTo>
                  <a:lnTo>
                    <a:pt x="50" y="24"/>
                  </a:lnTo>
                  <a:lnTo>
                    <a:pt x="68" y="22"/>
                  </a:lnTo>
                  <a:lnTo>
                    <a:pt x="76" y="14"/>
                  </a:lnTo>
                  <a:lnTo>
                    <a:pt x="78" y="12"/>
                  </a:lnTo>
                  <a:lnTo>
                    <a:pt x="80" y="10"/>
                  </a:lnTo>
                  <a:lnTo>
                    <a:pt x="84" y="8"/>
                  </a:lnTo>
                  <a:lnTo>
                    <a:pt x="86" y="8"/>
                  </a:lnTo>
                  <a:lnTo>
                    <a:pt x="88" y="8"/>
                  </a:lnTo>
                  <a:lnTo>
                    <a:pt x="92" y="8"/>
                  </a:lnTo>
                  <a:lnTo>
                    <a:pt x="94" y="6"/>
                  </a:lnTo>
                  <a:lnTo>
                    <a:pt x="96" y="6"/>
                  </a:lnTo>
                  <a:lnTo>
                    <a:pt x="98" y="4"/>
                  </a:lnTo>
                  <a:lnTo>
                    <a:pt x="102" y="2"/>
                  </a:lnTo>
                  <a:lnTo>
                    <a:pt x="106" y="2"/>
                  </a:lnTo>
                  <a:lnTo>
                    <a:pt x="110" y="0"/>
                  </a:lnTo>
                  <a:lnTo>
                    <a:pt x="112" y="0"/>
                  </a:lnTo>
                  <a:lnTo>
                    <a:pt x="114" y="0"/>
                  </a:lnTo>
                  <a:lnTo>
                    <a:pt x="114" y="2"/>
                  </a:lnTo>
                  <a:lnTo>
                    <a:pt x="116" y="2"/>
                  </a:lnTo>
                  <a:lnTo>
                    <a:pt x="116" y="4"/>
                  </a:lnTo>
                  <a:lnTo>
                    <a:pt x="114" y="4"/>
                  </a:lnTo>
                  <a:lnTo>
                    <a:pt x="114" y="6"/>
                  </a:lnTo>
                  <a:lnTo>
                    <a:pt x="112" y="6"/>
                  </a:lnTo>
                  <a:lnTo>
                    <a:pt x="110" y="8"/>
                  </a:lnTo>
                  <a:lnTo>
                    <a:pt x="106" y="10"/>
                  </a:lnTo>
                  <a:lnTo>
                    <a:pt x="102" y="14"/>
                  </a:lnTo>
                  <a:lnTo>
                    <a:pt x="98" y="18"/>
                  </a:lnTo>
                  <a:lnTo>
                    <a:pt x="98" y="20"/>
                  </a:lnTo>
                  <a:lnTo>
                    <a:pt x="94" y="20"/>
                  </a:lnTo>
                  <a:lnTo>
                    <a:pt x="90" y="22"/>
                  </a:lnTo>
                  <a:lnTo>
                    <a:pt x="86" y="26"/>
                  </a:lnTo>
                  <a:lnTo>
                    <a:pt x="82" y="28"/>
                  </a:lnTo>
                  <a:lnTo>
                    <a:pt x="80" y="32"/>
                  </a:lnTo>
                  <a:lnTo>
                    <a:pt x="80" y="34"/>
                  </a:lnTo>
                  <a:lnTo>
                    <a:pt x="80" y="38"/>
                  </a:lnTo>
                  <a:lnTo>
                    <a:pt x="80" y="44"/>
                  </a:lnTo>
                  <a:lnTo>
                    <a:pt x="80" y="48"/>
                  </a:lnTo>
                  <a:lnTo>
                    <a:pt x="82" y="50"/>
                  </a:lnTo>
                  <a:lnTo>
                    <a:pt x="82" y="52"/>
                  </a:lnTo>
                  <a:lnTo>
                    <a:pt x="84" y="56"/>
                  </a:lnTo>
                  <a:lnTo>
                    <a:pt x="84" y="60"/>
                  </a:lnTo>
                  <a:lnTo>
                    <a:pt x="82" y="62"/>
                  </a:lnTo>
                  <a:lnTo>
                    <a:pt x="82" y="64"/>
                  </a:lnTo>
                  <a:lnTo>
                    <a:pt x="82" y="66"/>
                  </a:lnTo>
                  <a:lnTo>
                    <a:pt x="80" y="70"/>
                  </a:lnTo>
                  <a:lnTo>
                    <a:pt x="80" y="74"/>
                  </a:lnTo>
                  <a:lnTo>
                    <a:pt x="82" y="78"/>
                  </a:lnTo>
                  <a:lnTo>
                    <a:pt x="82" y="82"/>
                  </a:lnTo>
                  <a:lnTo>
                    <a:pt x="86" y="86"/>
                  </a:lnTo>
                  <a:lnTo>
                    <a:pt x="92" y="88"/>
                  </a:lnTo>
                  <a:lnTo>
                    <a:pt x="124" y="92"/>
                  </a:lnTo>
                  <a:lnTo>
                    <a:pt x="128" y="100"/>
                  </a:lnTo>
                  <a:lnTo>
                    <a:pt x="132" y="100"/>
                  </a:lnTo>
                  <a:lnTo>
                    <a:pt x="136" y="100"/>
                  </a:lnTo>
                  <a:lnTo>
                    <a:pt x="140" y="100"/>
                  </a:lnTo>
                  <a:lnTo>
                    <a:pt x="142" y="98"/>
                  </a:lnTo>
                  <a:lnTo>
                    <a:pt x="144" y="98"/>
                  </a:lnTo>
                  <a:lnTo>
                    <a:pt x="146" y="98"/>
                  </a:lnTo>
                  <a:lnTo>
                    <a:pt x="146" y="100"/>
                  </a:lnTo>
                  <a:lnTo>
                    <a:pt x="146" y="104"/>
                  </a:lnTo>
                  <a:lnTo>
                    <a:pt x="144" y="106"/>
                  </a:lnTo>
                  <a:lnTo>
                    <a:pt x="142" y="108"/>
                  </a:lnTo>
                  <a:lnTo>
                    <a:pt x="140" y="110"/>
                  </a:lnTo>
                  <a:lnTo>
                    <a:pt x="140" y="114"/>
                  </a:lnTo>
                  <a:lnTo>
                    <a:pt x="138" y="118"/>
                  </a:lnTo>
                  <a:lnTo>
                    <a:pt x="140" y="124"/>
                  </a:lnTo>
                  <a:lnTo>
                    <a:pt x="142" y="130"/>
                  </a:lnTo>
                  <a:lnTo>
                    <a:pt x="148" y="134"/>
                  </a:lnTo>
                  <a:lnTo>
                    <a:pt x="140" y="142"/>
                  </a:lnTo>
                  <a:lnTo>
                    <a:pt x="142" y="142"/>
                  </a:lnTo>
                  <a:lnTo>
                    <a:pt x="142" y="146"/>
                  </a:lnTo>
                  <a:lnTo>
                    <a:pt x="144" y="150"/>
                  </a:lnTo>
                  <a:lnTo>
                    <a:pt x="146" y="156"/>
                  </a:lnTo>
                  <a:lnTo>
                    <a:pt x="148" y="162"/>
                  </a:lnTo>
                  <a:lnTo>
                    <a:pt x="148" y="166"/>
                  </a:lnTo>
                  <a:lnTo>
                    <a:pt x="146" y="166"/>
                  </a:lnTo>
                  <a:lnTo>
                    <a:pt x="146" y="164"/>
                  </a:lnTo>
                  <a:lnTo>
                    <a:pt x="144" y="160"/>
                  </a:lnTo>
                  <a:lnTo>
                    <a:pt x="142" y="156"/>
                  </a:lnTo>
                  <a:lnTo>
                    <a:pt x="118" y="160"/>
                  </a:lnTo>
                  <a:lnTo>
                    <a:pt x="120" y="168"/>
                  </a:lnTo>
                  <a:lnTo>
                    <a:pt x="126" y="168"/>
                  </a:lnTo>
                  <a:lnTo>
                    <a:pt x="130" y="178"/>
                  </a:lnTo>
                  <a:lnTo>
                    <a:pt x="128" y="178"/>
                  </a:lnTo>
                  <a:lnTo>
                    <a:pt x="126" y="176"/>
                  </a:lnTo>
                  <a:lnTo>
                    <a:pt x="124" y="176"/>
                  </a:lnTo>
                  <a:lnTo>
                    <a:pt x="122" y="174"/>
                  </a:lnTo>
                  <a:lnTo>
                    <a:pt x="120" y="174"/>
                  </a:lnTo>
                  <a:lnTo>
                    <a:pt x="120" y="176"/>
                  </a:lnTo>
                  <a:lnTo>
                    <a:pt x="120" y="186"/>
                  </a:lnTo>
                  <a:lnTo>
                    <a:pt x="122" y="188"/>
                  </a:lnTo>
                  <a:lnTo>
                    <a:pt x="124" y="194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" name="Freeform 144"/>
            <p:cNvSpPr>
              <a:spLocks/>
            </p:cNvSpPr>
            <p:nvPr/>
          </p:nvSpPr>
          <p:spPr bwMode="gray">
            <a:xfrm>
              <a:off x="4405" y="3102"/>
              <a:ext cx="80" cy="84"/>
            </a:xfrm>
            <a:custGeom>
              <a:avLst/>
              <a:gdLst>
                <a:gd name="T0" fmla="*/ 10 w 80"/>
                <a:gd name="T1" fmla="*/ 80 h 84"/>
                <a:gd name="T2" fmla="*/ 10 w 80"/>
                <a:gd name="T3" fmla="*/ 74 h 84"/>
                <a:gd name="T4" fmla="*/ 6 w 80"/>
                <a:gd name="T5" fmla="*/ 74 h 84"/>
                <a:gd name="T6" fmla="*/ 4 w 80"/>
                <a:gd name="T7" fmla="*/ 72 h 84"/>
                <a:gd name="T8" fmla="*/ 2 w 80"/>
                <a:gd name="T9" fmla="*/ 70 h 84"/>
                <a:gd name="T10" fmla="*/ 0 w 80"/>
                <a:gd name="T11" fmla="*/ 68 h 84"/>
                <a:gd name="T12" fmla="*/ 0 w 80"/>
                <a:gd name="T13" fmla="*/ 66 h 84"/>
                <a:gd name="T14" fmla="*/ 6 w 80"/>
                <a:gd name="T15" fmla="*/ 54 h 84"/>
                <a:gd name="T16" fmla="*/ 14 w 80"/>
                <a:gd name="T17" fmla="*/ 44 h 84"/>
                <a:gd name="T18" fmla="*/ 24 w 80"/>
                <a:gd name="T19" fmla="*/ 36 h 84"/>
                <a:gd name="T20" fmla="*/ 28 w 80"/>
                <a:gd name="T21" fmla="*/ 34 h 84"/>
                <a:gd name="T22" fmla="*/ 30 w 80"/>
                <a:gd name="T23" fmla="*/ 22 h 84"/>
                <a:gd name="T24" fmla="*/ 32 w 80"/>
                <a:gd name="T25" fmla="*/ 20 h 84"/>
                <a:gd name="T26" fmla="*/ 34 w 80"/>
                <a:gd name="T27" fmla="*/ 18 h 84"/>
                <a:gd name="T28" fmla="*/ 36 w 80"/>
                <a:gd name="T29" fmla="*/ 18 h 84"/>
                <a:gd name="T30" fmla="*/ 38 w 80"/>
                <a:gd name="T31" fmla="*/ 16 h 84"/>
                <a:gd name="T32" fmla="*/ 38 w 80"/>
                <a:gd name="T33" fmla="*/ 12 h 84"/>
                <a:gd name="T34" fmla="*/ 38 w 80"/>
                <a:gd name="T35" fmla="*/ 8 h 84"/>
                <a:gd name="T36" fmla="*/ 38 w 80"/>
                <a:gd name="T37" fmla="*/ 6 h 84"/>
                <a:gd name="T38" fmla="*/ 40 w 80"/>
                <a:gd name="T39" fmla="*/ 2 h 84"/>
                <a:gd name="T40" fmla="*/ 40 w 80"/>
                <a:gd name="T41" fmla="*/ 0 h 84"/>
                <a:gd name="T42" fmla="*/ 42 w 80"/>
                <a:gd name="T43" fmla="*/ 0 h 84"/>
                <a:gd name="T44" fmla="*/ 44 w 80"/>
                <a:gd name="T45" fmla="*/ 0 h 84"/>
                <a:gd name="T46" fmla="*/ 50 w 80"/>
                <a:gd name="T47" fmla="*/ 2 h 84"/>
                <a:gd name="T48" fmla="*/ 54 w 80"/>
                <a:gd name="T49" fmla="*/ 2 h 84"/>
                <a:gd name="T50" fmla="*/ 60 w 80"/>
                <a:gd name="T51" fmla="*/ 4 h 84"/>
                <a:gd name="T52" fmla="*/ 66 w 80"/>
                <a:gd name="T53" fmla="*/ 6 h 84"/>
                <a:gd name="T54" fmla="*/ 66 w 80"/>
                <a:gd name="T55" fmla="*/ 6 h 84"/>
                <a:gd name="T56" fmla="*/ 66 w 80"/>
                <a:gd name="T57" fmla="*/ 6 h 84"/>
                <a:gd name="T58" fmla="*/ 66 w 80"/>
                <a:gd name="T59" fmla="*/ 6 h 84"/>
                <a:gd name="T60" fmla="*/ 68 w 80"/>
                <a:gd name="T61" fmla="*/ 6 h 84"/>
                <a:gd name="T62" fmla="*/ 70 w 80"/>
                <a:gd name="T63" fmla="*/ 10 h 84"/>
                <a:gd name="T64" fmla="*/ 74 w 80"/>
                <a:gd name="T65" fmla="*/ 12 h 84"/>
                <a:gd name="T66" fmla="*/ 78 w 80"/>
                <a:gd name="T67" fmla="*/ 16 h 84"/>
                <a:gd name="T68" fmla="*/ 78 w 80"/>
                <a:gd name="T69" fmla="*/ 18 h 84"/>
                <a:gd name="T70" fmla="*/ 78 w 80"/>
                <a:gd name="T71" fmla="*/ 20 h 84"/>
                <a:gd name="T72" fmla="*/ 78 w 80"/>
                <a:gd name="T73" fmla="*/ 24 h 84"/>
                <a:gd name="T74" fmla="*/ 80 w 80"/>
                <a:gd name="T75" fmla="*/ 26 h 84"/>
                <a:gd name="T76" fmla="*/ 80 w 80"/>
                <a:gd name="T77" fmla="*/ 30 h 84"/>
                <a:gd name="T78" fmla="*/ 78 w 80"/>
                <a:gd name="T79" fmla="*/ 34 h 84"/>
                <a:gd name="T80" fmla="*/ 74 w 80"/>
                <a:gd name="T81" fmla="*/ 44 h 84"/>
                <a:gd name="T82" fmla="*/ 66 w 80"/>
                <a:gd name="T83" fmla="*/ 52 h 84"/>
                <a:gd name="T84" fmla="*/ 56 w 80"/>
                <a:gd name="T85" fmla="*/ 60 h 84"/>
                <a:gd name="T86" fmla="*/ 44 w 80"/>
                <a:gd name="T87" fmla="*/ 64 h 84"/>
                <a:gd name="T88" fmla="*/ 42 w 80"/>
                <a:gd name="T89" fmla="*/ 64 h 84"/>
                <a:gd name="T90" fmla="*/ 42 w 80"/>
                <a:gd name="T91" fmla="*/ 64 h 84"/>
                <a:gd name="T92" fmla="*/ 40 w 80"/>
                <a:gd name="T93" fmla="*/ 66 h 84"/>
                <a:gd name="T94" fmla="*/ 38 w 80"/>
                <a:gd name="T95" fmla="*/ 70 h 84"/>
                <a:gd name="T96" fmla="*/ 38 w 80"/>
                <a:gd name="T97" fmla="*/ 70 h 84"/>
                <a:gd name="T98" fmla="*/ 36 w 80"/>
                <a:gd name="T99" fmla="*/ 72 h 84"/>
                <a:gd name="T100" fmla="*/ 36 w 80"/>
                <a:gd name="T101" fmla="*/ 76 h 84"/>
                <a:gd name="T102" fmla="*/ 34 w 80"/>
                <a:gd name="T103" fmla="*/ 78 h 84"/>
                <a:gd name="T104" fmla="*/ 32 w 80"/>
                <a:gd name="T105" fmla="*/ 80 h 84"/>
                <a:gd name="T106" fmla="*/ 32 w 80"/>
                <a:gd name="T107" fmla="*/ 80 h 84"/>
                <a:gd name="T108" fmla="*/ 32 w 80"/>
                <a:gd name="T109" fmla="*/ 82 h 84"/>
                <a:gd name="T110" fmla="*/ 30 w 80"/>
                <a:gd name="T111" fmla="*/ 84 h 84"/>
                <a:gd name="T112" fmla="*/ 26 w 80"/>
                <a:gd name="T113" fmla="*/ 84 h 84"/>
                <a:gd name="T114" fmla="*/ 24 w 80"/>
                <a:gd name="T115" fmla="*/ 84 h 84"/>
                <a:gd name="T116" fmla="*/ 22 w 80"/>
                <a:gd name="T117" fmla="*/ 82 h 84"/>
                <a:gd name="T118" fmla="*/ 12 w 80"/>
                <a:gd name="T119" fmla="*/ 82 h 84"/>
                <a:gd name="T120" fmla="*/ 10 w 80"/>
                <a:gd name="T121" fmla="*/ 80 h 8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"/>
                <a:gd name="T184" fmla="*/ 0 h 84"/>
                <a:gd name="T185" fmla="*/ 80 w 80"/>
                <a:gd name="T186" fmla="*/ 84 h 8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" h="84">
                  <a:moveTo>
                    <a:pt x="10" y="80"/>
                  </a:moveTo>
                  <a:lnTo>
                    <a:pt x="10" y="74"/>
                  </a:lnTo>
                  <a:lnTo>
                    <a:pt x="6" y="74"/>
                  </a:lnTo>
                  <a:lnTo>
                    <a:pt x="4" y="72"/>
                  </a:lnTo>
                  <a:lnTo>
                    <a:pt x="2" y="70"/>
                  </a:lnTo>
                  <a:lnTo>
                    <a:pt x="0" y="68"/>
                  </a:lnTo>
                  <a:lnTo>
                    <a:pt x="0" y="66"/>
                  </a:lnTo>
                  <a:lnTo>
                    <a:pt x="6" y="54"/>
                  </a:lnTo>
                  <a:lnTo>
                    <a:pt x="14" y="44"/>
                  </a:lnTo>
                  <a:lnTo>
                    <a:pt x="24" y="36"/>
                  </a:lnTo>
                  <a:lnTo>
                    <a:pt x="28" y="34"/>
                  </a:lnTo>
                  <a:lnTo>
                    <a:pt x="30" y="22"/>
                  </a:lnTo>
                  <a:lnTo>
                    <a:pt x="32" y="20"/>
                  </a:lnTo>
                  <a:lnTo>
                    <a:pt x="34" y="18"/>
                  </a:lnTo>
                  <a:lnTo>
                    <a:pt x="36" y="18"/>
                  </a:lnTo>
                  <a:lnTo>
                    <a:pt x="38" y="16"/>
                  </a:lnTo>
                  <a:lnTo>
                    <a:pt x="38" y="12"/>
                  </a:lnTo>
                  <a:lnTo>
                    <a:pt x="38" y="8"/>
                  </a:lnTo>
                  <a:lnTo>
                    <a:pt x="38" y="6"/>
                  </a:lnTo>
                  <a:lnTo>
                    <a:pt x="40" y="2"/>
                  </a:lnTo>
                  <a:lnTo>
                    <a:pt x="40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50" y="2"/>
                  </a:lnTo>
                  <a:lnTo>
                    <a:pt x="54" y="2"/>
                  </a:lnTo>
                  <a:lnTo>
                    <a:pt x="60" y="4"/>
                  </a:lnTo>
                  <a:lnTo>
                    <a:pt x="66" y="6"/>
                  </a:lnTo>
                  <a:lnTo>
                    <a:pt x="68" y="6"/>
                  </a:lnTo>
                  <a:lnTo>
                    <a:pt x="70" y="10"/>
                  </a:lnTo>
                  <a:lnTo>
                    <a:pt x="74" y="12"/>
                  </a:lnTo>
                  <a:lnTo>
                    <a:pt x="78" y="16"/>
                  </a:lnTo>
                  <a:lnTo>
                    <a:pt x="78" y="18"/>
                  </a:lnTo>
                  <a:lnTo>
                    <a:pt x="78" y="20"/>
                  </a:lnTo>
                  <a:lnTo>
                    <a:pt x="78" y="24"/>
                  </a:lnTo>
                  <a:lnTo>
                    <a:pt x="80" y="26"/>
                  </a:lnTo>
                  <a:lnTo>
                    <a:pt x="80" y="30"/>
                  </a:lnTo>
                  <a:lnTo>
                    <a:pt x="78" y="34"/>
                  </a:lnTo>
                  <a:lnTo>
                    <a:pt x="74" y="44"/>
                  </a:lnTo>
                  <a:lnTo>
                    <a:pt x="66" y="52"/>
                  </a:lnTo>
                  <a:lnTo>
                    <a:pt x="56" y="60"/>
                  </a:lnTo>
                  <a:lnTo>
                    <a:pt x="44" y="64"/>
                  </a:lnTo>
                  <a:lnTo>
                    <a:pt x="42" y="64"/>
                  </a:lnTo>
                  <a:lnTo>
                    <a:pt x="40" y="66"/>
                  </a:lnTo>
                  <a:lnTo>
                    <a:pt x="38" y="70"/>
                  </a:lnTo>
                  <a:lnTo>
                    <a:pt x="36" y="72"/>
                  </a:lnTo>
                  <a:lnTo>
                    <a:pt x="36" y="76"/>
                  </a:lnTo>
                  <a:lnTo>
                    <a:pt x="34" y="78"/>
                  </a:lnTo>
                  <a:lnTo>
                    <a:pt x="32" y="80"/>
                  </a:lnTo>
                  <a:lnTo>
                    <a:pt x="32" y="82"/>
                  </a:lnTo>
                  <a:lnTo>
                    <a:pt x="30" y="84"/>
                  </a:lnTo>
                  <a:lnTo>
                    <a:pt x="26" y="84"/>
                  </a:lnTo>
                  <a:lnTo>
                    <a:pt x="24" y="84"/>
                  </a:lnTo>
                  <a:lnTo>
                    <a:pt x="22" y="82"/>
                  </a:lnTo>
                  <a:lnTo>
                    <a:pt x="12" y="82"/>
                  </a:lnTo>
                  <a:lnTo>
                    <a:pt x="10" y="8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5" name="Freeform 145"/>
            <p:cNvSpPr>
              <a:spLocks/>
            </p:cNvSpPr>
            <p:nvPr/>
          </p:nvSpPr>
          <p:spPr bwMode="gray">
            <a:xfrm>
              <a:off x="4515" y="3442"/>
              <a:ext cx="268" cy="660"/>
            </a:xfrm>
            <a:custGeom>
              <a:avLst/>
              <a:gdLst>
                <a:gd name="T0" fmla="*/ 82 w 268"/>
                <a:gd name="T1" fmla="*/ 28 h 660"/>
                <a:gd name="T2" fmla="*/ 78 w 268"/>
                <a:gd name="T3" fmla="*/ 38 h 660"/>
                <a:gd name="T4" fmla="*/ 68 w 268"/>
                <a:gd name="T5" fmla="*/ 58 h 660"/>
                <a:gd name="T6" fmla="*/ 52 w 268"/>
                <a:gd name="T7" fmla="*/ 90 h 660"/>
                <a:gd name="T8" fmla="*/ 46 w 268"/>
                <a:gd name="T9" fmla="*/ 126 h 660"/>
                <a:gd name="T10" fmla="*/ 44 w 268"/>
                <a:gd name="T11" fmla="*/ 238 h 660"/>
                <a:gd name="T12" fmla="*/ 32 w 268"/>
                <a:gd name="T13" fmla="*/ 256 h 660"/>
                <a:gd name="T14" fmla="*/ 22 w 268"/>
                <a:gd name="T15" fmla="*/ 282 h 660"/>
                <a:gd name="T16" fmla="*/ 24 w 268"/>
                <a:gd name="T17" fmla="*/ 310 h 660"/>
                <a:gd name="T18" fmla="*/ 20 w 268"/>
                <a:gd name="T19" fmla="*/ 332 h 660"/>
                <a:gd name="T20" fmla="*/ 20 w 268"/>
                <a:gd name="T21" fmla="*/ 370 h 660"/>
                <a:gd name="T22" fmla="*/ 18 w 268"/>
                <a:gd name="T23" fmla="*/ 382 h 660"/>
                <a:gd name="T24" fmla="*/ 22 w 268"/>
                <a:gd name="T25" fmla="*/ 390 h 660"/>
                <a:gd name="T26" fmla="*/ 20 w 268"/>
                <a:gd name="T27" fmla="*/ 428 h 660"/>
                <a:gd name="T28" fmla="*/ 10 w 268"/>
                <a:gd name="T29" fmla="*/ 438 h 660"/>
                <a:gd name="T30" fmla="*/ 2 w 268"/>
                <a:gd name="T31" fmla="*/ 466 h 660"/>
                <a:gd name="T32" fmla="*/ 2 w 268"/>
                <a:gd name="T33" fmla="*/ 530 h 660"/>
                <a:gd name="T34" fmla="*/ 2 w 268"/>
                <a:gd name="T35" fmla="*/ 554 h 660"/>
                <a:gd name="T36" fmla="*/ 54 w 268"/>
                <a:gd name="T37" fmla="*/ 570 h 660"/>
                <a:gd name="T38" fmla="*/ 56 w 268"/>
                <a:gd name="T39" fmla="*/ 588 h 660"/>
                <a:gd name="T40" fmla="*/ 114 w 268"/>
                <a:gd name="T41" fmla="*/ 660 h 660"/>
                <a:gd name="T42" fmla="*/ 106 w 268"/>
                <a:gd name="T43" fmla="*/ 624 h 660"/>
                <a:gd name="T44" fmla="*/ 82 w 268"/>
                <a:gd name="T45" fmla="*/ 616 h 660"/>
                <a:gd name="T46" fmla="*/ 56 w 268"/>
                <a:gd name="T47" fmla="*/ 568 h 660"/>
                <a:gd name="T48" fmla="*/ 54 w 268"/>
                <a:gd name="T49" fmla="*/ 534 h 660"/>
                <a:gd name="T50" fmla="*/ 78 w 268"/>
                <a:gd name="T51" fmla="*/ 506 h 660"/>
                <a:gd name="T52" fmla="*/ 92 w 268"/>
                <a:gd name="T53" fmla="*/ 492 h 660"/>
                <a:gd name="T54" fmla="*/ 96 w 268"/>
                <a:gd name="T55" fmla="*/ 482 h 660"/>
                <a:gd name="T56" fmla="*/ 96 w 268"/>
                <a:gd name="T57" fmla="*/ 466 h 660"/>
                <a:gd name="T58" fmla="*/ 82 w 268"/>
                <a:gd name="T59" fmla="*/ 456 h 660"/>
                <a:gd name="T60" fmla="*/ 74 w 268"/>
                <a:gd name="T61" fmla="*/ 436 h 660"/>
                <a:gd name="T62" fmla="*/ 82 w 268"/>
                <a:gd name="T63" fmla="*/ 424 h 660"/>
                <a:gd name="T64" fmla="*/ 88 w 268"/>
                <a:gd name="T65" fmla="*/ 424 h 660"/>
                <a:gd name="T66" fmla="*/ 124 w 268"/>
                <a:gd name="T67" fmla="*/ 368 h 660"/>
                <a:gd name="T68" fmla="*/ 112 w 268"/>
                <a:gd name="T69" fmla="*/ 346 h 660"/>
                <a:gd name="T70" fmla="*/ 112 w 268"/>
                <a:gd name="T71" fmla="*/ 334 h 660"/>
                <a:gd name="T72" fmla="*/ 142 w 268"/>
                <a:gd name="T73" fmla="*/ 314 h 660"/>
                <a:gd name="T74" fmla="*/ 148 w 268"/>
                <a:gd name="T75" fmla="*/ 300 h 660"/>
                <a:gd name="T76" fmla="*/ 164 w 268"/>
                <a:gd name="T77" fmla="*/ 294 h 660"/>
                <a:gd name="T78" fmla="*/ 210 w 268"/>
                <a:gd name="T79" fmla="*/ 282 h 660"/>
                <a:gd name="T80" fmla="*/ 218 w 268"/>
                <a:gd name="T81" fmla="*/ 250 h 660"/>
                <a:gd name="T82" fmla="*/ 206 w 268"/>
                <a:gd name="T83" fmla="*/ 216 h 660"/>
                <a:gd name="T84" fmla="*/ 200 w 268"/>
                <a:gd name="T85" fmla="*/ 202 h 660"/>
                <a:gd name="T86" fmla="*/ 200 w 268"/>
                <a:gd name="T87" fmla="*/ 180 h 660"/>
                <a:gd name="T88" fmla="*/ 214 w 268"/>
                <a:gd name="T89" fmla="*/ 134 h 660"/>
                <a:gd name="T90" fmla="*/ 220 w 268"/>
                <a:gd name="T91" fmla="*/ 120 h 660"/>
                <a:gd name="T92" fmla="*/ 230 w 268"/>
                <a:gd name="T93" fmla="*/ 110 h 660"/>
                <a:gd name="T94" fmla="*/ 262 w 268"/>
                <a:gd name="T95" fmla="*/ 84 h 660"/>
                <a:gd name="T96" fmla="*/ 268 w 268"/>
                <a:gd name="T97" fmla="*/ 68 h 660"/>
                <a:gd name="T98" fmla="*/ 262 w 268"/>
                <a:gd name="T99" fmla="*/ 62 h 660"/>
                <a:gd name="T100" fmla="*/ 258 w 268"/>
                <a:gd name="T101" fmla="*/ 58 h 660"/>
                <a:gd name="T102" fmla="*/ 252 w 268"/>
                <a:gd name="T103" fmla="*/ 58 h 660"/>
                <a:gd name="T104" fmla="*/ 250 w 268"/>
                <a:gd name="T105" fmla="*/ 72 h 660"/>
                <a:gd name="T106" fmla="*/ 246 w 268"/>
                <a:gd name="T107" fmla="*/ 86 h 660"/>
                <a:gd name="T108" fmla="*/ 176 w 268"/>
                <a:gd name="T109" fmla="*/ 34 h 660"/>
                <a:gd name="T110" fmla="*/ 146 w 268"/>
                <a:gd name="T111" fmla="*/ 18 h 660"/>
                <a:gd name="T112" fmla="*/ 144 w 268"/>
                <a:gd name="T113" fmla="*/ 6 h 660"/>
                <a:gd name="T114" fmla="*/ 138 w 268"/>
                <a:gd name="T115" fmla="*/ 2 h 660"/>
                <a:gd name="T116" fmla="*/ 120 w 268"/>
                <a:gd name="T117" fmla="*/ 16 h 660"/>
                <a:gd name="T118" fmla="*/ 118 w 268"/>
                <a:gd name="T119" fmla="*/ 8 h 660"/>
                <a:gd name="T120" fmla="*/ 94 w 268"/>
                <a:gd name="T121" fmla="*/ 0 h 660"/>
                <a:gd name="T122" fmla="*/ 86 w 268"/>
                <a:gd name="T123" fmla="*/ 14 h 66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68"/>
                <a:gd name="T187" fmla="*/ 0 h 660"/>
                <a:gd name="T188" fmla="*/ 268 w 268"/>
                <a:gd name="T189" fmla="*/ 660 h 66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68" h="660">
                  <a:moveTo>
                    <a:pt x="82" y="18"/>
                  </a:moveTo>
                  <a:lnTo>
                    <a:pt x="82" y="20"/>
                  </a:lnTo>
                  <a:lnTo>
                    <a:pt x="82" y="22"/>
                  </a:lnTo>
                  <a:lnTo>
                    <a:pt x="82" y="28"/>
                  </a:lnTo>
                  <a:lnTo>
                    <a:pt x="82" y="32"/>
                  </a:lnTo>
                  <a:lnTo>
                    <a:pt x="82" y="36"/>
                  </a:lnTo>
                  <a:lnTo>
                    <a:pt x="80" y="36"/>
                  </a:lnTo>
                  <a:lnTo>
                    <a:pt x="78" y="38"/>
                  </a:lnTo>
                  <a:lnTo>
                    <a:pt x="76" y="40"/>
                  </a:lnTo>
                  <a:lnTo>
                    <a:pt x="72" y="44"/>
                  </a:lnTo>
                  <a:lnTo>
                    <a:pt x="70" y="50"/>
                  </a:lnTo>
                  <a:lnTo>
                    <a:pt x="68" y="58"/>
                  </a:lnTo>
                  <a:lnTo>
                    <a:pt x="66" y="62"/>
                  </a:lnTo>
                  <a:lnTo>
                    <a:pt x="62" y="70"/>
                  </a:lnTo>
                  <a:lnTo>
                    <a:pt x="56" y="80"/>
                  </a:lnTo>
                  <a:lnTo>
                    <a:pt x="52" y="90"/>
                  </a:lnTo>
                  <a:lnTo>
                    <a:pt x="50" y="98"/>
                  </a:lnTo>
                  <a:lnTo>
                    <a:pt x="48" y="104"/>
                  </a:lnTo>
                  <a:lnTo>
                    <a:pt x="48" y="112"/>
                  </a:lnTo>
                  <a:lnTo>
                    <a:pt x="46" y="126"/>
                  </a:lnTo>
                  <a:lnTo>
                    <a:pt x="48" y="144"/>
                  </a:lnTo>
                  <a:lnTo>
                    <a:pt x="46" y="234"/>
                  </a:lnTo>
                  <a:lnTo>
                    <a:pt x="46" y="236"/>
                  </a:lnTo>
                  <a:lnTo>
                    <a:pt x="44" y="238"/>
                  </a:lnTo>
                  <a:lnTo>
                    <a:pt x="40" y="242"/>
                  </a:lnTo>
                  <a:lnTo>
                    <a:pt x="38" y="246"/>
                  </a:lnTo>
                  <a:lnTo>
                    <a:pt x="34" y="250"/>
                  </a:lnTo>
                  <a:lnTo>
                    <a:pt x="32" y="256"/>
                  </a:lnTo>
                  <a:lnTo>
                    <a:pt x="30" y="260"/>
                  </a:lnTo>
                  <a:lnTo>
                    <a:pt x="28" y="262"/>
                  </a:lnTo>
                  <a:lnTo>
                    <a:pt x="24" y="280"/>
                  </a:lnTo>
                  <a:lnTo>
                    <a:pt x="22" y="282"/>
                  </a:lnTo>
                  <a:lnTo>
                    <a:pt x="22" y="284"/>
                  </a:lnTo>
                  <a:lnTo>
                    <a:pt x="24" y="292"/>
                  </a:lnTo>
                  <a:lnTo>
                    <a:pt x="22" y="302"/>
                  </a:lnTo>
                  <a:lnTo>
                    <a:pt x="24" y="310"/>
                  </a:lnTo>
                  <a:lnTo>
                    <a:pt x="22" y="322"/>
                  </a:lnTo>
                  <a:lnTo>
                    <a:pt x="18" y="324"/>
                  </a:lnTo>
                  <a:lnTo>
                    <a:pt x="18" y="332"/>
                  </a:lnTo>
                  <a:lnTo>
                    <a:pt x="20" y="332"/>
                  </a:lnTo>
                  <a:lnTo>
                    <a:pt x="20" y="336"/>
                  </a:lnTo>
                  <a:lnTo>
                    <a:pt x="20" y="348"/>
                  </a:lnTo>
                  <a:lnTo>
                    <a:pt x="20" y="360"/>
                  </a:lnTo>
                  <a:lnTo>
                    <a:pt x="20" y="370"/>
                  </a:lnTo>
                  <a:lnTo>
                    <a:pt x="20" y="374"/>
                  </a:lnTo>
                  <a:lnTo>
                    <a:pt x="18" y="378"/>
                  </a:lnTo>
                  <a:lnTo>
                    <a:pt x="18" y="380"/>
                  </a:lnTo>
                  <a:lnTo>
                    <a:pt x="18" y="382"/>
                  </a:lnTo>
                  <a:lnTo>
                    <a:pt x="18" y="384"/>
                  </a:lnTo>
                  <a:lnTo>
                    <a:pt x="20" y="386"/>
                  </a:lnTo>
                  <a:lnTo>
                    <a:pt x="20" y="388"/>
                  </a:lnTo>
                  <a:lnTo>
                    <a:pt x="22" y="390"/>
                  </a:lnTo>
                  <a:lnTo>
                    <a:pt x="22" y="396"/>
                  </a:lnTo>
                  <a:lnTo>
                    <a:pt x="22" y="408"/>
                  </a:lnTo>
                  <a:lnTo>
                    <a:pt x="22" y="420"/>
                  </a:lnTo>
                  <a:lnTo>
                    <a:pt x="20" y="428"/>
                  </a:lnTo>
                  <a:lnTo>
                    <a:pt x="20" y="430"/>
                  </a:lnTo>
                  <a:lnTo>
                    <a:pt x="16" y="432"/>
                  </a:lnTo>
                  <a:lnTo>
                    <a:pt x="14" y="434"/>
                  </a:lnTo>
                  <a:lnTo>
                    <a:pt x="10" y="438"/>
                  </a:lnTo>
                  <a:lnTo>
                    <a:pt x="6" y="442"/>
                  </a:lnTo>
                  <a:lnTo>
                    <a:pt x="4" y="446"/>
                  </a:lnTo>
                  <a:lnTo>
                    <a:pt x="2" y="452"/>
                  </a:lnTo>
                  <a:lnTo>
                    <a:pt x="2" y="466"/>
                  </a:lnTo>
                  <a:lnTo>
                    <a:pt x="2" y="486"/>
                  </a:lnTo>
                  <a:lnTo>
                    <a:pt x="2" y="506"/>
                  </a:lnTo>
                  <a:lnTo>
                    <a:pt x="2" y="524"/>
                  </a:lnTo>
                  <a:lnTo>
                    <a:pt x="2" y="530"/>
                  </a:lnTo>
                  <a:lnTo>
                    <a:pt x="0" y="532"/>
                  </a:lnTo>
                  <a:lnTo>
                    <a:pt x="0" y="536"/>
                  </a:lnTo>
                  <a:lnTo>
                    <a:pt x="2" y="542"/>
                  </a:lnTo>
                  <a:lnTo>
                    <a:pt x="2" y="554"/>
                  </a:lnTo>
                  <a:lnTo>
                    <a:pt x="14" y="568"/>
                  </a:lnTo>
                  <a:lnTo>
                    <a:pt x="52" y="568"/>
                  </a:lnTo>
                  <a:lnTo>
                    <a:pt x="54" y="568"/>
                  </a:lnTo>
                  <a:lnTo>
                    <a:pt x="54" y="570"/>
                  </a:lnTo>
                  <a:lnTo>
                    <a:pt x="54" y="572"/>
                  </a:lnTo>
                  <a:lnTo>
                    <a:pt x="54" y="574"/>
                  </a:lnTo>
                  <a:lnTo>
                    <a:pt x="54" y="580"/>
                  </a:lnTo>
                  <a:lnTo>
                    <a:pt x="56" y="588"/>
                  </a:lnTo>
                  <a:lnTo>
                    <a:pt x="56" y="612"/>
                  </a:lnTo>
                  <a:lnTo>
                    <a:pt x="60" y="638"/>
                  </a:lnTo>
                  <a:lnTo>
                    <a:pt x="100" y="640"/>
                  </a:lnTo>
                  <a:lnTo>
                    <a:pt x="114" y="660"/>
                  </a:lnTo>
                  <a:lnTo>
                    <a:pt x="116" y="654"/>
                  </a:lnTo>
                  <a:lnTo>
                    <a:pt x="118" y="648"/>
                  </a:lnTo>
                  <a:lnTo>
                    <a:pt x="118" y="638"/>
                  </a:lnTo>
                  <a:lnTo>
                    <a:pt x="106" y="624"/>
                  </a:lnTo>
                  <a:lnTo>
                    <a:pt x="94" y="614"/>
                  </a:lnTo>
                  <a:lnTo>
                    <a:pt x="92" y="616"/>
                  </a:lnTo>
                  <a:lnTo>
                    <a:pt x="88" y="616"/>
                  </a:lnTo>
                  <a:lnTo>
                    <a:pt x="82" y="616"/>
                  </a:lnTo>
                  <a:lnTo>
                    <a:pt x="74" y="612"/>
                  </a:lnTo>
                  <a:lnTo>
                    <a:pt x="66" y="604"/>
                  </a:lnTo>
                  <a:lnTo>
                    <a:pt x="60" y="590"/>
                  </a:lnTo>
                  <a:lnTo>
                    <a:pt x="56" y="568"/>
                  </a:lnTo>
                  <a:lnTo>
                    <a:pt x="56" y="564"/>
                  </a:lnTo>
                  <a:lnTo>
                    <a:pt x="54" y="554"/>
                  </a:lnTo>
                  <a:lnTo>
                    <a:pt x="52" y="544"/>
                  </a:lnTo>
                  <a:lnTo>
                    <a:pt x="54" y="534"/>
                  </a:lnTo>
                  <a:lnTo>
                    <a:pt x="62" y="526"/>
                  </a:lnTo>
                  <a:lnTo>
                    <a:pt x="74" y="508"/>
                  </a:lnTo>
                  <a:lnTo>
                    <a:pt x="78" y="506"/>
                  </a:lnTo>
                  <a:lnTo>
                    <a:pt x="80" y="502"/>
                  </a:lnTo>
                  <a:lnTo>
                    <a:pt x="84" y="500"/>
                  </a:lnTo>
                  <a:lnTo>
                    <a:pt x="88" y="496"/>
                  </a:lnTo>
                  <a:lnTo>
                    <a:pt x="92" y="492"/>
                  </a:lnTo>
                  <a:lnTo>
                    <a:pt x="94" y="490"/>
                  </a:lnTo>
                  <a:lnTo>
                    <a:pt x="94" y="486"/>
                  </a:lnTo>
                  <a:lnTo>
                    <a:pt x="94" y="484"/>
                  </a:lnTo>
                  <a:lnTo>
                    <a:pt x="96" y="482"/>
                  </a:lnTo>
                  <a:lnTo>
                    <a:pt x="96" y="478"/>
                  </a:lnTo>
                  <a:lnTo>
                    <a:pt x="96" y="474"/>
                  </a:lnTo>
                  <a:lnTo>
                    <a:pt x="96" y="470"/>
                  </a:lnTo>
                  <a:lnTo>
                    <a:pt x="96" y="466"/>
                  </a:lnTo>
                  <a:lnTo>
                    <a:pt x="94" y="462"/>
                  </a:lnTo>
                  <a:lnTo>
                    <a:pt x="90" y="460"/>
                  </a:lnTo>
                  <a:lnTo>
                    <a:pt x="86" y="458"/>
                  </a:lnTo>
                  <a:lnTo>
                    <a:pt x="82" y="456"/>
                  </a:lnTo>
                  <a:lnTo>
                    <a:pt x="78" y="452"/>
                  </a:lnTo>
                  <a:lnTo>
                    <a:pt x="76" y="448"/>
                  </a:lnTo>
                  <a:lnTo>
                    <a:pt x="74" y="444"/>
                  </a:lnTo>
                  <a:lnTo>
                    <a:pt x="74" y="436"/>
                  </a:lnTo>
                  <a:lnTo>
                    <a:pt x="74" y="432"/>
                  </a:lnTo>
                  <a:lnTo>
                    <a:pt x="76" y="428"/>
                  </a:lnTo>
                  <a:lnTo>
                    <a:pt x="78" y="426"/>
                  </a:lnTo>
                  <a:lnTo>
                    <a:pt x="82" y="424"/>
                  </a:lnTo>
                  <a:lnTo>
                    <a:pt x="84" y="424"/>
                  </a:lnTo>
                  <a:lnTo>
                    <a:pt x="86" y="424"/>
                  </a:lnTo>
                  <a:lnTo>
                    <a:pt x="88" y="424"/>
                  </a:lnTo>
                  <a:lnTo>
                    <a:pt x="104" y="402"/>
                  </a:lnTo>
                  <a:lnTo>
                    <a:pt x="112" y="382"/>
                  </a:lnTo>
                  <a:lnTo>
                    <a:pt x="112" y="370"/>
                  </a:lnTo>
                  <a:lnTo>
                    <a:pt x="124" y="368"/>
                  </a:lnTo>
                  <a:lnTo>
                    <a:pt x="124" y="354"/>
                  </a:lnTo>
                  <a:lnTo>
                    <a:pt x="112" y="348"/>
                  </a:lnTo>
                  <a:lnTo>
                    <a:pt x="112" y="346"/>
                  </a:lnTo>
                  <a:lnTo>
                    <a:pt x="110" y="344"/>
                  </a:lnTo>
                  <a:lnTo>
                    <a:pt x="110" y="340"/>
                  </a:lnTo>
                  <a:lnTo>
                    <a:pt x="110" y="336"/>
                  </a:lnTo>
                  <a:lnTo>
                    <a:pt x="112" y="334"/>
                  </a:lnTo>
                  <a:lnTo>
                    <a:pt x="114" y="332"/>
                  </a:lnTo>
                  <a:lnTo>
                    <a:pt x="118" y="332"/>
                  </a:lnTo>
                  <a:lnTo>
                    <a:pt x="138" y="334"/>
                  </a:lnTo>
                  <a:lnTo>
                    <a:pt x="142" y="314"/>
                  </a:lnTo>
                  <a:lnTo>
                    <a:pt x="142" y="312"/>
                  </a:lnTo>
                  <a:lnTo>
                    <a:pt x="144" y="310"/>
                  </a:lnTo>
                  <a:lnTo>
                    <a:pt x="144" y="306"/>
                  </a:lnTo>
                  <a:lnTo>
                    <a:pt x="148" y="300"/>
                  </a:lnTo>
                  <a:lnTo>
                    <a:pt x="150" y="296"/>
                  </a:lnTo>
                  <a:lnTo>
                    <a:pt x="154" y="294"/>
                  </a:lnTo>
                  <a:lnTo>
                    <a:pt x="160" y="292"/>
                  </a:lnTo>
                  <a:lnTo>
                    <a:pt x="164" y="294"/>
                  </a:lnTo>
                  <a:lnTo>
                    <a:pt x="172" y="294"/>
                  </a:lnTo>
                  <a:lnTo>
                    <a:pt x="184" y="294"/>
                  </a:lnTo>
                  <a:lnTo>
                    <a:pt x="198" y="290"/>
                  </a:lnTo>
                  <a:lnTo>
                    <a:pt x="210" y="282"/>
                  </a:lnTo>
                  <a:lnTo>
                    <a:pt x="218" y="266"/>
                  </a:lnTo>
                  <a:lnTo>
                    <a:pt x="220" y="262"/>
                  </a:lnTo>
                  <a:lnTo>
                    <a:pt x="220" y="256"/>
                  </a:lnTo>
                  <a:lnTo>
                    <a:pt x="218" y="250"/>
                  </a:lnTo>
                  <a:lnTo>
                    <a:pt x="216" y="242"/>
                  </a:lnTo>
                  <a:lnTo>
                    <a:pt x="214" y="234"/>
                  </a:lnTo>
                  <a:lnTo>
                    <a:pt x="208" y="218"/>
                  </a:lnTo>
                  <a:lnTo>
                    <a:pt x="206" y="216"/>
                  </a:lnTo>
                  <a:lnTo>
                    <a:pt x="206" y="214"/>
                  </a:lnTo>
                  <a:lnTo>
                    <a:pt x="204" y="210"/>
                  </a:lnTo>
                  <a:lnTo>
                    <a:pt x="202" y="206"/>
                  </a:lnTo>
                  <a:lnTo>
                    <a:pt x="200" y="202"/>
                  </a:lnTo>
                  <a:lnTo>
                    <a:pt x="200" y="196"/>
                  </a:lnTo>
                  <a:lnTo>
                    <a:pt x="202" y="194"/>
                  </a:lnTo>
                  <a:lnTo>
                    <a:pt x="202" y="190"/>
                  </a:lnTo>
                  <a:lnTo>
                    <a:pt x="200" y="180"/>
                  </a:lnTo>
                  <a:lnTo>
                    <a:pt x="200" y="168"/>
                  </a:lnTo>
                  <a:lnTo>
                    <a:pt x="200" y="158"/>
                  </a:lnTo>
                  <a:lnTo>
                    <a:pt x="202" y="152"/>
                  </a:lnTo>
                  <a:lnTo>
                    <a:pt x="214" y="134"/>
                  </a:lnTo>
                  <a:lnTo>
                    <a:pt x="214" y="132"/>
                  </a:lnTo>
                  <a:lnTo>
                    <a:pt x="214" y="128"/>
                  </a:lnTo>
                  <a:lnTo>
                    <a:pt x="218" y="124"/>
                  </a:lnTo>
                  <a:lnTo>
                    <a:pt x="220" y="120"/>
                  </a:lnTo>
                  <a:lnTo>
                    <a:pt x="224" y="116"/>
                  </a:lnTo>
                  <a:lnTo>
                    <a:pt x="228" y="112"/>
                  </a:lnTo>
                  <a:lnTo>
                    <a:pt x="230" y="110"/>
                  </a:lnTo>
                  <a:lnTo>
                    <a:pt x="238" y="104"/>
                  </a:lnTo>
                  <a:lnTo>
                    <a:pt x="246" y="98"/>
                  </a:lnTo>
                  <a:lnTo>
                    <a:pt x="254" y="90"/>
                  </a:lnTo>
                  <a:lnTo>
                    <a:pt x="262" y="84"/>
                  </a:lnTo>
                  <a:lnTo>
                    <a:pt x="264" y="82"/>
                  </a:lnTo>
                  <a:lnTo>
                    <a:pt x="266" y="76"/>
                  </a:lnTo>
                  <a:lnTo>
                    <a:pt x="268" y="72"/>
                  </a:lnTo>
                  <a:lnTo>
                    <a:pt x="268" y="68"/>
                  </a:lnTo>
                  <a:lnTo>
                    <a:pt x="268" y="64"/>
                  </a:lnTo>
                  <a:lnTo>
                    <a:pt x="266" y="62"/>
                  </a:lnTo>
                  <a:lnTo>
                    <a:pt x="264" y="62"/>
                  </a:lnTo>
                  <a:lnTo>
                    <a:pt x="262" y="62"/>
                  </a:lnTo>
                  <a:lnTo>
                    <a:pt x="262" y="60"/>
                  </a:lnTo>
                  <a:lnTo>
                    <a:pt x="260" y="60"/>
                  </a:lnTo>
                  <a:lnTo>
                    <a:pt x="258" y="60"/>
                  </a:lnTo>
                  <a:lnTo>
                    <a:pt x="258" y="58"/>
                  </a:lnTo>
                  <a:lnTo>
                    <a:pt x="258" y="56"/>
                  </a:lnTo>
                  <a:lnTo>
                    <a:pt x="260" y="56"/>
                  </a:lnTo>
                  <a:lnTo>
                    <a:pt x="252" y="58"/>
                  </a:lnTo>
                  <a:lnTo>
                    <a:pt x="252" y="60"/>
                  </a:lnTo>
                  <a:lnTo>
                    <a:pt x="250" y="66"/>
                  </a:lnTo>
                  <a:lnTo>
                    <a:pt x="250" y="70"/>
                  </a:lnTo>
                  <a:lnTo>
                    <a:pt x="250" y="72"/>
                  </a:lnTo>
                  <a:lnTo>
                    <a:pt x="250" y="74"/>
                  </a:lnTo>
                  <a:lnTo>
                    <a:pt x="248" y="78"/>
                  </a:lnTo>
                  <a:lnTo>
                    <a:pt x="246" y="82"/>
                  </a:lnTo>
                  <a:lnTo>
                    <a:pt x="246" y="86"/>
                  </a:lnTo>
                  <a:lnTo>
                    <a:pt x="246" y="88"/>
                  </a:lnTo>
                  <a:lnTo>
                    <a:pt x="194" y="88"/>
                  </a:lnTo>
                  <a:lnTo>
                    <a:pt x="210" y="52"/>
                  </a:lnTo>
                  <a:lnTo>
                    <a:pt x="176" y="34"/>
                  </a:lnTo>
                  <a:lnTo>
                    <a:pt x="170" y="28"/>
                  </a:lnTo>
                  <a:lnTo>
                    <a:pt x="154" y="22"/>
                  </a:lnTo>
                  <a:lnTo>
                    <a:pt x="150" y="20"/>
                  </a:lnTo>
                  <a:lnTo>
                    <a:pt x="146" y="18"/>
                  </a:lnTo>
                  <a:lnTo>
                    <a:pt x="144" y="16"/>
                  </a:lnTo>
                  <a:lnTo>
                    <a:pt x="144" y="14"/>
                  </a:lnTo>
                  <a:lnTo>
                    <a:pt x="144" y="10"/>
                  </a:lnTo>
                  <a:lnTo>
                    <a:pt x="144" y="6"/>
                  </a:lnTo>
                  <a:lnTo>
                    <a:pt x="142" y="4"/>
                  </a:lnTo>
                  <a:lnTo>
                    <a:pt x="140" y="2"/>
                  </a:lnTo>
                  <a:lnTo>
                    <a:pt x="138" y="2"/>
                  </a:lnTo>
                  <a:lnTo>
                    <a:pt x="134" y="0"/>
                  </a:lnTo>
                  <a:lnTo>
                    <a:pt x="132" y="2"/>
                  </a:lnTo>
                  <a:lnTo>
                    <a:pt x="130" y="4"/>
                  </a:lnTo>
                  <a:lnTo>
                    <a:pt x="120" y="16"/>
                  </a:lnTo>
                  <a:lnTo>
                    <a:pt x="120" y="14"/>
                  </a:lnTo>
                  <a:lnTo>
                    <a:pt x="120" y="12"/>
                  </a:lnTo>
                  <a:lnTo>
                    <a:pt x="118" y="8"/>
                  </a:lnTo>
                  <a:lnTo>
                    <a:pt x="116" y="6"/>
                  </a:lnTo>
                  <a:lnTo>
                    <a:pt x="114" y="4"/>
                  </a:lnTo>
                  <a:lnTo>
                    <a:pt x="108" y="4"/>
                  </a:lnTo>
                  <a:lnTo>
                    <a:pt x="94" y="0"/>
                  </a:lnTo>
                  <a:lnTo>
                    <a:pt x="94" y="2"/>
                  </a:lnTo>
                  <a:lnTo>
                    <a:pt x="92" y="6"/>
                  </a:lnTo>
                  <a:lnTo>
                    <a:pt x="90" y="10"/>
                  </a:lnTo>
                  <a:lnTo>
                    <a:pt x="86" y="14"/>
                  </a:lnTo>
                  <a:lnTo>
                    <a:pt x="82" y="18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6" name="Freeform 146"/>
            <p:cNvSpPr>
              <a:spLocks/>
            </p:cNvSpPr>
            <p:nvPr/>
          </p:nvSpPr>
          <p:spPr bwMode="gray">
            <a:xfrm>
              <a:off x="4511" y="3052"/>
              <a:ext cx="532" cy="572"/>
            </a:xfrm>
            <a:custGeom>
              <a:avLst/>
              <a:gdLst>
                <a:gd name="T0" fmla="*/ 324 w 532"/>
                <a:gd name="T1" fmla="*/ 492 h 572"/>
                <a:gd name="T2" fmla="*/ 418 w 532"/>
                <a:gd name="T3" fmla="*/ 404 h 572"/>
                <a:gd name="T4" fmla="*/ 474 w 532"/>
                <a:gd name="T5" fmla="*/ 284 h 572"/>
                <a:gd name="T6" fmla="*/ 532 w 532"/>
                <a:gd name="T7" fmla="*/ 162 h 572"/>
                <a:gd name="T8" fmla="*/ 478 w 532"/>
                <a:gd name="T9" fmla="*/ 116 h 572"/>
                <a:gd name="T10" fmla="*/ 382 w 532"/>
                <a:gd name="T11" fmla="*/ 96 h 572"/>
                <a:gd name="T12" fmla="*/ 384 w 532"/>
                <a:gd name="T13" fmla="*/ 80 h 572"/>
                <a:gd name="T14" fmla="*/ 366 w 532"/>
                <a:gd name="T15" fmla="*/ 76 h 572"/>
                <a:gd name="T16" fmla="*/ 336 w 532"/>
                <a:gd name="T17" fmla="*/ 72 h 572"/>
                <a:gd name="T18" fmla="*/ 306 w 532"/>
                <a:gd name="T19" fmla="*/ 84 h 572"/>
                <a:gd name="T20" fmla="*/ 282 w 532"/>
                <a:gd name="T21" fmla="*/ 96 h 572"/>
                <a:gd name="T22" fmla="*/ 300 w 532"/>
                <a:gd name="T23" fmla="*/ 76 h 572"/>
                <a:gd name="T24" fmla="*/ 322 w 532"/>
                <a:gd name="T25" fmla="*/ 50 h 572"/>
                <a:gd name="T26" fmla="*/ 282 w 532"/>
                <a:gd name="T27" fmla="*/ 0 h 572"/>
                <a:gd name="T28" fmla="*/ 264 w 532"/>
                <a:gd name="T29" fmla="*/ 20 h 572"/>
                <a:gd name="T30" fmla="*/ 254 w 532"/>
                <a:gd name="T31" fmla="*/ 22 h 572"/>
                <a:gd name="T32" fmla="*/ 244 w 532"/>
                <a:gd name="T33" fmla="*/ 22 h 572"/>
                <a:gd name="T34" fmla="*/ 234 w 532"/>
                <a:gd name="T35" fmla="*/ 24 h 572"/>
                <a:gd name="T36" fmla="*/ 218 w 532"/>
                <a:gd name="T37" fmla="*/ 22 h 572"/>
                <a:gd name="T38" fmla="*/ 202 w 532"/>
                <a:gd name="T39" fmla="*/ 26 h 572"/>
                <a:gd name="T40" fmla="*/ 184 w 532"/>
                <a:gd name="T41" fmla="*/ 24 h 572"/>
                <a:gd name="T42" fmla="*/ 176 w 532"/>
                <a:gd name="T43" fmla="*/ 2 h 572"/>
                <a:gd name="T44" fmla="*/ 156 w 532"/>
                <a:gd name="T45" fmla="*/ 14 h 572"/>
                <a:gd name="T46" fmla="*/ 120 w 532"/>
                <a:gd name="T47" fmla="*/ 6 h 572"/>
                <a:gd name="T48" fmla="*/ 120 w 532"/>
                <a:gd name="T49" fmla="*/ 10 h 572"/>
                <a:gd name="T50" fmla="*/ 130 w 532"/>
                <a:gd name="T51" fmla="*/ 26 h 572"/>
                <a:gd name="T52" fmla="*/ 90 w 532"/>
                <a:gd name="T53" fmla="*/ 52 h 572"/>
                <a:gd name="T54" fmla="*/ 76 w 532"/>
                <a:gd name="T55" fmla="*/ 44 h 572"/>
                <a:gd name="T56" fmla="*/ 62 w 532"/>
                <a:gd name="T57" fmla="*/ 62 h 572"/>
                <a:gd name="T58" fmla="*/ 52 w 532"/>
                <a:gd name="T59" fmla="*/ 70 h 572"/>
                <a:gd name="T60" fmla="*/ 60 w 532"/>
                <a:gd name="T61" fmla="*/ 96 h 572"/>
                <a:gd name="T62" fmla="*/ 36 w 532"/>
                <a:gd name="T63" fmla="*/ 132 h 572"/>
                <a:gd name="T64" fmla="*/ 10 w 532"/>
                <a:gd name="T65" fmla="*/ 146 h 572"/>
                <a:gd name="T66" fmla="*/ 2 w 532"/>
                <a:gd name="T67" fmla="*/ 164 h 572"/>
                <a:gd name="T68" fmla="*/ 4 w 532"/>
                <a:gd name="T69" fmla="*/ 194 h 572"/>
                <a:gd name="T70" fmla="*/ 12 w 532"/>
                <a:gd name="T71" fmla="*/ 198 h 572"/>
                <a:gd name="T72" fmla="*/ 26 w 532"/>
                <a:gd name="T73" fmla="*/ 206 h 572"/>
                <a:gd name="T74" fmla="*/ 42 w 532"/>
                <a:gd name="T75" fmla="*/ 198 h 572"/>
                <a:gd name="T76" fmla="*/ 50 w 532"/>
                <a:gd name="T77" fmla="*/ 226 h 572"/>
                <a:gd name="T78" fmla="*/ 78 w 532"/>
                <a:gd name="T79" fmla="*/ 224 h 572"/>
                <a:gd name="T80" fmla="*/ 96 w 532"/>
                <a:gd name="T81" fmla="*/ 210 h 572"/>
                <a:gd name="T82" fmla="*/ 110 w 532"/>
                <a:gd name="T83" fmla="*/ 206 h 572"/>
                <a:gd name="T84" fmla="*/ 124 w 532"/>
                <a:gd name="T85" fmla="*/ 248 h 572"/>
                <a:gd name="T86" fmla="*/ 156 w 532"/>
                <a:gd name="T87" fmla="*/ 266 h 572"/>
                <a:gd name="T88" fmla="*/ 182 w 532"/>
                <a:gd name="T89" fmla="*/ 288 h 572"/>
                <a:gd name="T90" fmla="*/ 206 w 532"/>
                <a:gd name="T91" fmla="*/ 310 h 572"/>
                <a:gd name="T92" fmla="*/ 214 w 532"/>
                <a:gd name="T93" fmla="*/ 326 h 572"/>
                <a:gd name="T94" fmla="*/ 214 w 532"/>
                <a:gd name="T95" fmla="*/ 372 h 572"/>
                <a:gd name="T96" fmla="*/ 220 w 532"/>
                <a:gd name="T97" fmla="*/ 416 h 572"/>
                <a:gd name="T98" fmla="*/ 242 w 532"/>
                <a:gd name="T99" fmla="*/ 422 h 572"/>
                <a:gd name="T100" fmla="*/ 254 w 532"/>
                <a:gd name="T101" fmla="*/ 436 h 572"/>
                <a:gd name="T102" fmla="*/ 264 w 532"/>
                <a:gd name="T103" fmla="*/ 450 h 572"/>
                <a:gd name="T104" fmla="*/ 270 w 532"/>
                <a:gd name="T105" fmla="*/ 466 h 572"/>
                <a:gd name="T106" fmla="*/ 232 w 532"/>
                <a:gd name="T107" fmla="*/ 500 h 572"/>
                <a:gd name="T108" fmla="*/ 216 w 532"/>
                <a:gd name="T109" fmla="*/ 524 h 572"/>
                <a:gd name="T110" fmla="*/ 240 w 532"/>
                <a:gd name="T111" fmla="*/ 538 h 572"/>
                <a:gd name="T112" fmla="*/ 264 w 532"/>
                <a:gd name="T113" fmla="*/ 552 h 57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532"/>
                <a:gd name="T172" fmla="*/ 0 h 572"/>
                <a:gd name="T173" fmla="*/ 532 w 532"/>
                <a:gd name="T174" fmla="*/ 572 h 57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532" h="572">
                  <a:moveTo>
                    <a:pt x="290" y="562"/>
                  </a:moveTo>
                  <a:lnTo>
                    <a:pt x="292" y="556"/>
                  </a:lnTo>
                  <a:lnTo>
                    <a:pt x="294" y="552"/>
                  </a:lnTo>
                  <a:lnTo>
                    <a:pt x="296" y="548"/>
                  </a:lnTo>
                  <a:lnTo>
                    <a:pt x="304" y="536"/>
                  </a:lnTo>
                  <a:lnTo>
                    <a:pt x="314" y="518"/>
                  </a:lnTo>
                  <a:lnTo>
                    <a:pt x="324" y="492"/>
                  </a:lnTo>
                  <a:lnTo>
                    <a:pt x="336" y="458"/>
                  </a:lnTo>
                  <a:lnTo>
                    <a:pt x="342" y="452"/>
                  </a:lnTo>
                  <a:lnTo>
                    <a:pt x="354" y="440"/>
                  </a:lnTo>
                  <a:lnTo>
                    <a:pt x="370" y="426"/>
                  </a:lnTo>
                  <a:lnTo>
                    <a:pt x="392" y="414"/>
                  </a:lnTo>
                  <a:lnTo>
                    <a:pt x="416" y="406"/>
                  </a:lnTo>
                  <a:lnTo>
                    <a:pt x="418" y="404"/>
                  </a:lnTo>
                  <a:lnTo>
                    <a:pt x="426" y="400"/>
                  </a:lnTo>
                  <a:lnTo>
                    <a:pt x="434" y="394"/>
                  </a:lnTo>
                  <a:lnTo>
                    <a:pt x="446" y="382"/>
                  </a:lnTo>
                  <a:lnTo>
                    <a:pt x="456" y="366"/>
                  </a:lnTo>
                  <a:lnTo>
                    <a:pt x="466" y="344"/>
                  </a:lnTo>
                  <a:lnTo>
                    <a:pt x="472" y="318"/>
                  </a:lnTo>
                  <a:lnTo>
                    <a:pt x="474" y="284"/>
                  </a:lnTo>
                  <a:lnTo>
                    <a:pt x="514" y="216"/>
                  </a:lnTo>
                  <a:lnTo>
                    <a:pt x="516" y="214"/>
                  </a:lnTo>
                  <a:lnTo>
                    <a:pt x="524" y="204"/>
                  </a:lnTo>
                  <a:lnTo>
                    <a:pt x="530" y="190"/>
                  </a:lnTo>
                  <a:lnTo>
                    <a:pt x="532" y="170"/>
                  </a:lnTo>
                  <a:lnTo>
                    <a:pt x="532" y="168"/>
                  </a:lnTo>
                  <a:lnTo>
                    <a:pt x="532" y="162"/>
                  </a:lnTo>
                  <a:lnTo>
                    <a:pt x="532" y="154"/>
                  </a:lnTo>
                  <a:lnTo>
                    <a:pt x="528" y="146"/>
                  </a:lnTo>
                  <a:lnTo>
                    <a:pt x="518" y="138"/>
                  </a:lnTo>
                  <a:lnTo>
                    <a:pt x="502" y="132"/>
                  </a:lnTo>
                  <a:lnTo>
                    <a:pt x="498" y="130"/>
                  </a:lnTo>
                  <a:lnTo>
                    <a:pt x="490" y="124"/>
                  </a:lnTo>
                  <a:lnTo>
                    <a:pt x="478" y="116"/>
                  </a:lnTo>
                  <a:lnTo>
                    <a:pt x="464" y="110"/>
                  </a:lnTo>
                  <a:lnTo>
                    <a:pt x="448" y="110"/>
                  </a:lnTo>
                  <a:lnTo>
                    <a:pt x="398" y="94"/>
                  </a:lnTo>
                  <a:lnTo>
                    <a:pt x="394" y="92"/>
                  </a:lnTo>
                  <a:lnTo>
                    <a:pt x="390" y="94"/>
                  </a:lnTo>
                  <a:lnTo>
                    <a:pt x="386" y="94"/>
                  </a:lnTo>
                  <a:lnTo>
                    <a:pt x="382" y="96"/>
                  </a:lnTo>
                  <a:lnTo>
                    <a:pt x="380" y="98"/>
                  </a:lnTo>
                  <a:lnTo>
                    <a:pt x="378" y="98"/>
                  </a:lnTo>
                  <a:lnTo>
                    <a:pt x="380" y="94"/>
                  </a:lnTo>
                  <a:lnTo>
                    <a:pt x="382" y="90"/>
                  </a:lnTo>
                  <a:lnTo>
                    <a:pt x="382" y="86"/>
                  </a:lnTo>
                  <a:lnTo>
                    <a:pt x="384" y="82"/>
                  </a:lnTo>
                  <a:lnTo>
                    <a:pt x="384" y="80"/>
                  </a:lnTo>
                  <a:lnTo>
                    <a:pt x="382" y="78"/>
                  </a:lnTo>
                  <a:lnTo>
                    <a:pt x="380" y="76"/>
                  </a:lnTo>
                  <a:lnTo>
                    <a:pt x="376" y="76"/>
                  </a:lnTo>
                  <a:lnTo>
                    <a:pt x="374" y="76"/>
                  </a:lnTo>
                  <a:lnTo>
                    <a:pt x="370" y="76"/>
                  </a:lnTo>
                  <a:lnTo>
                    <a:pt x="368" y="76"/>
                  </a:lnTo>
                  <a:lnTo>
                    <a:pt x="366" y="76"/>
                  </a:lnTo>
                  <a:lnTo>
                    <a:pt x="362" y="76"/>
                  </a:lnTo>
                  <a:lnTo>
                    <a:pt x="358" y="74"/>
                  </a:lnTo>
                  <a:lnTo>
                    <a:pt x="352" y="74"/>
                  </a:lnTo>
                  <a:lnTo>
                    <a:pt x="346" y="72"/>
                  </a:lnTo>
                  <a:lnTo>
                    <a:pt x="340" y="72"/>
                  </a:lnTo>
                  <a:lnTo>
                    <a:pt x="338" y="72"/>
                  </a:lnTo>
                  <a:lnTo>
                    <a:pt x="336" y="72"/>
                  </a:lnTo>
                  <a:lnTo>
                    <a:pt x="330" y="72"/>
                  </a:lnTo>
                  <a:lnTo>
                    <a:pt x="324" y="76"/>
                  </a:lnTo>
                  <a:lnTo>
                    <a:pt x="318" y="78"/>
                  </a:lnTo>
                  <a:lnTo>
                    <a:pt x="314" y="80"/>
                  </a:lnTo>
                  <a:lnTo>
                    <a:pt x="310" y="82"/>
                  </a:lnTo>
                  <a:lnTo>
                    <a:pt x="306" y="84"/>
                  </a:lnTo>
                  <a:lnTo>
                    <a:pt x="298" y="90"/>
                  </a:lnTo>
                  <a:lnTo>
                    <a:pt x="292" y="94"/>
                  </a:lnTo>
                  <a:lnTo>
                    <a:pt x="286" y="98"/>
                  </a:lnTo>
                  <a:lnTo>
                    <a:pt x="282" y="98"/>
                  </a:lnTo>
                  <a:lnTo>
                    <a:pt x="278" y="98"/>
                  </a:lnTo>
                  <a:lnTo>
                    <a:pt x="282" y="96"/>
                  </a:lnTo>
                  <a:lnTo>
                    <a:pt x="286" y="94"/>
                  </a:lnTo>
                  <a:lnTo>
                    <a:pt x="290" y="90"/>
                  </a:lnTo>
                  <a:lnTo>
                    <a:pt x="292" y="86"/>
                  </a:lnTo>
                  <a:lnTo>
                    <a:pt x="294" y="84"/>
                  </a:lnTo>
                  <a:lnTo>
                    <a:pt x="298" y="80"/>
                  </a:lnTo>
                  <a:lnTo>
                    <a:pt x="300" y="76"/>
                  </a:lnTo>
                  <a:lnTo>
                    <a:pt x="304" y="72"/>
                  </a:lnTo>
                  <a:lnTo>
                    <a:pt x="308" y="68"/>
                  </a:lnTo>
                  <a:lnTo>
                    <a:pt x="312" y="66"/>
                  </a:lnTo>
                  <a:lnTo>
                    <a:pt x="314" y="64"/>
                  </a:lnTo>
                  <a:lnTo>
                    <a:pt x="316" y="62"/>
                  </a:lnTo>
                  <a:lnTo>
                    <a:pt x="320" y="56"/>
                  </a:lnTo>
                  <a:lnTo>
                    <a:pt x="322" y="50"/>
                  </a:lnTo>
                  <a:lnTo>
                    <a:pt x="322" y="46"/>
                  </a:lnTo>
                  <a:lnTo>
                    <a:pt x="312" y="26"/>
                  </a:lnTo>
                  <a:lnTo>
                    <a:pt x="296" y="8"/>
                  </a:lnTo>
                  <a:lnTo>
                    <a:pt x="290" y="4"/>
                  </a:lnTo>
                  <a:lnTo>
                    <a:pt x="282" y="0"/>
                  </a:lnTo>
                  <a:lnTo>
                    <a:pt x="276" y="4"/>
                  </a:lnTo>
                  <a:lnTo>
                    <a:pt x="274" y="8"/>
                  </a:lnTo>
                  <a:lnTo>
                    <a:pt x="270" y="8"/>
                  </a:lnTo>
                  <a:lnTo>
                    <a:pt x="270" y="10"/>
                  </a:lnTo>
                  <a:lnTo>
                    <a:pt x="268" y="14"/>
                  </a:lnTo>
                  <a:lnTo>
                    <a:pt x="266" y="18"/>
                  </a:lnTo>
                  <a:lnTo>
                    <a:pt x="264" y="20"/>
                  </a:lnTo>
                  <a:lnTo>
                    <a:pt x="264" y="22"/>
                  </a:lnTo>
                  <a:lnTo>
                    <a:pt x="262" y="24"/>
                  </a:lnTo>
                  <a:lnTo>
                    <a:pt x="260" y="24"/>
                  </a:lnTo>
                  <a:lnTo>
                    <a:pt x="258" y="24"/>
                  </a:lnTo>
                  <a:lnTo>
                    <a:pt x="256" y="24"/>
                  </a:lnTo>
                  <a:lnTo>
                    <a:pt x="254" y="22"/>
                  </a:lnTo>
                  <a:lnTo>
                    <a:pt x="252" y="22"/>
                  </a:lnTo>
                  <a:lnTo>
                    <a:pt x="250" y="22"/>
                  </a:lnTo>
                  <a:lnTo>
                    <a:pt x="248" y="22"/>
                  </a:lnTo>
                  <a:lnTo>
                    <a:pt x="246" y="22"/>
                  </a:lnTo>
                  <a:lnTo>
                    <a:pt x="244" y="22"/>
                  </a:lnTo>
                  <a:lnTo>
                    <a:pt x="242" y="24"/>
                  </a:lnTo>
                  <a:lnTo>
                    <a:pt x="240" y="24"/>
                  </a:lnTo>
                  <a:lnTo>
                    <a:pt x="238" y="24"/>
                  </a:lnTo>
                  <a:lnTo>
                    <a:pt x="236" y="24"/>
                  </a:lnTo>
                  <a:lnTo>
                    <a:pt x="234" y="24"/>
                  </a:lnTo>
                  <a:lnTo>
                    <a:pt x="232" y="22"/>
                  </a:lnTo>
                  <a:lnTo>
                    <a:pt x="230" y="22"/>
                  </a:lnTo>
                  <a:lnTo>
                    <a:pt x="228" y="22"/>
                  </a:lnTo>
                  <a:lnTo>
                    <a:pt x="226" y="24"/>
                  </a:lnTo>
                  <a:lnTo>
                    <a:pt x="224" y="24"/>
                  </a:lnTo>
                  <a:lnTo>
                    <a:pt x="218" y="22"/>
                  </a:lnTo>
                  <a:lnTo>
                    <a:pt x="218" y="26"/>
                  </a:lnTo>
                  <a:lnTo>
                    <a:pt x="218" y="28"/>
                  </a:lnTo>
                  <a:lnTo>
                    <a:pt x="214" y="28"/>
                  </a:lnTo>
                  <a:lnTo>
                    <a:pt x="212" y="26"/>
                  </a:lnTo>
                  <a:lnTo>
                    <a:pt x="206" y="26"/>
                  </a:lnTo>
                  <a:lnTo>
                    <a:pt x="202" y="26"/>
                  </a:lnTo>
                  <a:lnTo>
                    <a:pt x="194" y="28"/>
                  </a:lnTo>
                  <a:lnTo>
                    <a:pt x="192" y="28"/>
                  </a:lnTo>
                  <a:lnTo>
                    <a:pt x="184" y="30"/>
                  </a:lnTo>
                  <a:lnTo>
                    <a:pt x="184" y="28"/>
                  </a:lnTo>
                  <a:lnTo>
                    <a:pt x="184" y="24"/>
                  </a:lnTo>
                  <a:lnTo>
                    <a:pt x="184" y="20"/>
                  </a:lnTo>
                  <a:lnTo>
                    <a:pt x="184" y="18"/>
                  </a:lnTo>
                  <a:lnTo>
                    <a:pt x="184" y="14"/>
                  </a:lnTo>
                  <a:lnTo>
                    <a:pt x="184" y="10"/>
                  </a:lnTo>
                  <a:lnTo>
                    <a:pt x="184" y="6"/>
                  </a:lnTo>
                  <a:lnTo>
                    <a:pt x="182" y="2"/>
                  </a:lnTo>
                  <a:lnTo>
                    <a:pt x="176" y="2"/>
                  </a:lnTo>
                  <a:lnTo>
                    <a:pt x="176" y="4"/>
                  </a:lnTo>
                  <a:lnTo>
                    <a:pt x="174" y="6"/>
                  </a:lnTo>
                  <a:lnTo>
                    <a:pt x="172" y="8"/>
                  </a:lnTo>
                  <a:lnTo>
                    <a:pt x="166" y="6"/>
                  </a:lnTo>
                  <a:lnTo>
                    <a:pt x="156" y="10"/>
                  </a:lnTo>
                  <a:lnTo>
                    <a:pt x="156" y="14"/>
                  </a:lnTo>
                  <a:lnTo>
                    <a:pt x="142" y="16"/>
                  </a:lnTo>
                  <a:lnTo>
                    <a:pt x="138" y="10"/>
                  </a:lnTo>
                  <a:lnTo>
                    <a:pt x="136" y="10"/>
                  </a:lnTo>
                  <a:lnTo>
                    <a:pt x="134" y="10"/>
                  </a:lnTo>
                  <a:lnTo>
                    <a:pt x="128" y="8"/>
                  </a:lnTo>
                  <a:lnTo>
                    <a:pt x="124" y="8"/>
                  </a:lnTo>
                  <a:lnTo>
                    <a:pt x="120" y="6"/>
                  </a:lnTo>
                  <a:lnTo>
                    <a:pt x="116" y="4"/>
                  </a:lnTo>
                  <a:lnTo>
                    <a:pt x="116" y="6"/>
                  </a:lnTo>
                  <a:lnTo>
                    <a:pt x="116" y="8"/>
                  </a:lnTo>
                  <a:lnTo>
                    <a:pt x="116" y="10"/>
                  </a:lnTo>
                  <a:lnTo>
                    <a:pt x="118" y="10"/>
                  </a:lnTo>
                  <a:lnTo>
                    <a:pt x="120" y="10"/>
                  </a:lnTo>
                  <a:lnTo>
                    <a:pt x="122" y="12"/>
                  </a:lnTo>
                  <a:lnTo>
                    <a:pt x="124" y="14"/>
                  </a:lnTo>
                  <a:lnTo>
                    <a:pt x="124" y="18"/>
                  </a:lnTo>
                  <a:lnTo>
                    <a:pt x="124" y="22"/>
                  </a:lnTo>
                  <a:lnTo>
                    <a:pt x="126" y="24"/>
                  </a:lnTo>
                  <a:lnTo>
                    <a:pt x="128" y="26"/>
                  </a:lnTo>
                  <a:lnTo>
                    <a:pt x="130" y="26"/>
                  </a:lnTo>
                  <a:lnTo>
                    <a:pt x="134" y="26"/>
                  </a:lnTo>
                  <a:lnTo>
                    <a:pt x="136" y="26"/>
                  </a:lnTo>
                  <a:lnTo>
                    <a:pt x="136" y="34"/>
                  </a:lnTo>
                  <a:lnTo>
                    <a:pt x="128" y="38"/>
                  </a:lnTo>
                  <a:lnTo>
                    <a:pt x="110" y="58"/>
                  </a:lnTo>
                  <a:lnTo>
                    <a:pt x="92" y="52"/>
                  </a:lnTo>
                  <a:lnTo>
                    <a:pt x="90" y="52"/>
                  </a:lnTo>
                  <a:lnTo>
                    <a:pt x="88" y="52"/>
                  </a:lnTo>
                  <a:lnTo>
                    <a:pt x="84" y="50"/>
                  </a:lnTo>
                  <a:lnTo>
                    <a:pt x="80" y="50"/>
                  </a:lnTo>
                  <a:lnTo>
                    <a:pt x="78" y="50"/>
                  </a:lnTo>
                  <a:lnTo>
                    <a:pt x="78" y="46"/>
                  </a:lnTo>
                  <a:lnTo>
                    <a:pt x="76" y="44"/>
                  </a:lnTo>
                  <a:lnTo>
                    <a:pt x="76" y="42"/>
                  </a:lnTo>
                  <a:lnTo>
                    <a:pt x="74" y="40"/>
                  </a:lnTo>
                  <a:lnTo>
                    <a:pt x="52" y="44"/>
                  </a:lnTo>
                  <a:lnTo>
                    <a:pt x="52" y="52"/>
                  </a:lnTo>
                  <a:lnTo>
                    <a:pt x="60" y="52"/>
                  </a:lnTo>
                  <a:lnTo>
                    <a:pt x="62" y="62"/>
                  </a:lnTo>
                  <a:lnTo>
                    <a:pt x="60" y="60"/>
                  </a:lnTo>
                  <a:lnTo>
                    <a:pt x="58" y="60"/>
                  </a:lnTo>
                  <a:lnTo>
                    <a:pt x="56" y="58"/>
                  </a:lnTo>
                  <a:lnTo>
                    <a:pt x="54" y="58"/>
                  </a:lnTo>
                  <a:lnTo>
                    <a:pt x="52" y="60"/>
                  </a:lnTo>
                  <a:lnTo>
                    <a:pt x="52" y="70"/>
                  </a:lnTo>
                  <a:lnTo>
                    <a:pt x="54" y="70"/>
                  </a:lnTo>
                  <a:lnTo>
                    <a:pt x="54" y="72"/>
                  </a:lnTo>
                  <a:lnTo>
                    <a:pt x="56" y="76"/>
                  </a:lnTo>
                  <a:lnTo>
                    <a:pt x="58" y="80"/>
                  </a:lnTo>
                  <a:lnTo>
                    <a:pt x="60" y="86"/>
                  </a:lnTo>
                  <a:lnTo>
                    <a:pt x="60" y="92"/>
                  </a:lnTo>
                  <a:lnTo>
                    <a:pt x="60" y="96"/>
                  </a:lnTo>
                  <a:lnTo>
                    <a:pt x="52" y="126"/>
                  </a:lnTo>
                  <a:lnTo>
                    <a:pt x="50" y="132"/>
                  </a:lnTo>
                  <a:lnTo>
                    <a:pt x="44" y="132"/>
                  </a:lnTo>
                  <a:lnTo>
                    <a:pt x="42" y="130"/>
                  </a:lnTo>
                  <a:lnTo>
                    <a:pt x="38" y="130"/>
                  </a:lnTo>
                  <a:lnTo>
                    <a:pt x="36" y="132"/>
                  </a:lnTo>
                  <a:lnTo>
                    <a:pt x="34" y="132"/>
                  </a:lnTo>
                  <a:lnTo>
                    <a:pt x="32" y="132"/>
                  </a:lnTo>
                  <a:lnTo>
                    <a:pt x="28" y="134"/>
                  </a:lnTo>
                  <a:lnTo>
                    <a:pt x="22" y="134"/>
                  </a:lnTo>
                  <a:lnTo>
                    <a:pt x="18" y="138"/>
                  </a:lnTo>
                  <a:lnTo>
                    <a:pt x="14" y="142"/>
                  </a:lnTo>
                  <a:lnTo>
                    <a:pt x="10" y="146"/>
                  </a:lnTo>
                  <a:lnTo>
                    <a:pt x="10" y="148"/>
                  </a:lnTo>
                  <a:lnTo>
                    <a:pt x="10" y="152"/>
                  </a:lnTo>
                  <a:lnTo>
                    <a:pt x="8" y="156"/>
                  </a:lnTo>
                  <a:lnTo>
                    <a:pt x="6" y="158"/>
                  </a:lnTo>
                  <a:lnTo>
                    <a:pt x="6" y="160"/>
                  </a:lnTo>
                  <a:lnTo>
                    <a:pt x="4" y="162"/>
                  </a:lnTo>
                  <a:lnTo>
                    <a:pt x="2" y="164"/>
                  </a:lnTo>
                  <a:lnTo>
                    <a:pt x="0" y="168"/>
                  </a:lnTo>
                  <a:lnTo>
                    <a:pt x="0" y="174"/>
                  </a:lnTo>
                  <a:lnTo>
                    <a:pt x="0" y="182"/>
                  </a:lnTo>
                  <a:lnTo>
                    <a:pt x="2" y="188"/>
                  </a:lnTo>
                  <a:lnTo>
                    <a:pt x="2" y="190"/>
                  </a:lnTo>
                  <a:lnTo>
                    <a:pt x="4" y="192"/>
                  </a:lnTo>
                  <a:lnTo>
                    <a:pt x="4" y="194"/>
                  </a:lnTo>
                  <a:lnTo>
                    <a:pt x="6" y="198"/>
                  </a:lnTo>
                  <a:lnTo>
                    <a:pt x="6" y="200"/>
                  </a:lnTo>
                  <a:lnTo>
                    <a:pt x="4" y="200"/>
                  </a:lnTo>
                  <a:lnTo>
                    <a:pt x="6" y="200"/>
                  </a:lnTo>
                  <a:lnTo>
                    <a:pt x="10" y="198"/>
                  </a:lnTo>
                  <a:lnTo>
                    <a:pt x="12" y="198"/>
                  </a:lnTo>
                  <a:lnTo>
                    <a:pt x="14" y="200"/>
                  </a:lnTo>
                  <a:lnTo>
                    <a:pt x="16" y="202"/>
                  </a:lnTo>
                  <a:lnTo>
                    <a:pt x="18" y="204"/>
                  </a:lnTo>
                  <a:lnTo>
                    <a:pt x="22" y="204"/>
                  </a:lnTo>
                  <a:lnTo>
                    <a:pt x="26" y="206"/>
                  </a:lnTo>
                  <a:lnTo>
                    <a:pt x="30" y="206"/>
                  </a:lnTo>
                  <a:lnTo>
                    <a:pt x="34" y="204"/>
                  </a:lnTo>
                  <a:lnTo>
                    <a:pt x="36" y="202"/>
                  </a:lnTo>
                  <a:lnTo>
                    <a:pt x="38" y="200"/>
                  </a:lnTo>
                  <a:lnTo>
                    <a:pt x="42" y="198"/>
                  </a:lnTo>
                  <a:lnTo>
                    <a:pt x="42" y="196"/>
                  </a:lnTo>
                  <a:lnTo>
                    <a:pt x="42" y="222"/>
                  </a:lnTo>
                  <a:lnTo>
                    <a:pt x="42" y="224"/>
                  </a:lnTo>
                  <a:lnTo>
                    <a:pt x="44" y="224"/>
                  </a:lnTo>
                  <a:lnTo>
                    <a:pt x="48" y="226"/>
                  </a:lnTo>
                  <a:lnTo>
                    <a:pt x="50" y="226"/>
                  </a:lnTo>
                  <a:lnTo>
                    <a:pt x="54" y="226"/>
                  </a:lnTo>
                  <a:lnTo>
                    <a:pt x="58" y="226"/>
                  </a:lnTo>
                  <a:lnTo>
                    <a:pt x="64" y="226"/>
                  </a:lnTo>
                  <a:lnTo>
                    <a:pt x="70" y="226"/>
                  </a:lnTo>
                  <a:lnTo>
                    <a:pt x="74" y="224"/>
                  </a:lnTo>
                  <a:lnTo>
                    <a:pt x="78" y="224"/>
                  </a:lnTo>
                  <a:lnTo>
                    <a:pt x="80" y="222"/>
                  </a:lnTo>
                  <a:lnTo>
                    <a:pt x="84" y="218"/>
                  </a:lnTo>
                  <a:lnTo>
                    <a:pt x="86" y="216"/>
                  </a:lnTo>
                  <a:lnTo>
                    <a:pt x="86" y="214"/>
                  </a:lnTo>
                  <a:lnTo>
                    <a:pt x="90" y="212"/>
                  </a:lnTo>
                  <a:lnTo>
                    <a:pt x="94" y="210"/>
                  </a:lnTo>
                  <a:lnTo>
                    <a:pt x="96" y="210"/>
                  </a:lnTo>
                  <a:lnTo>
                    <a:pt x="100" y="212"/>
                  </a:lnTo>
                  <a:lnTo>
                    <a:pt x="102" y="212"/>
                  </a:lnTo>
                  <a:lnTo>
                    <a:pt x="104" y="210"/>
                  </a:lnTo>
                  <a:lnTo>
                    <a:pt x="106" y="208"/>
                  </a:lnTo>
                  <a:lnTo>
                    <a:pt x="108" y="206"/>
                  </a:lnTo>
                  <a:lnTo>
                    <a:pt x="110" y="206"/>
                  </a:lnTo>
                  <a:lnTo>
                    <a:pt x="112" y="206"/>
                  </a:lnTo>
                  <a:lnTo>
                    <a:pt x="112" y="208"/>
                  </a:lnTo>
                  <a:lnTo>
                    <a:pt x="112" y="212"/>
                  </a:lnTo>
                  <a:lnTo>
                    <a:pt x="112" y="216"/>
                  </a:lnTo>
                  <a:lnTo>
                    <a:pt x="112" y="226"/>
                  </a:lnTo>
                  <a:lnTo>
                    <a:pt x="114" y="238"/>
                  </a:lnTo>
                  <a:lnTo>
                    <a:pt x="124" y="248"/>
                  </a:lnTo>
                  <a:lnTo>
                    <a:pt x="136" y="252"/>
                  </a:lnTo>
                  <a:lnTo>
                    <a:pt x="146" y="250"/>
                  </a:lnTo>
                  <a:lnTo>
                    <a:pt x="148" y="252"/>
                  </a:lnTo>
                  <a:lnTo>
                    <a:pt x="148" y="254"/>
                  </a:lnTo>
                  <a:lnTo>
                    <a:pt x="150" y="258"/>
                  </a:lnTo>
                  <a:lnTo>
                    <a:pt x="152" y="262"/>
                  </a:lnTo>
                  <a:lnTo>
                    <a:pt x="156" y="266"/>
                  </a:lnTo>
                  <a:lnTo>
                    <a:pt x="162" y="268"/>
                  </a:lnTo>
                  <a:lnTo>
                    <a:pt x="164" y="268"/>
                  </a:lnTo>
                  <a:lnTo>
                    <a:pt x="166" y="272"/>
                  </a:lnTo>
                  <a:lnTo>
                    <a:pt x="170" y="274"/>
                  </a:lnTo>
                  <a:lnTo>
                    <a:pt x="174" y="278"/>
                  </a:lnTo>
                  <a:lnTo>
                    <a:pt x="178" y="284"/>
                  </a:lnTo>
                  <a:lnTo>
                    <a:pt x="182" y="288"/>
                  </a:lnTo>
                  <a:lnTo>
                    <a:pt x="182" y="294"/>
                  </a:lnTo>
                  <a:lnTo>
                    <a:pt x="206" y="296"/>
                  </a:lnTo>
                  <a:lnTo>
                    <a:pt x="206" y="298"/>
                  </a:lnTo>
                  <a:lnTo>
                    <a:pt x="204" y="300"/>
                  </a:lnTo>
                  <a:lnTo>
                    <a:pt x="204" y="304"/>
                  </a:lnTo>
                  <a:lnTo>
                    <a:pt x="204" y="308"/>
                  </a:lnTo>
                  <a:lnTo>
                    <a:pt x="206" y="310"/>
                  </a:lnTo>
                  <a:lnTo>
                    <a:pt x="208" y="312"/>
                  </a:lnTo>
                  <a:lnTo>
                    <a:pt x="210" y="312"/>
                  </a:lnTo>
                  <a:lnTo>
                    <a:pt x="212" y="314"/>
                  </a:lnTo>
                  <a:lnTo>
                    <a:pt x="214" y="318"/>
                  </a:lnTo>
                  <a:lnTo>
                    <a:pt x="214" y="322"/>
                  </a:lnTo>
                  <a:lnTo>
                    <a:pt x="214" y="326"/>
                  </a:lnTo>
                  <a:lnTo>
                    <a:pt x="214" y="338"/>
                  </a:lnTo>
                  <a:lnTo>
                    <a:pt x="214" y="350"/>
                  </a:lnTo>
                  <a:lnTo>
                    <a:pt x="214" y="362"/>
                  </a:lnTo>
                  <a:lnTo>
                    <a:pt x="210" y="368"/>
                  </a:lnTo>
                  <a:lnTo>
                    <a:pt x="212" y="368"/>
                  </a:lnTo>
                  <a:lnTo>
                    <a:pt x="212" y="370"/>
                  </a:lnTo>
                  <a:lnTo>
                    <a:pt x="214" y="372"/>
                  </a:lnTo>
                  <a:lnTo>
                    <a:pt x="214" y="374"/>
                  </a:lnTo>
                  <a:lnTo>
                    <a:pt x="214" y="380"/>
                  </a:lnTo>
                  <a:lnTo>
                    <a:pt x="216" y="384"/>
                  </a:lnTo>
                  <a:lnTo>
                    <a:pt x="216" y="396"/>
                  </a:lnTo>
                  <a:lnTo>
                    <a:pt x="218" y="408"/>
                  </a:lnTo>
                  <a:lnTo>
                    <a:pt x="218" y="416"/>
                  </a:lnTo>
                  <a:lnTo>
                    <a:pt x="220" y="416"/>
                  </a:lnTo>
                  <a:lnTo>
                    <a:pt x="220" y="418"/>
                  </a:lnTo>
                  <a:lnTo>
                    <a:pt x="222" y="420"/>
                  </a:lnTo>
                  <a:lnTo>
                    <a:pt x="226" y="420"/>
                  </a:lnTo>
                  <a:lnTo>
                    <a:pt x="236" y="424"/>
                  </a:lnTo>
                  <a:lnTo>
                    <a:pt x="238" y="422"/>
                  </a:lnTo>
                  <a:lnTo>
                    <a:pt x="240" y="422"/>
                  </a:lnTo>
                  <a:lnTo>
                    <a:pt x="242" y="422"/>
                  </a:lnTo>
                  <a:lnTo>
                    <a:pt x="244" y="422"/>
                  </a:lnTo>
                  <a:lnTo>
                    <a:pt x="246" y="422"/>
                  </a:lnTo>
                  <a:lnTo>
                    <a:pt x="248" y="424"/>
                  </a:lnTo>
                  <a:lnTo>
                    <a:pt x="250" y="428"/>
                  </a:lnTo>
                  <a:lnTo>
                    <a:pt x="252" y="432"/>
                  </a:lnTo>
                  <a:lnTo>
                    <a:pt x="254" y="436"/>
                  </a:lnTo>
                  <a:lnTo>
                    <a:pt x="256" y="442"/>
                  </a:lnTo>
                  <a:lnTo>
                    <a:pt x="256" y="446"/>
                  </a:lnTo>
                  <a:lnTo>
                    <a:pt x="256" y="448"/>
                  </a:lnTo>
                  <a:lnTo>
                    <a:pt x="260" y="450"/>
                  </a:lnTo>
                  <a:lnTo>
                    <a:pt x="264" y="450"/>
                  </a:lnTo>
                  <a:lnTo>
                    <a:pt x="266" y="452"/>
                  </a:lnTo>
                  <a:lnTo>
                    <a:pt x="268" y="452"/>
                  </a:lnTo>
                  <a:lnTo>
                    <a:pt x="270" y="454"/>
                  </a:lnTo>
                  <a:lnTo>
                    <a:pt x="270" y="458"/>
                  </a:lnTo>
                  <a:lnTo>
                    <a:pt x="270" y="462"/>
                  </a:lnTo>
                  <a:lnTo>
                    <a:pt x="270" y="466"/>
                  </a:lnTo>
                  <a:lnTo>
                    <a:pt x="266" y="472"/>
                  </a:lnTo>
                  <a:lnTo>
                    <a:pt x="264" y="474"/>
                  </a:lnTo>
                  <a:lnTo>
                    <a:pt x="258" y="480"/>
                  </a:lnTo>
                  <a:lnTo>
                    <a:pt x="248" y="488"/>
                  </a:lnTo>
                  <a:lnTo>
                    <a:pt x="240" y="494"/>
                  </a:lnTo>
                  <a:lnTo>
                    <a:pt x="234" y="500"/>
                  </a:lnTo>
                  <a:lnTo>
                    <a:pt x="232" y="500"/>
                  </a:lnTo>
                  <a:lnTo>
                    <a:pt x="230" y="502"/>
                  </a:lnTo>
                  <a:lnTo>
                    <a:pt x="228" y="506"/>
                  </a:lnTo>
                  <a:lnTo>
                    <a:pt x="224" y="510"/>
                  </a:lnTo>
                  <a:lnTo>
                    <a:pt x="220" y="514"/>
                  </a:lnTo>
                  <a:lnTo>
                    <a:pt x="218" y="518"/>
                  </a:lnTo>
                  <a:lnTo>
                    <a:pt x="216" y="522"/>
                  </a:lnTo>
                  <a:lnTo>
                    <a:pt x="216" y="524"/>
                  </a:lnTo>
                  <a:lnTo>
                    <a:pt x="218" y="524"/>
                  </a:lnTo>
                  <a:lnTo>
                    <a:pt x="220" y="522"/>
                  </a:lnTo>
                  <a:lnTo>
                    <a:pt x="224" y="524"/>
                  </a:lnTo>
                  <a:lnTo>
                    <a:pt x="226" y="526"/>
                  </a:lnTo>
                  <a:lnTo>
                    <a:pt x="230" y="530"/>
                  </a:lnTo>
                  <a:lnTo>
                    <a:pt x="240" y="538"/>
                  </a:lnTo>
                  <a:lnTo>
                    <a:pt x="240" y="540"/>
                  </a:lnTo>
                  <a:lnTo>
                    <a:pt x="244" y="540"/>
                  </a:lnTo>
                  <a:lnTo>
                    <a:pt x="248" y="542"/>
                  </a:lnTo>
                  <a:lnTo>
                    <a:pt x="254" y="544"/>
                  </a:lnTo>
                  <a:lnTo>
                    <a:pt x="258" y="546"/>
                  </a:lnTo>
                  <a:lnTo>
                    <a:pt x="262" y="548"/>
                  </a:lnTo>
                  <a:lnTo>
                    <a:pt x="264" y="552"/>
                  </a:lnTo>
                  <a:lnTo>
                    <a:pt x="278" y="568"/>
                  </a:lnTo>
                  <a:lnTo>
                    <a:pt x="282" y="572"/>
                  </a:lnTo>
                  <a:lnTo>
                    <a:pt x="290" y="562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7" name="Freeform 147"/>
            <p:cNvSpPr>
              <a:spLocks/>
            </p:cNvSpPr>
            <p:nvPr/>
          </p:nvSpPr>
          <p:spPr bwMode="gray">
            <a:xfrm>
              <a:off x="4479" y="3354"/>
              <a:ext cx="150" cy="756"/>
            </a:xfrm>
            <a:custGeom>
              <a:avLst/>
              <a:gdLst>
                <a:gd name="T0" fmla="*/ 130 w 150"/>
                <a:gd name="T1" fmla="*/ 742 h 756"/>
                <a:gd name="T2" fmla="*/ 102 w 150"/>
                <a:gd name="T3" fmla="*/ 748 h 756"/>
                <a:gd name="T4" fmla="*/ 92 w 150"/>
                <a:gd name="T5" fmla="*/ 748 h 756"/>
                <a:gd name="T6" fmla="*/ 54 w 150"/>
                <a:gd name="T7" fmla="*/ 716 h 756"/>
                <a:gd name="T8" fmla="*/ 70 w 150"/>
                <a:gd name="T9" fmla="*/ 688 h 756"/>
                <a:gd name="T10" fmla="*/ 58 w 150"/>
                <a:gd name="T11" fmla="*/ 678 h 756"/>
                <a:gd name="T12" fmla="*/ 42 w 150"/>
                <a:gd name="T13" fmla="*/ 678 h 756"/>
                <a:gd name="T14" fmla="*/ 34 w 150"/>
                <a:gd name="T15" fmla="*/ 686 h 756"/>
                <a:gd name="T16" fmla="*/ 0 w 150"/>
                <a:gd name="T17" fmla="*/ 622 h 756"/>
                <a:gd name="T18" fmla="*/ 8 w 150"/>
                <a:gd name="T19" fmla="*/ 540 h 756"/>
                <a:gd name="T20" fmla="*/ 30 w 150"/>
                <a:gd name="T21" fmla="*/ 452 h 756"/>
                <a:gd name="T22" fmla="*/ 28 w 150"/>
                <a:gd name="T23" fmla="*/ 398 h 756"/>
                <a:gd name="T24" fmla="*/ 48 w 150"/>
                <a:gd name="T25" fmla="*/ 368 h 756"/>
                <a:gd name="T26" fmla="*/ 46 w 150"/>
                <a:gd name="T27" fmla="*/ 336 h 756"/>
                <a:gd name="T28" fmla="*/ 38 w 150"/>
                <a:gd name="T29" fmla="*/ 352 h 756"/>
                <a:gd name="T30" fmla="*/ 36 w 150"/>
                <a:gd name="T31" fmla="*/ 372 h 756"/>
                <a:gd name="T32" fmla="*/ 30 w 150"/>
                <a:gd name="T33" fmla="*/ 380 h 756"/>
                <a:gd name="T34" fmla="*/ 50 w 150"/>
                <a:gd name="T35" fmla="*/ 260 h 756"/>
                <a:gd name="T36" fmla="*/ 56 w 150"/>
                <a:gd name="T37" fmla="*/ 214 h 756"/>
                <a:gd name="T38" fmla="*/ 66 w 150"/>
                <a:gd name="T39" fmla="*/ 184 h 756"/>
                <a:gd name="T40" fmla="*/ 66 w 150"/>
                <a:gd name="T41" fmla="*/ 166 h 756"/>
                <a:gd name="T42" fmla="*/ 68 w 150"/>
                <a:gd name="T43" fmla="*/ 150 h 756"/>
                <a:gd name="T44" fmla="*/ 70 w 150"/>
                <a:gd name="T45" fmla="*/ 134 h 756"/>
                <a:gd name="T46" fmla="*/ 68 w 150"/>
                <a:gd name="T47" fmla="*/ 110 h 756"/>
                <a:gd name="T48" fmla="*/ 72 w 150"/>
                <a:gd name="T49" fmla="*/ 88 h 756"/>
                <a:gd name="T50" fmla="*/ 64 w 150"/>
                <a:gd name="T51" fmla="*/ 30 h 756"/>
                <a:gd name="T52" fmla="*/ 46 w 150"/>
                <a:gd name="T53" fmla="*/ 10 h 756"/>
                <a:gd name="T54" fmla="*/ 60 w 150"/>
                <a:gd name="T55" fmla="*/ 6 h 756"/>
                <a:gd name="T56" fmla="*/ 74 w 150"/>
                <a:gd name="T57" fmla="*/ 8 h 756"/>
                <a:gd name="T58" fmla="*/ 100 w 150"/>
                <a:gd name="T59" fmla="*/ 46 h 756"/>
                <a:gd name="T60" fmla="*/ 110 w 150"/>
                <a:gd name="T61" fmla="*/ 106 h 756"/>
                <a:gd name="T62" fmla="*/ 116 w 150"/>
                <a:gd name="T63" fmla="*/ 108 h 756"/>
                <a:gd name="T64" fmla="*/ 118 w 150"/>
                <a:gd name="T65" fmla="*/ 116 h 756"/>
                <a:gd name="T66" fmla="*/ 114 w 150"/>
                <a:gd name="T67" fmla="*/ 126 h 756"/>
                <a:gd name="T68" fmla="*/ 104 w 150"/>
                <a:gd name="T69" fmla="*/ 146 h 756"/>
                <a:gd name="T70" fmla="*/ 88 w 150"/>
                <a:gd name="T71" fmla="*/ 178 h 756"/>
                <a:gd name="T72" fmla="*/ 82 w 150"/>
                <a:gd name="T73" fmla="*/ 214 h 756"/>
                <a:gd name="T74" fmla="*/ 80 w 150"/>
                <a:gd name="T75" fmla="*/ 326 h 756"/>
                <a:gd name="T76" fmla="*/ 68 w 150"/>
                <a:gd name="T77" fmla="*/ 344 h 756"/>
                <a:gd name="T78" fmla="*/ 58 w 150"/>
                <a:gd name="T79" fmla="*/ 370 h 756"/>
                <a:gd name="T80" fmla="*/ 60 w 150"/>
                <a:gd name="T81" fmla="*/ 398 h 756"/>
                <a:gd name="T82" fmla="*/ 56 w 150"/>
                <a:gd name="T83" fmla="*/ 420 h 756"/>
                <a:gd name="T84" fmla="*/ 56 w 150"/>
                <a:gd name="T85" fmla="*/ 458 h 756"/>
                <a:gd name="T86" fmla="*/ 54 w 150"/>
                <a:gd name="T87" fmla="*/ 470 h 756"/>
                <a:gd name="T88" fmla="*/ 58 w 150"/>
                <a:gd name="T89" fmla="*/ 478 h 756"/>
                <a:gd name="T90" fmla="*/ 56 w 150"/>
                <a:gd name="T91" fmla="*/ 516 h 756"/>
                <a:gd name="T92" fmla="*/ 46 w 150"/>
                <a:gd name="T93" fmla="*/ 526 h 756"/>
                <a:gd name="T94" fmla="*/ 38 w 150"/>
                <a:gd name="T95" fmla="*/ 554 h 756"/>
                <a:gd name="T96" fmla="*/ 38 w 150"/>
                <a:gd name="T97" fmla="*/ 618 h 756"/>
                <a:gd name="T98" fmla="*/ 38 w 150"/>
                <a:gd name="T99" fmla="*/ 642 h 756"/>
                <a:gd name="T100" fmla="*/ 90 w 150"/>
                <a:gd name="T101" fmla="*/ 658 h 756"/>
                <a:gd name="T102" fmla="*/ 92 w 150"/>
                <a:gd name="T103" fmla="*/ 676 h 756"/>
                <a:gd name="T104" fmla="*/ 150 w 150"/>
                <a:gd name="T105" fmla="*/ 748 h 75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50"/>
                <a:gd name="T160" fmla="*/ 0 h 756"/>
                <a:gd name="T161" fmla="*/ 150 w 150"/>
                <a:gd name="T162" fmla="*/ 756 h 75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50" h="756">
                  <a:moveTo>
                    <a:pt x="150" y="748"/>
                  </a:moveTo>
                  <a:lnTo>
                    <a:pt x="144" y="752"/>
                  </a:lnTo>
                  <a:lnTo>
                    <a:pt x="136" y="748"/>
                  </a:lnTo>
                  <a:lnTo>
                    <a:pt x="130" y="742"/>
                  </a:lnTo>
                  <a:lnTo>
                    <a:pt x="122" y="744"/>
                  </a:lnTo>
                  <a:lnTo>
                    <a:pt x="112" y="750"/>
                  </a:lnTo>
                  <a:lnTo>
                    <a:pt x="106" y="756"/>
                  </a:lnTo>
                  <a:lnTo>
                    <a:pt x="102" y="748"/>
                  </a:lnTo>
                  <a:lnTo>
                    <a:pt x="104" y="738"/>
                  </a:lnTo>
                  <a:lnTo>
                    <a:pt x="102" y="732"/>
                  </a:lnTo>
                  <a:lnTo>
                    <a:pt x="92" y="736"/>
                  </a:lnTo>
                  <a:lnTo>
                    <a:pt x="92" y="748"/>
                  </a:lnTo>
                  <a:lnTo>
                    <a:pt x="76" y="748"/>
                  </a:lnTo>
                  <a:lnTo>
                    <a:pt x="70" y="728"/>
                  </a:lnTo>
                  <a:lnTo>
                    <a:pt x="54" y="730"/>
                  </a:lnTo>
                  <a:lnTo>
                    <a:pt x="54" y="716"/>
                  </a:lnTo>
                  <a:lnTo>
                    <a:pt x="66" y="712"/>
                  </a:lnTo>
                  <a:lnTo>
                    <a:pt x="72" y="694"/>
                  </a:lnTo>
                  <a:lnTo>
                    <a:pt x="72" y="690"/>
                  </a:lnTo>
                  <a:lnTo>
                    <a:pt x="70" y="688"/>
                  </a:lnTo>
                  <a:lnTo>
                    <a:pt x="66" y="684"/>
                  </a:lnTo>
                  <a:lnTo>
                    <a:pt x="62" y="682"/>
                  </a:lnTo>
                  <a:lnTo>
                    <a:pt x="60" y="680"/>
                  </a:lnTo>
                  <a:lnTo>
                    <a:pt x="58" y="678"/>
                  </a:lnTo>
                  <a:lnTo>
                    <a:pt x="56" y="676"/>
                  </a:lnTo>
                  <a:lnTo>
                    <a:pt x="50" y="676"/>
                  </a:lnTo>
                  <a:lnTo>
                    <a:pt x="46" y="676"/>
                  </a:lnTo>
                  <a:lnTo>
                    <a:pt x="42" y="678"/>
                  </a:lnTo>
                  <a:lnTo>
                    <a:pt x="38" y="680"/>
                  </a:lnTo>
                  <a:lnTo>
                    <a:pt x="36" y="682"/>
                  </a:lnTo>
                  <a:lnTo>
                    <a:pt x="34" y="684"/>
                  </a:lnTo>
                  <a:lnTo>
                    <a:pt x="34" y="686"/>
                  </a:lnTo>
                  <a:lnTo>
                    <a:pt x="2" y="654"/>
                  </a:lnTo>
                  <a:lnTo>
                    <a:pt x="0" y="642"/>
                  </a:lnTo>
                  <a:lnTo>
                    <a:pt x="0" y="622"/>
                  </a:lnTo>
                  <a:lnTo>
                    <a:pt x="0" y="600"/>
                  </a:lnTo>
                  <a:lnTo>
                    <a:pt x="4" y="576"/>
                  </a:lnTo>
                  <a:lnTo>
                    <a:pt x="6" y="554"/>
                  </a:lnTo>
                  <a:lnTo>
                    <a:pt x="8" y="540"/>
                  </a:lnTo>
                  <a:lnTo>
                    <a:pt x="8" y="534"/>
                  </a:lnTo>
                  <a:lnTo>
                    <a:pt x="26" y="510"/>
                  </a:lnTo>
                  <a:lnTo>
                    <a:pt x="30" y="484"/>
                  </a:lnTo>
                  <a:lnTo>
                    <a:pt x="30" y="452"/>
                  </a:lnTo>
                  <a:lnTo>
                    <a:pt x="16" y="432"/>
                  </a:lnTo>
                  <a:lnTo>
                    <a:pt x="34" y="414"/>
                  </a:lnTo>
                  <a:lnTo>
                    <a:pt x="36" y="398"/>
                  </a:lnTo>
                  <a:lnTo>
                    <a:pt x="28" y="398"/>
                  </a:lnTo>
                  <a:lnTo>
                    <a:pt x="32" y="388"/>
                  </a:lnTo>
                  <a:lnTo>
                    <a:pt x="38" y="388"/>
                  </a:lnTo>
                  <a:lnTo>
                    <a:pt x="46" y="384"/>
                  </a:lnTo>
                  <a:lnTo>
                    <a:pt x="48" y="368"/>
                  </a:lnTo>
                  <a:lnTo>
                    <a:pt x="48" y="358"/>
                  </a:lnTo>
                  <a:lnTo>
                    <a:pt x="50" y="348"/>
                  </a:lnTo>
                  <a:lnTo>
                    <a:pt x="54" y="332"/>
                  </a:lnTo>
                  <a:lnTo>
                    <a:pt x="46" y="336"/>
                  </a:lnTo>
                  <a:lnTo>
                    <a:pt x="42" y="344"/>
                  </a:lnTo>
                  <a:lnTo>
                    <a:pt x="40" y="346"/>
                  </a:lnTo>
                  <a:lnTo>
                    <a:pt x="40" y="348"/>
                  </a:lnTo>
                  <a:lnTo>
                    <a:pt x="38" y="352"/>
                  </a:lnTo>
                  <a:lnTo>
                    <a:pt x="38" y="356"/>
                  </a:lnTo>
                  <a:lnTo>
                    <a:pt x="38" y="362"/>
                  </a:lnTo>
                  <a:lnTo>
                    <a:pt x="38" y="368"/>
                  </a:lnTo>
                  <a:lnTo>
                    <a:pt x="36" y="372"/>
                  </a:lnTo>
                  <a:lnTo>
                    <a:pt x="34" y="376"/>
                  </a:lnTo>
                  <a:lnTo>
                    <a:pt x="32" y="378"/>
                  </a:lnTo>
                  <a:lnTo>
                    <a:pt x="30" y="378"/>
                  </a:lnTo>
                  <a:lnTo>
                    <a:pt x="30" y="380"/>
                  </a:lnTo>
                  <a:lnTo>
                    <a:pt x="28" y="352"/>
                  </a:lnTo>
                  <a:lnTo>
                    <a:pt x="40" y="314"/>
                  </a:lnTo>
                  <a:lnTo>
                    <a:pt x="46" y="282"/>
                  </a:lnTo>
                  <a:lnTo>
                    <a:pt x="50" y="260"/>
                  </a:lnTo>
                  <a:lnTo>
                    <a:pt x="50" y="244"/>
                  </a:lnTo>
                  <a:lnTo>
                    <a:pt x="50" y="240"/>
                  </a:lnTo>
                  <a:lnTo>
                    <a:pt x="50" y="228"/>
                  </a:lnTo>
                  <a:lnTo>
                    <a:pt x="56" y="214"/>
                  </a:lnTo>
                  <a:lnTo>
                    <a:pt x="60" y="200"/>
                  </a:lnTo>
                  <a:lnTo>
                    <a:pt x="64" y="190"/>
                  </a:lnTo>
                  <a:lnTo>
                    <a:pt x="66" y="186"/>
                  </a:lnTo>
                  <a:lnTo>
                    <a:pt x="66" y="184"/>
                  </a:lnTo>
                  <a:lnTo>
                    <a:pt x="66" y="182"/>
                  </a:lnTo>
                  <a:lnTo>
                    <a:pt x="66" y="176"/>
                  </a:lnTo>
                  <a:lnTo>
                    <a:pt x="66" y="172"/>
                  </a:lnTo>
                  <a:lnTo>
                    <a:pt x="66" y="166"/>
                  </a:lnTo>
                  <a:lnTo>
                    <a:pt x="66" y="164"/>
                  </a:lnTo>
                  <a:lnTo>
                    <a:pt x="68" y="160"/>
                  </a:lnTo>
                  <a:lnTo>
                    <a:pt x="68" y="154"/>
                  </a:lnTo>
                  <a:lnTo>
                    <a:pt x="68" y="150"/>
                  </a:lnTo>
                  <a:lnTo>
                    <a:pt x="70" y="146"/>
                  </a:lnTo>
                  <a:lnTo>
                    <a:pt x="70" y="142"/>
                  </a:lnTo>
                  <a:lnTo>
                    <a:pt x="70" y="140"/>
                  </a:lnTo>
                  <a:lnTo>
                    <a:pt x="70" y="134"/>
                  </a:lnTo>
                  <a:lnTo>
                    <a:pt x="70" y="128"/>
                  </a:lnTo>
                  <a:lnTo>
                    <a:pt x="70" y="122"/>
                  </a:lnTo>
                  <a:lnTo>
                    <a:pt x="70" y="116"/>
                  </a:lnTo>
                  <a:lnTo>
                    <a:pt x="68" y="110"/>
                  </a:lnTo>
                  <a:lnTo>
                    <a:pt x="70" y="106"/>
                  </a:lnTo>
                  <a:lnTo>
                    <a:pt x="70" y="100"/>
                  </a:lnTo>
                  <a:lnTo>
                    <a:pt x="72" y="96"/>
                  </a:lnTo>
                  <a:lnTo>
                    <a:pt x="72" y="88"/>
                  </a:lnTo>
                  <a:lnTo>
                    <a:pt x="74" y="74"/>
                  </a:lnTo>
                  <a:lnTo>
                    <a:pt x="72" y="56"/>
                  </a:lnTo>
                  <a:lnTo>
                    <a:pt x="68" y="36"/>
                  </a:lnTo>
                  <a:lnTo>
                    <a:pt x="64" y="30"/>
                  </a:lnTo>
                  <a:lnTo>
                    <a:pt x="60" y="22"/>
                  </a:lnTo>
                  <a:lnTo>
                    <a:pt x="54" y="16"/>
                  </a:lnTo>
                  <a:lnTo>
                    <a:pt x="48" y="12"/>
                  </a:lnTo>
                  <a:lnTo>
                    <a:pt x="46" y="10"/>
                  </a:lnTo>
                  <a:lnTo>
                    <a:pt x="50" y="8"/>
                  </a:lnTo>
                  <a:lnTo>
                    <a:pt x="54" y="8"/>
                  </a:lnTo>
                  <a:lnTo>
                    <a:pt x="60" y="6"/>
                  </a:lnTo>
                  <a:lnTo>
                    <a:pt x="66" y="2"/>
                  </a:lnTo>
                  <a:lnTo>
                    <a:pt x="72" y="0"/>
                  </a:lnTo>
                  <a:lnTo>
                    <a:pt x="72" y="2"/>
                  </a:lnTo>
                  <a:lnTo>
                    <a:pt x="74" y="8"/>
                  </a:lnTo>
                  <a:lnTo>
                    <a:pt x="80" y="18"/>
                  </a:lnTo>
                  <a:lnTo>
                    <a:pt x="90" y="34"/>
                  </a:lnTo>
                  <a:lnTo>
                    <a:pt x="98" y="46"/>
                  </a:lnTo>
                  <a:lnTo>
                    <a:pt x="100" y="46"/>
                  </a:lnTo>
                  <a:lnTo>
                    <a:pt x="100" y="48"/>
                  </a:lnTo>
                  <a:lnTo>
                    <a:pt x="102" y="52"/>
                  </a:lnTo>
                  <a:lnTo>
                    <a:pt x="102" y="60"/>
                  </a:lnTo>
                  <a:lnTo>
                    <a:pt x="110" y="106"/>
                  </a:lnTo>
                  <a:lnTo>
                    <a:pt x="112" y="106"/>
                  </a:lnTo>
                  <a:lnTo>
                    <a:pt x="114" y="108"/>
                  </a:lnTo>
                  <a:lnTo>
                    <a:pt x="116" y="108"/>
                  </a:lnTo>
                  <a:lnTo>
                    <a:pt x="118" y="106"/>
                  </a:lnTo>
                  <a:lnTo>
                    <a:pt x="118" y="108"/>
                  </a:lnTo>
                  <a:lnTo>
                    <a:pt x="118" y="110"/>
                  </a:lnTo>
                  <a:lnTo>
                    <a:pt x="118" y="116"/>
                  </a:lnTo>
                  <a:lnTo>
                    <a:pt x="118" y="120"/>
                  </a:lnTo>
                  <a:lnTo>
                    <a:pt x="118" y="124"/>
                  </a:lnTo>
                  <a:lnTo>
                    <a:pt x="116" y="124"/>
                  </a:lnTo>
                  <a:lnTo>
                    <a:pt x="114" y="126"/>
                  </a:lnTo>
                  <a:lnTo>
                    <a:pt x="112" y="128"/>
                  </a:lnTo>
                  <a:lnTo>
                    <a:pt x="108" y="132"/>
                  </a:lnTo>
                  <a:lnTo>
                    <a:pt x="106" y="138"/>
                  </a:lnTo>
                  <a:lnTo>
                    <a:pt x="104" y="146"/>
                  </a:lnTo>
                  <a:lnTo>
                    <a:pt x="102" y="150"/>
                  </a:lnTo>
                  <a:lnTo>
                    <a:pt x="98" y="158"/>
                  </a:lnTo>
                  <a:lnTo>
                    <a:pt x="92" y="168"/>
                  </a:lnTo>
                  <a:lnTo>
                    <a:pt x="88" y="178"/>
                  </a:lnTo>
                  <a:lnTo>
                    <a:pt x="86" y="186"/>
                  </a:lnTo>
                  <a:lnTo>
                    <a:pt x="84" y="192"/>
                  </a:lnTo>
                  <a:lnTo>
                    <a:pt x="84" y="200"/>
                  </a:lnTo>
                  <a:lnTo>
                    <a:pt x="82" y="214"/>
                  </a:lnTo>
                  <a:lnTo>
                    <a:pt x="84" y="232"/>
                  </a:lnTo>
                  <a:lnTo>
                    <a:pt x="82" y="322"/>
                  </a:lnTo>
                  <a:lnTo>
                    <a:pt x="82" y="324"/>
                  </a:lnTo>
                  <a:lnTo>
                    <a:pt x="80" y="326"/>
                  </a:lnTo>
                  <a:lnTo>
                    <a:pt x="76" y="330"/>
                  </a:lnTo>
                  <a:lnTo>
                    <a:pt x="74" y="334"/>
                  </a:lnTo>
                  <a:lnTo>
                    <a:pt x="70" y="338"/>
                  </a:lnTo>
                  <a:lnTo>
                    <a:pt x="68" y="344"/>
                  </a:lnTo>
                  <a:lnTo>
                    <a:pt x="66" y="348"/>
                  </a:lnTo>
                  <a:lnTo>
                    <a:pt x="64" y="350"/>
                  </a:lnTo>
                  <a:lnTo>
                    <a:pt x="60" y="368"/>
                  </a:lnTo>
                  <a:lnTo>
                    <a:pt x="58" y="370"/>
                  </a:lnTo>
                  <a:lnTo>
                    <a:pt x="58" y="372"/>
                  </a:lnTo>
                  <a:lnTo>
                    <a:pt x="60" y="380"/>
                  </a:lnTo>
                  <a:lnTo>
                    <a:pt x="58" y="390"/>
                  </a:lnTo>
                  <a:lnTo>
                    <a:pt x="60" y="398"/>
                  </a:lnTo>
                  <a:lnTo>
                    <a:pt x="58" y="410"/>
                  </a:lnTo>
                  <a:lnTo>
                    <a:pt x="54" y="412"/>
                  </a:lnTo>
                  <a:lnTo>
                    <a:pt x="54" y="420"/>
                  </a:lnTo>
                  <a:lnTo>
                    <a:pt x="56" y="420"/>
                  </a:lnTo>
                  <a:lnTo>
                    <a:pt x="56" y="424"/>
                  </a:lnTo>
                  <a:lnTo>
                    <a:pt x="56" y="436"/>
                  </a:lnTo>
                  <a:lnTo>
                    <a:pt x="56" y="448"/>
                  </a:lnTo>
                  <a:lnTo>
                    <a:pt x="56" y="458"/>
                  </a:lnTo>
                  <a:lnTo>
                    <a:pt x="56" y="462"/>
                  </a:lnTo>
                  <a:lnTo>
                    <a:pt x="54" y="466"/>
                  </a:lnTo>
                  <a:lnTo>
                    <a:pt x="54" y="468"/>
                  </a:lnTo>
                  <a:lnTo>
                    <a:pt x="54" y="470"/>
                  </a:lnTo>
                  <a:lnTo>
                    <a:pt x="54" y="472"/>
                  </a:lnTo>
                  <a:lnTo>
                    <a:pt x="56" y="474"/>
                  </a:lnTo>
                  <a:lnTo>
                    <a:pt x="56" y="476"/>
                  </a:lnTo>
                  <a:lnTo>
                    <a:pt x="58" y="478"/>
                  </a:lnTo>
                  <a:lnTo>
                    <a:pt x="58" y="484"/>
                  </a:lnTo>
                  <a:lnTo>
                    <a:pt x="58" y="496"/>
                  </a:lnTo>
                  <a:lnTo>
                    <a:pt x="58" y="508"/>
                  </a:lnTo>
                  <a:lnTo>
                    <a:pt x="56" y="516"/>
                  </a:lnTo>
                  <a:lnTo>
                    <a:pt x="56" y="518"/>
                  </a:lnTo>
                  <a:lnTo>
                    <a:pt x="52" y="520"/>
                  </a:lnTo>
                  <a:lnTo>
                    <a:pt x="50" y="522"/>
                  </a:lnTo>
                  <a:lnTo>
                    <a:pt x="46" y="526"/>
                  </a:lnTo>
                  <a:lnTo>
                    <a:pt x="42" y="530"/>
                  </a:lnTo>
                  <a:lnTo>
                    <a:pt x="40" y="534"/>
                  </a:lnTo>
                  <a:lnTo>
                    <a:pt x="38" y="540"/>
                  </a:lnTo>
                  <a:lnTo>
                    <a:pt x="38" y="554"/>
                  </a:lnTo>
                  <a:lnTo>
                    <a:pt x="38" y="574"/>
                  </a:lnTo>
                  <a:lnTo>
                    <a:pt x="38" y="594"/>
                  </a:lnTo>
                  <a:lnTo>
                    <a:pt x="38" y="612"/>
                  </a:lnTo>
                  <a:lnTo>
                    <a:pt x="38" y="618"/>
                  </a:lnTo>
                  <a:lnTo>
                    <a:pt x="36" y="620"/>
                  </a:lnTo>
                  <a:lnTo>
                    <a:pt x="36" y="624"/>
                  </a:lnTo>
                  <a:lnTo>
                    <a:pt x="38" y="630"/>
                  </a:lnTo>
                  <a:lnTo>
                    <a:pt x="38" y="642"/>
                  </a:lnTo>
                  <a:lnTo>
                    <a:pt x="50" y="656"/>
                  </a:lnTo>
                  <a:lnTo>
                    <a:pt x="88" y="656"/>
                  </a:lnTo>
                  <a:lnTo>
                    <a:pt x="90" y="656"/>
                  </a:lnTo>
                  <a:lnTo>
                    <a:pt x="90" y="658"/>
                  </a:lnTo>
                  <a:lnTo>
                    <a:pt x="90" y="660"/>
                  </a:lnTo>
                  <a:lnTo>
                    <a:pt x="90" y="662"/>
                  </a:lnTo>
                  <a:lnTo>
                    <a:pt x="90" y="668"/>
                  </a:lnTo>
                  <a:lnTo>
                    <a:pt x="92" y="676"/>
                  </a:lnTo>
                  <a:lnTo>
                    <a:pt x="92" y="700"/>
                  </a:lnTo>
                  <a:lnTo>
                    <a:pt x="96" y="726"/>
                  </a:lnTo>
                  <a:lnTo>
                    <a:pt x="136" y="728"/>
                  </a:lnTo>
                  <a:lnTo>
                    <a:pt x="150" y="748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8" name="Freeform 148"/>
            <p:cNvSpPr>
              <a:spLocks/>
            </p:cNvSpPr>
            <p:nvPr/>
          </p:nvSpPr>
          <p:spPr bwMode="gray">
            <a:xfrm>
              <a:off x="4659" y="3404"/>
              <a:ext cx="110" cy="126"/>
            </a:xfrm>
            <a:custGeom>
              <a:avLst/>
              <a:gdLst>
                <a:gd name="T0" fmla="*/ 110 w 110"/>
                <a:gd name="T1" fmla="*/ 94 h 126"/>
                <a:gd name="T2" fmla="*/ 108 w 110"/>
                <a:gd name="T3" fmla="*/ 84 h 126"/>
                <a:gd name="T4" fmla="*/ 104 w 110"/>
                <a:gd name="T5" fmla="*/ 76 h 126"/>
                <a:gd name="T6" fmla="*/ 102 w 110"/>
                <a:gd name="T7" fmla="*/ 72 h 126"/>
                <a:gd name="T8" fmla="*/ 98 w 110"/>
                <a:gd name="T9" fmla="*/ 70 h 126"/>
                <a:gd name="T10" fmla="*/ 92 w 110"/>
                <a:gd name="T11" fmla="*/ 70 h 126"/>
                <a:gd name="T12" fmla="*/ 90 w 110"/>
                <a:gd name="T13" fmla="*/ 72 h 126"/>
                <a:gd name="T14" fmla="*/ 76 w 110"/>
                <a:gd name="T15" fmla="*/ 68 h 126"/>
                <a:gd name="T16" fmla="*/ 72 w 110"/>
                <a:gd name="T17" fmla="*/ 64 h 126"/>
                <a:gd name="T18" fmla="*/ 72 w 110"/>
                <a:gd name="T19" fmla="*/ 54 h 126"/>
                <a:gd name="T20" fmla="*/ 68 w 110"/>
                <a:gd name="T21" fmla="*/ 32 h 126"/>
                <a:gd name="T22" fmla="*/ 68 w 110"/>
                <a:gd name="T23" fmla="*/ 24 h 126"/>
                <a:gd name="T24" fmla="*/ 68 w 110"/>
                <a:gd name="T25" fmla="*/ 18 h 126"/>
                <a:gd name="T26" fmla="*/ 68 w 110"/>
                <a:gd name="T27" fmla="*/ 18 h 126"/>
                <a:gd name="T28" fmla="*/ 64 w 110"/>
                <a:gd name="T29" fmla="*/ 16 h 126"/>
                <a:gd name="T30" fmla="*/ 56 w 110"/>
                <a:gd name="T31" fmla="*/ 8 h 126"/>
                <a:gd name="T32" fmla="*/ 46 w 110"/>
                <a:gd name="T33" fmla="*/ 2 h 126"/>
                <a:gd name="T34" fmla="*/ 36 w 110"/>
                <a:gd name="T35" fmla="*/ 0 h 126"/>
                <a:gd name="T36" fmla="*/ 30 w 110"/>
                <a:gd name="T37" fmla="*/ 4 h 126"/>
                <a:gd name="T38" fmla="*/ 18 w 110"/>
                <a:gd name="T39" fmla="*/ 10 h 126"/>
                <a:gd name="T40" fmla="*/ 8 w 110"/>
                <a:gd name="T41" fmla="*/ 24 h 126"/>
                <a:gd name="T42" fmla="*/ 6 w 110"/>
                <a:gd name="T43" fmla="*/ 28 h 126"/>
                <a:gd name="T44" fmla="*/ 2 w 110"/>
                <a:gd name="T45" fmla="*/ 38 h 126"/>
                <a:gd name="T46" fmla="*/ 0 w 110"/>
                <a:gd name="T47" fmla="*/ 52 h 126"/>
                <a:gd name="T48" fmla="*/ 2 w 110"/>
                <a:gd name="T49" fmla="*/ 56 h 126"/>
                <a:gd name="T50" fmla="*/ 10 w 110"/>
                <a:gd name="T51" fmla="*/ 60 h 126"/>
                <a:gd name="T52" fmla="*/ 32 w 110"/>
                <a:gd name="T53" fmla="*/ 72 h 126"/>
                <a:gd name="T54" fmla="*/ 50 w 110"/>
                <a:gd name="T55" fmla="*/ 126 h 126"/>
                <a:gd name="T56" fmla="*/ 102 w 110"/>
                <a:gd name="T57" fmla="*/ 124 h 126"/>
                <a:gd name="T58" fmla="*/ 104 w 110"/>
                <a:gd name="T59" fmla="*/ 116 h 126"/>
                <a:gd name="T60" fmla="*/ 106 w 110"/>
                <a:gd name="T61" fmla="*/ 110 h 126"/>
                <a:gd name="T62" fmla="*/ 106 w 110"/>
                <a:gd name="T63" fmla="*/ 104 h 126"/>
                <a:gd name="T64" fmla="*/ 108 w 110"/>
                <a:gd name="T65" fmla="*/ 96 h 12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26"/>
                <a:gd name="T101" fmla="*/ 110 w 110"/>
                <a:gd name="T102" fmla="*/ 126 h 12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26">
                  <a:moveTo>
                    <a:pt x="108" y="96"/>
                  </a:moveTo>
                  <a:lnTo>
                    <a:pt x="110" y="94"/>
                  </a:lnTo>
                  <a:lnTo>
                    <a:pt x="108" y="90"/>
                  </a:lnTo>
                  <a:lnTo>
                    <a:pt x="108" y="84"/>
                  </a:lnTo>
                  <a:lnTo>
                    <a:pt x="106" y="80"/>
                  </a:lnTo>
                  <a:lnTo>
                    <a:pt x="104" y="76"/>
                  </a:lnTo>
                  <a:lnTo>
                    <a:pt x="102" y="72"/>
                  </a:lnTo>
                  <a:lnTo>
                    <a:pt x="100" y="70"/>
                  </a:lnTo>
                  <a:lnTo>
                    <a:pt x="98" y="70"/>
                  </a:lnTo>
                  <a:lnTo>
                    <a:pt x="94" y="70"/>
                  </a:lnTo>
                  <a:lnTo>
                    <a:pt x="92" y="70"/>
                  </a:lnTo>
                  <a:lnTo>
                    <a:pt x="90" y="70"/>
                  </a:lnTo>
                  <a:lnTo>
                    <a:pt x="90" y="72"/>
                  </a:lnTo>
                  <a:lnTo>
                    <a:pt x="78" y="68"/>
                  </a:lnTo>
                  <a:lnTo>
                    <a:pt x="76" y="68"/>
                  </a:lnTo>
                  <a:lnTo>
                    <a:pt x="74" y="66"/>
                  </a:lnTo>
                  <a:lnTo>
                    <a:pt x="72" y="64"/>
                  </a:lnTo>
                  <a:lnTo>
                    <a:pt x="72" y="54"/>
                  </a:lnTo>
                  <a:lnTo>
                    <a:pt x="70" y="42"/>
                  </a:lnTo>
                  <a:lnTo>
                    <a:pt x="68" y="32"/>
                  </a:lnTo>
                  <a:lnTo>
                    <a:pt x="68" y="28"/>
                  </a:lnTo>
                  <a:lnTo>
                    <a:pt x="68" y="24"/>
                  </a:lnTo>
                  <a:lnTo>
                    <a:pt x="68" y="20"/>
                  </a:lnTo>
                  <a:lnTo>
                    <a:pt x="68" y="18"/>
                  </a:lnTo>
                  <a:lnTo>
                    <a:pt x="66" y="18"/>
                  </a:lnTo>
                  <a:lnTo>
                    <a:pt x="64" y="16"/>
                  </a:lnTo>
                  <a:lnTo>
                    <a:pt x="60" y="12"/>
                  </a:lnTo>
                  <a:lnTo>
                    <a:pt x="56" y="8"/>
                  </a:lnTo>
                  <a:lnTo>
                    <a:pt x="52" y="6"/>
                  </a:lnTo>
                  <a:lnTo>
                    <a:pt x="46" y="2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4" y="2"/>
                  </a:lnTo>
                  <a:lnTo>
                    <a:pt x="30" y="4"/>
                  </a:lnTo>
                  <a:lnTo>
                    <a:pt x="24" y="6"/>
                  </a:lnTo>
                  <a:lnTo>
                    <a:pt x="18" y="10"/>
                  </a:lnTo>
                  <a:lnTo>
                    <a:pt x="12" y="16"/>
                  </a:lnTo>
                  <a:lnTo>
                    <a:pt x="8" y="24"/>
                  </a:lnTo>
                  <a:lnTo>
                    <a:pt x="6" y="24"/>
                  </a:lnTo>
                  <a:lnTo>
                    <a:pt x="6" y="28"/>
                  </a:lnTo>
                  <a:lnTo>
                    <a:pt x="4" y="32"/>
                  </a:lnTo>
                  <a:lnTo>
                    <a:pt x="2" y="38"/>
                  </a:lnTo>
                  <a:lnTo>
                    <a:pt x="0" y="46"/>
                  </a:lnTo>
                  <a:lnTo>
                    <a:pt x="0" y="52"/>
                  </a:lnTo>
                  <a:lnTo>
                    <a:pt x="0" y="54"/>
                  </a:lnTo>
                  <a:lnTo>
                    <a:pt x="2" y="56"/>
                  </a:lnTo>
                  <a:lnTo>
                    <a:pt x="6" y="58"/>
                  </a:lnTo>
                  <a:lnTo>
                    <a:pt x="10" y="60"/>
                  </a:lnTo>
                  <a:lnTo>
                    <a:pt x="26" y="66"/>
                  </a:lnTo>
                  <a:lnTo>
                    <a:pt x="32" y="72"/>
                  </a:lnTo>
                  <a:lnTo>
                    <a:pt x="66" y="90"/>
                  </a:lnTo>
                  <a:lnTo>
                    <a:pt x="50" y="126"/>
                  </a:lnTo>
                  <a:lnTo>
                    <a:pt x="102" y="126"/>
                  </a:lnTo>
                  <a:lnTo>
                    <a:pt x="102" y="124"/>
                  </a:lnTo>
                  <a:lnTo>
                    <a:pt x="102" y="120"/>
                  </a:lnTo>
                  <a:lnTo>
                    <a:pt x="104" y="116"/>
                  </a:lnTo>
                  <a:lnTo>
                    <a:pt x="106" y="112"/>
                  </a:lnTo>
                  <a:lnTo>
                    <a:pt x="106" y="110"/>
                  </a:lnTo>
                  <a:lnTo>
                    <a:pt x="106" y="108"/>
                  </a:lnTo>
                  <a:lnTo>
                    <a:pt x="106" y="104"/>
                  </a:lnTo>
                  <a:lnTo>
                    <a:pt x="108" y="98"/>
                  </a:lnTo>
                  <a:lnTo>
                    <a:pt x="108" y="96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9" name="Freeform 149"/>
            <p:cNvSpPr>
              <a:spLocks/>
            </p:cNvSpPr>
            <p:nvPr/>
          </p:nvSpPr>
          <p:spPr bwMode="gray">
            <a:xfrm>
              <a:off x="4335" y="2928"/>
              <a:ext cx="52" cy="70"/>
            </a:xfrm>
            <a:custGeom>
              <a:avLst/>
              <a:gdLst>
                <a:gd name="T0" fmla="*/ 50 w 52"/>
                <a:gd name="T1" fmla="*/ 64 h 70"/>
                <a:gd name="T2" fmla="*/ 46 w 52"/>
                <a:gd name="T3" fmla="*/ 60 h 70"/>
                <a:gd name="T4" fmla="*/ 44 w 52"/>
                <a:gd name="T5" fmla="*/ 54 h 70"/>
                <a:gd name="T6" fmla="*/ 46 w 52"/>
                <a:gd name="T7" fmla="*/ 46 h 70"/>
                <a:gd name="T8" fmla="*/ 48 w 52"/>
                <a:gd name="T9" fmla="*/ 42 h 70"/>
                <a:gd name="T10" fmla="*/ 48 w 52"/>
                <a:gd name="T11" fmla="*/ 36 h 70"/>
                <a:gd name="T12" fmla="*/ 48 w 52"/>
                <a:gd name="T13" fmla="*/ 32 h 70"/>
                <a:gd name="T14" fmla="*/ 50 w 52"/>
                <a:gd name="T15" fmla="*/ 20 h 70"/>
                <a:gd name="T16" fmla="*/ 52 w 52"/>
                <a:gd name="T17" fmla="*/ 10 h 70"/>
                <a:gd name="T18" fmla="*/ 52 w 52"/>
                <a:gd name="T19" fmla="*/ 6 h 70"/>
                <a:gd name="T20" fmla="*/ 52 w 52"/>
                <a:gd name="T21" fmla="*/ 0 h 70"/>
                <a:gd name="T22" fmla="*/ 48 w 52"/>
                <a:gd name="T23" fmla="*/ 0 h 70"/>
                <a:gd name="T24" fmla="*/ 44 w 52"/>
                <a:gd name="T25" fmla="*/ 0 h 70"/>
                <a:gd name="T26" fmla="*/ 40 w 52"/>
                <a:gd name="T27" fmla="*/ 2 h 70"/>
                <a:gd name="T28" fmla="*/ 36 w 52"/>
                <a:gd name="T29" fmla="*/ 0 h 70"/>
                <a:gd name="T30" fmla="*/ 34 w 52"/>
                <a:gd name="T31" fmla="*/ 2 h 70"/>
                <a:gd name="T32" fmla="*/ 30 w 52"/>
                <a:gd name="T33" fmla="*/ 10 h 70"/>
                <a:gd name="T34" fmla="*/ 28 w 52"/>
                <a:gd name="T35" fmla="*/ 14 h 70"/>
                <a:gd name="T36" fmla="*/ 24 w 52"/>
                <a:gd name="T37" fmla="*/ 20 h 70"/>
                <a:gd name="T38" fmla="*/ 20 w 52"/>
                <a:gd name="T39" fmla="*/ 22 h 70"/>
                <a:gd name="T40" fmla="*/ 16 w 52"/>
                <a:gd name="T41" fmla="*/ 24 h 70"/>
                <a:gd name="T42" fmla="*/ 14 w 52"/>
                <a:gd name="T43" fmla="*/ 28 h 70"/>
                <a:gd name="T44" fmla="*/ 14 w 52"/>
                <a:gd name="T45" fmla="*/ 32 h 70"/>
                <a:gd name="T46" fmla="*/ 10 w 52"/>
                <a:gd name="T47" fmla="*/ 36 h 70"/>
                <a:gd name="T48" fmla="*/ 8 w 52"/>
                <a:gd name="T49" fmla="*/ 38 h 70"/>
                <a:gd name="T50" fmla="*/ 6 w 52"/>
                <a:gd name="T51" fmla="*/ 40 h 70"/>
                <a:gd name="T52" fmla="*/ 6 w 52"/>
                <a:gd name="T53" fmla="*/ 42 h 70"/>
                <a:gd name="T54" fmla="*/ 4 w 52"/>
                <a:gd name="T55" fmla="*/ 44 h 70"/>
                <a:gd name="T56" fmla="*/ 2 w 52"/>
                <a:gd name="T57" fmla="*/ 44 h 70"/>
                <a:gd name="T58" fmla="*/ 0 w 52"/>
                <a:gd name="T59" fmla="*/ 42 h 70"/>
                <a:gd name="T60" fmla="*/ 0 w 52"/>
                <a:gd name="T61" fmla="*/ 44 h 70"/>
                <a:gd name="T62" fmla="*/ 8 w 52"/>
                <a:gd name="T63" fmla="*/ 52 h 70"/>
                <a:gd name="T64" fmla="*/ 12 w 52"/>
                <a:gd name="T65" fmla="*/ 60 h 70"/>
                <a:gd name="T66" fmla="*/ 16 w 52"/>
                <a:gd name="T67" fmla="*/ 64 h 70"/>
                <a:gd name="T68" fmla="*/ 20 w 52"/>
                <a:gd name="T69" fmla="*/ 62 h 70"/>
                <a:gd name="T70" fmla="*/ 26 w 52"/>
                <a:gd name="T71" fmla="*/ 66 h 70"/>
                <a:gd name="T72" fmla="*/ 30 w 52"/>
                <a:gd name="T73" fmla="*/ 66 h 70"/>
                <a:gd name="T74" fmla="*/ 36 w 52"/>
                <a:gd name="T75" fmla="*/ 66 h 70"/>
                <a:gd name="T76" fmla="*/ 40 w 52"/>
                <a:gd name="T77" fmla="*/ 66 h 70"/>
                <a:gd name="T78" fmla="*/ 44 w 52"/>
                <a:gd name="T79" fmla="*/ 68 h 70"/>
                <a:gd name="T80" fmla="*/ 48 w 52"/>
                <a:gd name="T81" fmla="*/ 70 h 70"/>
                <a:gd name="T82" fmla="*/ 50 w 52"/>
                <a:gd name="T83" fmla="*/ 70 h 70"/>
                <a:gd name="T84" fmla="*/ 52 w 52"/>
                <a:gd name="T85" fmla="*/ 70 h 7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52"/>
                <a:gd name="T130" fmla="*/ 0 h 70"/>
                <a:gd name="T131" fmla="*/ 52 w 52"/>
                <a:gd name="T132" fmla="*/ 70 h 7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52" h="70">
                  <a:moveTo>
                    <a:pt x="52" y="70"/>
                  </a:moveTo>
                  <a:lnTo>
                    <a:pt x="50" y="64"/>
                  </a:lnTo>
                  <a:lnTo>
                    <a:pt x="46" y="60"/>
                  </a:lnTo>
                  <a:lnTo>
                    <a:pt x="44" y="58"/>
                  </a:lnTo>
                  <a:lnTo>
                    <a:pt x="44" y="54"/>
                  </a:lnTo>
                  <a:lnTo>
                    <a:pt x="44" y="50"/>
                  </a:lnTo>
                  <a:lnTo>
                    <a:pt x="46" y="46"/>
                  </a:lnTo>
                  <a:lnTo>
                    <a:pt x="48" y="42"/>
                  </a:lnTo>
                  <a:lnTo>
                    <a:pt x="48" y="40"/>
                  </a:lnTo>
                  <a:lnTo>
                    <a:pt x="48" y="36"/>
                  </a:lnTo>
                  <a:lnTo>
                    <a:pt x="48" y="34"/>
                  </a:lnTo>
                  <a:lnTo>
                    <a:pt x="48" y="32"/>
                  </a:lnTo>
                  <a:lnTo>
                    <a:pt x="48" y="26"/>
                  </a:lnTo>
                  <a:lnTo>
                    <a:pt x="50" y="20"/>
                  </a:lnTo>
                  <a:lnTo>
                    <a:pt x="50" y="14"/>
                  </a:lnTo>
                  <a:lnTo>
                    <a:pt x="52" y="10"/>
                  </a:lnTo>
                  <a:lnTo>
                    <a:pt x="52" y="8"/>
                  </a:lnTo>
                  <a:lnTo>
                    <a:pt x="52" y="6"/>
                  </a:lnTo>
                  <a:lnTo>
                    <a:pt x="52" y="2"/>
                  </a:lnTo>
                  <a:lnTo>
                    <a:pt x="52" y="0"/>
                  </a:lnTo>
                  <a:lnTo>
                    <a:pt x="50" y="0"/>
                  </a:lnTo>
                  <a:lnTo>
                    <a:pt x="48" y="0"/>
                  </a:lnTo>
                  <a:lnTo>
                    <a:pt x="46" y="0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40" y="2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4" y="2"/>
                  </a:lnTo>
                  <a:lnTo>
                    <a:pt x="32" y="4"/>
                  </a:lnTo>
                  <a:lnTo>
                    <a:pt x="30" y="10"/>
                  </a:lnTo>
                  <a:lnTo>
                    <a:pt x="28" y="14"/>
                  </a:lnTo>
                  <a:lnTo>
                    <a:pt x="26" y="16"/>
                  </a:lnTo>
                  <a:lnTo>
                    <a:pt x="24" y="20"/>
                  </a:lnTo>
                  <a:lnTo>
                    <a:pt x="20" y="22"/>
                  </a:lnTo>
                  <a:lnTo>
                    <a:pt x="18" y="22"/>
                  </a:lnTo>
                  <a:lnTo>
                    <a:pt x="16" y="24"/>
                  </a:lnTo>
                  <a:lnTo>
                    <a:pt x="14" y="26"/>
                  </a:lnTo>
                  <a:lnTo>
                    <a:pt x="14" y="28"/>
                  </a:lnTo>
                  <a:lnTo>
                    <a:pt x="14" y="30"/>
                  </a:lnTo>
                  <a:lnTo>
                    <a:pt x="14" y="32"/>
                  </a:lnTo>
                  <a:lnTo>
                    <a:pt x="12" y="34"/>
                  </a:lnTo>
                  <a:lnTo>
                    <a:pt x="10" y="3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6" y="40"/>
                  </a:lnTo>
                  <a:lnTo>
                    <a:pt x="6" y="42"/>
                  </a:lnTo>
                  <a:lnTo>
                    <a:pt x="4" y="44"/>
                  </a:lnTo>
                  <a:lnTo>
                    <a:pt x="2" y="44"/>
                  </a:lnTo>
                  <a:lnTo>
                    <a:pt x="0" y="42"/>
                  </a:lnTo>
                  <a:lnTo>
                    <a:pt x="0" y="44"/>
                  </a:lnTo>
                  <a:lnTo>
                    <a:pt x="8" y="52"/>
                  </a:lnTo>
                  <a:lnTo>
                    <a:pt x="10" y="56"/>
                  </a:lnTo>
                  <a:lnTo>
                    <a:pt x="12" y="60"/>
                  </a:lnTo>
                  <a:lnTo>
                    <a:pt x="14" y="64"/>
                  </a:lnTo>
                  <a:lnTo>
                    <a:pt x="16" y="64"/>
                  </a:lnTo>
                  <a:lnTo>
                    <a:pt x="18" y="62"/>
                  </a:lnTo>
                  <a:lnTo>
                    <a:pt x="20" y="62"/>
                  </a:lnTo>
                  <a:lnTo>
                    <a:pt x="24" y="64"/>
                  </a:lnTo>
                  <a:lnTo>
                    <a:pt x="26" y="66"/>
                  </a:lnTo>
                  <a:lnTo>
                    <a:pt x="28" y="66"/>
                  </a:lnTo>
                  <a:lnTo>
                    <a:pt x="30" y="66"/>
                  </a:lnTo>
                  <a:lnTo>
                    <a:pt x="34" y="66"/>
                  </a:lnTo>
                  <a:lnTo>
                    <a:pt x="36" y="66"/>
                  </a:lnTo>
                  <a:lnTo>
                    <a:pt x="40" y="66"/>
                  </a:lnTo>
                  <a:lnTo>
                    <a:pt x="42" y="66"/>
                  </a:lnTo>
                  <a:lnTo>
                    <a:pt x="44" y="68"/>
                  </a:lnTo>
                  <a:lnTo>
                    <a:pt x="48" y="68"/>
                  </a:lnTo>
                  <a:lnTo>
                    <a:pt x="48" y="70"/>
                  </a:lnTo>
                  <a:lnTo>
                    <a:pt x="50" y="70"/>
                  </a:lnTo>
                  <a:lnTo>
                    <a:pt x="52" y="7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0" name="Freeform 150"/>
            <p:cNvSpPr>
              <a:spLocks/>
            </p:cNvSpPr>
            <p:nvPr/>
          </p:nvSpPr>
          <p:spPr bwMode="gray">
            <a:xfrm>
              <a:off x="4275" y="2880"/>
              <a:ext cx="60" cy="74"/>
            </a:xfrm>
            <a:custGeom>
              <a:avLst/>
              <a:gdLst>
                <a:gd name="T0" fmla="*/ 60 w 60"/>
                <a:gd name="T1" fmla="*/ 40 h 74"/>
                <a:gd name="T2" fmla="*/ 60 w 60"/>
                <a:gd name="T3" fmla="*/ 40 h 74"/>
                <a:gd name="T4" fmla="*/ 58 w 60"/>
                <a:gd name="T5" fmla="*/ 42 h 74"/>
                <a:gd name="T6" fmla="*/ 56 w 60"/>
                <a:gd name="T7" fmla="*/ 46 h 74"/>
                <a:gd name="T8" fmla="*/ 54 w 60"/>
                <a:gd name="T9" fmla="*/ 48 h 74"/>
                <a:gd name="T10" fmla="*/ 50 w 60"/>
                <a:gd name="T11" fmla="*/ 50 h 74"/>
                <a:gd name="T12" fmla="*/ 46 w 60"/>
                <a:gd name="T13" fmla="*/ 52 h 74"/>
                <a:gd name="T14" fmla="*/ 46 w 60"/>
                <a:gd name="T15" fmla="*/ 52 h 74"/>
                <a:gd name="T16" fmla="*/ 44 w 60"/>
                <a:gd name="T17" fmla="*/ 52 h 74"/>
                <a:gd name="T18" fmla="*/ 42 w 60"/>
                <a:gd name="T19" fmla="*/ 54 h 74"/>
                <a:gd name="T20" fmla="*/ 40 w 60"/>
                <a:gd name="T21" fmla="*/ 58 h 74"/>
                <a:gd name="T22" fmla="*/ 40 w 60"/>
                <a:gd name="T23" fmla="*/ 58 h 74"/>
                <a:gd name="T24" fmla="*/ 38 w 60"/>
                <a:gd name="T25" fmla="*/ 60 h 74"/>
                <a:gd name="T26" fmla="*/ 36 w 60"/>
                <a:gd name="T27" fmla="*/ 62 h 74"/>
                <a:gd name="T28" fmla="*/ 32 w 60"/>
                <a:gd name="T29" fmla="*/ 62 h 74"/>
                <a:gd name="T30" fmla="*/ 32 w 60"/>
                <a:gd name="T31" fmla="*/ 62 h 74"/>
                <a:gd name="T32" fmla="*/ 30 w 60"/>
                <a:gd name="T33" fmla="*/ 64 h 74"/>
                <a:gd name="T34" fmla="*/ 26 w 60"/>
                <a:gd name="T35" fmla="*/ 66 h 74"/>
                <a:gd name="T36" fmla="*/ 24 w 60"/>
                <a:gd name="T37" fmla="*/ 68 h 74"/>
                <a:gd name="T38" fmla="*/ 16 w 60"/>
                <a:gd name="T39" fmla="*/ 74 h 74"/>
                <a:gd name="T40" fmla="*/ 10 w 60"/>
                <a:gd name="T41" fmla="*/ 70 h 74"/>
                <a:gd name="T42" fmla="*/ 6 w 60"/>
                <a:gd name="T43" fmla="*/ 66 h 74"/>
                <a:gd name="T44" fmla="*/ 4 w 60"/>
                <a:gd name="T45" fmla="*/ 62 h 74"/>
                <a:gd name="T46" fmla="*/ 0 w 60"/>
                <a:gd name="T47" fmla="*/ 54 h 74"/>
                <a:gd name="T48" fmla="*/ 2 w 60"/>
                <a:gd name="T49" fmla="*/ 54 h 74"/>
                <a:gd name="T50" fmla="*/ 2 w 60"/>
                <a:gd name="T51" fmla="*/ 50 h 74"/>
                <a:gd name="T52" fmla="*/ 4 w 60"/>
                <a:gd name="T53" fmla="*/ 48 h 74"/>
                <a:gd name="T54" fmla="*/ 6 w 60"/>
                <a:gd name="T55" fmla="*/ 44 h 74"/>
                <a:gd name="T56" fmla="*/ 8 w 60"/>
                <a:gd name="T57" fmla="*/ 42 h 74"/>
                <a:gd name="T58" fmla="*/ 8 w 60"/>
                <a:gd name="T59" fmla="*/ 40 h 74"/>
                <a:gd name="T60" fmla="*/ 8 w 60"/>
                <a:gd name="T61" fmla="*/ 38 h 74"/>
                <a:gd name="T62" fmla="*/ 8 w 60"/>
                <a:gd name="T63" fmla="*/ 36 h 74"/>
                <a:gd name="T64" fmla="*/ 6 w 60"/>
                <a:gd name="T65" fmla="*/ 34 h 74"/>
                <a:gd name="T66" fmla="*/ 6 w 60"/>
                <a:gd name="T67" fmla="*/ 32 h 74"/>
                <a:gd name="T68" fmla="*/ 6 w 60"/>
                <a:gd name="T69" fmla="*/ 32 h 74"/>
                <a:gd name="T70" fmla="*/ 6 w 60"/>
                <a:gd name="T71" fmla="*/ 30 h 74"/>
                <a:gd name="T72" fmla="*/ 6 w 60"/>
                <a:gd name="T73" fmla="*/ 28 h 74"/>
                <a:gd name="T74" fmla="*/ 8 w 60"/>
                <a:gd name="T75" fmla="*/ 28 h 74"/>
                <a:gd name="T76" fmla="*/ 32 w 60"/>
                <a:gd name="T77" fmla="*/ 28 h 74"/>
                <a:gd name="T78" fmla="*/ 32 w 60"/>
                <a:gd name="T79" fmla="*/ 18 h 74"/>
                <a:gd name="T80" fmla="*/ 22 w 60"/>
                <a:gd name="T81" fmla="*/ 8 h 74"/>
                <a:gd name="T82" fmla="*/ 26 w 60"/>
                <a:gd name="T83" fmla="*/ 8 h 74"/>
                <a:gd name="T84" fmla="*/ 26 w 60"/>
                <a:gd name="T85" fmla="*/ 0 h 74"/>
                <a:gd name="T86" fmla="*/ 46 w 60"/>
                <a:gd name="T87" fmla="*/ 0 h 74"/>
                <a:gd name="T88" fmla="*/ 46 w 60"/>
                <a:gd name="T89" fmla="*/ 2 h 74"/>
                <a:gd name="T90" fmla="*/ 46 w 60"/>
                <a:gd name="T91" fmla="*/ 32 h 74"/>
                <a:gd name="T92" fmla="*/ 54 w 60"/>
                <a:gd name="T93" fmla="*/ 32 h 74"/>
                <a:gd name="T94" fmla="*/ 54 w 60"/>
                <a:gd name="T95" fmla="*/ 34 h 74"/>
                <a:gd name="T96" fmla="*/ 54 w 60"/>
                <a:gd name="T97" fmla="*/ 34 h 74"/>
                <a:gd name="T98" fmla="*/ 54 w 60"/>
                <a:gd name="T99" fmla="*/ 36 h 74"/>
                <a:gd name="T100" fmla="*/ 56 w 60"/>
                <a:gd name="T101" fmla="*/ 38 h 74"/>
                <a:gd name="T102" fmla="*/ 60 w 60"/>
                <a:gd name="T103" fmla="*/ 40 h 7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60"/>
                <a:gd name="T157" fmla="*/ 0 h 74"/>
                <a:gd name="T158" fmla="*/ 60 w 60"/>
                <a:gd name="T159" fmla="*/ 74 h 74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60" h="74">
                  <a:moveTo>
                    <a:pt x="60" y="40"/>
                  </a:moveTo>
                  <a:lnTo>
                    <a:pt x="60" y="40"/>
                  </a:lnTo>
                  <a:lnTo>
                    <a:pt x="58" y="42"/>
                  </a:lnTo>
                  <a:lnTo>
                    <a:pt x="56" y="46"/>
                  </a:lnTo>
                  <a:lnTo>
                    <a:pt x="54" y="48"/>
                  </a:lnTo>
                  <a:lnTo>
                    <a:pt x="50" y="50"/>
                  </a:lnTo>
                  <a:lnTo>
                    <a:pt x="46" y="52"/>
                  </a:lnTo>
                  <a:lnTo>
                    <a:pt x="44" y="52"/>
                  </a:lnTo>
                  <a:lnTo>
                    <a:pt x="42" y="54"/>
                  </a:lnTo>
                  <a:lnTo>
                    <a:pt x="40" y="58"/>
                  </a:lnTo>
                  <a:lnTo>
                    <a:pt x="38" y="60"/>
                  </a:lnTo>
                  <a:lnTo>
                    <a:pt x="36" y="62"/>
                  </a:lnTo>
                  <a:lnTo>
                    <a:pt x="32" y="62"/>
                  </a:lnTo>
                  <a:lnTo>
                    <a:pt x="30" y="64"/>
                  </a:lnTo>
                  <a:lnTo>
                    <a:pt x="26" y="66"/>
                  </a:lnTo>
                  <a:lnTo>
                    <a:pt x="24" y="68"/>
                  </a:lnTo>
                  <a:lnTo>
                    <a:pt x="16" y="74"/>
                  </a:lnTo>
                  <a:lnTo>
                    <a:pt x="10" y="70"/>
                  </a:lnTo>
                  <a:lnTo>
                    <a:pt x="6" y="66"/>
                  </a:lnTo>
                  <a:lnTo>
                    <a:pt x="4" y="62"/>
                  </a:lnTo>
                  <a:lnTo>
                    <a:pt x="0" y="54"/>
                  </a:lnTo>
                  <a:lnTo>
                    <a:pt x="2" y="54"/>
                  </a:lnTo>
                  <a:lnTo>
                    <a:pt x="2" y="50"/>
                  </a:lnTo>
                  <a:lnTo>
                    <a:pt x="4" y="48"/>
                  </a:lnTo>
                  <a:lnTo>
                    <a:pt x="6" y="44"/>
                  </a:lnTo>
                  <a:lnTo>
                    <a:pt x="8" y="42"/>
                  </a:lnTo>
                  <a:lnTo>
                    <a:pt x="8" y="40"/>
                  </a:lnTo>
                  <a:lnTo>
                    <a:pt x="8" y="38"/>
                  </a:lnTo>
                  <a:lnTo>
                    <a:pt x="8" y="36"/>
                  </a:lnTo>
                  <a:lnTo>
                    <a:pt x="6" y="34"/>
                  </a:lnTo>
                  <a:lnTo>
                    <a:pt x="6" y="32"/>
                  </a:lnTo>
                  <a:lnTo>
                    <a:pt x="6" y="30"/>
                  </a:lnTo>
                  <a:lnTo>
                    <a:pt x="6" y="28"/>
                  </a:lnTo>
                  <a:lnTo>
                    <a:pt x="8" y="28"/>
                  </a:lnTo>
                  <a:lnTo>
                    <a:pt x="32" y="28"/>
                  </a:lnTo>
                  <a:lnTo>
                    <a:pt x="32" y="18"/>
                  </a:lnTo>
                  <a:lnTo>
                    <a:pt x="22" y="8"/>
                  </a:lnTo>
                  <a:lnTo>
                    <a:pt x="26" y="8"/>
                  </a:lnTo>
                  <a:lnTo>
                    <a:pt x="26" y="0"/>
                  </a:lnTo>
                  <a:lnTo>
                    <a:pt x="46" y="0"/>
                  </a:lnTo>
                  <a:lnTo>
                    <a:pt x="46" y="2"/>
                  </a:lnTo>
                  <a:lnTo>
                    <a:pt x="46" y="32"/>
                  </a:lnTo>
                  <a:lnTo>
                    <a:pt x="54" y="32"/>
                  </a:lnTo>
                  <a:lnTo>
                    <a:pt x="54" y="34"/>
                  </a:lnTo>
                  <a:lnTo>
                    <a:pt x="54" y="36"/>
                  </a:lnTo>
                  <a:lnTo>
                    <a:pt x="56" y="38"/>
                  </a:lnTo>
                  <a:lnTo>
                    <a:pt x="60" y="4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1" name="Freeform 151"/>
            <p:cNvSpPr>
              <a:spLocks/>
            </p:cNvSpPr>
            <p:nvPr/>
          </p:nvSpPr>
          <p:spPr bwMode="gray">
            <a:xfrm>
              <a:off x="4321" y="2872"/>
              <a:ext cx="14" cy="40"/>
            </a:xfrm>
            <a:custGeom>
              <a:avLst/>
              <a:gdLst>
                <a:gd name="T0" fmla="*/ 14 w 14"/>
                <a:gd name="T1" fmla="*/ 0 h 40"/>
                <a:gd name="T2" fmla="*/ 14 w 14"/>
                <a:gd name="T3" fmla="*/ 0 h 40"/>
                <a:gd name="T4" fmla="*/ 12 w 14"/>
                <a:gd name="T5" fmla="*/ 0 h 40"/>
                <a:gd name="T6" fmla="*/ 10 w 14"/>
                <a:gd name="T7" fmla="*/ 0 h 40"/>
                <a:gd name="T8" fmla="*/ 10 w 14"/>
                <a:gd name="T9" fmla="*/ 2 h 40"/>
                <a:gd name="T10" fmla="*/ 8 w 14"/>
                <a:gd name="T11" fmla="*/ 2 h 40"/>
                <a:gd name="T12" fmla="*/ 6 w 14"/>
                <a:gd name="T13" fmla="*/ 4 h 40"/>
                <a:gd name="T14" fmla="*/ 6 w 14"/>
                <a:gd name="T15" fmla="*/ 4 h 40"/>
                <a:gd name="T16" fmla="*/ 4 w 14"/>
                <a:gd name="T17" fmla="*/ 6 h 40"/>
                <a:gd name="T18" fmla="*/ 2 w 14"/>
                <a:gd name="T19" fmla="*/ 4 h 40"/>
                <a:gd name="T20" fmla="*/ 0 w 14"/>
                <a:gd name="T21" fmla="*/ 4 h 40"/>
                <a:gd name="T22" fmla="*/ 0 w 14"/>
                <a:gd name="T23" fmla="*/ 6 h 40"/>
                <a:gd name="T24" fmla="*/ 0 w 14"/>
                <a:gd name="T25" fmla="*/ 8 h 40"/>
                <a:gd name="T26" fmla="*/ 0 w 14"/>
                <a:gd name="T27" fmla="*/ 8 h 40"/>
                <a:gd name="T28" fmla="*/ 0 w 14"/>
                <a:gd name="T29" fmla="*/ 40 h 40"/>
                <a:gd name="T30" fmla="*/ 8 w 14"/>
                <a:gd name="T31" fmla="*/ 40 h 40"/>
                <a:gd name="T32" fmla="*/ 8 w 14"/>
                <a:gd name="T33" fmla="*/ 40 h 40"/>
                <a:gd name="T34" fmla="*/ 8 w 14"/>
                <a:gd name="T35" fmla="*/ 38 h 40"/>
                <a:gd name="T36" fmla="*/ 10 w 14"/>
                <a:gd name="T37" fmla="*/ 36 h 40"/>
                <a:gd name="T38" fmla="*/ 12 w 14"/>
                <a:gd name="T39" fmla="*/ 34 h 40"/>
                <a:gd name="T40" fmla="*/ 12 w 14"/>
                <a:gd name="T41" fmla="*/ 32 h 40"/>
                <a:gd name="T42" fmla="*/ 12 w 14"/>
                <a:gd name="T43" fmla="*/ 30 h 40"/>
                <a:gd name="T44" fmla="*/ 12 w 14"/>
                <a:gd name="T45" fmla="*/ 28 h 40"/>
                <a:gd name="T46" fmla="*/ 10 w 14"/>
                <a:gd name="T47" fmla="*/ 24 h 40"/>
                <a:gd name="T48" fmla="*/ 10 w 14"/>
                <a:gd name="T49" fmla="*/ 18 h 40"/>
                <a:gd name="T50" fmla="*/ 10 w 14"/>
                <a:gd name="T51" fmla="*/ 14 h 40"/>
                <a:gd name="T52" fmla="*/ 10 w 14"/>
                <a:gd name="T53" fmla="*/ 12 h 40"/>
                <a:gd name="T54" fmla="*/ 12 w 14"/>
                <a:gd name="T55" fmla="*/ 10 h 40"/>
                <a:gd name="T56" fmla="*/ 12 w 14"/>
                <a:gd name="T57" fmla="*/ 8 h 40"/>
                <a:gd name="T58" fmla="*/ 14 w 14"/>
                <a:gd name="T59" fmla="*/ 4 h 40"/>
                <a:gd name="T60" fmla="*/ 14 w 14"/>
                <a:gd name="T61" fmla="*/ 0 h 4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4"/>
                <a:gd name="T94" fmla="*/ 0 h 40"/>
                <a:gd name="T95" fmla="*/ 14 w 14"/>
                <a:gd name="T96" fmla="*/ 40 h 40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4" h="40">
                  <a:moveTo>
                    <a:pt x="14" y="0"/>
                  </a:moveTo>
                  <a:lnTo>
                    <a:pt x="14" y="0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10" y="2"/>
                  </a:lnTo>
                  <a:lnTo>
                    <a:pt x="8" y="2"/>
                  </a:lnTo>
                  <a:lnTo>
                    <a:pt x="6" y="4"/>
                  </a:lnTo>
                  <a:lnTo>
                    <a:pt x="4" y="6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8" y="38"/>
                  </a:lnTo>
                  <a:lnTo>
                    <a:pt x="10" y="36"/>
                  </a:lnTo>
                  <a:lnTo>
                    <a:pt x="12" y="34"/>
                  </a:lnTo>
                  <a:lnTo>
                    <a:pt x="12" y="32"/>
                  </a:lnTo>
                  <a:lnTo>
                    <a:pt x="12" y="30"/>
                  </a:lnTo>
                  <a:lnTo>
                    <a:pt x="12" y="28"/>
                  </a:lnTo>
                  <a:lnTo>
                    <a:pt x="10" y="24"/>
                  </a:lnTo>
                  <a:lnTo>
                    <a:pt x="10" y="18"/>
                  </a:lnTo>
                  <a:lnTo>
                    <a:pt x="10" y="14"/>
                  </a:lnTo>
                  <a:lnTo>
                    <a:pt x="10" y="12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14" y="4"/>
                  </a:lnTo>
                  <a:lnTo>
                    <a:pt x="14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2" name="Freeform 152"/>
            <p:cNvSpPr>
              <a:spLocks/>
            </p:cNvSpPr>
            <p:nvPr/>
          </p:nvSpPr>
          <p:spPr bwMode="gray">
            <a:xfrm>
              <a:off x="4349" y="2992"/>
              <a:ext cx="48" cy="40"/>
            </a:xfrm>
            <a:custGeom>
              <a:avLst/>
              <a:gdLst>
                <a:gd name="T0" fmla="*/ 48 w 48"/>
                <a:gd name="T1" fmla="*/ 16 h 40"/>
                <a:gd name="T2" fmla="*/ 46 w 48"/>
                <a:gd name="T3" fmla="*/ 14 h 40"/>
                <a:gd name="T4" fmla="*/ 42 w 48"/>
                <a:gd name="T5" fmla="*/ 12 h 40"/>
                <a:gd name="T6" fmla="*/ 40 w 48"/>
                <a:gd name="T7" fmla="*/ 8 h 40"/>
                <a:gd name="T8" fmla="*/ 38 w 48"/>
                <a:gd name="T9" fmla="*/ 6 h 40"/>
                <a:gd name="T10" fmla="*/ 36 w 48"/>
                <a:gd name="T11" fmla="*/ 6 h 40"/>
                <a:gd name="T12" fmla="*/ 34 w 48"/>
                <a:gd name="T13" fmla="*/ 6 h 40"/>
                <a:gd name="T14" fmla="*/ 30 w 48"/>
                <a:gd name="T15" fmla="*/ 4 h 40"/>
                <a:gd name="T16" fmla="*/ 26 w 48"/>
                <a:gd name="T17" fmla="*/ 2 h 40"/>
                <a:gd name="T18" fmla="*/ 22 w 48"/>
                <a:gd name="T19" fmla="*/ 2 h 40"/>
                <a:gd name="T20" fmla="*/ 16 w 48"/>
                <a:gd name="T21" fmla="*/ 2 h 40"/>
                <a:gd name="T22" fmla="*/ 12 w 48"/>
                <a:gd name="T23" fmla="*/ 2 h 40"/>
                <a:gd name="T24" fmla="*/ 6 w 48"/>
                <a:gd name="T25" fmla="*/ 0 h 40"/>
                <a:gd name="T26" fmla="*/ 2 w 48"/>
                <a:gd name="T27" fmla="*/ 0 h 40"/>
                <a:gd name="T28" fmla="*/ 2 w 48"/>
                <a:gd name="T29" fmla="*/ 2 h 40"/>
                <a:gd name="T30" fmla="*/ 2 w 48"/>
                <a:gd name="T31" fmla="*/ 6 h 40"/>
                <a:gd name="T32" fmla="*/ 2 w 48"/>
                <a:gd name="T33" fmla="*/ 10 h 40"/>
                <a:gd name="T34" fmla="*/ 2 w 48"/>
                <a:gd name="T35" fmla="*/ 16 h 40"/>
                <a:gd name="T36" fmla="*/ 8 w 48"/>
                <a:gd name="T37" fmla="*/ 24 h 40"/>
                <a:gd name="T38" fmla="*/ 8 w 48"/>
                <a:gd name="T39" fmla="*/ 20 h 40"/>
                <a:gd name="T40" fmla="*/ 6 w 48"/>
                <a:gd name="T41" fmla="*/ 18 h 40"/>
                <a:gd name="T42" fmla="*/ 8 w 48"/>
                <a:gd name="T43" fmla="*/ 16 h 40"/>
                <a:gd name="T44" fmla="*/ 14 w 48"/>
                <a:gd name="T45" fmla="*/ 20 h 40"/>
                <a:gd name="T46" fmla="*/ 24 w 48"/>
                <a:gd name="T47" fmla="*/ 30 h 40"/>
                <a:gd name="T48" fmla="*/ 22 w 48"/>
                <a:gd name="T49" fmla="*/ 32 h 40"/>
                <a:gd name="T50" fmla="*/ 24 w 48"/>
                <a:gd name="T51" fmla="*/ 36 h 40"/>
                <a:gd name="T52" fmla="*/ 24 w 48"/>
                <a:gd name="T53" fmla="*/ 36 h 40"/>
                <a:gd name="T54" fmla="*/ 26 w 48"/>
                <a:gd name="T55" fmla="*/ 34 h 40"/>
                <a:gd name="T56" fmla="*/ 26 w 48"/>
                <a:gd name="T57" fmla="*/ 34 h 40"/>
                <a:gd name="T58" fmla="*/ 28 w 48"/>
                <a:gd name="T59" fmla="*/ 34 h 40"/>
                <a:gd name="T60" fmla="*/ 28 w 48"/>
                <a:gd name="T61" fmla="*/ 36 h 40"/>
                <a:gd name="T62" fmla="*/ 32 w 48"/>
                <a:gd name="T63" fmla="*/ 40 h 40"/>
                <a:gd name="T64" fmla="*/ 36 w 48"/>
                <a:gd name="T65" fmla="*/ 38 h 40"/>
                <a:gd name="T66" fmla="*/ 40 w 48"/>
                <a:gd name="T67" fmla="*/ 32 h 40"/>
                <a:gd name="T68" fmla="*/ 40 w 48"/>
                <a:gd name="T69" fmla="*/ 28 h 40"/>
                <a:gd name="T70" fmla="*/ 44 w 48"/>
                <a:gd name="T71" fmla="*/ 22 h 4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8"/>
                <a:gd name="T109" fmla="*/ 0 h 40"/>
                <a:gd name="T110" fmla="*/ 48 w 48"/>
                <a:gd name="T111" fmla="*/ 40 h 4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8" h="40">
                  <a:moveTo>
                    <a:pt x="48" y="16"/>
                  </a:moveTo>
                  <a:lnTo>
                    <a:pt x="48" y="16"/>
                  </a:lnTo>
                  <a:lnTo>
                    <a:pt x="46" y="14"/>
                  </a:lnTo>
                  <a:lnTo>
                    <a:pt x="44" y="14"/>
                  </a:lnTo>
                  <a:lnTo>
                    <a:pt x="42" y="12"/>
                  </a:lnTo>
                  <a:lnTo>
                    <a:pt x="40" y="10"/>
                  </a:lnTo>
                  <a:lnTo>
                    <a:pt x="40" y="8"/>
                  </a:lnTo>
                  <a:lnTo>
                    <a:pt x="38" y="6"/>
                  </a:lnTo>
                  <a:lnTo>
                    <a:pt x="36" y="6"/>
                  </a:lnTo>
                  <a:lnTo>
                    <a:pt x="34" y="6"/>
                  </a:lnTo>
                  <a:lnTo>
                    <a:pt x="30" y="4"/>
                  </a:lnTo>
                  <a:lnTo>
                    <a:pt x="28" y="4"/>
                  </a:lnTo>
                  <a:lnTo>
                    <a:pt x="26" y="2"/>
                  </a:lnTo>
                  <a:lnTo>
                    <a:pt x="22" y="2"/>
                  </a:lnTo>
                  <a:lnTo>
                    <a:pt x="20" y="2"/>
                  </a:lnTo>
                  <a:lnTo>
                    <a:pt x="16" y="2"/>
                  </a:lnTo>
                  <a:lnTo>
                    <a:pt x="14" y="2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4"/>
                  </a:lnTo>
                  <a:lnTo>
                    <a:pt x="2" y="6"/>
                  </a:lnTo>
                  <a:lnTo>
                    <a:pt x="2" y="8"/>
                  </a:lnTo>
                  <a:lnTo>
                    <a:pt x="2" y="10"/>
                  </a:lnTo>
                  <a:lnTo>
                    <a:pt x="2" y="12"/>
                  </a:lnTo>
                  <a:lnTo>
                    <a:pt x="2" y="16"/>
                  </a:lnTo>
                  <a:lnTo>
                    <a:pt x="4" y="20"/>
                  </a:lnTo>
                  <a:lnTo>
                    <a:pt x="8" y="24"/>
                  </a:lnTo>
                  <a:lnTo>
                    <a:pt x="10" y="22"/>
                  </a:lnTo>
                  <a:lnTo>
                    <a:pt x="8" y="20"/>
                  </a:lnTo>
                  <a:lnTo>
                    <a:pt x="8" y="18"/>
                  </a:lnTo>
                  <a:lnTo>
                    <a:pt x="6" y="18"/>
                  </a:lnTo>
                  <a:lnTo>
                    <a:pt x="8" y="16"/>
                  </a:lnTo>
                  <a:lnTo>
                    <a:pt x="10" y="18"/>
                  </a:lnTo>
                  <a:lnTo>
                    <a:pt x="14" y="20"/>
                  </a:lnTo>
                  <a:lnTo>
                    <a:pt x="18" y="24"/>
                  </a:lnTo>
                  <a:lnTo>
                    <a:pt x="24" y="30"/>
                  </a:lnTo>
                  <a:lnTo>
                    <a:pt x="22" y="30"/>
                  </a:lnTo>
                  <a:lnTo>
                    <a:pt x="22" y="32"/>
                  </a:lnTo>
                  <a:lnTo>
                    <a:pt x="22" y="34"/>
                  </a:lnTo>
                  <a:lnTo>
                    <a:pt x="24" y="36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8" y="34"/>
                  </a:lnTo>
                  <a:lnTo>
                    <a:pt x="28" y="36"/>
                  </a:lnTo>
                  <a:lnTo>
                    <a:pt x="30" y="38"/>
                  </a:lnTo>
                  <a:lnTo>
                    <a:pt x="32" y="40"/>
                  </a:lnTo>
                  <a:lnTo>
                    <a:pt x="34" y="38"/>
                  </a:lnTo>
                  <a:lnTo>
                    <a:pt x="36" y="38"/>
                  </a:lnTo>
                  <a:lnTo>
                    <a:pt x="38" y="36"/>
                  </a:lnTo>
                  <a:lnTo>
                    <a:pt x="40" y="32"/>
                  </a:lnTo>
                  <a:lnTo>
                    <a:pt x="40" y="30"/>
                  </a:lnTo>
                  <a:lnTo>
                    <a:pt x="40" y="28"/>
                  </a:lnTo>
                  <a:lnTo>
                    <a:pt x="42" y="24"/>
                  </a:lnTo>
                  <a:lnTo>
                    <a:pt x="44" y="22"/>
                  </a:lnTo>
                  <a:lnTo>
                    <a:pt x="48" y="16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" name="Freeform 153"/>
            <p:cNvSpPr>
              <a:spLocks/>
            </p:cNvSpPr>
            <p:nvPr/>
          </p:nvSpPr>
          <p:spPr bwMode="gray">
            <a:xfrm>
              <a:off x="4383" y="3010"/>
              <a:ext cx="82" cy="30"/>
            </a:xfrm>
            <a:custGeom>
              <a:avLst/>
              <a:gdLst>
                <a:gd name="T0" fmla="*/ 12 w 82"/>
                <a:gd name="T1" fmla="*/ 6 h 30"/>
                <a:gd name="T2" fmla="*/ 8 w 82"/>
                <a:gd name="T3" fmla="*/ 10 h 30"/>
                <a:gd name="T4" fmla="*/ 6 w 82"/>
                <a:gd name="T5" fmla="*/ 14 h 30"/>
                <a:gd name="T6" fmla="*/ 2 w 82"/>
                <a:gd name="T7" fmla="*/ 20 h 30"/>
                <a:gd name="T8" fmla="*/ 0 w 82"/>
                <a:gd name="T9" fmla="*/ 20 h 30"/>
                <a:gd name="T10" fmla="*/ 6 w 82"/>
                <a:gd name="T11" fmla="*/ 22 h 30"/>
                <a:gd name="T12" fmla="*/ 10 w 82"/>
                <a:gd name="T13" fmla="*/ 20 h 30"/>
                <a:gd name="T14" fmla="*/ 16 w 82"/>
                <a:gd name="T15" fmla="*/ 20 h 30"/>
                <a:gd name="T16" fmla="*/ 28 w 82"/>
                <a:gd name="T17" fmla="*/ 18 h 30"/>
                <a:gd name="T18" fmla="*/ 32 w 82"/>
                <a:gd name="T19" fmla="*/ 18 h 30"/>
                <a:gd name="T20" fmla="*/ 40 w 82"/>
                <a:gd name="T21" fmla="*/ 20 h 30"/>
                <a:gd name="T22" fmla="*/ 42 w 82"/>
                <a:gd name="T23" fmla="*/ 22 h 30"/>
                <a:gd name="T24" fmla="*/ 46 w 82"/>
                <a:gd name="T25" fmla="*/ 26 h 30"/>
                <a:gd name="T26" fmla="*/ 50 w 82"/>
                <a:gd name="T27" fmla="*/ 28 h 30"/>
                <a:gd name="T28" fmla="*/ 56 w 82"/>
                <a:gd name="T29" fmla="*/ 28 h 30"/>
                <a:gd name="T30" fmla="*/ 56 w 82"/>
                <a:gd name="T31" fmla="*/ 26 h 30"/>
                <a:gd name="T32" fmla="*/ 56 w 82"/>
                <a:gd name="T33" fmla="*/ 26 h 30"/>
                <a:gd name="T34" fmla="*/ 54 w 82"/>
                <a:gd name="T35" fmla="*/ 24 h 30"/>
                <a:gd name="T36" fmla="*/ 52 w 82"/>
                <a:gd name="T37" fmla="*/ 22 h 30"/>
                <a:gd name="T38" fmla="*/ 54 w 82"/>
                <a:gd name="T39" fmla="*/ 20 h 30"/>
                <a:gd name="T40" fmla="*/ 60 w 82"/>
                <a:gd name="T41" fmla="*/ 18 h 30"/>
                <a:gd name="T42" fmla="*/ 62 w 82"/>
                <a:gd name="T43" fmla="*/ 14 h 30"/>
                <a:gd name="T44" fmla="*/ 64 w 82"/>
                <a:gd name="T45" fmla="*/ 12 h 30"/>
                <a:gd name="T46" fmla="*/ 68 w 82"/>
                <a:gd name="T47" fmla="*/ 12 h 30"/>
                <a:gd name="T48" fmla="*/ 72 w 82"/>
                <a:gd name="T49" fmla="*/ 12 h 30"/>
                <a:gd name="T50" fmla="*/ 76 w 82"/>
                <a:gd name="T51" fmla="*/ 14 h 30"/>
                <a:gd name="T52" fmla="*/ 80 w 82"/>
                <a:gd name="T53" fmla="*/ 18 h 30"/>
                <a:gd name="T54" fmla="*/ 82 w 82"/>
                <a:gd name="T55" fmla="*/ 14 h 30"/>
                <a:gd name="T56" fmla="*/ 80 w 82"/>
                <a:gd name="T57" fmla="*/ 10 h 30"/>
                <a:gd name="T58" fmla="*/ 78 w 82"/>
                <a:gd name="T59" fmla="*/ 6 h 30"/>
                <a:gd name="T60" fmla="*/ 70 w 82"/>
                <a:gd name="T61" fmla="*/ 4 h 30"/>
                <a:gd name="T62" fmla="*/ 66 w 82"/>
                <a:gd name="T63" fmla="*/ 4 h 30"/>
                <a:gd name="T64" fmla="*/ 62 w 82"/>
                <a:gd name="T65" fmla="*/ 4 h 30"/>
                <a:gd name="T66" fmla="*/ 50 w 82"/>
                <a:gd name="T67" fmla="*/ 8 h 30"/>
                <a:gd name="T68" fmla="*/ 44 w 82"/>
                <a:gd name="T69" fmla="*/ 10 h 30"/>
                <a:gd name="T70" fmla="*/ 40 w 82"/>
                <a:gd name="T71" fmla="*/ 10 h 30"/>
                <a:gd name="T72" fmla="*/ 34 w 82"/>
                <a:gd name="T73" fmla="*/ 8 h 30"/>
                <a:gd name="T74" fmla="*/ 32 w 82"/>
                <a:gd name="T75" fmla="*/ 8 h 30"/>
                <a:gd name="T76" fmla="*/ 30 w 82"/>
                <a:gd name="T77" fmla="*/ 6 h 30"/>
                <a:gd name="T78" fmla="*/ 16 w 82"/>
                <a:gd name="T79" fmla="*/ 0 h 3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82"/>
                <a:gd name="T121" fmla="*/ 0 h 30"/>
                <a:gd name="T122" fmla="*/ 82 w 82"/>
                <a:gd name="T123" fmla="*/ 30 h 30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82" h="30">
                  <a:moveTo>
                    <a:pt x="16" y="0"/>
                  </a:moveTo>
                  <a:lnTo>
                    <a:pt x="12" y="6"/>
                  </a:lnTo>
                  <a:lnTo>
                    <a:pt x="10" y="8"/>
                  </a:lnTo>
                  <a:lnTo>
                    <a:pt x="8" y="10"/>
                  </a:lnTo>
                  <a:lnTo>
                    <a:pt x="6" y="14"/>
                  </a:lnTo>
                  <a:lnTo>
                    <a:pt x="4" y="18"/>
                  </a:lnTo>
                  <a:lnTo>
                    <a:pt x="2" y="20"/>
                  </a:lnTo>
                  <a:lnTo>
                    <a:pt x="0" y="20"/>
                  </a:lnTo>
                  <a:lnTo>
                    <a:pt x="6" y="22"/>
                  </a:lnTo>
                  <a:lnTo>
                    <a:pt x="8" y="22"/>
                  </a:lnTo>
                  <a:lnTo>
                    <a:pt x="10" y="20"/>
                  </a:lnTo>
                  <a:lnTo>
                    <a:pt x="12" y="20"/>
                  </a:lnTo>
                  <a:lnTo>
                    <a:pt x="16" y="20"/>
                  </a:lnTo>
                  <a:lnTo>
                    <a:pt x="22" y="18"/>
                  </a:lnTo>
                  <a:lnTo>
                    <a:pt x="28" y="18"/>
                  </a:lnTo>
                  <a:lnTo>
                    <a:pt x="30" y="18"/>
                  </a:lnTo>
                  <a:lnTo>
                    <a:pt x="32" y="18"/>
                  </a:lnTo>
                  <a:lnTo>
                    <a:pt x="36" y="18"/>
                  </a:lnTo>
                  <a:lnTo>
                    <a:pt x="40" y="20"/>
                  </a:lnTo>
                  <a:lnTo>
                    <a:pt x="42" y="22"/>
                  </a:lnTo>
                  <a:lnTo>
                    <a:pt x="44" y="24"/>
                  </a:lnTo>
                  <a:lnTo>
                    <a:pt x="46" y="26"/>
                  </a:lnTo>
                  <a:lnTo>
                    <a:pt x="50" y="30"/>
                  </a:lnTo>
                  <a:lnTo>
                    <a:pt x="50" y="28"/>
                  </a:lnTo>
                  <a:lnTo>
                    <a:pt x="54" y="28"/>
                  </a:lnTo>
                  <a:lnTo>
                    <a:pt x="56" y="28"/>
                  </a:lnTo>
                  <a:lnTo>
                    <a:pt x="56" y="26"/>
                  </a:lnTo>
                  <a:lnTo>
                    <a:pt x="54" y="24"/>
                  </a:lnTo>
                  <a:lnTo>
                    <a:pt x="52" y="22"/>
                  </a:lnTo>
                  <a:lnTo>
                    <a:pt x="54" y="20"/>
                  </a:lnTo>
                  <a:lnTo>
                    <a:pt x="58" y="18"/>
                  </a:lnTo>
                  <a:lnTo>
                    <a:pt x="60" y="18"/>
                  </a:lnTo>
                  <a:lnTo>
                    <a:pt x="62" y="16"/>
                  </a:lnTo>
                  <a:lnTo>
                    <a:pt x="62" y="14"/>
                  </a:lnTo>
                  <a:lnTo>
                    <a:pt x="64" y="14"/>
                  </a:lnTo>
                  <a:lnTo>
                    <a:pt x="64" y="12"/>
                  </a:lnTo>
                  <a:lnTo>
                    <a:pt x="66" y="12"/>
                  </a:lnTo>
                  <a:lnTo>
                    <a:pt x="68" y="12"/>
                  </a:lnTo>
                  <a:lnTo>
                    <a:pt x="70" y="10"/>
                  </a:lnTo>
                  <a:lnTo>
                    <a:pt x="72" y="12"/>
                  </a:lnTo>
                  <a:lnTo>
                    <a:pt x="76" y="14"/>
                  </a:lnTo>
                  <a:lnTo>
                    <a:pt x="78" y="16"/>
                  </a:lnTo>
                  <a:lnTo>
                    <a:pt x="80" y="18"/>
                  </a:lnTo>
                  <a:lnTo>
                    <a:pt x="82" y="14"/>
                  </a:lnTo>
                  <a:lnTo>
                    <a:pt x="80" y="12"/>
                  </a:lnTo>
                  <a:lnTo>
                    <a:pt x="80" y="10"/>
                  </a:lnTo>
                  <a:lnTo>
                    <a:pt x="82" y="8"/>
                  </a:lnTo>
                  <a:lnTo>
                    <a:pt x="78" y="6"/>
                  </a:lnTo>
                  <a:lnTo>
                    <a:pt x="74" y="4"/>
                  </a:lnTo>
                  <a:lnTo>
                    <a:pt x="70" y="4"/>
                  </a:lnTo>
                  <a:lnTo>
                    <a:pt x="68" y="4"/>
                  </a:lnTo>
                  <a:lnTo>
                    <a:pt x="66" y="4"/>
                  </a:lnTo>
                  <a:lnTo>
                    <a:pt x="64" y="4"/>
                  </a:lnTo>
                  <a:lnTo>
                    <a:pt x="62" y="4"/>
                  </a:lnTo>
                  <a:lnTo>
                    <a:pt x="56" y="6"/>
                  </a:lnTo>
                  <a:lnTo>
                    <a:pt x="50" y="8"/>
                  </a:lnTo>
                  <a:lnTo>
                    <a:pt x="46" y="8"/>
                  </a:lnTo>
                  <a:lnTo>
                    <a:pt x="44" y="10"/>
                  </a:lnTo>
                  <a:lnTo>
                    <a:pt x="42" y="10"/>
                  </a:lnTo>
                  <a:lnTo>
                    <a:pt x="40" y="10"/>
                  </a:lnTo>
                  <a:lnTo>
                    <a:pt x="36" y="8"/>
                  </a:lnTo>
                  <a:lnTo>
                    <a:pt x="34" y="8"/>
                  </a:lnTo>
                  <a:lnTo>
                    <a:pt x="32" y="8"/>
                  </a:lnTo>
                  <a:lnTo>
                    <a:pt x="32" y="6"/>
                  </a:lnTo>
                  <a:lnTo>
                    <a:pt x="30" y="6"/>
                  </a:lnTo>
                  <a:lnTo>
                    <a:pt x="26" y="4"/>
                  </a:lnTo>
                  <a:lnTo>
                    <a:pt x="16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" name="Freeform 154"/>
            <p:cNvSpPr>
              <a:spLocks/>
            </p:cNvSpPr>
            <p:nvPr/>
          </p:nvSpPr>
          <p:spPr bwMode="gray">
            <a:xfrm>
              <a:off x="3961" y="2686"/>
              <a:ext cx="386" cy="248"/>
            </a:xfrm>
            <a:custGeom>
              <a:avLst/>
              <a:gdLst>
                <a:gd name="T0" fmla="*/ 380 w 386"/>
                <a:gd name="T1" fmla="*/ 178 h 248"/>
                <a:gd name="T2" fmla="*/ 384 w 386"/>
                <a:gd name="T3" fmla="*/ 170 h 248"/>
                <a:gd name="T4" fmla="*/ 386 w 386"/>
                <a:gd name="T5" fmla="*/ 164 h 248"/>
                <a:gd name="T6" fmla="*/ 374 w 386"/>
                <a:gd name="T7" fmla="*/ 162 h 248"/>
                <a:gd name="T8" fmla="*/ 356 w 386"/>
                <a:gd name="T9" fmla="*/ 162 h 248"/>
                <a:gd name="T10" fmla="*/ 346 w 386"/>
                <a:gd name="T11" fmla="*/ 166 h 248"/>
                <a:gd name="T12" fmla="*/ 340 w 386"/>
                <a:gd name="T13" fmla="*/ 164 h 248"/>
                <a:gd name="T14" fmla="*/ 334 w 386"/>
                <a:gd name="T15" fmla="*/ 170 h 248"/>
                <a:gd name="T16" fmla="*/ 332 w 386"/>
                <a:gd name="T17" fmla="*/ 184 h 248"/>
                <a:gd name="T18" fmla="*/ 326 w 386"/>
                <a:gd name="T19" fmla="*/ 192 h 248"/>
                <a:gd name="T20" fmla="*/ 314 w 386"/>
                <a:gd name="T21" fmla="*/ 196 h 248"/>
                <a:gd name="T22" fmla="*/ 302 w 386"/>
                <a:gd name="T23" fmla="*/ 198 h 248"/>
                <a:gd name="T24" fmla="*/ 268 w 386"/>
                <a:gd name="T25" fmla="*/ 190 h 248"/>
                <a:gd name="T26" fmla="*/ 258 w 386"/>
                <a:gd name="T27" fmla="*/ 184 h 248"/>
                <a:gd name="T28" fmla="*/ 254 w 386"/>
                <a:gd name="T29" fmla="*/ 162 h 248"/>
                <a:gd name="T30" fmla="*/ 244 w 386"/>
                <a:gd name="T31" fmla="*/ 136 h 248"/>
                <a:gd name="T32" fmla="*/ 244 w 386"/>
                <a:gd name="T33" fmla="*/ 116 h 248"/>
                <a:gd name="T34" fmla="*/ 232 w 386"/>
                <a:gd name="T35" fmla="*/ 90 h 248"/>
                <a:gd name="T36" fmla="*/ 208 w 386"/>
                <a:gd name="T37" fmla="*/ 62 h 248"/>
                <a:gd name="T38" fmla="*/ 194 w 386"/>
                <a:gd name="T39" fmla="*/ 50 h 248"/>
                <a:gd name="T40" fmla="*/ 184 w 386"/>
                <a:gd name="T41" fmla="*/ 54 h 248"/>
                <a:gd name="T42" fmla="*/ 164 w 386"/>
                <a:gd name="T43" fmla="*/ 48 h 248"/>
                <a:gd name="T44" fmla="*/ 142 w 386"/>
                <a:gd name="T45" fmla="*/ 12 h 248"/>
                <a:gd name="T46" fmla="*/ 126 w 386"/>
                <a:gd name="T47" fmla="*/ 10 h 248"/>
                <a:gd name="T48" fmla="*/ 100 w 386"/>
                <a:gd name="T49" fmla="*/ 20 h 248"/>
                <a:gd name="T50" fmla="*/ 54 w 386"/>
                <a:gd name="T51" fmla="*/ 14 h 248"/>
                <a:gd name="T52" fmla="*/ 26 w 386"/>
                <a:gd name="T53" fmla="*/ 0 h 248"/>
                <a:gd name="T54" fmla="*/ 6 w 386"/>
                <a:gd name="T55" fmla="*/ 22 h 248"/>
                <a:gd name="T56" fmla="*/ 22 w 386"/>
                <a:gd name="T57" fmla="*/ 58 h 248"/>
                <a:gd name="T58" fmla="*/ 30 w 386"/>
                <a:gd name="T59" fmla="*/ 80 h 248"/>
                <a:gd name="T60" fmla="*/ 44 w 386"/>
                <a:gd name="T61" fmla="*/ 88 h 248"/>
                <a:gd name="T62" fmla="*/ 58 w 386"/>
                <a:gd name="T63" fmla="*/ 108 h 248"/>
                <a:gd name="T64" fmla="*/ 82 w 386"/>
                <a:gd name="T65" fmla="*/ 142 h 248"/>
                <a:gd name="T66" fmla="*/ 94 w 386"/>
                <a:gd name="T67" fmla="*/ 148 h 248"/>
                <a:gd name="T68" fmla="*/ 94 w 386"/>
                <a:gd name="T69" fmla="*/ 140 h 248"/>
                <a:gd name="T70" fmla="*/ 80 w 386"/>
                <a:gd name="T71" fmla="*/ 116 h 248"/>
                <a:gd name="T72" fmla="*/ 52 w 386"/>
                <a:gd name="T73" fmla="*/ 72 h 248"/>
                <a:gd name="T74" fmla="*/ 30 w 386"/>
                <a:gd name="T75" fmla="*/ 24 h 248"/>
                <a:gd name="T76" fmla="*/ 30 w 386"/>
                <a:gd name="T77" fmla="*/ 16 h 248"/>
                <a:gd name="T78" fmla="*/ 42 w 386"/>
                <a:gd name="T79" fmla="*/ 18 h 248"/>
                <a:gd name="T80" fmla="*/ 68 w 386"/>
                <a:gd name="T81" fmla="*/ 66 h 248"/>
                <a:gd name="T82" fmla="*/ 84 w 386"/>
                <a:gd name="T83" fmla="*/ 80 h 248"/>
                <a:gd name="T84" fmla="*/ 96 w 386"/>
                <a:gd name="T85" fmla="*/ 90 h 248"/>
                <a:gd name="T86" fmla="*/ 116 w 386"/>
                <a:gd name="T87" fmla="*/ 116 h 248"/>
                <a:gd name="T88" fmla="*/ 142 w 386"/>
                <a:gd name="T89" fmla="*/ 148 h 248"/>
                <a:gd name="T90" fmla="*/ 150 w 386"/>
                <a:gd name="T91" fmla="*/ 198 h 248"/>
                <a:gd name="T92" fmla="*/ 174 w 386"/>
                <a:gd name="T93" fmla="*/ 204 h 248"/>
                <a:gd name="T94" fmla="*/ 226 w 386"/>
                <a:gd name="T95" fmla="*/ 224 h 248"/>
                <a:gd name="T96" fmla="*/ 272 w 386"/>
                <a:gd name="T97" fmla="*/ 240 h 248"/>
                <a:gd name="T98" fmla="*/ 304 w 386"/>
                <a:gd name="T99" fmla="*/ 240 h 248"/>
                <a:gd name="T100" fmla="*/ 314 w 386"/>
                <a:gd name="T101" fmla="*/ 244 h 248"/>
                <a:gd name="T102" fmla="*/ 318 w 386"/>
                <a:gd name="T103" fmla="*/ 242 h 248"/>
                <a:gd name="T104" fmla="*/ 322 w 386"/>
                <a:gd name="T105" fmla="*/ 232 h 248"/>
                <a:gd name="T106" fmla="*/ 320 w 386"/>
                <a:gd name="T107" fmla="*/ 226 h 248"/>
                <a:gd name="T108" fmla="*/ 346 w 386"/>
                <a:gd name="T109" fmla="*/ 222 h 248"/>
                <a:gd name="T110" fmla="*/ 340 w 386"/>
                <a:gd name="T111" fmla="*/ 194 h 248"/>
                <a:gd name="T112" fmla="*/ 360 w 386"/>
                <a:gd name="T113" fmla="*/ 190 h 248"/>
                <a:gd name="T114" fmla="*/ 366 w 386"/>
                <a:gd name="T115" fmla="*/ 190 h 248"/>
                <a:gd name="T116" fmla="*/ 374 w 386"/>
                <a:gd name="T117" fmla="*/ 186 h 24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86"/>
                <a:gd name="T178" fmla="*/ 0 h 248"/>
                <a:gd name="T179" fmla="*/ 386 w 386"/>
                <a:gd name="T180" fmla="*/ 248 h 24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86" h="248">
                  <a:moveTo>
                    <a:pt x="374" y="186"/>
                  </a:moveTo>
                  <a:lnTo>
                    <a:pt x="378" y="182"/>
                  </a:lnTo>
                  <a:lnTo>
                    <a:pt x="378" y="178"/>
                  </a:lnTo>
                  <a:lnTo>
                    <a:pt x="380" y="178"/>
                  </a:lnTo>
                  <a:lnTo>
                    <a:pt x="382" y="174"/>
                  </a:lnTo>
                  <a:lnTo>
                    <a:pt x="382" y="172"/>
                  </a:lnTo>
                  <a:lnTo>
                    <a:pt x="384" y="172"/>
                  </a:lnTo>
                  <a:lnTo>
                    <a:pt x="384" y="170"/>
                  </a:lnTo>
                  <a:lnTo>
                    <a:pt x="386" y="168"/>
                  </a:lnTo>
                  <a:lnTo>
                    <a:pt x="386" y="166"/>
                  </a:lnTo>
                  <a:lnTo>
                    <a:pt x="386" y="164"/>
                  </a:lnTo>
                  <a:lnTo>
                    <a:pt x="384" y="164"/>
                  </a:lnTo>
                  <a:lnTo>
                    <a:pt x="382" y="162"/>
                  </a:lnTo>
                  <a:lnTo>
                    <a:pt x="376" y="162"/>
                  </a:lnTo>
                  <a:lnTo>
                    <a:pt x="374" y="162"/>
                  </a:lnTo>
                  <a:lnTo>
                    <a:pt x="372" y="162"/>
                  </a:lnTo>
                  <a:lnTo>
                    <a:pt x="366" y="162"/>
                  </a:lnTo>
                  <a:lnTo>
                    <a:pt x="362" y="162"/>
                  </a:lnTo>
                  <a:lnTo>
                    <a:pt x="356" y="162"/>
                  </a:lnTo>
                  <a:lnTo>
                    <a:pt x="352" y="164"/>
                  </a:lnTo>
                  <a:lnTo>
                    <a:pt x="350" y="164"/>
                  </a:lnTo>
                  <a:lnTo>
                    <a:pt x="348" y="164"/>
                  </a:lnTo>
                  <a:lnTo>
                    <a:pt x="346" y="166"/>
                  </a:lnTo>
                  <a:lnTo>
                    <a:pt x="342" y="164"/>
                  </a:lnTo>
                  <a:lnTo>
                    <a:pt x="340" y="164"/>
                  </a:lnTo>
                  <a:lnTo>
                    <a:pt x="338" y="164"/>
                  </a:lnTo>
                  <a:lnTo>
                    <a:pt x="336" y="166"/>
                  </a:lnTo>
                  <a:lnTo>
                    <a:pt x="334" y="170"/>
                  </a:lnTo>
                  <a:lnTo>
                    <a:pt x="334" y="174"/>
                  </a:lnTo>
                  <a:lnTo>
                    <a:pt x="332" y="178"/>
                  </a:lnTo>
                  <a:lnTo>
                    <a:pt x="332" y="182"/>
                  </a:lnTo>
                  <a:lnTo>
                    <a:pt x="332" y="184"/>
                  </a:lnTo>
                  <a:lnTo>
                    <a:pt x="332" y="186"/>
                  </a:lnTo>
                  <a:lnTo>
                    <a:pt x="332" y="188"/>
                  </a:lnTo>
                  <a:lnTo>
                    <a:pt x="328" y="190"/>
                  </a:lnTo>
                  <a:lnTo>
                    <a:pt x="326" y="192"/>
                  </a:lnTo>
                  <a:lnTo>
                    <a:pt x="324" y="192"/>
                  </a:lnTo>
                  <a:lnTo>
                    <a:pt x="322" y="192"/>
                  </a:lnTo>
                  <a:lnTo>
                    <a:pt x="318" y="194"/>
                  </a:lnTo>
                  <a:lnTo>
                    <a:pt x="314" y="196"/>
                  </a:lnTo>
                  <a:lnTo>
                    <a:pt x="312" y="196"/>
                  </a:lnTo>
                  <a:lnTo>
                    <a:pt x="308" y="198"/>
                  </a:lnTo>
                  <a:lnTo>
                    <a:pt x="302" y="198"/>
                  </a:lnTo>
                  <a:lnTo>
                    <a:pt x="294" y="198"/>
                  </a:lnTo>
                  <a:lnTo>
                    <a:pt x="284" y="196"/>
                  </a:lnTo>
                  <a:lnTo>
                    <a:pt x="276" y="194"/>
                  </a:lnTo>
                  <a:lnTo>
                    <a:pt x="268" y="190"/>
                  </a:lnTo>
                  <a:lnTo>
                    <a:pt x="262" y="188"/>
                  </a:lnTo>
                  <a:lnTo>
                    <a:pt x="262" y="186"/>
                  </a:lnTo>
                  <a:lnTo>
                    <a:pt x="260" y="186"/>
                  </a:lnTo>
                  <a:lnTo>
                    <a:pt x="258" y="184"/>
                  </a:lnTo>
                  <a:lnTo>
                    <a:pt x="256" y="180"/>
                  </a:lnTo>
                  <a:lnTo>
                    <a:pt x="256" y="176"/>
                  </a:lnTo>
                  <a:lnTo>
                    <a:pt x="254" y="172"/>
                  </a:lnTo>
                  <a:lnTo>
                    <a:pt x="254" y="162"/>
                  </a:lnTo>
                  <a:lnTo>
                    <a:pt x="250" y="152"/>
                  </a:lnTo>
                  <a:lnTo>
                    <a:pt x="244" y="142"/>
                  </a:lnTo>
                  <a:lnTo>
                    <a:pt x="244" y="140"/>
                  </a:lnTo>
                  <a:lnTo>
                    <a:pt x="244" y="136"/>
                  </a:lnTo>
                  <a:lnTo>
                    <a:pt x="244" y="132"/>
                  </a:lnTo>
                  <a:lnTo>
                    <a:pt x="242" y="126"/>
                  </a:lnTo>
                  <a:lnTo>
                    <a:pt x="242" y="122"/>
                  </a:lnTo>
                  <a:lnTo>
                    <a:pt x="244" y="116"/>
                  </a:lnTo>
                  <a:lnTo>
                    <a:pt x="244" y="112"/>
                  </a:lnTo>
                  <a:lnTo>
                    <a:pt x="242" y="96"/>
                  </a:lnTo>
                  <a:lnTo>
                    <a:pt x="240" y="96"/>
                  </a:lnTo>
                  <a:lnTo>
                    <a:pt x="232" y="90"/>
                  </a:lnTo>
                  <a:lnTo>
                    <a:pt x="222" y="80"/>
                  </a:lnTo>
                  <a:lnTo>
                    <a:pt x="210" y="64"/>
                  </a:lnTo>
                  <a:lnTo>
                    <a:pt x="208" y="62"/>
                  </a:lnTo>
                  <a:lnTo>
                    <a:pt x="206" y="58"/>
                  </a:lnTo>
                  <a:lnTo>
                    <a:pt x="202" y="56"/>
                  </a:lnTo>
                  <a:lnTo>
                    <a:pt x="198" y="52"/>
                  </a:lnTo>
                  <a:lnTo>
                    <a:pt x="194" y="50"/>
                  </a:lnTo>
                  <a:lnTo>
                    <a:pt x="190" y="50"/>
                  </a:lnTo>
                  <a:lnTo>
                    <a:pt x="188" y="52"/>
                  </a:lnTo>
                  <a:lnTo>
                    <a:pt x="186" y="52"/>
                  </a:lnTo>
                  <a:lnTo>
                    <a:pt x="184" y="54"/>
                  </a:lnTo>
                  <a:lnTo>
                    <a:pt x="180" y="54"/>
                  </a:lnTo>
                  <a:lnTo>
                    <a:pt x="174" y="54"/>
                  </a:lnTo>
                  <a:lnTo>
                    <a:pt x="168" y="50"/>
                  </a:lnTo>
                  <a:lnTo>
                    <a:pt x="164" y="48"/>
                  </a:lnTo>
                  <a:lnTo>
                    <a:pt x="156" y="42"/>
                  </a:lnTo>
                  <a:lnTo>
                    <a:pt x="148" y="30"/>
                  </a:lnTo>
                  <a:lnTo>
                    <a:pt x="144" y="14"/>
                  </a:lnTo>
                  <a:lnTo>
                    <a:pt x="142" y="12"/>
                  </a:lnTo>
                  <a:lnTo>
                    <a:pt x="140" y="12"/>
                  </a:lnTo>
                  <a:lnTo>
                    <a:pt x="136" y="10"/>
                  </a:lnTo>
                  <a:lnTo>
                    <a:pt x="130" y="10"/>
                  </a:lnTo>
                  <a:lnTo>
                    <a:pt x="126" y="10"/>
                  </a:lnTo>
                  <a:lnTo>
                    <a:pt x="120" y="10"/>
                  </a:lnTo>
                  <a:lnTo>
                    <a:pt x="116" y="14"/>
                  </a:lnTo>
                  <a:lnTo>
                    <a:pt x="112" y="16"/>
                  </a:lnTo>
                  <a:lnTo>
                    <a:pt x="100" y="20"/>
                  </a:lnTo>
                  <a:lnTo>
                    <a:pt x="82" y="20"/>
                  </a:lnTo>
                  <a:lnTo>
                    <a:pt x="78" y="20"/>
                  </a:lnTo>
                  <a:lnTo>
                    <a:pt x="68" y="18"/>
                  </a:lnTo>
                  <a:lnTo>
                    <a:pt x="54" y="14"/>
                  </a:lnTo>
                  <a:lnTo>
                    <a:pt x="42" y="10"/>
                  </a:lnTo>
                  <a:lnTo>
                    <a:pt x="32" y="4"/>
                  </a:lnTo>
                  <a:lnTo>
                    <a:pt x="30" y="2"/>
                  </a:lnTo>
                  <a:lnTo>
                    <a:pt x="26" y="0"/>
                  </a:lnTo>
                  <a:lnTo>
                    <a:pt x="14" y="2"/>
                  </a:lnTo>
                  <a:lnTo>
                    <a:pt x="0" y="10"/>
                  </a:lnTo>
                  <a:lnTo>
                    <a:pt x="2" y="14"/>
                  </a:lnTo>
                  <a:lnTo>
                    <a:pt x="6" y="22"/>
                  </a:lnTo>
                  <a:lnTo>
                    <a:pt x="12" y="36"/>
                  </a:lnTo>
                  <a:lnTo>
                    <a:pt x="18" y="48"/>
                  </a:lnTo>
                  <a:lnTo>
                    <a:pt x="22" y="58"/>
                  </a:lnTo>
                  <a:lnTo>
                    <a:pt x="24" y="62"/>
                  </a:lnTo>
                  <a:lnTo>
                    <a:pt x="26" y="68"/>
                  </a:lnTo>
                  <a:lnTo>
                    <a:pt x="28" y="74"/>
                  </a:lnTo>
                  <a:lnTo>
                    <a:pt x="30" y="80"/>
                  </a:lnTo>
                  <a:lnTo>
                    <a:pt x="32" y="82"/>
                  </a:lnTo>
                  <a:lnTo>
                    <a:pt x="34" y="82"/>
                  </a:lnTo>
                  <a:lnTo>
                    <a:pt x="38" y="84"/>
                  </a:lnTo>
                  <a:lnTo>
                    <a:pt x="44" y="88"/>
                  </a:lnTo>
                  <a:lnTo>
                    <a:pt x="48" y="92"/>
                  </a:lnTo>
                  <a:lnTo>
                    <a:pt x="52" y="98"/>
                  </a:lnTo>
                  <a:lnTo>
                    <a:pt x="56" y="106"/>
                  </a:lnTo>
                  <a:lnTo>
                    <a:pt x="58" y="108"/>
                  </a:lnTo>
                  <a:lnTo>
                    <a:pt x="62" y="118"/>
                  </a:lnTo>
                  <a:lnTo>
                    <a:pt x="68" y="128"/>
                  </a:lnTo>
                  <a:lnTo>
                    <a:pt x="76" y="136"/>
                  </a:lnTo>
                  <a:lnTo>
                    <a:pt x="82" y="142"/>
                  </a:lnTo>
                  <a:lnTo>
                    <a:pt x="84" y="144"/>
                  </a:lnTo>
                  <a:lnTo>
                    <a:pt x="88" y="146"/>
                  </a:lnTo>
                  <a:lnTo>
                    <a:pt x="92" y="148"/>
                  </a:lnTo>
                  <a:lnTo>
                    <a:pt x="94" y="148"/>
                  </a:lnTo>
                  <a:lnTo>
                    <a:pt x="96" y="148"/>
                  </a:lnTo>
                  <a:lnTo>
                    <a:pt x="98" y="148"/>
                  </a:lnTo>
                  <a:lnTo>
                    <a:pt x="98" y="144"/>
                  </a:lnTo>
                  <a:lnTo>
                    <a:pt x="94" y="140"/>
                  </a:lnTo>
                  <a:lnTo>
                    <a:pt x="90" y="134"/>
                  </a:lnTo>
                  <a:lnTo>
                    <a:pt x="86" y="126"/>
                  </a:lnTo>
                  <a:lnTo>
                    <a:pt x="82" y="120"/>
                  </a:lnTo>
                  <a:lnTo>
                    <a:pt x="80" y="116"/>
                  </a:lnTo>
                  <a:lnTo>
                    <a:pt x="74" y="108"/>
                  </a:lnTo>
                  <a:lnTo>
                    <a:pt x="68" y="94"/>
                  </a:lnTo>
                  <a:lnTo>
                    <a:pt x="62" y="82"/>
                  </a:lnTo>
                  <a:lnTo>
                    <a:pt x="52" y="72"/>
                  </a:lnTo>
                  <a:lnTo>
                    <a:pt x="42" y="58"/>
                  </a:lnTo>
                  <a:lnTo>
                    <a:pt x="34" y="42"/>
                  </a:lnTo>
                  <a:lnTo>
                    <a:pt x="30" y="24"/>
                  </a:lnTo>
                  <a:lnTo>
                    <a:pt x="30" y="22"/>
                  </a:lnTo>
                  <a:lnTo>
                    <a:pt x="30" y="20"/>
                  </a:lnTo>
                  <a:lnTo>
                    <a:pt x="30" y="18"/>
                  </a:lnTo>
                  <a:lnTo>
                    <a:pt x="30" y="16"/>
                  </a:lnTo>
                  <a:lnTo>
                    <a:pt x="32" y="14"/>
                  </a:lnTo>
                  <a:lnTo>
                    <a:pt x="34" y="14"/>
                  </a:lnTo>
                  <a:lnTo>
                    <a:pt x="38" y="16"/>
                  </a:lnTo>
                  <a:lnTo>
                    <a:pt x="42" y="18"/>
                  </a:lnTo>
                  <a:lnTo>
                    <a:pt x="44" y="24"/>
                  </a:lnTo>
                  <a:lnTo>
                    <a:pt x="50" y="36"/>
                  </a:lnTo>
                  <a:lnTo>
                    <a:pt x="58" y="52"/>
                  </a:lnTo>
                  <a:lnTo>
                    <a:pt x="68" y="66"/>
                  </a:lnTo>
                  <a:lnTo>
                    <a:pt x="78" y="78"/>
                  </a:lnTo>
                  <a:lnTo>
                    <a:pt x="80" y="78"/>
                  </a:lnTo>
                  <a:lnTo>
                    <a:pt x="84" y="80"/>
                  </a:lnTo>
                  <a:lnTo>
                    <a:pt x="88" y="80"/>
                  </a:lnTo>
                  <a:lnTo>
                    <a:pt x="92" y="84"/>
                  </a:lnTo>
                  <a:lnTo>
                    <a:pt x="94" y="86"/>
                  </a:lnTo>
                  <a:lnTo>
                    <a:pt x="96" y="90"/>
                  </a:lnTo>
                  <a:lnTo>
                    <a:pt x="98" y="96"/>
                  </a:lnTo>
                  <a:lnTo>
                    <a:pt x="100" y="98"/>
                  </a:lnTo>
                  <a:lnTo>
                    <a:pt x="106" y="106"/>
                  </a:lnTo>
                  <a:lnTo>
                    <a:pt x="116" y="116"/>
                  </a:lnTo>
                  <a:lnTo>
                    <a:pt x="124" y="126"/>
                  </a:lnTo>
                  <a:lnTo>
                    <a:pt x="134" y="136"/>
                  </a:lnTo>
                  <a:lnTo>
                    <a:pt x="140" y="142"/>
                  </a:lnTo>
                  <a:lnTo>
                    <a:pt x="142" y="148"/>
                  </a:lnTo>
                  <a:lnTo>
                    <a:pt x="144" y="160"/>
                  </a:lnTo>
                  <a:lnTo>
                    <a:pt x="148" y="176"/>
                  </a:lnTo>
                  <a:lnTo>
                    <a:pt x="148" y="198"/>
                  </a:lnTo>
                  <a:lnTo>
                    <a:pt x="150" y="198"/>
                  </a:lnTo>
                  <a:lnTo>
                    <a:pt x="154" y="200"/>
                  </a:lnTo>
                  <a:lnTo>
                    <a:pt x="160" y="202"/>
                  </a:lnTo>
                  <a:lnTo>
                    <a:pt x="170" y="204"/>
                  </a:lnTo>
                  <a:lnTo>
                    <a:pt x="174" y="204"/>
                  </a:lnTo>
                  <a:lnTo>
                    <a:pt x="186" y="208"/>
                  </a:lnTo>
                  <a:lnTo>
                    <a:pt x="198" y="216"/>
                  </a:lnTo>
                  <a:lnTo>
                    <a:pt x="208" y="224"/>
                  </a:lnTo>
                  <a:lnTo>
                    <a:pt x="226" y="224"/>
                  </a:lnTo>
                  <a:lnTo>
                    <a:pt x="230" y="226"/>
                  </a:lnTo>
                  <a:lnTo>
                    <a:pt x="240" y="230"/>
                  </a:lnTo>
                  <a:lnTo>
                    <a:pt x="254" y="236"/>
                  </a:lnTo>
                  <a:lnTo>
                    <a:pt x="272" y="240"/>
                  </a:lnTo>
                  <a:lnTo>
                    <a:pt x="278" y="240"/>
                  </a:lnTo>
                  <a:lnTo>
                    <a:pt x="290" y="240"/>
                  </a:lnTo>
                  <a:lnTo>
                    <a:pt x="304" y="240"/>
                  </a:lnTo>
                  <a:lnTo>
                    <a:pt x="306" y="240"/>
                  </a:lnTo>
                  <a:lnTo>
                    <a:pt x="308" y="240"/>
                  </a:lnTo>
                  <a:lnTo>
                    <a:pt x="310" y="242"/>
                  </a:lnTo>
                  <a:lnTo>
                    <a:pt x="314" y="244"/>
                  </a:lnTo>
                  <a:lnTo>
                    <a:pt x="314" y="248"/>
                  </a:lnTo>
                  <a:lnTo>
                    <a:pt x="316" y="248"/>
                  </a:lnTo>
                  <a:lnTo>
                    <a:pt x="316" y="244"/>
                  </a:lnTo>
                  <a:lnTo>
                    <a:pt x="318" y="242"/>
                  </a:lnTo>
                  <a:lnTo>
                    <a:pt x="320" y="238"/>
                  </a:lnTo>
                  <a:lnTo>
                    <a:pt x="322" y="236"/>
                  </a:lnTo>
                  <a:lnTo>
                    <a:pt x="322" y="234"/>
                  </a:lnTo>
                  <a:lnTo>
                    <a:pt x="322" y="232"/>
                  </a:lnTo>
                  <a:lnTo>
                    <a:pt x="322" y="230"/>
                  </a:lnTo>
                  <a:lnTo>
                    <a:pt x="320" y="228"/>
                  </a:lnTo>
                  <a:lnTo>
                    <a:pt x="320" y="226"/>
                  </a:lnTo>
                  <a:lnTo>
                    <a:pt x="320" y="224"/>
                  </a:lnTo>
                  <a:lnTo>
                    <a:pt x="320" y="222"/>
                  </a:lnTo>
                  <a:lnTo>
                    <a:pt x="322" y="222"/>
                  </a:lnTo>
                  <a:lnTo>
                    <a:pt x="346" y="222"/>
                  </a:lnTo>
                  <a:lnTo>
                    <a:pt x="346" y="212"/>
                  </a:lnTo>
                  <a:lnTo>
                    <a:pt x="336" y="202"/>
                  </a:lnTo>
                  <a:lnTo>
                    <a:pt x="340" y="202"/>
                  </a:lnTo>
                  <a:lnTo>
                    <a:pt x="340" y="194"/>
                  </a:lnTo>
                  <a:lnTo>
                    <a:pt x="360" y="194"/>
                  </a:lnTo>
                  <a:lnTo>
                    <a:pt x="360" y="192"/>
                  </a:lnTo>
                  <a:lnTo>
                    <a:pt x="360" y="190"/>
                  </a:lnTo>
                  <a:lnTo>
                    <a:pt x="362" y="190"/>
                  </a:lnTo>
                  <a:lnTo>
                    <a:pt x="364" y="192"/>
                  </a:lnTo>
                  <a:lnTo>
                    <a:pt x="366" y="190"/>
                  </a:lnTo>
                  <a:lnTo>
                    <a:pt x="368" y="188"/>
                  </a:lnTo>
                  <a:lnTo>
                    <a:pt x="370" y="188"/>
                  </a:lnTo>
                  <a:lnTo>
                    <a:pt x="372" y="188"/>
                  </a:lnTo>
                  <a:lnTo>
                    <a:pt x="374" y="186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5" name="Freeform 155"/>
            <p:cNvSpPr>
              <a:spLocks/>
            </p:cNvSpPr>
            <p:nvPr/>
          </p:nvSpPr>
          <p:spPr bwMode="gray">
            <a:xfrm>
              <a:off x="4305" y="2920"/>
              <a:ext cx="82" cy="46"/>
            </a:xfrm>
            <a:custGeom>
              <a:avLst/>
              <a:gdLst>
                <a:gd name="T0" fmla="*/ 80 w 82"/>
                <a:gd name="T1" fmla="*/ 8 h 46"/>
                <a:gd name="T2" fmla="*/ 76 w 82"/>
                <a:gd name="T3" fmla="*/ 8 h 46"/>
                <a:gd name="T4" fmla="*/ 72 w 82"/>
                <a:gd name="T5" fmla="*/ 8 h 46"/>
                <a:gd name="T6" fmla="*/ 68 w 82"/>
                <a:gd name="T7" fmla="*/ 8 h 46"/>
                <a:gd name="T8" fmla="*/ 66 w 82"/>
                <a:gd name="T9" fmla="*/ 8 h 46"/>
                <a:gd name="T10" fmla="*/ 62 w 82"/>
                <a:gd name="T11" fmla="*/ 12 h 46"/>
                <a:gd name="T12" fmla="*/ 60 w 82"/>
                <a:gd name="T13" fmla="*/ 18 h 46"/>
                <a:gd name="T14" fmla="*/ 56 w 82"/>
                <a:gd name="T15" fmla="*/ 24 h 46"/>
                <a:gd name="T16" fmla="*/ 50 w 82"/>
                <a:gd name="T17" fmla="*/ 30 h 46"/>
                <a:gd name="T18" fmla="*/ 48 w 82"/>
                <a:gd name="T19" fmla="*/ 30 h 46"/>
                <a:gd name="T20" fmla="*/ 44 w 82"/>
                <a:gd name="T21" fmla="*/ 34 h 46"/>
                <a:gd name="T22" fmla="*/ 44 w 82"/>
                <a:gd name="T23" fmla="*/ 38 h 46"/>
                <a:gd name="T24" fmla="*/ 42 w 82"/>
                <a:gd name="T25" fmla="*/ 42 h 46"/>
                <a:gd name="T26" fmla="*/ 38 w 82"/>
                <a:gd name="T27" fmla="*/ 44 h 46"/>
                <a:gd name="T28" fmla="*/ 36 w 82"/>
                <a:gd name="T29" fmla="*/ 46 h 46"/>
                <a:gd name="T30" fmla="*/ 34 w 82"/>
                <a:gd name="T31" fmla="*/ 42 h 46"/>
                <a:gd name="T32" fmla="*/ 32 w 82"/>
                <a:gd name="T33" fmla="*/ 42 h 46"/>
                <a:gd name="T34" fmla="*/ 30 w 82"/>
                <a:gd name="T35" fmla="*/ 44 h 46"/>
                <a:gd name="T36" fmla="*/ 30 w 82"/>
                <a:gd name="T37" fmla="*/ 42 h 46"/>
                <a:gd name="T38" fmla="*/ 30 w 82"/>
                <a:gd name="T39" fmla="*/ 36 h 46"/>
                <a:gd name="T40" fmla="*/ 30 w 82"/>
                <a:gd name="T41" fmla="*/ 34 h 46"/>
                <a:gd name="T42" fmla="*/ 26 w 82"/>
                <a:gd name="T43" fmla="*/ 32 h 46"/>
                <a:gd name="T44" fmla="*/ 22 w 82"/>
                <a:gd name="T45" fmla="*/ 30 h 46"/>
                <a:gd name="T46" fmla="*/ 18 w 82"/>
                <a:gd name="T47" fmla="*/ 30 h 46"/>
                <a:gd name="T48" fmla="*/ 16 w 82"/>
                <a:gd name="T49" fmla="*/ 32 h 46"/>
                <a:gd name="T50" fmla="*/ 12 w 82"/>
                <a:gd name="T51" fmla="*/ 30 h 46"/>
                <a:gd name="T52" fmla="*/ 10 w 82"/>
                <a:gd name="T53" fmla="*/ 28 h 46"/>
                <a:gd name="T54" fmla="*/ 2 w 82"/>
                <a:gd name="T55" fmla="*/ 24 h 46"/>
                <a:gd name="T56" fmla="*/ 2 w 82"/>
                <a:gd name="T57" fmla="*/ 22 h 46"/>
                <a:gd name="T58" fmla="*/ 2 w 82"/>
                <a:gd name="T59" fmla="*/ 22 h 46"/>
                <a:gd name="T60" fmla="*/ 6 w 82"/>
                <a:gd name="T61" fmla="*/ 22 h 46"/>
                <a:gd name="T62" fmla="*/ 10 w 82"/>
                <a:gd name="T63" fmla="*/ 18 h 46"/>
                <a:gd name="T64" fmla="*/ 12 w 82"/>
                <a:gd name="T65" fmla="*/ 14 h 46"/>
                <a:gd name="T66" fmla="*/ 16 w 82"/>
                <a:gd name="T67" fmla="*/ 12 h 46"/>
                <a:gd name="T68" fmla="*/ 20 w 82"/>
                <a:gd name="T69" fmla="*/ 10 h 46"/>
                <a:gd name="T70" fmla="*/ 26 w 82"/>
                <a:gd name="T71" fmla="*/ 4 h 46"/>
                <a:gd name="T72" fmla="*/ 28 w 82"/>
                <a:gd name="T73" fmla="*/ 2 h 46"/>
                <a:gd name="T74" fmla="*/ 32 w 82"/>
                <a:gd name="T75" fmla="*/ 0 h 46"/>
                <a:gd name="T76" fmla="*/ 34 w 82"/>
                <a:gd name="T77" fmla="*/ 0 h 46"/>
                <a:gd name="T78" fmla="*/ 40 w 82"/>
                <a:gd name="T79" fmla="*/ 0 h 46"/>
                <a:gd name="T80" fmla="*/ 42 w 82"/>
                <a:gd name="T81" fmla="*/ 0 h 46"/>
                <a:gd name="T82" fmla="*/ 48 w 82"/>
                <a:gd name="T83" fmla="*/ 0 h 46"/>
                <a:gd name="T84" fmla="*/ 58 w 82"/>
                <a:gd name="T85" fmla="*/ 0 h 46"/>
                <a:gd name="T86" fmla="*/ 70 w 82"/>
                <a:gd name="T87" fmla="*/ 2 h 46"/>
                <a:gd name="T88" fmla="*/ 80 w 82"/>
                <a:gd name="T89" fmla="*/ 2 h 46"/>
                <a:gd name="T90" fmla="*/ 82 w 82"/>
                <a:gd name="T91" fmla="*/ 4 h 46"/>
                <a:gd name="T92" fmla="*/ 82 w 82"/>
                <a:gd name="T93" fmla="*/ 6 h 4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82"/>
                <a:gd name="T142" fmla="*/ 0 h 46"/>
                <a:gd name="T143" fmla="*/ 82 w 82"/>
                <a:gd name="T144" fmla="*/ 46 h 4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82" h="46">
                  <a:moveTo>
                    <a:pt x="82" y="8"/>
                  </a:moveTo>
                  <a:lnTo>
                    <a:pt x="80" y="8"/>
                  </a:lnTo>
                  <a:lnTo>
                    <a:pt x="78" y="8"/>
                  </a:lnTo>
                  <a:lnTo>
                    <a:pt x="76" y="8"/>
                  </a:lnTo>
                  <a:lnTo>
                    <a:pt x="74" y="8"/>
                  </a:lnTo>
                  <a:lnTo>
                    <a:pt x="72" y="8"/>
                  </a:lnTo>
                  <a:lnTo>
                    <a:pt x="70" y="10"/>
                  </a:lnTo>
                  <a:lnTo>
                    <a:pt x="68" y="8"/>
                  </a:lnTo>
                  <a:lnTo>
                    <a:pt x="66" y="8"/>
                  </a:lnTo>
                  <a:lnTo>
                    <a:pt x="64" y="10"/>
                  </a:lnTo>
                  <a:lnTo>
                    <a:pt x="62" y="12"/>
                  </a:lnTo>
                  <a:lnTo>
                    <a:pt x="60" y="18"/>
                  </a:lnTo>
                  <a:lnTo>
                    <a:pt x="58" y="22"/>
                  </a:lnTo>
                  <a:lnTo>
                    <a:pt x="56" y="24"/>
                  </a:lnTo>
                  <a:lnTo>
                    <a:pt x="54" y="28"/>
                  </a:lnTo>
                  <a:lnTo>
                    <a:pt x="50" y="30"/>
                  </a:lnTo>
                  <a:lnTo>
                    <a:pt x="48" y="30"/>
                  </a:lnTo>
                  <a:lnTo>
                    <a:pt x="46" y="32"/>
                  </a:lnTo>
                  <a:lnTo>
                    <a:pt x="44" y="34"/>
                  </a:lnTo>
                  <a:lnTo>
                    <a:pt x="44" y="36"/>
                  </a:lnTo>
                  <a:lnTo>
                    <a:pt x="44" y="38"/>
                  </a:lnTo>
                  <a:lnTo>
                    <a:pt x="44" y="40"/>
                  </a:lnTo>
                  <a:lnTo>
                    <a:pt x="42" y="42"/>
                  </a:lnTo>
                  <a:lnTo>
                    <a:pt x="40" y="44"/>
                  </a:lnTo>
                  <a:lnTo>
                    <a:pt x="38" y="44"/>
                  </a:lnTo>
                  <a:lnTo>
                    <a:pt x="38" y="46"/>
                  </a:lnTo>
                  <a:lnTo>
                    <a:pt x="36" y="46"/>
                  </a:lnTo>
                  <a:lnTo>
                    <a:pt x="34" y="44"/>
                  </a:lnTo>
                  <a:lnTo>
                    <a:pt x="34" y="42"/>
                  </a:lnTo>
                  <a:lnTo>
                    <a:pt x="32" y="42"/>
                  </a:lnTo>
                  <a:lnTo>
                    <a:pt x="32" y="44"/>
                  </a:lnTo>
                  <a:lnTo>
                    <a:pt x="30" y="44"/>
                  </a:lnTo>
                  <a:lnTo>
                    <a:pt x="30" y="42"/>
                  </a:lnTo>
                  <a:lnTo>
                    <a:pt x="30" y="38"/>
                  </a:lnTo>
                  <a:lnTo>
                    <a:pt x="30" y="36"/>
                  </a:lnTo>
                  <a:lnTo>
                    <a:pt x="30" y="34"/>
                  </a:lnTo>
                  <a:lnTo>
                    <a:pt x="28" y="32"/>
                  </a:lnTo>
                  <a:lnTo>
                    <a:pt x="26" y="32"/>
                  </a:lnTo>
                  <a:lnTo>
                    <a:pt x="24" y="30"/>
                  </a:lnTo>
                  <a:lnTo>
                    <a:pt x="22" y="30"/>
                  </a:lnTo>
                  <a:lnTo>
                    <a:pt x="20" y="30"/>
                  </a:lnTo>
                  <a:lnTo>
                    <a:pt x="18" y="30"/>
                  </a:lnTo>
                  <a:lnTo>
                    <a:pt x="16" y="32"/>
                  </a:lnTo>
                  <a:lnTo>
                    <a:pt x="14" y="32"/>
                  </a:lnTo>
                  <a:lnTo>
                    <a:pt x="12" y="30"/>
                  </a:lnTo>
                  <a:lnTo>
                    <a:pt x="12" y="28"/>
                  </a:lnTo>
                  <a:lnTo>
                    <a:pt x="10" y="28"/>
                  </a:lnTo>
                  <a:lnTo>
                    <a:pt x="6" y="24"/>
                  </a:lnTo>
                  <a:lnTo>
                    <a:pt x="2" y="24"/>
                  </a:lnTo>
                  <a:lnTo>
                    <a:pt x="0" y="24"/>
                  </a:lnTo>
                  <a:lnTo>
                    <a:pt x="2" y="22"/>
                  </a:lnTo>
                  <a:lnTo>
                    <a:pt x="6" y="22"/>
                  </a:lnTo>
                  <a:lnTo>
                    <a:pt x="8" y="20"/>
                  </a:lnTo>
                  <a:lnTo>
                    <a:pt x="10" y="18"/>
                  </a:lnTo>
                  <a:lnTo>
                    <a:pt x="12" y="14"/>
                  </a:lnTo>
                  <a:lnTo>
                    <a:pt x="14" y="12"/>
                  </a:lnTo>
                  <a:lnTo>
                    <a:pt x="16" y="12"/>
                  </a:lnTo>
                  <a:lnTo>
                    <a:pt x="20" y="10"/>
                  </a:lnTo>
                  <a:lnTo>
                    <a:pt x="24" y="8"/>
                  </a:lnTo>
                  <a:lnTo>
                    <a:pt x="26" y="4"/>
                  </a:lnTo>
                  <a:lnTo>
                    <a:pt x="28" y="2"/>
                  </a:lnTo>
                  <a:lnTo>
                    <a:pt x="30" y="0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36" y="0"/>
                  </a:lnTo>
                  <a:lnTo>
                    <a:pt x="40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8" y="0"/>
                  </a:lnTo>
                  <a:lnTo>
                    <a:pt x="54" y="0"/>
                  </a:lnTo>
                  <a:lnTo>
                    <a:pt x="58" y="0"/>
                  </a:lnTo>
                  <a:lnTo>
                    <a:pt x="64" y="0"/>
                  </a:lnTo>
                  <a:lnTo>
                    <a:pt x="70" y="2"/>
                  </a:lnTo>
                  <a:lnTo>
                    <a:pt x="76" y="2"/>
                  </a:lnTo>
                  <a:lnTo>
                    <a:pt x="80" y="2"/>
                  </a:lnTo>
                  <a:lnTo>
                    <a:pt x="80" y="4"/>
                  </a:lnTo>
                  <a:lnTo>
                    <a:pt x="82" y="4"/>
                  </a:lnTo>
                  <a:lnTo>
                    <a:pt x="82" y="6"/>
                  </a:lnTo>
                  <a:lnTo>
                    <a:pt x="82" y="8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6" name="Freeform 156"/>
            <p:cNvSpPr>
              <a:spLocks/>
            </p:cNvSpPr>
            <p:nvPr/>
          </p:nvSpPr>
          <p:spPr bwMode="gray">
            <a:xfrm>
              <a:off x="4293" y="2944"/>
              <a:ext cx="44" cy="24"/>
            </a:xfrm>
            <a:custGeom>
              <a:avLst/>
              <a:gdLst>
                <a:gd name="T0" fmla="*/ 44 w 44"/>
                <a:gd name="T1" fmla="*/ 20 h 24"/>
                <a:gd name="T2" fmla="*/ 42 w 44"/>
                <a:gd name="T3" fmla="*/ 22 h 24"/>
                <a:gd name="T4" fmla="*/ 40 w 44"/>
                <a:gd name="T5" fmla="*/ 22 h 24"/>
                <a:gd name="T6" fmla="*/ 40 w 44"/>
                <a:gd name="T7" fmla="*/ 24 h 24"/>
                <a:gd name="T8" fmla="*/ 32 w 44"/>
                <a:gd name="T9" fmla="*/ 22 h 24"/>
                <a:gd name="T10" fmla="*/ 26 w 44"/>
                <a:gd name="T11" fmla="*/ 22 h 24"/>
                <a:gd name="T12" fmla="*/ 20 w 44"/>
                <a:gd name="T13" fmla="*/ 20 h 24"/>
                <a:gd name="T14" fmla="*/ 16 w 44"/>
                <a:gd name="T15" fmla="*/ 18 h 24"/>
                <a:gd name="T16" fmla="*/ 12 w 44"/>
                <a:gd name="T17" fmla="*/ 18 h 24"/>
                <a:gd name="T18" fmla="*/ 12 w 44"/>
                <a:gd name="T19" fmla="*/ 16 h 24"/>
                <a:gd name="T20" fmla="*/ 6 w 44"/>
                <a:gd name="T21" fmla="*/ 14 h 24"/>
                <a:gd name="T22" fmla="*/ 2 w 44"/>
                <a:gd name="T23" fmla="*/ 12 h 24"/>
                <a:gd name="T24" fmla="*/ 0 w 44"/>
                <a:gd name="T25" fmla="*/ 10 h 24"/>
                <a:gd name="T26" fmla="*/ 8 w 44"/>
                <a:gd name="T27" fmla="*/ 4 h 24"/>
                <a:gd name="T28" fmla="*/ 10 w 44"/>
                <a:gd name="T29" fmla="*/ 2 h 24"/>
                <a:gd name="T30" fmla="*/ 12 w 44"/>
                <a:gd name="T31" fmla="*/ 0 h 24"/>
                <a:gd name="T32" fmla="*/ 14 w 44"/>
                <a:gd name="T33" fmla="*/ 0 h 24"/>
                <a:gd name="T34" fmla="*/ 16 w 44"/>
                <a:gd name="T35" fmla="*/ 0 h 24"/>
                <a:gd name="T36" fmla="*/ 20 w 44"/>
                <a:gd name="T37" fmla="*/ 2 h 24"/>
                <a:gd name="T38" fmla="*/ 24 w 44"/>
                <a:gd name="T39" fmla="*/ 4 h 24"/>
                <a:gd name="T40" fmla="*/ 24 w 44"/>
                <a:gd name="T41" fmla="*/ 6 h 24"/>
                <a:gd name="T42" fmla="*/ 26 w 44"/>
                <a:gd name="T43" fmla="*/ 6 h 24"/>
                <a:gd name="T44" fmla="*/ 26 w 44"/>
                <a:gd name="T45" fmla="*/ 8 h 24"/>
                <a:gd name="T46" fmla="*/ 30 w 44"/>
                <a:gd name="T47" fmla="*/ 8 h 24"/>
                <a:gd name="T48" fmla="*/ 30 w 44"/>
                <a:gd name="T49" fmla="*/ 8 h 24"/>
                <a:gd name="T50" fmla="*/ 32 w 44"/>
                <a:gd name="T51" fmla="*/ 6 h 24"/>
                <a:gd name="T52" fmla="*/ 34 w 44"/>
                <a:gd name="T53" fmla="*/ 6 h 24"/>
                <a:gd name="T54" fmla="*/ 38 w 44"/>
                <a:gd name="T55" fmla="*/ 6 h 24"/>
                <a:gd name="T56" fmla="*/ 38 w 44"/>
                <a:gd name="T57" fmla="*/ 6 h 24"/>
                <a:gd name="T58" fmla="*/ 40 w 44"/>
                <a:gd name="T59" fmla="*/ 8 h 24"/>
                <a:gd name="T60" fmla="*/ 42 w 44"/>
                <a:gd name="T61" fmla="*/ 10 h 24"/>
                <a:gd name="T62" fmla="*/ 44 w 44"/>
                <a:gd name="T63" fmla="*/ 12 h 24"/>
                <a:gd name="T64" fmla="*/ 44 w 44"/>
                <a:gd name="T65" fmla="*/ 14 h 24"/>
                <a:gd name="T66" fmla="*/ 44 w 44"/>
                <a:gd name="T67" fmla="*/ 16 h 24"/>
                <a:gd name="T68" fmla="*/ 44 w 44"/>
                <a:gd name="T69" fmla="*/ 18 h 24"/>
                <a:gd name="T70" fmla="*/ 44 w 44"/>
                <a:gd name="T71" fmla="*/ 20 h 2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4"/>
                <a:gd name="T109" fmla="*/ 0 h 24"/>
                <a:gd name="T110" fmla="*/ 44 w 44"/>
                <a:gd name="T111" fmla="*/ 24 h 2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4" h="24">
                  <a:moveTo>
                    <a:pt x="44" y="20"/>
                  </a:moveTo>
                  <a:lnTo>
                    <a:pt x="42" y="22"/>
                  </a:lnTo>
                  <a:lnTo>
                    <a:pt x="40" y="22"/>
                  </a:lnTo>
                  <a:lnTo>
                    <a:pt x="40" y="24"/>
                  </a:lnTo>
                  <a:lnTo>
                    <a:pt x="32" y="22"/>
                  </a:lnTo>
                  <a:lnTo>
                    <a:pt x="26" y="22"/>
                  </a:lnTo>
                  <a:lnTo>
                    <a:pt x="20" y="20"/>
                  </a:lnTo>
                  <a:lnTo>
                    <a:pt x="16" y="18"/>
                  </a:lnTo>
                  <a:lnTo>
                    <a:pt x="12" y="18"/>
                  </a:lnTo>
                  <a:lnTo>
                    <a:pt x="12" y="16"/>
                  </a:lnTo>
                  <a:lnTo>
                    <a:pt x="6" y="14"/>
                  </a:lnTo>
                  <a:lnTo>
                    <a:pt x="2" y="12"/>
                  </a:lnTo>
                  <a:lnTo>
                    <a:pt x="0" y="10"/>
                  </a:lnTo>
                  <a:lnTo>
                    <a:pt x="8" y="4"/>
                  </a:lnTo>
                  <a:lnTo>
                    <a:pt x="10" y="2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4" y="6"/>
                  </a:lnTo>
                  <a:lnTo>
                    <a:pt x="26" y="6"/>
                  </a:lnTo>
                  <a:lnTo>
                    <a:pt x="26" y="8"/>
                  </a:lnTo>
                  <a:lnTo>
                    <a:pt x="30" y="8"/>
                  </a:lnTo>
                  <a:lnTo>
                    <a:pt x="32" y="6"/>
                  </a:lnTo>
                  <a:lnTo>
                    <a:pt x="34" y="6"/>
                  </a:lnTo>
                  <a:lnTo>
                    <a:pt x="38" y="6"/>
                  </a:lnTo>
                  <a:lnTo>
                    <a:pt x="40" y="8"/>
                  </a:lnTo>
                  <a:lnTo>
                    <a:pt x="42" y="10"/>
                  </a:lnTo>
                  <a:lnTo>
                    <a:pt x="44" y="12"/>
                  </a:lnTo>
                  <a:lnTo>
                    <a:pt x="44" y="14"/>
                  </a:lnTo>
                  <a:lnTo>
                    <a:pt x="44" y="16"/>
                  </a:lnTo>
                  <a:lnTo>
                    <a:pt x="44" y="18"/>
                  </a:lnTo>
                  <a:lnTo>
                    <a:pt x="44" y="2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7" name="Freeform 157"/>
            <p:cNvSpPr>
              <a:spLocks/>
            </p:cNvSpPr>
            <p:nvPr/>
          </p:nvSpPr>
          <p:spPr bwMode="gray">
            <a:xfrm>
              <a:off x="4543" y="2872"/>
              <a:ext cx="38" cy="28"/>
            </a:xfrm>
            <a:custGeom>
              <a:avLst/>
              <a:gdLst>
                <a:gd name="T0" fmla="*/ 4 w 38"/>
                <a:gd name="T1" fmla="*/ 0 h 28"/>
                <a:gd name="T2" fmla="*/ 6 w 38"/>
                <a:gd name="T3" fmla="*/ 2 h 28"/>
                <a:gd name="T4" fmla="*/ 6 w 38"/>
                <a:gd name="T5" fmla="*/ 6 h 28"/>
                <a:gd name="T6" fmla="*/ 6 w 38"/>
                <a:gd name="T7" fmla="*/ 10 h 28"/>
                <a:gd name="T8" fmla="*/ 4 w 38"/>
                <a:gd name="T9" fmla="*/ 12 h 28"/>
                <a:gd name="T10" fmla="*/ 2 w 38"/>
                <a:gd name="T11" fmla="*/ 14 h 28"/>
                <a:gd name="T12" fmla="*/ 0 w 38"/>
                <a:gd name="T13" fmla="*/ 14 h 28"/>
                <a:gd name="T14" fmla="*/ 0 w 38"/>
                <a:gd name="T15" fmla="*/ 16 h 28"/>
                <a:gd name="T16" fmla="*/ 0 w 38"/>
                <a:gd name="T17" fmla="*/ 20 h 28"/>
                <a:gd name="T18" fmla="*/ 2 w 38"/>
                <a:gd name="T19" fmla="*/ 22 h 28"/>
                <a:gd name="T20" fmla="*/ 2 w 38"/>
                <a:gd name="T21" fmla="*/ 24 h 28"/>
                <a:gd name="T22" fmla="*/ 4 w 38"/>
                <a:gd name="T23" fmla="*/ 26 h 28"/>
                <a:gd name="T24" fmla="*/ 4 w 38"/>
                <a:gd name="T25" fmla="*/ 28 h 28"/>
                <a:gd name="T26" fmla="*/ 4 w 38"/>
                <a:gd name="T27" fmla="*/ 28 h 28"/>
                <a:gd name="T28" fmla="*/ 6 w 38"/>
                <a:gd name="T29" fmla="*/ 28 h 28"/>
                <a:gd name="T30" fmla="*/ 8 w 38"/>
                <a:gd name="T31" fmla="*/ 28 h 28"/>
                <a:gd name="T32" fmla="*/ 12 w 38"/>
                <a:gd name="T33" fmla="*/ 26 h 28"/>
                <a:gd name="T34" fmla="*/ 14 w 38"/>
                <a:gd name="T35" fmla="*/ 24 h 28"/>
                <a:gd name="T36" fmla="*/ 16 w 38"/>
                <a:gd name="T37" fmla="*/ 24 h 28"/>
                <a:gd name="T38" fmla="*/ 18 w 38"/>
                <a:gd name="T39" fmla="*/ 22 h 28"/>
                <a:gd name="T40" fmla="*/ 20 w 38"/>
                <a:gd name="T41" fmla="*/ 22 h 28"/>
                <a:gd name="T42" fmla="*/ 22 w 38"/>
                <a:gd name="T43" fmla="*/ 24 h 28"/>
                <a:gd name="T44" fmla="*/ 22 w 38"/>
                <a:gd name="T45" fmla="*/ 24 h 28"/>
                <a:gd name="T46" fmla="*/ 32 w 38"/>
                <a:gd name="T47" fmla="*/ 22 h 28"/>
                <a:gd name="T48" fmla="*/ 38 w 38"/>
                <a:gd name="T49" fmla="*/ 20 h 28"/>
                <a:gd name="T50" fmla="*/ 38 w 38"/>
                <a:gd name="T51" fmla="*/ 12 h 28"/>
                <a:gd name="T52" fmla="*/ 32 w 38"/>
                <a:gd name="T53" fmla="*/ 10 h 28"/>
                <a:gd name="T54" fmla="*/ 24 w 38"/>
                <a:gd name="T55" fmla="*/ 8 h 28"/>
                <a:gd name="T56" fmla="*/ 30 w 38"/>
                <a:gd name="T57" fmla="*/ 6 h 28"/>
                <a:gd name="T58" fmla="*/ 20 w 38"/>
                <a:gd name="T59" fmla="*/ 6 h 28"/>
                <a:gd name="T60" fmla="*/ 14 w 38"/>
                <a:gd name="T61" fmla="*/ 2 h 28"/>
                <a:gd name="T62" fmla="*/ 4 w 38"/>
                <a:gd name="T63" fmla="*/ 0 h 2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8"/>
                <a:gd name="T97" fmla="*/ 0 h 28"/>
                <a:gd name="T98" fmla="*/ 38 w 38"/>
                <a:gd name="T99" fmla="*/ 28 h 2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8" h="28">
                  <a:moveTo>
                    <a:pt x="4" y="0"/>
                  </a:moveTo>
                  <a:lnTo>
                    <a:pt x="6" y="2"/>
                  </a:lnTo>
                  <a:lnTo>
                    <a:pt x="6" y="6"/>
                  </a:lnTo>
                  <a:lnTo>
                    <a:pt x="6" y="10"/>
                  </a:lnTo>
                  <a:lnTo>
                    <a:pt x="4" y="12"/>
                  </a:lnTo>
                  <a:lnTo>
                    <a:pt x="2" y="14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2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4" y="28"/>
                  </a:lnTo>
                  <a:lnTo>
                    <a:pt x="6" y="28"/>
                  </a:lnTo>
                  <a:lnTo>
                    <a:pt x="8" y="28"/>
                  </a:lnTo>
                  <a:lnTo>
                    <a:pt x="12" y="26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18" y="22"/>
                  </a:lnTo>
                  <a:lnTo>
                    <a:pt x="20" y="22"/>
                  </a:lnTo>
                  <a:lnTo>
                    <a:pt x="22" y="24"/>
                  </a:lnTo>
                  <a:lnTo>
                    <a:pt x="32" y="22"/>
                  </a:lnTo>
                  <a:lnTo>
                    <a:pt x="38" y="20"/>
                  </a:lnTo>
                  <a:lnTo>
                    <a:pt x="38" y="12"/>
                  </a:lnTo>
                  <a:lnTo>
                    <a:pt x="32" y="10"/>
                  </a:lnTo>
                  <a:lnTo>
                    <a:pt x="24" y="8"/>
                  </a:lnTo>
                  <a:lnTo>
                    <a:pt x="30" y="6"/>
                  </a:lnTo>
                  <a:lnTo>
                    <a:pt x="20" y="6"/>
                  </a:lnTo>
                  <a:lnTo>
                    <a:pt x="14" y="2"/>
                  </a:lnTo>
                  <a:lnTo>
                    <a:pt x="4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8" name="Freeform 158"/>
            <p:cNvSpPr>
              <a:spLocks/>
            </p:cNvSpPr>
            <p:nvPr/>
          </p:nvSpPr>
          <p:spPr bwMode="gray">
            <a:xfrm>
              <a:off x="4505" y="2866"/>
              <a:ext cx="44" cy="36"/>
            </a:xfrm>
            <a:custGeom>
              <a:avLst/>
              <a:gdLst>
                <a:gd name="T0" fmla="*/ 12 w 44"/>
                <a:gd name="T1" fmla="*/ 2 h 36"/>
                <a:gd name="T2" fmla="*/ 8 w 44"/>
                <a:gd name="T3" fmla="*/ 6 h 36"/>
                <a:gd name="T4" fmla="*/ 12 w 44"/>
                <a:gd name="T5" fmla="*/ 8 h 36"/>
                <a:gd name="T6" fmla="*/ 14 w 44"/>
                <a:gd name="T7" fmla="*/ 8 h 36"/>
                <a:gd name="T8" fmla="*/ 16 w 44"/>
                <a:gd name="T9" fmla="*/ 8 h 36"/>
                <a:gd name="T10" fmla="*/ 18 w 44"/>
                <a:gd name="T11" fmla="*/ 8 h 36"/>
                <a:gd name="T12" fmla="*/ 22 w 44"/>
                <a:gd name="T13" fmla="*/ 10 h 36"/>
                <a:gd name="T14" fmla="*/ 24 w 44"/>
                <a:gd name="T15" fmla="*/ 10 h 36"/>
                <a:gd name="T16" fmla="*/ 26 w 44"/>
                <a:gd name="T17" fmla="*/ 14 h 36"/>
                <a:gd name="T18" fmla="*/ 26 w 44"/>
                <a:gd name="T19" fmla="*/ 14 h 36"/>
                <a:gd name="T20" fmla="*/ 26 w 44"/>
                <a:gd name="T21" fmla="*/ 16 h 36"/>
                <a:gd name="T22" fmla="*/ 26 w 44"/>
                <a:gd name="T23" fmla="*/ 18 h 36"/>
                <a:gd name="T24" fmla="*/ 26 w 44"/>
                <a:gd name="T25" fmla="*/ 20 h 36"/>
                <a:gd name="T26" fmla="*/ 24 w 44"/>
                <a:gd name="T27" fmla="*/ 22 h 36"/>
                <a:gd name="T28" fmla="*/ 20 w 44"/>
                <a:gd name="T29" fmla="*/ 22 h 36"/>
                <a:gd name="T30" fmla="*/ 10 w 44"/>
                <a:gd name="T31" fmla="*/ 18 h 36"/>
                <a:gd name="T32" fmla="*/ 4 w 44"/>
                <a:gd name="T33" fmla="*/ 18 h 36"/>
                <a:gd name="T34" fmla="*/ 0 w 44"/>
                <a:gd name="T35" fmla="*/ 22 h 36"/>
                <a:gd name="T36" fmla="*/ 6 w 44"/>
                <a:gd name="T37" fmla="*/ 26 h 36"/>
                <a:gd name="T38" fmla="*/ 6 w 44"/>
                <a:gd name="T39" fmla="*/ 26 h 36"/>
                <a:gd name="T40" fmla="*/ 10 w 44"/>
                <a:gd name="T41" fmla="*/ 26 h 36"/>
                <a:gd name="T42" fmla="*/ 14 w 44"/>
                <a:gd name="T43" fmla="*/ 26 h 36"/>
                <a:gd name="T44" fmla="*/ 16 w 44"/>
                <a:gd name="T45" fmla="*/ 26 h 36"/>
                <a:gd name="T46" fmla="*/ 20 w 44"/>
                <a:gd name="T47" fmla="*/ 28 h 36"/>
                <a:gd name="T48" fmla="*/ 20 w 44"/>
                <a:gd name="T49" fmla="*/ 30 h 36"/>
                <a:gd name="T50" fmla="*/ 22 w 44"/>
                <a:gd name="T51" fmla="*/ 32 h 36"/>
                <a:gd name="T52" fmla="*/ 26 w 44"/>
                <a:gd name="T53" fmla="*/ 34 h 36"/>
                <a:gd name="T54" fmla="*/ 30 w 44"/>
                <a:gd name="T55" fmla="*/ 36 h 36"/>
                <a:gd name="T56" fmla="*/ 34 w 44"/>
                <a:gd name="T57" fmla="*/ 36 h 36"/>
                <a:gd name="T58" fmla="*/ 36 w 44"/>
                <a:gd name="T59" fmla="*/ 36 h 36"/>
                <a:gd name="T60" fmla="*/ 40 w 44"/>
                <a:gd name="T61" fmla="*/ 36 h 36"/>
                <a:gd name="T62" fmla="*/ 42 w 44"/>
                <a:gd name="T63" fmla="*/ 36 h 36"/>
                <a:gd name="T64" fmla="*/ 42 w 44"/>
                <a:gd name="T65" fmla="*/ 34 h 36"/>
                <a:gd name="T66" fmla="*/ 42 w 44"/>
                <a:gd name="T67" fmla="*/ 30 h 36"/>
                <a:gd name="T68" fmla="*/ 40 w 44"/>
                <a:gd name="T69" fmla="*/ 30 h 36"/>
                <a:gd name="T70" fmla="*/ 40 w 44"/>
                <a:gd name="T71" fmla="*/ 28 h 36"/>
                <a:gd name="T72" fmla="*/ 38 w 44"/>
                <a:gd name="T73" fmla="*/ 24 h 36"/>
                <a:gd name="T74" fmla="*/ 38 w 44"/>
                <a:gd name="T75" fmla="*/ 22 h 36"/>
                <a:gd name="T76" fmla="*/ 38 w 44"/>
                <a:gd name="T77" fmla="*/ 18 h 36"/>
                <a:gd name="T78" fmla="*/ 40 w 44"/>
                <a:gd name="T79" fmla="*/ 18 h 36"/>
                <a:gd name="T80" fmla="*/ 42 w 44"/>
                <a:gd name="T81" fmla="*/ 16 h 36"/>
                <a:gd name="T82" fmla="*/ 44 w 44"/>
                <a:gd name="T83" fmla="*/ 14 h 36"/>
                <a:gd name="T84" fmla="*/ 44 w 44"/>
                <a:gd name="T85" fmla="*/ 12 h 36"/>
                <a:gd name="T86" fmla="*/ 44 w 44"/>
                <a:gd name="T87" fmla="*/ 8 h 36"/>
                <a:gd name="T88" fmla="*/ 42 w 44"/>
                <a:gd name="T89" fmla="*/ 4 h 36"/>
                <a:gd name="T90" fmla="*/ 28 w 44"/>
                <a:gd name="T91" fmla="*/ 2 h 36"/>
                <a:gd name="T92" fmla="*/ 20 w 44"/>
                <a:gd name="T93" fmla="*/ 0 h 36"/>
                <a:gd name="T94" fmla="*/ 12 w 44"/>
                <a:gd name="T95" fmla="*/ 2 h 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4"/>
                <a:gd name="T145" fmla="*/ 0 h 36"/>
                <a:gd name="T146" fmla="*/ 44 w 44"/>
                <a:gd name="T147" fmla="*/ 36 h 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4" h="36">
                  <a:moveTo>
                    <a:pt x="12" y="2"/>
                  </a:moveTo>
                  <a:lnTo>
                    <a:pt x="8" y="6"/>
                  </a:lnTo>
                  <a:lnTo>
                    <a:pt x="12" y="8"/>
                  </a:lnTo>
                  <a:lnTo>
                    <a:pt x="14" y="8"/>
                  </a:lnTo>
                  <a:lnTo>
                    <a:pt x="16" y="8"/>
                  </a:lnTo>
                  <a:lnTo>
                    <a:pt x="18" y="8"/>
                  </a:lnTo>
                  <a:lnTo>
                    <a:pt x="22" y="10"/>
                  </a:lnTo>
                  <a:lnTo>
                    <a:pt x="24" y="10"/>
                  </a:lnTo>
                  <a:lnTo>
                    <a:pt x="26" y="14"/>
                  </a:lnTo>
                  <a:lnTo>
                    <a:pt x="26" y="16"/>
                  </a:lnTo>
                  <a:lnTo>
                    <a:pt x="26" y="18"/>
                  </a:lnTo>
                  <a:lnTo>
                    <a:pt x="26" y="20"/>
                  </a:lnTo>
                  <a:lnTo>
                    <a:pt x="24" y="22"/>
                  </a:lnTo>
                  <a:lnTo>
                    <a:pt x="20" y="22"/>
                  </a:lnTo>
                  <a:lnTo>
                    <a:pt x="10" y="18"/>
                  </a:lnTo>
                  <a:lnTo>
                    <a:pt x="4" y="18"/>
                  </a:lnTo>
                  <a:lnTo>
                    <a:pt x="0" y="22"/>
                  </a:lnTo>
                  <a:lnTo>
                    <a:pt x="6" y="26"/>
                  </a:lnTo>
                  <a:lnTo>
                    <a:pt x="10" y="26"/>
                  </a:lnTo>
                  <a:lnTo>
                    <a:pt x="14" y="26"/>
                  </a:lnTo>
                  <a:lnTo>
                    <a:pt x="16" y="26"/>
                  </a:lnTo>
                  <a:lnTo>
                    <a:pt x="20" y="28"/>
                  </a:lnTo>
                  <a:lnTo>
                    <a:pt x="20" y="30"/>
                  </a:lnTo>
                  <a:lnTo>
                    <a:pt x="22" y="32"/>
                  </a:lnTo>
                  <a:lnTo>
                    <a:pt x="26" y="34"/>
                  </a:lnTo>
                  <a:lnTo>
                    <a:pt x="30" y="36"/>
                  </a:lnTo>
                  <a:lnTo>
                    <a:pt x="34" y="36"/>
                  </a:lnTo>
                  <a:lnTo>
                    <a:pt x="36" y="36"/>
                  </a:lnTo>
                  <a:lnTo>
                    <a:pt x="40" y="36"/>
                  </a:lnTo>
                  <a:lnTo>
                    <a:pt x="42" y="36"/>
                  </a:lnTo>
                  <a:lnTo>
                    <a:pt x="42" y="34"/>
                  </a:lnTo>
                  <a:lnTo>
                    <a:pt x="42" y="30"/>
                  </a:lnTo>
                  <a:lnTo>
                    <a:pt x="40" y="30"/>
                  </a:lnTo>
                  <a:lnTo>
                    <a:pt x="40" y="28"/>
                  </a:lnTo>
                  <a:lnTo>
                    <a:pt x="38" y="24"/>
                  </a:lnTo>
                  <a:lnTo>
                    <a:pt x="38" y="22"/>
                  </a:lnTo>
                  <a:lnTo>
                    <a:pt x="38" y="18"/>
                  </a:lnTo>
                  <a:lnTo>
                    <a:pt x="40" y="18"/>
                  </a:lnTo>
                  <a:lnTo>
                    <a:pt x="42" y="16"/>
                  </a:lnTo>
                  <a:lnTo>
                    <a:pt x="44" y="14"/>
                  </a:lnTo>
                  <a:lnTo>
                    <a:pt x="44" y="12"/>
                  </a:lnTo>
                  <a:lnTo>
                    <a:pt x="44" y="8"/>
                  </a:lnTo>
                  <a:lnTo>
                    <a:pt x="42" y="4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12" y="2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9" name="Freeform 159"/>
            <p:cNvSpPr>
              <a:spLocks/>
            </p:cNvSpPr>
            <p:nvPr/>
          </p:nvSpPr>
          <p:spPr bwMode="gray">
            <a:xfrm>
              <a:off x="4369" y="2820"/>
              <a:ext cx="140" cy="54"/>
            </a:xfrm>
            <a:custGeom>
              <a:avLst/>
              <a:gdLst>
                <a:gd name="T0" fmla="*/ 18 w 140"/>
                <a:gd name="T1" fmla="*/ 2 h 54"/>
                <a:gd name="T2" fmla="*/ 16 w 140"/>
                <a:gd name="T3" fmla="*/ 2 h 54"/>
                <a:gd name="T4" fmla="*/ 14 w 140"/>
                <a:gd name="T5" fmla="*/ 4 h 54"/>
                <a:gd name="T6" fmla="*/ 10 w 140"/>
                <a:gd name="T7" fmla="*/ 6 h 54"/>
                <a:gd name="T8" fmla="*/ 6 w 140"/>
                <a:gd name="T9" fmla="*/ 8 h 54"/>
                <a:gd name="T10" fmla="*/ 2 w 140"/>
                <a:gd name="T11" fmla="*/ 10 h 54"/>
                <a:gd name="T12" fmla="*/ 0 w 140"/>
                <a:gd name="T13" fmla="*/ 14 h 54"/>
                <a:gd name="T14" fmla="*/ 0 w 140"/>
                <a:gd name="T15" fmla="*/ 18 h 54"/>
                <a:gd name="T16" fmla="*/ 0 w 140"/>
                <a:gd name="T17" fmla="*/ 18 h 54"/>
                <a:gd name="T18" fmla="*/ 2 w 140"/>
                <a:gd name="T19" fmla="*/ 20 h 54"/>
                <a:gd name="T20" fmla="*/ 4 w 140"/>
                <a:gd name="T21" fmla="*/ 22 h 54"/>
                <a:gd name="T22" fmla="*/ 8 w 140"/>
                <a:gd name="T23" fmla="*/ 22 h 54"/>
                <a:gd name="T24" fmla="*/ 12 w 140"/>
                <a:gd name="T25" fmla="*/ 22 h 54"/>
                <a:gd name="T26" fmla="*/ 16 w 140"/>
                <a:gd name="T27" fmla="*/ 20 h 54"/>
                <a:gd name="T28" fmla="*/ 20 w 140"/>
                <a:gd name="T29" fmla="*/ 18 h 54"/>
                <a:gd name="T30" fmla="*/ 24 w 140"/>
                <a:gd name="T31" fmla="*/ 16 h 54"/>
                <a:gd name="T32" fmla="*/ 28 w 140"/>
                <a:gd name="T33" fmla="*/ 16 h 54"/>
                <a:gd name="T34" fmla="*/ 32 w 140"/>
                <a:gd name="T35" fmla="*/ 16 h 54"/>
                <a:gd name="T36" fmla="*/ 34 w 140"/>
                <a:gd name="T37" fmla="*/ 18 h 54"/>
                <a:gd name="T38" fmla="*/ 36 w 140"/>
                <a:gd name="T39" fmla="*/ 18 h 54"/>
                <a:gd name="T40" fmla="*/ 40 w 140"/>
                <a:gd name="T41" fmla="*/ 20 h 54"/>
                <a:gd name="T42" fmla="*/ 44 w 140"/>
                <a:gd name="T43" fmla="*/ 22 h 54"/>
                <a:gd name="T44" fmla="*/ 48 w 140"/>
                <a:gd name="T45" fmla="*/ 22 h 54"/>
                <a:gd name="T46" fmla="*/ 50 w 140"/>
                <a:gd name="T47" fmla="*/ 24 h 54"/>
                <a:gd name="T48" fmla="*/ 52 w 140"/>
                <a:gd name="T49" fmla="*/ 24 h 54"/>
                <a:gd name="T50" fmla="*/ 68 w 140"/>
                <a:gd name="T51" fmla="*/ 32 h 54"/>
                <a:gd name="T52" fmla="*/ 68 w 140"/>
                <a:gd name="T53" fmla="*/ 32 h 54"/>
                <a:gd name="T54" fmla="*/ 70 w 140"/>
                <a:gd name="T55" fmla="*/ 34 h 54"/>
                <a:gd name="T56" fmla="*/ 74 w 140"/>
                <a:gd name="T57" fmla="*/ 36 h 54"/>
                <a:gd name="T58" fmla="*/ 80 w 140"/>
                <a:gd name="T59" fmla="*/ 40 h 54"/>
                <a:gd name="T60" fmla="*/ 88 w 140"/>
                <a:gd name="T61" fmla="*/ 40 h 54"/>
                <a:gd name="T62" fmla="*/ 98 w 140"/>
                <a:gd name="T63" fmla="*/ 42 h 54"/>
                <a:gd name="T64" fmla="*/ 98 w 140"/>
                <a:gd name="T65" fmla="*/ 46 h 54"/>
                <a:gd name="T66" fmla="*/ 90 w 140"/>
                <a:gd name="T67" fmla="*/ 50 h 54"/>
                <a:gd name="T68" fmla="*/ 92 w 140"/>
                <a:gd name="T69" fmla="*/ 54 h 54"/>
                <a:gd name="T70" fmla="*/ 94 w 140"/>
                <a:gd name="T71" fmla="*/ 54 h 54"/>
                <a:gd name="T72" fmla="*/ 96 w 140"/>
                <a:gd name="T73" fmla="*/ 54 h 54"/>
                <a:gd name="T74" fmla="*/ 102 w 140"/>
                <a:gd name="T75" fmla="*/ 54 h 54"/>
                <a:gd name="T76" fmla="*/ 108 w 140"/>
                <a:gd name="T77" fmla="*/ 54 h 54"/>
                <a:gd name="T78" fmla="*/ 114 w 140"/>
                <a:gd name="T79" fmla="*/ 54 h 54"/>
                <a:gd name="T80" fmla="*/ 120 w 140"/>
                <a:gd name="T81" fmla="*/ 54 h 54"/>
                <a:gd name="T82" fmla="*/ 122 w 140"/>
                <a:gd name="T83" fmla="*/ 54 h 54"/>
                <a:gd name="T84" fmla="*/ 138 w 140"/>
                <a:gd name="T85" fmla="*/ 52 h 54"/>
                <a:gd name="T86" fmla="*/ 138 w 140"/>
                <a:gd name="T87" fmla="*/ 52 h 54"/>
                <a:gd name="T88" fmla="*/ 138 w 140"/>
                <a:gd name="T89" fmla="*/ 50 h 54"/>
                <a:gd name="T90" fmla="*/ 140 w 140"/>
                <a:gd name="T91" fmla="*/ 48 h 54"/>
                <a:gd name="T92" fmla="*/ 140 w 140"/>
                <a:gd name="T93" fmla="*/ 46 h 54"/>
                <a:gd name="T94" fmla="*/ 138 w 140"/>
                <a:gd name="T95" fmla="*/ 42 h 54"/>
                <a:gd name="T96" fmla="*/ 120 w 140"/>
                <a:gd name="T97" fmla="*/ 34 h 54"/>
                <a:gd name="T98" fmla="*/ 116 w 140"/>
                <a:gd name="T99" fmla="*/ 30 h 54"/>
                <a:gd name="T100" fmla="*/ 86 w 140"/>
                <a:gd name="T101" fmla="*/ 22 h 54"/>
                <a:gd name="T102" fmla="*/ 76 w 140"/>
                <a:gd name="T103" fmla="*/ 20 h 54"/>
                <a:gd name="T104" fmla="*/ 74 w 140"/>
                <a:gd name="T105" fmla="*/ 20 h 54"/>
                <a:gd name="T106" fmla="*/ 70 w 140"/>
                <a:gd name="T107" fmla="*/ 16 h 54"/>
                <a:gd name="T108" fmla="*/ 66 w 140"/>
                <a:gd name="T109" fmla="*/ 14 h 54"/>
                <a:gd name="T110" fmla="*/ 58 w 140"/>
                <a:gd name="T111" fmla="*/ 8 h 54"/>
                <a:gd name="T112" fmla="*/ 32 w 140"/>
                <a:gd name="T113" fmla="*/ 0 h 54"/>
                <a:gd name="T114" fmla="*/ 18 w 140"/>
                <a:gd name="T115" fmla="*/ 2 h 5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40"/>
                <a:gd name="T175" fmla="*/ 0 h 54"/>
                <a:gd name="T176" fmla="*/ 140 w 140"/>
                <a:gd name="T177" fmla="*/ 54 h 54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40" h="54">
                  <a:moveTo>
                    <a:pt x="18" y="2"/>
                  </a:moveTo>
                  <a:lnTo>
                    <a:pt x="16" y="2"/>
                  </a:lnTo>
                  <a:lnTo>
                    <a:pt x="14" y="4"/>
                  </a:lnTo>
                  <a:lnTo>
                    <a:pt x="10" y="6"/>
                  </a:lnTo>
                  <a:lnTo>
                    <a:pt x="6" y="8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2" y="20"/>
                  </a:lnTo>
                  <a:lnTo>
                    <a:pt x="4" y="22"/>
                  </a:lnTo>
                  <a:lnTo>
                    <a:pt x="8" y="22"/>
                  </a:lnTo>
                  <a:lnTo>
                    <a:pt x="12" y="22"/>
                  </a:lnTo>
                  <a:lnTo>
                    <a:pt x="16" y="20"/>
                  </a:lnTo>
                  <a:lnTo>
                    <a:pt x="20" y="18"/>
                  </a:lnTo>
                  <a:lnTo>
                    <a:pt x="24" y="16"/>
                  </a:lnTo>
                  <a:lnTo>
                    <a:pt x="28" y="16"/>
                  </a:lnTo>
                  <a:lnTo>
                    <a:pt x="32" y="16"/>
                  </a:lnTo>
                  <a:lnTo>
                    <a:pt x="34" y="18"/>
                  </a:lnTo>
                  <a:lnTo>
                    <a:pt x="36" y="18"/>
                  </a:lnTo>
                  <a:lnTo>
                    <a:pt x="40" y="20"/>
                  </a:lnTo>
                  <a:lnTo>
                    <a:pt x="44" y="22"/>
                  </a:lnTo>
                  <a:lnTo>
                    <a:pt x="48" y="22"/>
                  </a:lnTo>
                  <a:lnTo>
                    <a:pt x="50" y="24"/>
                  </a:lnTo>
                  <a:lnTo>
                    <a:pt x="52" y="24"/>
                  </a:lnTo>
                  <a:lnTo>
                    <a:pt x="68" y="32"/>
                  </a:lnTo>
                  <a:lnTo>
                    <a:pt x="70" y="34"/>
                  </a:lnTo>
                  <a:lnTo>
                    <a:pt x="74" y="36"/>
                  </a:lnTo>
                  <a:lnTo>
                    <a:pt x="80" y="40"/>
                  </a:lnTo>
                  <a:lnTo>
                    <a:pt x="88" y="40"/>
                  </a:lnTo>
                  <a:lnTo>
                    <a:pt x="98" y="42"/>
                  </a:lnTo>
                  <a:lnTo>
                    <a:pt x="98" y="46"/>
                  </a:lnTo>
                  <a:lnTo>
                    <a:pt x="90" y="50"/>
                  </a:lnTo>
                  <a:lnTo>
                    <a:pt x="92" y="54"/>
                  </a:lnTo>
                  <a:lnTo>
                    <a:pt x="94" y="54"/>
                  </a:lnTo>
                  <a:lnTo>
                    <a:pt x="96" y="54"/>
                  </a:lnTo>
                  <a:lnTo>
                    <a:pt x="102" y="54"/>
                  </a:lnTo>
                  <a:lnTo>
                    <a:pt x="108" y="54"/>
                  </a:lnTo>
                  <a:lnTo>
                    <a:pt x="114" y="54"/>
                  </a:lnTo>
                  <a:lnTo>
                    <a:pt x="120" y="54"/>
                  </a:lnTo>
                  <a:lnTo>
                    <a:pt x="122" y="54"/>
                  </a:lnTo>
                  <a:lnTo>
                    <a:pt x="138" y="52"/>
                  </a:lnTo>
                  <a:lnTo>
                    <a:pt x="138" y="50"/>
                  </a:lnTo>
                  <a:lnTo>
                    <a:pt x="140" y="48"/>
                  </a:lnTo>
                  <a:lnTo>
                    <a:pt x="140" y="46"/>
                  </a:lnTo>
                  <a:lnTo>
                    <a:pt x="138" y="42"/>
                  </a:lnTo>
                  <a:lnTo>
                    <a:pt x="120" y="34"/>
                  </a:lnTo>
                  <a:lnTo>
                    <a:pt x="116" y="30"/>
                  </a:lnTo>
                  <a:lnTo>
                    <a:pt x="86" y="22"/>
                  </a:lnTo>
                  <a:lnTo>
                    <a:pt x="76" y="20"/>
                  </a:lnTo>
                  <a:lnTo>
                    <a:pt x="74" y="20"/>
                  </a:lnTo>
                  <a:lnTo>
                    <a:pt x="70" y="16"/>
                  </a:lnTo>
                  <a:lnTo>
                    <a:pt x="66" y="14"/>
                  </a:lnTo>
                  <a:lnTo>
                    <a:pt x="58" y="8"/>
                  </a:lnTo>
                  <a:lnTo>
                    <a:pt x="32" y="0"/>
                  </a:lnTo>
                  <a:lnTo>
                    <a:pt x="18" y="2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0" name="Freeform 160"/>
            <p:cNvSpPr>
              <a:spLocks/>
            </p:cNvSpPr>
            <p:nvPr/>
          </p:nvSpPr>
          <p:spPr bwMode="gray">
            <a:xfrm>
              <a:off x="4546" y="1290"/>
              <a:ext cx="662" cy="825"/>
            </a:xfrm>
            <a:custGeom>
              <a:avLst/>
              <a:gdLst>
                <a:gd name="T0" fmla="*/ 96 w 440"/>
                <a:gd name="T1" fmla="*/ 110 h 658"/>
                <a:gd name="T2" fmla="*/ 70 w 440"/>
                <a:gd name="T3" fmla="*/ 128 h 658"/>
                <a:gd name="T4" fmla="*/ 50 w 440"/>
                <a:gd name="T5" fmla="*/ 154 h 658"/>
                <a:gd name="T6" fmla="*/ 66 w 440"/>
                <a:gd name="T7" fmla="*/ 176 h 658"/>
                <a:gd name="T8" fmla="*/ 54 w 440"/>
                <a:gd name="T9" fmla="*/ 202 h 658"/>
                <a:gd name="T10" fmla="*/ 22 w 440"/>
                <a:gd name="T11" fmla="*/ 214 h 658"/>
                <a:gd name="T12" fmla="*/ 2 w 440"/>
                <a:gd name="T13" fmla="*/ 226 h 658"/>
                <a:gd name="T14" fmla="*/ 26 w 440"/>
                <a:gd name="T15" fmla="*/ 256 h 658"/>
                <a:gd name="T16" fmla="*/ 52 w 440"/>
                <a:gd name="T17" fmla="*/ 258 h 658"/>
                <a:gd name="T18" fmla="*/ 38 w 440"/>
                <a:gd name="T19" fmla="*/ 272 h 658"/>
                <a:gd name="T20" fmla="*/ 20 w 440"/>
                <a:gd name="T21" fmla="*/ 274 h 658"/>
                <a:gd name="T22" fmla="*/ 24 w 440"/>
                <a:gd name="T23" fmla="*/ 296 h 658"/>
                <a:gd name="T24" fmla="*/ 46 w 440"/>
                <a:gd name="T25" fmla="*/ 318 h 658"/>
                <a:gd name="T26" fmla="*/ 94 w 440"/>
                <a:gd name="T27" fmla="*/ 304 h 658"/>
                <a:gd name="T28" fmla="*/ 120 w 440"/>
                <a:gd name="T29" fmla="*/ 314 h 658"/>
                <a:gd name="T30" fmla="*/ 142 w 440"/>
                <a:gd name="T31" fmla="*/ 378 h 658"/>
                <a:gd name="T32" fmla="*/ 144 w 440"/>
                <a:gd name="T33" fmla="*/ 410 h 658"/>
                <a:gd name="T34" fmla="*/ 142 w 440"/>
                <a:gd name="T35" fmla="*/ 428 h 658"/>
                <a:gd name="T36" fmla="*/ 148 w 440"/>
                <a:gd name="T37" fmla="*/ 434 h 658"/>
                <a:gd name="T38" fmla="*/ 166 w 440"/>
                <a:gd name="T39" fmla="*/ 448 h 658"/>
                <a:gd name="T40" fmla="*/ 162 w 440"/>
                <a:gd name="T41" fmla="*/ 456 h 658"/>
                <a:gd name="T42" fmla="*/ 166 w 440"/>
                <a:gd name="T43" fmla="*/ 470 h 658"/>
                <a:gd name="T44" fmla="*/ 160 w 440"/>
                <a:gd name="T45" fmla="*/ 502 h 658"/>
                <a:gd name="T46" fmla="*/ 150 w 440"/>
                <a:gd name="T47" fmla="*/ 532 h 658"/>
                <a:gd name="T48" fmla="*/ 166 w 440"/>
                <a:gd name="T49" fmla="*/ 598 h 658"/>
                <a:gd name="T50" fmla="*/ 194 w 440"/>
                <a:gd name="T51" fmla="*/ 646 h 658"/>
                <a:gd name="T52" fmla="*/ 214 w 440"/>
                <a:gd name="T53" fmla="*/ 648 h 658"/>
                <a:gd name="T54" fmla="*/ 234 w 440"/>
                <a:gd name="T55" fmla="*/ 652 h 658"/>
                <a:gd name="T56" fmla="*/ 242 w 440"/>
                <a:gd name="T57" fmla="*/ 610 h 658"/>
                <a:gd name="T58" fmla="*/ 258 w 440"/>
                <a:gd name="T59" fmla="*/ 564 h 658"/>
                <a:gd name="T60" fmla="*/ 282 w 440"/>
                <a:gd name="T61" fmla="*/ 556 h 658"/>
                <a:gd name="T62" fmla="*/ 328 w 440"/>
                <a:gd name="T63" fmla="*/ 510 h 658"/>
                <a:gd name="T64" fmla="*/ 348 w 440"/>
                <a:gd name="T65" fmla="*/ 500 h 658"/>
                <a:gd name="T66" fmla="*/ 372 w 440"/>
                <a:gd name="T67" fmla="*/ 486 h 658"/>
                <a:gd name="T68" fmla="*/ 378 w 440"/>
                <a:gd name="T69" fmla="*/ 464 h 658"/>
                <a:gd name="T70" fmla="*/ 340 w 440"/>
                <a:gd name="T71" fmla="*/ 474 h 658"/>
                <a:gd name="T72" fmla="*/ 344 w 440"/>
                <a:gd name="T73" fmla="*/ 468 h 658"/>
                <a:gd name="T74" fmla="*/ 360 w 440"/>
                <a:gd name="T75" fmla="*/ 438 h 658"/>
                <a:gd name="T76" fmla="*/ 370 w 440"/>
                <a:gd name="T77" fmla="*/ 436 h 658"/>
                <a:gd name="T78" fmla="*/ 390 w 440"/>
                <a:gd name="T79" fmla="*/ 426 h 658"/>
                <a:gd name="T80" fmla="*/ 384 w 440"/>
                <a:gd name="T81" fmla="*/ 392 h 658"/>
                <a:gd name="T82" fmla="*/ 402 w 440"/>
                <a:gd name="T83" fmla="*/ 374 h 658"/>
                <a:gd name="T84" fmla="*/ 414 w 440"/>
                <a:gd name="T85" fmla="*/ 322 h 658"/>
                <a:gd name="T86" fmla="*/ 382 w 440"/>
                <a:gd name="T87" fmla="*/ 310 h 658"/>
                <a:gd name="T88" fmla="*/ 380 w 440"/>
                <a:gd name="T89" fmla="*/ 270 h 658"/>
                <a:gd name="T90" fmla="*/ 380 w 440"/>
                <a:gd name="T91" fmla="*/ 210 h 658"/>
                <a:gd name="T92" fmla="*/ 396 w 440"/>
                <a:gd name="T93" fmla="*/ 174 h 658"/>
                <a:gd name="T94" fmla="*/ 414 w 440"/>
                <a:gd name="T95" fmla="*/ 140 h 658"/>
                <a:gd name="T96" fmla="*/ 410 w 440"/>
                <a:gd name="T97" fmla="*/ 130 h 658"/>
                <a:gd name="T98" fmla="*/ 436 w 440"/>
                <a:gd name="T99" fmla="*/ 86 h 658"/>
                <a:gd name="T100" fmla="*/ 408 w 440"/>
                <a:gd name="T101" fmla="*/ 74 h 658"/>
                <a:gd name="T102" fmla="*/ 398 w 440"/>
                <a:gd name="T103" fmla="*/ 108 h 658"/>
                <a:gd name="T104" fmla="*/ 398 w 440"/>
                <a:gd name="T105" fmla="*/ 66 h 658"/>
                <a:gd name="T106" fmla="*/ 368 w 440"/>
                <a:gd name="T107" fmla="*/ 78 h 658"/>
                <a:gd name="T108" fmla="*/ 364 w 440"/>
                <a:gd name="T109" fmla="*/ 60 h 658"/>
                <a:gd name="T110" fmla="*/ 332 w 440"/>
                <a:gd name="T111" fmla="*/ 62 h 658"/>
                <a:gd name="T112" fmla="*/ 368 w 440"/>
                <a:gd name="T113" fmla="*/ 44 h 658"/>
                <a:gd name="T114" fmla="*/ 338 w 440"/>
                <a:gd name="T115" fmla="*/ 18 h 658"/>
                <a:gd name="T116" fmla="*/ 288 w 440"/>
                <a:gd name="T117" fmla="*/ 38 h 658"/>
                <a:gd name="T118" fmla="*/ 318 w 440"/>
                <a:gd name="T119" fmla="*/ 4 h 658"/>
                <a:gd name="T120" fmla="*/ 224 w 440"/>
                <a:gd name="T121" fmla="*/ 42 h 658"/>
                <a:gd name="T122" fmla="*/ 164 w 440"/>
                <a:gd name="T123" fmla="*/ 66 h 65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440"/>
                <a:gd name="T187" fmla="*/ 0 h 658"/>
                <a:gd name="T188" fmla="*/ 440 w 440"/>
                <a:gd name="T189" fmla="*/ 658 h 658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440" h="658">
                  <a:moveTo>
                    <a:pt x="104" y="78"/>
                  </a:moveTo>
                  <a:lnTo>
                    <a:pt x="102" y="78"/>
                  </a:lnTo>
                  <a:lnTo>
                    <a:pt x="102" y="80"/>
                  </a:lnTo>
                  <a:lnTo>
                    <a:pt x="98" y="82"/>
                  </a:lnTo>
                  <a:lnTo>
                    <a:pt x="96" y="86"/>
                  </a:lnTo>
                  <a:lnTo>
                    <a:pt x="96" y="88"/>
                  </a:lnTo>
                  <a:lnTo>
                    <a:pt x="94" y="92"/>
                  </a:lnTo>
                  <a:lnTo>
                    <a:pt x="96" y="94"/>
                  </a:lnTo>
                  <a:lnTo>
                    <a:pt x="96" y="96"/>
                  </a:lnTo>
                  <a:lnTo>
                    <a:pt x="96" y="102"/>
                  </a:lnTo>
                  <a:lnTo>
                    <a:pt x="96" y="110"/>
                  </a:lnTo>
                  <a:lnTo>
                    <a:pt x="96" y="112"/>
                  </a:lnTo>
                  <a:lnTo>
                    <a:pt x="96" y="116"/>
                  </a:lnTo>
                  <a:lnTo>
                    <a:pt x="96" y="118"/>
                  </a:lnTo>
                  <a:lnTo>
                    <a:pt x="94" y="122"/>
                  </a:lnTo>
                  <a:lnTo>
                    <a:pt x="90" y="122"/>
                  </a:lnTo>
                  <a:lnTo>
                    <a:pt x="76" y="122"/>
                  </a:lnTo>
                  <a:lnTo>
                    <a:pt x="74" y="122"/>
                  </a:lnTo>
                  <a:lnTo>
                    <a:pt x="74" y="124"/>
                  </a:lnTo>
                  <a:lnTo>
                    <a:pt x="72" y="126"/>
                  </a:lnTo>
                  <a:lnTo>
                    <a:pt x="70" y="128"/>
                  </a:lnTo>
                  <a:lnTo>
                    <a:pt x="68" y="128"/>
                  </a:lnTo>
                  <a:lnTo>
                    <a:pt x="56" y="130"/>
                  </a:lnTo>
                  <a:lnTo>
                    <a:pt x="56" y="132"/>
                  </a:lnTo>
                  <a:lnTo>
                    <a:pt x="56" y="134"/>
                  </a:lnTo>
                  <a:lnTo>
                    <a:pt x="56" y="138"/>
                  </a:lnTo>
                  <a:lnTo>
                    <a:pt x="52" y="142"/>
                  </a:lnTo>
                  <a:lnTo>
                    <a:pt x="50" y="144"/>
                  </a:lnTo>
                  <a:lnTo>
                    <a:pt x="48" y="146"/>
                  </a:lnTo>
                  <a:lnTo>
                    <a:pt x="48" y="150"/>
                  </a:lnTo>
                  <a:lnTo>
                    <a:pt x="50" y="154"/>
                  </a:lnTo>
                  <a:lnTo>
                    <a:pt x="54" y="156"/>
                  </a:lnTo>
                  <a:lnTo>
                    <a:pt x="58" y="156"/>
                  </a:lnTo>
                  <a:lnTo>
                    <a:pt x="62" y="158"/>
                  </a:lnTo>
                  <a:lnTo>
                    <a:pt x="68" y="158"/>
                  </a:lnTo>
                  <a:lnTo>
                    <a:pt x="68" y="160"/>
                  </a:lnTo>
                  <a:lnTo>
                    <a:pt x="68" y="162"/>
                  </a:lnTo>
                  <a:lnTo>
                    <a:pt x="68" y="166"/>
                  </a:lnTo>
                  <a:lnTo>
                    <a:pt x="68" y="168"/>
                  </a:lnTo>
                  <a:lnTo>
                    <a:pt x="66" y="172"/>
                  </a:lnTo>
                  <a:lnTo>
                    <a:pt x="66" y="176"/>
                  </a:lnTo>
                  <a:lnTo>
                    <a:pt x="68" y="180"/>
                  </a:lnTo>
                  <a:lnTo>
                    <a:pt x="68" y="182"/>
                  </a:lnTo>
                  <a:lnTo>
                    <a:pt x="68" y="186"/>
                  </a:lnTo>
                  <a:lnTo>
                    <a:pt x="68" y="190"/>
                  </a:lnTo>
                  <a:lnTo>
                    <a:pt x="66" y="192"/>
                  </a:lnTo>
                  <a:lnTo>
                    <a:pt x="64" y="194"/>
                  </a:lnTo>
                  <a:lnTo>
                    <a:pt x="62" y="194"/>
                  </a:lnTo>
                  <a:lnTo>
                    <a:pt x="58" y="194"/>
                  </a:lnTo>
                  <a:lnTo>
                    <a:pt x="56" y="196"/>
                  </a:lnTo>
                  <a:lnTo>
                    <a:pt x="56" y="200"/>
                  </a:lnTo>
                  <a:lnTo>
                    <a:pt x="54" y="202"/>
                  </a:lnTo>
                  <a:lnTo>
                    <a:pt x="52" y="202"/>
                  </a:lnTo>
                  <a:lnTo>
                    <a:pt x="48" y="202"/>
                  </a:lnTo>
                  <a:lnTo>
                    <a:pt x="46" y="202"/>
                  </a:lnTo>
                  <a:lnTo>
                    <a:pt x="44" y="202"/>
                  </a:lnTo>
                  <a:lnTo>
                    <a:pt x="42" y="204"/>
                  </a:lnTo>
                  <a:lnTo>
                    <a:pt x="42" y="206"/>
                  </a:lnTo>
                  <a:lnTo>
                    <a:pt x="38" y="208"/>
                  </a:lnTo>
                  <a:lnTo>
                    <a:pt x="32" y="212"/>
                  </a:lnTo>
                  <a:lnTo>
                    <a:pt x="28" y="214"/>
                  </a:lnTo>
                  <a:lnTo>
                    <a:pt x="22" y="214"/>
                  </a:lnTo>
                  <a:lnTo>
                    <a:pt x="20" y="214"/>
                  </a:lnTo>
                  <a:lnTo>
                    <a:pt x="16" y="214"/>
                  </a:lnTo>
                  <a:lnTo>
                    <a:pt x="14" y="216"/>
                  </a:lnTo>
                  <a:lnTo>
                    <a:pt x="10" y="218"/>
                  </a:lnTo>
                  <a:lnTo>
                    <a:pt x="10" y="220"/>
                  </a:lnTo>
                  <a:lnTo>
                    <a:pt x="8" y="222"/>
                  </a:lnTo>
                  <a:lnTo>
                    <a:pt x="6" y="222"/>
                  </a:lnTo>
                  <a:lnTo>
                    <a:pt x="6" y="224"/>
                  </a:lnTo>
                  <a:lnTo>
                    <a:pt x="4" y="224"/>
                  </a:lnTo>
                  <a:lnTo>
                    <a:pt x="2" y="226"/>
                  </a:lnTo>
                  <a:lnTo>
                    <a:pt x="0" y="230"/>
                  </a:lnTo>
                  <a:lnTo>
                    <a:pt x="2" y="234"/>
                  </a:lnTo>
                  <a:lnTo>
                    <a:pt x="4" y="238"/>
                  </a:lnTo>
                  <a:lnTo>
                    <a:pt x="6" y="240"/>
                  </a:lnTo>
                  <a:lnTo>
                    <a:pt x="10" y="240"/>
                  </a:lnTo>
                  <a:lnTo>
                    <a:pt x="18" y="246"/>
                  </a:lnTo>
                  <a:lnTo>
                    <a:pt x="20" y="248"/>
                  </a:lnTo>
                  <a:lnTo>
                    <a:pt x="22" y="250"/>
                  </a:lnTo>
                  <a:lnTo>
                    <a:pt x="24" y="252"/>
                  </a:lnTo>
                  <a:lnTo>
                    <a:pt x="24" y="254"/>
                  </a:lnTo>
                  <a:lnTo>
                    <a:pt x="26" y="256"/>
                  </a:lnTo>
                  <a:lnTo>
                    <a:pt x="30" y="256"/>
                  </a:lnTo>
                  <a:lnTo>
                    <a:pt x="34" y="256"/>
                  </a:lnTo>
                  <a:lnTo>
                    <a:pt x="40" y="256"/>
                  </a:lnTo>
                  <a:lnTo>
                    <a:pt x="40" y="254"/>
                  </a:lnTo>
                  <a:lnTo>
                    <a:pt x="40" y="252"/>
                  </a:lnTo>
                  <a:lnTo>
                    <a:pt x="42" y="252"/>
                  </a:lnTo>
                  <a:lnTo>
                    <a:pt x="44" y="250"/>
                  </a:lnTo>
                  <a:lnTo>
                    <a:pt x="46" y="252"/>
                  </a:lnTo>
                  <a:lnTo>
                    <a:pt x="48" y="254"/>
                  </a:lnTo>
                  <a:lnTo>
                    <a:pt x="50" y="256"/>
                  </a:lnTo>
                  <a:lnTo>
                    <a:pt x="52" y="258"/>
                  </a:lnTo>
                  <a:lnTo>
                    <a:pt x="52" y="260"/>
                  </a:lnTo>
                  <a:lnTo>
                    <a:pt x="48" y="262"/>
                  </a:lnTo>
                  <a:lnTo>
                    <a:pt x="44" y="264"/>
                  </a:lnTo>
                  <a:lnTo>
                    <a:pt x="42" y="266"/>
                  </a:lnTo>
                  <a:lnTo>
                    <a:pt x="42" y="268"/>
                  </a:lnTo>
                  <a:lnTo>
                    <a:pt x="44" y="270"/>
                  </a:lnTo>
                  <a:lnTo>
                    <a:pt x="44" y="272"/>
                  </a:lnTo>
                  <a:lnTo>
                    <a:pt x="44" y="274"/>
                  </a:lnTo>
                  <a:lnTo>
                    <a:pt x="42" y="274"/>
                  </a:lnTo>
                  <a:lnTo>
                    <a:pt x="38" y="272"/>
                  </a:lnTo>
                  <a:lnTo>
                    <a:pt x="36" y="270"/>
                  </a:lnTo>
                  <a:lnTo>
                    <a:pt x="32" y="268"/>
                  </a:lnTo>
                  <a:lnTo>
                    <a:pt x="32" y="270"/>
                  </a:lnTo>
                  <a:lnTo>
                    <a:pt x="30" y="272"/>
                  </a:lnTo>
                  <a:lnTo>
                    <a:pt x="30" y="276"/>
                  </a:lnTo>
                  <a:lnTo>
                    <a:pt x="30" y="278"/>
                  </a:lnTo>
                  <a:lnTo>
                    <a:pt x="28" y="278"/>
                  </a:lnTo>
                  <a:lnTo>
                    <a:pt x="26" y="278"/>
                  </a:lnTo>
                  <a:lnTo>
                    <a:pt x="24" y="276"/>
                  </a:lnTo>
                  <a:lnTo>
                    <a:pt x="20" y="274"/>
                  </a:lnTo>
                  <a:lnTo>
                    <a:pt x="18" y="272"/>
                  </a:lnTo>
                  <a:lnTo>
                    <a:pt x="16" y="274"/>
                  </a:lnTo>
                  <a:lnTo>
                    <a:pt x="12" y="276"/>
                  </a:lnTo>
                  <a:lnTo>
                    <a:pt x="10" y="278"/>
                  </a:lnTo>
                  <a:lnTo>
                    <a:pt x="8" y="280"/>
                  </a:lnTo>
                  <a:lnTo>
                    <a:pt x="10" y="282"/>
                  </a:lnTo>
                  <a:lnTo>
                    <a:pt x="12" y="286"/>
                  </a:lnTo>
                  <a:lnTo>
                    <a:pt x="14" y="290"/>
                  </a:lnTo>
                  <a:lnTo>
                    <a:pt x="18" y="292"/>
                  </a:lnTo>
                  <a:lnTo>
                    <a:pt x="22" y="294"/>
                  </a:lnTo>
                  <a:lnTo>
                    <a:pt x="24" y="296"/>
                  </a:lnTo>
                  <a:lnTo>
                    <a:pt x="26" y="296"/>
                  </a:lnTo>
                  <a:lnTo>
                    <a:pt x="26" y="304"/>
                  </a:lnTo>
                  <a:lnTo>
                    <a:pt x="28" y="304"/>
                  </a:lnTo>
                  <a:lnTo>
                    <a:pt x="30" y="304"/>
                  </a:lnTo>
                  <a:lnTo>
                    <a:pt x="34" y="306"/>
                  </a:lnTo>
                  <a:lnTo>
                    <a:pt x="38" y="308"/>
                  </a:lnTo>
                  <a:lnTo>
                    <a:pt x="40" y="310"/>
                  </a:lnTo>
                  <a:lnTo>
                    <a:pt x="42" y="312"/>
                  </a:lnTo>
                  <a:lnTo>
                    <a:pt x="44" y="314"/>
                  </a:lnTo>
                  <a:lnTo>
                    <a:pt x="44" y="316"/>
                  </a:lnTo>
                  <a:lnTo>
                    <a:pt x="46" y="318"/>
                  </a:lnTo>
                  <a:lnTo>
                    <a:pt x="48" y="318"/>
                  </a:lnTo>
                  <a:lnTo>
                    <a:pt x="50" y="318"/>
                  </a:lnTo>
                  <a:lnTo>
                    <a:pt x="54" y="318"/>
                  </a:lnTo>
                  <a:lnTo>
                    <a:pt x="58" y="316"/>
                  </a:lnTo>
                  <a:lnTo>
                    <a:pt x="66" y="312"/>
                  </a:lnTo>
                  <a:lnTo>
                    <a:pt x="70" y="308"/>
                  </a:lnTo>
                  <a:lnTo>
                    <a:pt x="74" y="306"/>
                  </a:lnTo>
                  <a:lnTo>
                    <a:pt x="78" y="304"/>
                  </a:lnTo>
                  <a:lnTo>
                    <a:pt x="82" y="304"/>
                  </a:lnTo>
                  <a:lnTo>
                    <a:pt x="88" y="304"/>
                  </a:lnTo>
                  <a:lnTo>
                    <a:pt x="94" y="304"/>
                  </a:lnTo>
                  <a:lnTo>
                    <a:pt x="98" y="302"/>
                  </a:lnTo>
                  <a:lnTo>
                    <a:pt x="104" y="302"/>
                  </a:lnTo>
                  <a:lnTo>
                    <a:pt x="108" y="302"/>
                  </a:lnTo>
                  <a:lnTo>
                    <a:pt x="110" y="302"/>
                  </a:lnTo>
                  <a:lnTo>
                    <a:pt x="112" y="304"/>
                  </a:lnTo>
                  <a:lnTo>
                    <a:pt x="114" y="306"/>
                  </a:lnTo>
                  <a:lnTo>
                    <a:pt x="116" y="310"/>
                  </a:lnTo>
                  <a:lnTo>
                    <a:pt x="118" y="314"/>
                  </a:lnTo>
                  <a:lnTo>
                    <a:pt x="120" y="314"/>
                  </a:lnTo>
                  <a:lnTo>
                    <a:pt x="124" y="316"/>
                  </a:lnTo>
                  <a:lnTo>
                    <a:pt x="126" y="318"/>
                  </a:lnTo>
                  <a:lnTo>
                    <a:pt x="128" y="324"/>
                  </a:lnTo>
                  <a:lnTo>
                    <a:pt x="132" y="330"/>
                  </a:lnTo>
                  <a:lnTo>
                    <a:pt x="132" y="348"/>
                  </a:lnTo>
                  <a:lnTo>
                    <a:pt x="132" y="350"/>
                  </a:lnTo>
                  <a:lnTo>
                    <a:pt x="134" y="352"/>
                  </a:lnTo>
                  <a:lnTo>
                    <a:pt x="136" y="358"/>
                  </a:lnTo>
                  <a:lnTo>
                    <a:pt x="138" y="364"/>
                  </a:lnTo>
                  <a:lnTo>
                    <a:pt x="140" y="370"/>
                  </a:lnTo>
                  <a:lnTo>
                    <a:pt x="142" y="378"/>
                  </a:lnTo>
                  <a:lnTo>
                    <a:pt x="140" y="384"/>
                  </a:lnTo>
                  <a:lnTo>
                    <a:pt x="140" y="390"/>
                  </a:lnTo>
                  <a:lnTo>
                    <a:pt x="142" y="394"/>
                  </a:lnTo>
                  <a:lnTo>
                    <a:pt x="144" y="398"/>
                  </a:lnTo>
                  <a:lnTo>
                    <a:pt x="148" y="402"/>
                  </a:lnTo>
                  <a:lnTo>
                    <a:pt x="148" y="404"/>
                  </a:lnTo>
                  <a:lnTo>
                    <a:pt x="148" y="406"/>
                  </a:lnTo>
                  <a:lnTo>
                    <a:pt x="146" y="408"/>
                  </a:lnTo>
                  <a:lnTo>
                    <a:pt x="146" y="410"/>
                  </a:lnTo>
                  <a:lnTo>
                    <a:pt x="144" y="410"/>
                  </a:lnTo>
                  <a:lnTo>
                    <a:pt x="142" y="410"/>
                  </a:lnTo>
                  <a:lnTo>
                    <a:pt x="140" y="410"/>
                  </a:lnTo>
                  <a:lnTo>
                    <a:pt x="138" y="412"/>
                  </a:lnTo>
                  <a:lnTo>
                    <a:pt x="138" y="416"/>
                  </a:lnTo>
                  <a:lnTo>
                    <a:pt x="140" y="418"/>
                  </a:lnTo>
                  <a:lnTo>
                    <a:pt x="142" y="420"/>
                  </a:lnTo>
                  <a:lnTo>
                    <a:pt x="144" y="422"/>
                  </a:lnTo>
                  <a:lnTo>
                    <a:pt x="144" y="424"/>
                  </a:lnTo>
                  <a:lnTo>
                    <a:pt x="144" y="426"/>
                  </a:lnTo>
                  <a:lnTo>
                    <a:pt x="142" y="428"/>
                  </a:lnTo>
                  <a:lnTo>
                    <a:pt x="138" y="430"/>
                  </a:lnTo>
                  <a:lnTo>
                    <a:pt x="136" y="434"/>
                  </a:lnTo>
                  <a:lnTo>
                    <a:pt x="134" y="436"/>
                  </a:lnTo>
                  <a:lnTo>
                    <a:pt x="132" y="438"/>
                  </a:lnTo>
                  <a:lnTo>
                    <a:pt x="132" y="440"/>
                  </a:lnTo>
                  <a:lnTo>
                    <a:pt x="134" y="440"/>
                  </a:lnTo>
                  <a:lnTo>
                    <a:pt x="138" y="440"/>
                  </a:lnTo>
                  <a:lnTo>
                    <a:pt x="142" y="440"/>
                  </a:lnTo>
                  <a:lnTo>
                    <a:pt x="146" y="438"/>
                  </a:lnTo>
                  <a:lnTo>
                    <a:pt x="146" y="436"/>
                  </a:lnTo>
                  <a:lnTo>
                    <a:pt x="148" y="434"/>
                  </a:lnTo>
                  <a:lnTo>
                    <a:pt x="150" y="430"/>
                  </a:lnTo>
                  <a:lnTo>
                    <a:pt x="152" y="426"/>
                  </a:lnTo>
                  <a:lnTo>
                    <a:pt x="154" y="424"/>
                  </a:lnTo>
                  <a:lnTo>
                    <a:pt x="156" y="424"/>
                  </a:lnTo>
                  <a:lnTo>
                    <a:pt x="158" y="426"/>
                  </a:lnTo>
                  <a:lnTo>
                    <a:pt x="160" y="430"/>
                  </a:lnTo>
                  <a:lnTo>
                    <a:pt x="162" y="434"/>
                  </a:lnTo>
                  <a:lnTo>
                    <a:pt x="162" y="438"/>
                  </a:lnTo>
                  <a:lnTo>
                    <a:pt x="164" y="442"/>
                  </a:lnTo>
                  <a:lnTo>
                    <a:pt x="164" y="446"/>
                  </a:lnTo>
                  <a:lnTo>
                    <a:pt x="166" y="448"/>
                  </a:lnTo>
                  <a:lnTo>
                    <a:pt x="168" y="450"/>
                  </a:lnTo>
                  <a:lnTo>
                    <a:pt x="172" y="450"/>
                  </a:lnTo>
                  <a:lnTo>
                    <a:pt x="176" y="452"/>
                  </a:lnTo>
                  <a:lnTo>
                    <a:pt x="178" y="456"/>
                  </a:lnTo>
                  <a:lnTo>
                    <a:pt x="178" y="460"/>
                  </a:lnTo>
                  <a:lnTo>
                    <a:pt x="178" y="464"/>
                  </a:lnTo>
                  <a:lnTo>
                    <a:pt x="174" y="464"/>
                  </a:lnTo>
                  <a:lnTo>
                    <a:pt x="170" y="462"/>
                  </a:lnTo>
                  <a:lnTo>
                    <a:pt x="166" y="458"/>
                  </a:lnTo>
                  <a:lnTo>
                    <a:pt x="162" y="456"/>
                  </a:lnTo>
                  <a:lnTo>
                    <a:pt x="156" y="454"/>
                  </a:lnTo>
                  <a:lnTo>
                    <a:pt x="152" y="454"/>
                  </a:lnTo>
                  <a:lnTo>
                    <a:pt x="148" y="454"/>
                  </a:lnTo>
                  <a:lnTo>
                    <a:pt x="148" y="456"/>
                  </a:lnTo>
                  <a:lnTo>
                    <a:pt x="148" y="458"/>
                  </a:lnTo>
                  <a:lnTo>
                    <a:pt x="150" y="460"/>
                  </a:lnTo>
                  <a:lnTo>
                    <a:pt x="152" y="464"/>
                  </a:lnTo>
                  <a:lnTo>
                    <a:pt x="156" y="466"/>
                  </a:lnTo>
                  <a:lnTo>
                    <a:pt x="162" y="468"/>
                  </a:lnTo>
                  <a:lnTo>
                    <a:pt x="166" y="470"/>
                  </a:lnTo>
                  <a:lnTo>
                    <a:pt x="170" y="470"/>
                  </a:lnTo>
                  <a:lnTo>
                    <a:pt x="172" y="472"/>
                  </a:lnTo>
                  <a:lnTo>
                    <a:pt x="174" y="474"/>
                  </a:lnTo>
                  <a:lnTo>
                    <a:pt x="176" y="476"/>
                  </a:lnTo>
                  <a:lnTo>
                    <a:pt x="176" y="480"/>
                  </a:lnTo>
                  <a:lnTo>
                    <a:pt x="176" y="484"/>
                  </a:lnTo>
                  <a:lnTo>
                    <a:pt x="172" y="490"/>
                  </a:lnTo>
                  <a:lnTo>
                    <a:pt x="168" y="494"/>
                  </a:lnTo>
                  <a:lnTo>
                    <a:pt x="166" y="498"/>
                  </a:lnTo>
                  <a:lnTo>
                    <a:pt x="162" y="500"/>
                  </a:lnTo>
                  <a:lnTo>
                    <a:pt x="160" y="502"/>
                  </a:lnTo>
                  <a:lnTo>
                    <a:pt x="158" y="502"/>
                  </a:lnTo>
                  <a:lnTo>
                    <a:pt x="156" y="504"/>
                  </a:lnTo>
                  <a:lnTo>
                    <a:pt x="158" y="506"/>
                  </a:lnTo>
                  <a:lnTo>
                    <a:pt x="158" y="508"/>
                  </a:lnTo>
                  <a:lnTo>
                    <a:pt x="160" y="508"/>
                  </a:lnTo>
                  <a:lnTo>
                    <a:pt x="162" y="508"/>
                  </a:lnTo>
                  <a:lnTo>
                    <a:pt x="156" y="514"/>
                  </a:lnTo>
                  <a:lnTo>
                    <a:pt x="148" y="526"/>
                  </a:lnTo>
                  <a:lnTo>
                    <a:pt x="150" y="528"/>
                  </a:lnTo>
                  <a:lnTo>
                    <a:pt x="150" y="532"/>
                  </a:lnTo>
                  <a:lnTo>
                    <a:pt x="152" y="538"/>
                  </a:lnTo>
                  <a:lnTo>
                    <a:pt x="152" y="544"/>
                  </a:lnTo>
                  <a:lnTo>
                    <a:pt x="154" y="550"/>
                  </a:lnTo>
                  <a:lnTo>
                    <a:pt x="154" y="558"/>
                  </a:lnTo>
                  <a:lnTo>
                    <a:pt x="156" y="566"/>
                  </a:lnTo>
                  <a:lnTo>
                    <a:pt x="158" y="572"/>
                  </a:lnTo>
                  <a:lnTo>
                    <a:pt x="160" y="578"/>
                  </a:lnTo>
                  <a:lnTo>
                    <a:pt x="162" y="584"/>
                  </a:lnTo>
                  <a:lnTo>
                    <a:pt x="164" y="588"/>
                  </a:lnTo>
                  <a:lnTo>
                    <a:pt x="166" y="594"/>
                  </a:lnTo>
                  <a:lnTo>
                    <a:pt x="166" y="598"/>
                  </a:lnTo>
                  <a:lnTo>
                    <a:pt x="166" y="600"/>
                  </a:lnTo>
                  <a:lnTo>
                    <a:pt x="178" y="620"/>
                  </a:lnTo>
                  <a:lnTo>
                    <a:pt x="180" y="620"/>
                  </a:lnTo>
                  <a:lnTo>
                    <a:pt x="180" y="624"/>
                  </a:lnTo>
                  <a:lnTo>
                    <a:pt x="180" y="628"/>
                  </a:lnTo>
                  <a:lnTo>
                    <a:pt x="182" y="634"/>
                  </a:lnTo>
                  <a:lnTo>
                    <a:pt x="184" y="638"/>
                  </a:lnTo>
                  <a:lnTo>
                    <a:pt x="184" y="642"/>
                  </a:lnTo>
                  <a:lnTo>
                    <a:pt x="186" y="644"/>
                  </a:lnTo>
                  <a:lnTo>
                    <a:pt x="190" y="646"/>
                  </a:lnTo>
                  <a:lnTo>
                    <a:pt x="194" y="646"/>
                  </a:lnTo>
                  <a:lnTo>
                    <a:pt x="202" y="646"/>
                  </a:lnTo>
                  <a:lnTo>
                    <a:pt x="208" y="644"/>
                  </a:lnTo>
                  <a:lnTo>
                    <a:pt x="212" y="642"/>
                  </a:lnTo>
                  <a:lnTo>
                    <a:pt x="214" y="642"/>
                  </a:lnTo>
                  <a:lnTo>
                    <a:pt x="216" y="640"/>
                  </a:lnTo>
                  <a:lnTo>
                    <a:pt x="218" y="640"/>
                  </a:lnTo>
                  <a:lnTo>
                    <a:pt x="220" y="640"/>
                  </a:lnTo>
                  <a:lnTo>
                    <a:pt x="220" y="642"/>
                  </a:lnTo>
                  <a:lnTo>
                    <a:pt x="218" y="644"/>
                  </a:lnTo>
                  <a:lnTo>
                    <a:pt x="216" y="646"/>
                  </a:lnTo>
                  <a:lnTo>
                    <a:pt x="214" y="648"/>
                  </a:lnTo>
                  <a:lnTo>
                    <a:pt x="212" y="650"/>
                  </a:lnTo>
                  <a:lnTo>
                    <a:pt x="210" y="650"/>
                  </a:lnTo>
                  <a:lnTo>
                    <a:pt x="212" y="652"/>
                  </a:lnTo>
                  <a:lnTo>
                    <a:pt x="214" y="654"/>
                  </a:lnTo>
                  <a:lnTo>
                    <a:pt x="218" y="656"/>
                  </a:lnTo>
                  <a:lnTo>
                    <a:pt x="222" y="656"/>
                  </a:lnTo>
                  <a:lnTo>
                    <a:pt x="226" y="658"/>
                  </a:lnTo>
                  <a:lnTo>
                    <a:pt x="228" y="658"/>
                  </a:lnTo>
                  <a:lnTo>
                    <a:pt x="232" y="658"/>
                  </a:lnTo>
                  <a:lnTo>
                    <a:pt x="234" y="656"/>
                  </a:lnTo>
                  <a:lnTo>
                    <a:pt x="234" y="652"/>
                  </a:lnTo>
                  <a:lnTo>
                    <a:pt x="234" y="644"/>
                  </a:lnTo>
                  <a:lnTo>
                    <a:pt x="234" y="638"/>
                  </a:lnTo>
                  <a:lnTo>
                    <a:pt x="236" y="632"/>
                  </a:lnTo>
                  <a:lnTo>
                    <a:pt x="238" y="630"/>
                  </a:lnTo>
                  <a:lnTo>
                    <a:pt x="240" y="626"/>
                  </a:lnTo>
                  <a:lnTo>
                    <a:pt x="240" y="622"/>
                  </a:lnTo>
                  <a:lnTo>
                    <a:pt x="240" y="618"/>
                  </a:lnTo>
                  <a:lnTo>
                    <a:pt x="238" y="616"/>
                  </a:lnTo>
                  <a:lnTo>
                    <a:pt x="238" y="614"/>
                  </a:lnTo>
                  <a:lnTo>
                    <a:pt x="238" y="612"/>
                  </a:lnTo>
                  <a:lnTo>
                    <a:pt x="242" y="610"/>
                  </a:lnTo>
                  <a:lnTo>
                    <a:pt x="244" y="608"/>
                  </a:lnTo>
                  <a:lnTo>
                    <a:pt x="246" y="608"/>
                  </a:lnTo>
                  <a:lnTo>
                    <a:pt x="246" y="606"/>
                  </a:lnTo>
                  <a:lnTo>
                    <a:pt x="250" y="590"/>
                  </a:lnTo>
                  <a:lnTo>
                    <a:pt x="252" y="576"/>
                  </a:lnTo>
                  <a:lnTo>
                    <a:pt x="252" y="574"/>
                  </a:lnTo>
                  <a:lnTo>
                    <a:pt x="252" y="572"/>
                  </a:lnTo>
                  <a:lnTo>
                    <a:pt x="250" y="570"/>
                  </a:lnTo>
                  <a:lnTo>
                    <a:pt x="252" y="566"/>
                  </a:lnTo>
                  <a:lnTo>
                    <a:pt x="254" y="566"/>
                  </a:lnTo>
                  <a:lnTo>
                    <a:pt x="258" y="564"/>
                  </a:lnTo>
                  <a:lnTo>
                    <a:pt x="260" y="564"/>
                  </a:lnTo>
                  <a:lnTo>
                    <a:pt x="260" y="566"/>
                  </a:lnTo>
                  <a:lnTo>
                    <a:pt x="262" y="566"/>
                  </a:lnTo>
                  <a:lnTo>
                    <a:pt x="266" y="566"/>
                  </a:lnTo>
                  <a:lnTo>
                    <a:pt x="268" y="564"/>
                  </a:lnTo>
                  <a:lnTo>
                    <a:pt x="270" y="562"/>
                  </a:lnTo>
                  <a:lnTo>
                    <a:pt x="272" y="560"/>
                  </a:lnTo>
                  <a:lnTo>
                    <a:pt x="276" y="558"/>
                  </a:lnTo>
                  <a:lnTo>
                    <a:pt x="280" y="556"/>
                  </a:lnTo>
                  <a:lnTo>
                    <a:pt x="282" y="556"/>
                  </a:lnTo>
                  <a:lnTo>
                    <a:pt x="284" y="556"/>
                  </a:lnTo>
                  <a:lnTo>
                    <a:pt x="286" y="552"/>
                  </a:lnTo>
                  <a:lnTo>
                    <a:pt x="292" y="544"/>
                  </a:lnTo>
                  <a:lnTo>
                    <a:pt x="302" y="534"/>
                  </a:lnTo>
                  <a:lnTo>
                    <a:pt x="310" y="526"/>
                  </a:lnTo>
                  <a:lnTo>
                    <a:pt x="318" y="518"/>
                  </a:lnTo>
                  <a:lnTo>
                    <a:pt x="322" y="516"/>
                  </a:lnTo>
                  <a:lnTo>
                    <a:pt x="324" y="518"/>
                  </a:lnTo>
                  <a:lnTo>
                    <a:pt x="326" y="516"/>
                  </a:lnTo>
                  <a:lnTo>
                    <a:pt x="326" y="512"/>
                  </a:lnTo>
                  <a:lnTo>
                    <a:pt x="328" y="510"/>
                  </a:lnTo>
                  <a:lnTo>
                    <a:pt x="330" y="506"/>
                  </a:lnTo>
                  <a:lnTo>
                    <a:pt x="330" y="504"/>
                  </a:lnTo>
                  <a:lnTo>
                    <a:pt x="332" y="502"/>
                  </a:lnTo>
                  <a:lnTo>
                    <a:pt x="334" y="500"/>
                  </a:lnTo>
                  <a:lnTo>
                    <a:pt x="336" y="498"/>
                  </a:lnTo>
                  <a:lnTo>
                    <a:pt x="338" y="498"/>
                  </a:lnTo>
                  <a:lnTo>
                    <a:pt x="340" y="500"/>
                  </a:lnTo>
                  <a:lnTo>
                    <a:pt x="342" y="504"/>
                  </a:lnTo>
                  <a:lnTo>
                    <a:pt x="346" y="504"/>
                  </a:lnTo>
                  <a:lnTo>
                    <a:pt x="348" y="504"/>
                  </a:lnTo>
                  <a:lnTo>
                    <a:pt x="348" y="500"/>
                  </a:lnTo>
                  <a:lnTo>
                    <a:pt x="350" y="498"/>
                  </a:lnTo>
                  <a:lnTo>
                    <a:pt x="352" y="498"/>
                  </a:lnTo>
                  <a:lnTo>
                    <a:pt x="356" y="498"/>
                  </a:lnTo>
                  <a:lnTo>
                    <a:pt x="358" y="498"/>
                  </a:lnTo>
                  <a:lnTo>
                    <a:pt x="360" y="496"/>
                  </a:lnTo>
                  <a:lnTo>
                    <a:pt x="364" y="494"/>
                  </a:lnTo>
                  <a:lnTo>
                    <a:pt x="366" y="490"/>
                  </a:lnTo>
                  <a:lnTo>
                    <a:pt x="370" y="488"/>
                  </a:lnTo>
                  <a:lnTo>
                    <a:pt x="372" y="486"/>
                  </a:lnTo>
                  <a:lnTo>
                    <a:pt x="374" y="484"/>
                  </a:lnTo>
                  <a:lnTo>
                    <a:pt x="380" y="480"/>
                  </a:lnTo>
                  <a:lnTo>
                    <a:pt x="384" y="478"/>
                  </a:lnTo>
                  <a:lnTo>
                    <a:pt x="386" y="476"/>
                  </a:lnTo>
                  <a:lnTo>
                    <a:pt x="390" y="474"/>
                  </a:lnTo>
                  <a:lnTo>
                    <a:pt x="390" y="472"/>
                  </a:lnTo>
                  <a:lnTo>
                    <a:pt x="390" y="470"/>
                  </a:lnTo>
                  <a:lnTo>
                    <a:pt x="388" y="468"/>
                  </a:lnTo>
                  <a:lnTo>
                    <a:pt x="386" y="466"/>
                  </a:lnTo>
                  <a:lnTo>
                    <a:pt x="382" y="464"/>
                  </a:lnTo>
                  <a:lnTo>
                    <a:pt x="378" y="464"/>
                  </a:lnTo>
                  <a:lnTo>
                    <a:pt x="372" y="464"/>
                  </a:lnTo>
                  <a:lnTo>
                    <a:pt x="368" y="464"/>
                  </a:lnTo>
                  <a:lnTo>
                    <a:pt x="364" y="464"/>
                  </a:lnTo>
                  <a:lnTo>
                    <a:pt x="362" y="464"/>
                  </a:lnTo>
                  <a:lnTo>
                    <a:pt x="362" y="466"/>
                  </a:lnTo>
                  <a:lnTo>
                    <a:pt x="360" y="468"/>
                  </a:lnTo>
                  <a:lnTo>
                    <a:pt x="358" y="470"/>
                  </a:lnTo>
                  <a:lnTo>
                    <a:pt x="354" y="472"/>
                  </a:lnTo>
                  <a:lnTo>
                    <a:pt x="348" y="474"/>
                  </a:lnTo>
                  <a:lnTo>
                    <a:pt x="344" y="474"/>
                  </a:lnTo>
                  <a:lnTo>
                    <a:pt x="340" y="474"/>
                  </a:lnTo>
                  <a:lnTo>
                    <a:pt x="338" y="472"/>
                  </a:lnTo>
                  <a:lnTo>
                    <a:pt x="334" y="472"/>
                  </a:lnTo>
                  <a:lnTo>
                    <a:pt x="334" y="470"/>
                  </a:lnTo>
                  <a:lnTo>
                    <a:pt x="334" y="468"/>
                  </a:lnTo>
                  <a:lnTo>
                    <a:pt x="334" y="466"/>
                  </a:lnTo>
                  <a:lnTo>
                    <a:pt x="336" y="466"/>
                  </a:lnTo>
                  <a:lnTo>
                    <a:pt x="340" y="466"/>
                  </a:lnTo>
                  <a:lnTo>
                    <a:pt x="344" y="468"/>
                  </a:lnTo>
                  <a:lnTo>
                    <a:pt x="346" y="468"/>
                  </a:lnTo>
                  <a:lnTo>
                    <a:pt x="348" y="468"/>
                  </a:lnTo>
                  <a:lnTo>
                    <a:pt x="358" y="462"/>
                  </a:lnTo>
                  <a:lnTo>
                    <a:pt x="364" y="450"/>
                  </a:lnTo>
                  <a:lnTo>
                    <a:pt x="356" y="448"/>
                  </a:lnTo>
                  <a:lnTo>
                    <a:pt x="358" y="448"/>
                  </a:lnTo>
                  <a:lnTo>
                    <a:pt x="360" y="446"/>
                  </a:lnTo>
                  <a:lnTo>
                    <a:pt x="362" y="444"/>
                  </a:lnTo>
                  <a:lnTo>
                    <a:pt x="362" y="442"/>
                  </a:lnTo>
                  <a:lnTo>
                    <a:pt x="360" y="438"/>
                  </a:lnTo>
                  <a:lnTo>
                    <a:pt x="358" y="438"/>
                  </a:lnTo>
                  <a:lnTo>
                    <a:pt x="356" y="436"/>
                  </a:lnTo>
                  <a:lnTo>
                    <a:pt x="356" y="434"/>
                  </a:lnTo>
                  <a:lnTo>
                    <a:pt x="356" y="432"/>
                  </a:lnTo>
                  <a:lnTo>
                    <a:pt x="356" y="430"/>
                  </a:lnTo>
                  <a:lnTo>
                    <a:pt x="358" y="430"/>
                  </a:lnTo>
                  <a:lnTo>
                    <a:pt x="362" y="428"/>
                  </a:lnTo>
                  <a:lnTo>
                    <a:pt x="366" y="428"/>
                  </a:lnTo>
                  <a:lnTo>
                    <a:pt x="366" y="430"/>
                  </a:lnTo>
                  <a:lnTo>
                    <a:pt x="368" y="432"/>
                  </a:lnTo>
                  <a:lnTo>
                    <a:pt x="370" y="436"/>
                  </a:lnTo>
                  <a:lnTo>
                    <a:pt x="372" y="442"/>
                  </a:lnTo>
                  <a:lnTo>
                    <a:pt x="374" y="448"/>
                  </a:lnTo>
                  <a:lnTo>
                    <a:pt x="378" y="452"/>
                  </a:lnTo>
                  <a:lnTo>
                    <a:pt x="378" y="456"/>
                  </a:lnTo>
                  <a:lnTo>
                    <a:pt x="380" y="456"/>
                  </a:lnTo>
                  <a:lnTo>
                    <a:pt x="396" y="458"/>
                  </a:lnTo>
                  <a:lnTo>
                    <a:pt x="394" y="434"/>
                  </a:lnTo>
                  <a:lnTo>
                    <a:pt x="394" y="432"/>
                  </a:lnTo>
                  <a:lnTo>
                    <a:pt x="392" y="428"/>
                  </a:lnTo>
                  <a:lnTo>
                    <a:pt x="390" y="426"/>
                  </a:lnTo>
                  <a:lnTo>
                    <a:pt x="386" y="422"/>
                  </a:lnTo>
                  <a:lnTo>
                    <a:pt x="384" y="420"/>
                  </a:lnTo>
                  <a:lnTo>
                    <a:pt x="382" y="418"/>
                  </a:lnTo>
                  <a:lnTo>
                    <a:pt x="380" y="414"/>
                  </a:lnTo>
                  <a:lnTo>
                    <a:pt x="380" y="412"/>
                  </a:lnTo>
                  <a:lnTo>
                    <a:pt x="386" y="412"/>
                  </a:lnTo>
                  <a:lnTo>
                    <a:pt x="386" y="396"/>
                  </a:lnTo>
                  <a:lnTo>
                    <a:pt x="386" y="394"/>
                  </a:lnTo>
                  <a:lnTo>
                    <a:pt x="384" y="394"/>
                  </a:lnTo>
                  <a:lnTo>
                    <a:pt x="384" y="392"/>
                  </a:lnTo>
                  <a:lnTo>
                    <a:pt x="382" y="388"/>
                  </a:lnTo>
                  <a:lnTo>
                    <a:pt x="382" y="386"/>
                  </a:lnTo>
                  <a:lnTo>
                    <a:pt x="382" y="384"/>
                  </a:lnTo>
                  <a:lnTo>
                    <a:pt x="386" y="384"/>
                  </a:lnTo>
                  <a:lnTo>
                    <a:pt x="392" y="382"/>
                  </a:lnTo>
                  <a:lnTo>
                    <a:pt x="396" y="382"/>
                  </a:lnTo>
                  <a:lnTo>
                    <a:pt x="398" y="380"/>
                  </a:lnTo>
                  <a:lnTo>
                    <a:pt x="400" y="378"/>
                  </a:lnTo>
                  <a:lnTo>
                    <a:pt x="402" y="376"/>
                  </a:lnTo>
                  <a:lnTo>
                    <a:pt x="402" y="374"/>
                  </a:lnTo>
                  <a:lnTo>
                    <a:pt x="402" y="370"/>
                  </a:lnTo>
                  <a:lnTo>
                    <a:pt x="410" y="364"/>
                  </a:lnTo>
                  <a:lnTo>
                    <a:pt x="420" y="350"/>
                  </a:lnTo>
                  <a:lnTo>
                    <a:pt x="426" y="340"/>
                  </a:lnTo>
                  <a:lnTo>
                    <a:pt x="424" y="336"/>
                  </a:lnTo>
                  <a:lnTo>
                    <a:pt x="424" y="332"/>
                  </a:lnTo>
                  <a:lnTo>
                    <a:pt x="422" y="328"/>
                  </a:lnTo>
                  <a:lnTo>
                    <a:pt x="418" y="324"/>
                  </a:lnTo>
                  <a:lnTo>
                    <a:pt x="414" y="324"/>
                  </a:lnTo>
                  <a:lnTo>
                    <a:pt x="414" y="322"/>
                  </a:lnTo>
                  <a:lnTo>
                    <a:pt x="414" y="320"/>
                  </a:lnTo>
                  <a:lnTo>
                    <a:pt x="412" y="316"/>
                  </a:lnTo>
                  <a:lnTo>
                    <a:pt x="412" y="314"/>
                  </a:lnTo>
                  <a:lnTo>
                    <a:pt x="408" y="310"/>
                  </a:lnTo>
                  <a:lnTo>
                    <a:pt x="406" y="308"/>
                  </a:lnTo>
                  <a:lnTo>
                    <a:pt x="400" y="308"/>
                  </a:lnTo>
                  <a:lnTo>
                    <a:pt x="394" y="308"/>
                  </a:lnTo>
                  <a:lnTo>
                    <a:pt x="388" y="310"/>
                  </a:lnTo>
                  <a:lnTo>
                    <a:pt x="384" y="310"/>
                  </a:lnTo>
                  <a:lnTo>
                    <a:pt x="382" y="310"/>
                  </a:lnTo>
                  <a:lnTo>
                    <a:pt x="382" y="308"/>
                  </a:lnTo>
                  <a:lnTo>
                    <a:pt x="382" y="306"/>
                  </a:lnTo>
                  <a:lnTo>
                    <a:pt x="382" y="300"/>
                  </a:lnTo>
                  <a:lnTo>
                    <a:pt x="382" y="298"/>
                  </a:lnTo>
                  <a:lnTo>
                    <a:pt x="382" y="292"/>
                  </a:lnTo>
                  <a:lnTo>
                    <a:pt x="382" y="286"/>
                  </a:lnTo>
                  <a:lnTo>
                    <a:pt x="382" y="280"/>
                  </a:lnTo>
                  <a:lnTo>
                    <a:pt x="382" y="276"/>
                  </a:lnTo>
                  <a:lnTo>
                    <a:pt x="380" y="272"/>
                  </a:lnTo>
                  <a:lnTo>
                    <a:pt x="380" y="270"/>
                  </a:lnTo>
                  <a:lnTo>
                    <a:pt x="378" y="268"/>
                  </a:lnTo>
                  <a:lnTo>
                    <a:pt x="374" y="266"/>
                  </a:lnTo>
                  <a:lnTo>
                    <a:pt x="372" y="264"/>
                  </a:lnTo>
                  <a:lnTo>
                    <a:pt x="370" y="260"/>
                  </a:lnTo>
                  <a:lnTo>
                    <a:pt x="370" y="258"/>
                  </a:lnTo>
                  <a:lnTo>
                    <a:pt x="374" y="256"/>
                  </a:lnTo>
                  <a:lnTo>
                    <a:pt x="374" y="254"/>
                  </a:lnTo>
                  <a:lnTo>
                    <a:pt x="376" y="250"/>
                  </a:lnTo>
                  <a:lnTo>
                    <a:pt x="378" y="242"/>
                  </a:lnTo>
                  <a:lnTo>
                    <a:pt x="380" y="230"/>
                  </a:lnTo>
                  <a:lnTo>
                    <a:pt x="380" y="210"/>
                  </a:lnTo>
                  <a:lnTo>
                    <a:pt x="378" y="188"/>
                  </a:lnTo>
                  <a:lnTo>
                    <a:pt x="378" y="186"/>
                  </a:lnTo>
                  <a:lnTo>
                    <a:pt x="380" y="184"/>
                  </a:lnTo>
                  <a:lnTo>
                    <a:pt x="380" y="180"/>
                  </a:lnTo>
                  <a:lnTo>
                    <a:pt x="382" y="176"/>
                  </a:lnTo>
                  <a:lnTo>
                    <a:pt x="384" y="174"/>
                  </a:lnTo>
                  <a:lnTo>
                    <a:pt x="388" y="172"/>
                  </a:lnTo>
                  <a:lnTo>
                    <a:pt x="392" y="172"/>
                  </a:lnTo>
                  <a:lnTo>
                    <a:pt x="394" y="174"/>
                  </a:lnTo>
                  <a:lnTo>
                    <a:pt x="396" y="174"/>
                  </a:lnTo>
                  <a:lnTo>
                    <a:pt x="400" y="174"/>
                  </a:lnTo>
                  <a:lnTo>
                    <a:pt x="402" y="174"/>
                  </a:lnTo>
                  <a:lnTo>
                    <a:pt x="406" y="170"/>
                  </a:lnTo>
                  <a:lnTo>
                    <a:pt x="408" y="166"/>
                  </a:lnTo>
                  <a:lnTo>
                    <a:pt x="408" y="162"/>
                  </a:lnTo>
                  <a:lnTo>
                    <a:pt x="408" y="158"/>
                  </a:lnTo>
                  <a:lnTo>
                    <a:pt x="408" y="154"/>
                  </a:lnTo>
                  <a:lnTo>
                    <a:pt x="408" y="150"/>
                  </a:lnTo>
                  <a:lnTo>
                    <a:pt x="408" y="146"/>
                  </a:lnTo>
                  <a:lnTo>
                    <a:pt x="412" y="144"/>
                  </a:lnTo>
                  <a:lnTo>
                    <a:pt x="414" y="140"/>
                  </a:lnTo>
                  <a:lnTo>
                    <a:pt x="416" y="138"/>
                  </a:lnTo>
                  <a:lnTo>
                    <a:pt x="414" y="138"/>
                  </a:lnTo>
                  <a:lnTo>
                    <a:pt x="410" y="138"/>
                  </a:lnTo>
                  <a:lnTo>
                    <a:pt x="406" y="138"/>
                  </a:lnTo>
                  <a:lnTo>
                    <a:pt x="402" y="140"/>
                  </a:lnTo>
                  <a:lnTo>
                    <a:pt x="400" y="140"/>
                  </a:lnTo>
                  <a:lnTo>
                    <a:pt x="398" y="140"/>
                  </a:lnTo>
                  <a:lnTo>
                    <a:pt x="396" y="138"/>
                  </a:lnTo>
                  <a:lnTo>
                    <a:pt x="398" y="136"/>
                  </a:lnTo>
                  <a:lnTo>
                    <a:pt x="404" y="134"/>
                  </a:lnTo>
                  <a:lnTo>
                    <a:pt x="410" y="130"/>
                  </a:lnTo>
                  <a:lnTo>
                    <a:pt x="416" y="128"/>
                  </a:lnTo>
                  <a:lnTo>
                    <a:pt x="422" y="124"/>
                  </a:lnTo>
                  <a:lnTo>
                    <a:pt x="426" y="120"/>
                  </a:lnTo>
                  <a:lnTo>
                    <a:pt x="430" y="114"/>
                  </a:lnTo>
                  <a:lnTo>
                    <a:pt x="434" y="108"/>
                  </a:lnTo>
                  <a:lnTo>
                    <a:pt x="436" y="102"/>
                  </a:lnTo>
                  <a:lnTo>
                    <a:pt x="436" y="98"/>
                  </a:lnTo>
                  <a:lnTo>
                    <a:pt x="436" y="94"/>
                  </a:lnTo>
                  <a:lnTo>
                    <a:pt x="436" y="92"/>
                  </a:lnTo>
                  <a:lnTo>
                    <a:pt x="436" y="90"/>
                  </a:lnTo>
                  <a:lnTo>
                    <a:pt x="436" y="86"/>
                  </a:lnTo>
                  <a:lnTo>
                    <a:pt x="440" y="84"/>
                  </a:lnTo>
                  <a:lnTo>
                    <a:pt x="422" y="72"/>
                  </a:lnTo>
                  <a:lnTo>
                    <a:pt x="422" y="74"/>
                  </a:lnTo>
                  <a:lnTo>
                    <a:pt x="422" y="76"/>
                  </a:lnTo>
                  <a:lnTo>
                    <a:pt x="420" y="78"/>
                  </a:lnTo>
                  <a:lnTo>
                    <a:pt x="418" y="80"/>
                  </a:lnTo>
                  <a:lnTo>
                    <a:pt x="416" y="82"/>
                  </a:lnTo>
                  <a:lnTo>
                    <a:pt x="414" y="78"/>
                  </a:lnTo>
                  <a:lnTo>
                    <a:pt x="412" y="76"/>
                  </a:lnTo>
                  <a:lnTo>
                    <a:pt x="410" y="74"/>
                  </a:lnTo>
                  <a:lnTo>
                    <a:pt x="408" y="74"/>
                  </a:lnTo>
                  <a:lnTo>
                    <a:pt x="406" y="76"/>
                  </a:lnTo>
                  <a:lnTo>
                    <a:pt x="406" y="78"/>
                  </a:lnTo>
                  <a:lnTo>
                    <a:pt x="406" y="82"/>
                  </a:lnTo>
                  <a:lnTo>
                    <a:pt x="408" y="84"/>
                  </a:lnTo>
                  <a:lnTo>
                    <a:pt x="410" y="86"/>
                  </a:lnTo>
                  <a:lnTo>
                    <a:pt x="410" y="88"/>
                  </a:lnTo>
                  <a:lnTo>
                    <a:pt x="408" y="92"/>
                  </a:lnTo>
                  <a:lnTo>
                    <a:pt x="406" y="98"/>
                  </a:lnTo>
                  <a:lnTo>
                    <a:pt x="398" y="108"/>
                  </a:lnTo>
                  <a:lnTo>
                    <a:pt x="386" y="118"/>
                  </a:lnTo>
                  <a:lnTo>
                    <a:pt x="372" y="128"/>
                  </a:lnTo>
                  <a:lnTo>
                    <a:pt x="362" y="136"/>
                  </a:lnTo>
                  <a:lnTo>
                    <a:pt x="354" y="140"/>
                  </a:lnTo>
                  <a:lnTo>
                    <a:pt x="356" y="138"/>
                  </a:lnTo>
                  <a:lnTo>
                    <a:pt x="362" y="130"/>
                  </a:lnTo>
                  <a:lnTo>
                    <a:pt x="370" y="120"/>
                  </a:lnTo>
                  <a:lnTo>
                    <a:pt x="378" y="110"/>
                  </a:lnTo>
                  <a:lnTo>
                    <a:pt x="382" y="100"/>
                  </a:lnTo>
                  <a:lnTo>
                    <a:pt x="388" y="88"/>
                  </a:lnTo>
                  <a:lnTo>
                    <a:pt x="398" y="66"/>
                  </a:lnTo>
                  <a:lnTo>
                    <a:pt x="396" y="64"/>
                  </a:lnTo>
                  <a:lnTo>
                    <a:pt x="394" y="64"/>
                  </a:lnTo>
                  <a:lnTo>
                    <a:pt x="390" y="62"/>
                  </a:lnTo>
                  <a:lnTo>
                    <a:pt x="386" y="64"/>
                  </a:lnTo>
                  <a:lnTo>
                    <a:pt x="382" y="64"/>
                  </a:lnTo>
                  <a:lnTo>
                    <a:pt x="376" y="68"/>
                  </a:lnTo>
                  <a:lnTo>
                    <a:pt x="376" y="70"/>
                  </a:lnTo>
                  <a:lnTo>
                    <a:pt x="374" y="72"/>
                  </a:lnTo>
                  <a:lnTo>
                    <a:pt x="372" y="74"/>
                  </a:lnTo>
                  <a:lnTo>
                    <a:pt x="368" y="78"/>
                  </a:lnTo>
                  <a:lnTo>
                    <a:pt x="366" y="80"/>
                  </a:lnTo>
                  <a:lnTo>
                    <a:pt x="362" y="82"/>
                  </a:lnTo>
                  <a:lnTo>
                    <a:pt x="358" y="84"/>
                  </a:lnTo>
                  <a:lnTo>
                    <a:pt x="356" y="86"/>
                  </a:lnTo>
                  <a:lnTo>
                    <a:pt x="356" y="84"/>
                  </a:lnTo>
                  <a:lnTo>
                    <a:pt x="356" y="82"/>
                  </a:lnTo>
                  <a:lnTo>
                    <a:pt x="356" y="80"/>
                  </a:lnTo>
                  <a:lnTo>
                    <a:pt x="360" y="78"/>
                  </a:lnTo>
                  <a:lnTo>
                    <a:pt x="364" y="74"/>
                  </a:lnTo>
                  <a:lnTo>
                    <a:pt x="368" y="68"/>
                  </a:lnTo>
                  <a:lnTo>
                    <a:pt x="364" y="60"/>
                  </a:lnTo>
                  <a:lnTo>
                    <a:pt x="360" y="60"/>
                  </a:lnTo>
                  <a:lnTo>
                    <a:pt x="352" y="60"/>
                  </a:lnTo>
                  <a:lnTo>
                    <a:pt x="340" y="64"/>
                  </a:lnTo>
                  <a:lnTo>
                    <a:pt x="330" y="72"/>
                  </a:lnTo>
                  <a:lnTo>
                    <a:pt x="326" y="78"/>
                  </a:lnTo>
                  <a:lnTo>
                    <a:pt x="326" y="76"/>
                  </a:lnTo>
                  <a:lnTo>
                    <a:pt x="326" y="72"/>
                  </a:lnTo>
                  <a:lnTo>
                    <a:pt x="328" y="68"/>
                  </a:lnTo>
                  <a:lnTo>
                    <a:pt x="328" y="64"/>
                  </a:lnTo>
                  <a:lnTo>
                    <a:pt x="332" y="62"/>
                  </a:lnTo>
                  <a:lnTo>
                    <a:pt x="336" y="60"/>
                  </a:lnTo>
                  <a:lnTo>
                    <a:pt x="340" y="58"/>
                  </a:lnTo>
                  <a:lnTo>
                    <a:pt x="346" y="56"/>
                  </a:lnTo>
                  <a:lnTo>
                    <a:pt x="352" y="56"/>
                  </a:lnTo>
                  <a:lnTo>
                    <a:pt x="358" y="54"/>
                  </a:lnTo>
                  <a:lnTo>
                    <a:pt x="360" y="54"/>
                  </a:lnTo>
                  <a:lnTo>
                    <a:pt x="362" y="54"/>
                  </a:lnTo>
                  <a:lnTo>
                    <a:pt x="362" y="52"/>
                  </a:lnTo>
                  <a:lnTo>
                    <a:pt x="364" y="50"/>
                  </a:lnTo>
                  <a:lnTo>
                    <a:pt x="366" y="48"/>
                  </a:lnTo>
                  <a:lnTo>
                    <a:pt x="368" y="44"/>
                  </a:lnTo>
                  <a:lnTo>
                    <a:pt x="368" y="40"/>
                  </a:lnTo>
                  <a:lnTo>
                    <a:pt x="366" y="36"/>
                  </a:lnTo>
                  <a:lnTo>
                    <a:pt x="362" y="32"/>
                  </a:lnTo>
                  <a:lnTo>
                    <a:pt x="358" y="30"/>
                  </a:lnTo>
                  <a:lnTo>
                    <a:pt x="352" y="28"/>
                  </a:lnTo>
                  <a:lnTo>
                    <a:pt x="348" y="28"/>
                  </a:lnTo>
                  <a:lnTo>
                    <a:pt x="340" y="28"/>
                  </a:lnTo>
                  <a:lnTo>
                    <a:pt x="340" y="18"/>
                  </a:lnTo>
                  <a:lnTo>
                    <a:pt x="338" y="18"/>
                  </a:lnTo>
                  <a:lnTo>
                    <a:pt x="334" y="18"/>
                  </a:lnTo>
                  <a:lnTo>
                    <a:pt x="330" y="20"/>
                  </a:lnTo>
                  <a:lnTo>
                    <a:pt x="328" y="22"/>
                  </a:lnTo>
                  <a:lnTo>
                    <a:pt x="324" y="24"/>
                  </a:lnTo>
                  <a:lnTo>
                    <a:pt x="320" y="26"/>
                  </a:lnTo>
                  <a:lnTo>
                    <a:pt x="314" y="26"/>
                  </a:lnTo>
                  <a:lnTo>
                    <a:pt x="308" y="28"/>
                  </a:lnTo>
                  <a:lnTo>
                    <a:pt x="304" y="30"/>
                  </a:lnTo>
                  <a:lnTo>
                    <a:pt x="300" y="32"/>
                  </a:lnTo>
                  <a:lnTo>
                    <a:pt x="288" y="38"/>
                  </a:lnTo>
                  <a:lnTo>
                    <a:pt x="290" y="36"/>
                  </a:lnTo>
                  <a:lnTo>
                    <a:pt x="298" y="30"/>
                  </a:lnTo>
                  <a:lnTo>
                    <a:pt x="306" y="22"/>
                  </a:lnTo>
                  <a:lnTo>
                    <a:pt x="314" y="16"/>
                  </a:lnTo>
                  <a:lnTo>
                    <a:pt x="322" y="14"/>
                  </a:lnTo>
                  <a:lnTo>
                    <a:pt x="322" y="12"/>
                  </a:lnTo>
                  <a:lnTo>
                    <a:pt x="324" y="10"/>
                  </a:lnTo>
                  <a:lnTo>
                    <a:pt x="322" y="8"/>
                  </a:lnTo>
                  <a:lnTo>
                    <a:pt x="322" y="6"/>
                  </a:lnTo>
                  <a:lnTo>
                    <a:pt x="318" y="4"/>
                  </a:lnTo>
                  <a:lnTo>
                    <a:pt x="312" y="2"/>
                  </a:lnTo>
                  <a:lnTo>
                    <a:pt x="298" y="2"/>
                  </a:lnTo>
                  <a:lnTo>
                    <a:pt x="278" y="0"/>
                  </a:lnTo>
                  <a:lnTo>
                    <a:pt x="258" y="4"/>
                  </a:lnTo>
                  <a:lnTo>
                    <a:pt x="240" y="12"/>
                  </a:lnTo>
                  <a:lnTo>
                    <a:pt x="212" y="30"/>
                  </a:lnTo>
                  <a:lnTo>
                    <a:pt x="214" y="32"/>
                  </a:lnTo>
                  <a:lnTo>
                    <a:pt x="218" y="34"/>
                  </a:lnTo>
                  <a:lnTo>
                    <a:pt x="220" y="38"/>
                  </a:lnTo>
                  <a:lnTo>
                    <a:pt x="224" y="42"/>
                  </a:lnTo>
                  <a:lnTo>
                    <a:pt x="226" y="48"/>
                  </a:lnTo>
                  <a:lnTo>
                    <a:pt x="228" y="56"/>
                  </a:lnTo>
                  <a:lnTo>
                    <a:pt x="206" y="38"/>
                  </a:lnTo>
                  <a:lnTo>
                    <a:pt x="196" y="40"/>
                  </a:lnTo>
                  <a:lnTo>
                    <a:pt x="202" y="62"/>
                  </a:lnTo>
                  <a:lnTo>
                    <a:pt x="186" y="48"/>
                  </a:lnTo>
                  <a:lnTo>
                    <a:pt x="166" y="54"/>
                  </a:lnTo>
                  <a:lnTo>
                    <a:pt x="164" y="54"/>
                  </a:lnTo>
                  <a:lnTo>
                    <a:pt x="164" y="56"/>
                  </a:lnTo>
                  <a:lnTo>
                    <a:pt x="162" y="60"/>
                  </a:lnTo>
                  <a:lnTo>
                    <a:pt x="164" y="66"/>
                  </a:lnTo>
                  <a:lnTo>
                    <a:pt x="166" y="70"/>
                  </a:lnTo>
                  <a:lnTo>
                    <a:pt x="170" y="76"/>
                  </a:lnTo>
                  <a:lnTo>
                    <a:pt x="152" y="64"/>
                  </a:lnTo>
                  <a:lnTo>
                    <a:pt x="128" y="70"/>
                  </a:lnTo>
                  <a:lnTo>
                    <a:pt x="104" y="78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1" name="Freeform 161"/>
            <p:cNvSpPr>
              <a:spLocks/>
            </p:cNvSpPr>
            <p:nvPr/>
          </p:nvSpPr>
          <p:spPr bwMode="gray">
            <a:xfrm>
              <a:off x="4999" y="1710"/>
              <a:ext cx="38" cy="46"/>
            </a:xfrm>
            <a:custGeom>
              <a:avLst/>
              <a:gdLst>
                <a:gd name="T0" fmla="*/ 10 w 38"/>
                <a:gd name="T1" fmla="*/ 0 h 46"/>
                <a:gd name="T2" fmla="*/ 8 w 38"/>
                <a:gd name="T3" fmla="*/ 0 h 46"/>
                <a:gd name="T4" fmla="*/ 8 w 38"/>
                <a:gd name="T5" fmla="*/ 0 h 46"/>
                <a:gd name="T6" fmla="*/ 6 w 38"/>
                <a:gd name="T7" fmla="*/ 2 h 46"/>
                <a:gd name="T8" fmla="*/ 6 w 38"/>
                <a:gd name="T9" fmla="*/ 2 h 46"/>
                <a:gd name="T10" fmla="*/ 4 w 38"/>
                <a:gd name="T11" fmla="*/ 6 h 46"/>
                <a:gd name="T12" fmla="*/ 4 w 38"/>
                <a:gd name="T13" fmla="*/ 10 h 46"/>
                <a:gd name="T14" fmla="*/ 2 w 38"/>
                <a:gd name="T15" fmla="*/ 18 h 46"/>
                <a:gd name="T16" fmla="*/ 2 w 38"/>
                <a:gd name="T17" fmla="*/ 22 h 46"/>
                <a:gd name="T18" fmla="*/ 2 w 38"/>
                <a:gd name="T19" fmla="*/ 24 h 46"/>
                <a:gd name="T20" fmla="*/ 4 w 38"/>
                <a:gd name="T21" fmla="*/ 26 h 46"/>
                <a:gd name="T22" fmla="*/ 6 w 38"/>
                <a:gd name="T23" fmla="*/ 26 h 46"/>
                <a:gd name="T24" fmla="*/ 8 w 38"/>
                <a:gd name="T25" fmla="*/ 28 h 46"/>
                <a:gd name="T26" fmla="*/ 6 w 38"/>
                <a:gd name="T27" fmla="*/ 30 h 46"/>
                <a:gd name="T28" fmla="*/ 4 w 38"/>
                <a:gd name="T29" fmla="*/ 30 h 46"/>
                <a:gd name="T30" fmla="*/ 2 w 38"/>
                <a:gd name="T31" fmla="*/ 32 h 46"/>
                <a:gd name="T32" fmla="*/ 0 w 38"/>
                <a:gd name="T33" fmla="*/ 36 h 46"/>
                <a:gd name="T34" fmla="*/ 0 w 38"/>
                <a:gd name="T35" fmla="*/ 38 h 46"/>
                <a:gd name="T36" fmla="*/ 2 w 38"/>
                <a:gd name="T37" fmla="*/ 40 h 46"/>
                <a:gd name="T38" fmla="*/ 2 w 38"/>
                <a:gd name="T39" fmla="*/ 42 h 46"/>
                <a:gd name="T40" fmla="*/ 2 w 38"/>
                <a:gd name="T41" fmla="*/ 42 h 46"/>
                <a:gd name="T42" fmla="*/ 4 w 38"/>
                <a:gd name="T43" fmla="*/ 42 h 46"/>
                <a:gd name="T44" fmla="*/ 6 w 38"/>
                <a:gd name="T45" fmla="*/ 44 h 46"/>
                <a:gd name="T46" fmla="*/ 8 w 38"/>
                <a:gd name="T47" fmla="*/ 44 h 46"/>
                <a:gd name="T48" fmla="*/ 10 w 38"/>
                <a:gd name="T49" fmla="*/ 44 h 46"/>
                <a:gd name="T50" fmla="*/ 12 w 38"/>
                <a:gd name="T51" fmla="*/ 44 h 46"/>
                <a:gd name="T52" fmla="*/ 12 w 38"/>
                <a:gd name="T53" fmla="*/ 40 h 46"/>
                <a:gd name="T54" fmla="*/ 14 w 38"/>
                <a:gd name="T55" fmla="*/ 38 h 46"/>
                <a:gd name="T56" fmla="*/ 16 w 38"/>
                <a:gd name="T57" fmla="*/ 38 h 46"/>
                <a:gd name="T58" fmla="*/ 18 w 38"/>
                <a:gd name="T59" fmla="*/ 36 h 46"/>
                <a:gd name="T60" fmla="*/ 20 w 38"/>
                <a:gd name="T61" fmla="*/ 38 h 46"/>
                <a:gd name="T62" fmla="*/ 22 w 38"/>
                <a:gd name="T63" fmla="*/ 40 h 46"/>
                <a:gd name="T64" fmla="*/ 26 w 38"/>
                <a:gd name="T65" fmla="*/ 42 h 46"/>
                <a:gd name="T66" fmla="*/ 30 w 38"/>
                <a:gd name="T67" fmla="*/ 44 h 46"/>
                <a:gd name="T68" fmla="*/ 34 w 38"/>
                <a:gd name="T69" fmla="*/ 46 h 46"/>
                <a:gd name="T70" fmla="*/ 36 w 38"/>
                <a:gd name="T71" fmla="*/ 46 h 46"/>
                <a:gd name="T72" fmla="*/ 38 w 38"/>
                <a:gd name="T73" fmla="*/ 46 h 46"/>
                <a:gd name="T74" fmla="*/ 38 w 38"/>
                <a:gd name="T75" fmla="*/ 44 h 46"/>
                <a:gd name="T76" fmla="*/ 38 w 38"/>
                <a:gd name="T77" fmla="*/ 38 h 46"/>
                <a:gd name="T78" fmla="*/ 36 w 38"/>
                <a:gd name="T79" fmla="*/ 34 h 46"/>
                <a:gd name="T80" fmla="*/ 34 w 38"/>
                <a:gd name="T81" fmla="*/ 32 h 46"/>
                <a:gd name="T82" fmla="*/ 34 w 38"/>
                <a:gd name="T83" fmla="*/ 30 h 46"/>
                <a:gd name="T84" fmla="*/ 32 w 38"/>
                <a:gd name="T85" fmla="*/ 28 h 46"/>
                <a:gd name="T86" fmla="*/ 32 w 38"/>
                <a:gd name="T87" fmla="*/ 28 h 46"/>
                <a:gd name="T88" fmla="*/ 32 w 38"/>
                <a:gd name="T89" fmla="*/ 26 h 46"/>
                <a:gd name="T90" fmla="*/ 30 w 38"/>
                <a:gd name="T91" fmla="*/ 24 h 46"/>
                <a:gd name="T92" fmla="*/ 28 w 38"/>
                <a:gd name="T93" fmla="*/ 24 h 46"/>
                <a:gd name="T94" fmla="*/ 26 w 38"/>
                <a:gd name="T95" fmla="*/ 24 h 46"/>
                <a:gd name="T96" fmla="*/ 24 w 38"/>
                <a:gd name="T97" fmla="*/ 24 h 46"/>
                <a:gd name="T98" fmla="*/ 20 w 38"/>
                <a:gd name="T99" fmla="*/ 22 h 46"/>
                <a:gd name="T100" fmla="*/ 18 w 38"/>
                <a:gd name="T101" fmla="*/ 20 h 46"/>
                <a:gd name="T102" fmla="*/ 16 w 38"/>
                <a:gd name="T103" fmla="*/ 18 h 46"/>
                <a:gd name="T104" fmla="*/ 14 w 38"/>
                <a:gd name="T105" fmla="*/ 16 h 46"/>
                <a:gd name="T106" fmla="*/ 14 w 38"/>
                <a:gd name="T107" fmla="*/ 16 h 46"/>
                <a:gd name="T108" fmla="*/ 16 w 38"/>
                <a:gd name="T109" fmla="*/ 14 h 46"/>
                <a:gd name="T110" fmla="*/ 28 w 38"/>
                <a:gd name="T111" fmla="*/ 14 h 46"/>
                <a:gd name="T112" fmla="*/ 28 w 38"/>
                <a:gd name="T113" fmla="*/ 4 h 46"/>
                <a:gd name="T114" fmla="*/ 26 w 38"/>
                <a:gd name="T115" fmla="*/ 6 h 46"/>
                <a:gd name="T116" fmla="*/ 24 w 38"/>
                <a:gd name="T117" fmla="*/ 6 h 46"/>
                <a:gd name="T118" fmla="*/ 20 w 38"/>
                <a:gd name="T119" fmla="*/ 6 h 46"/>
                <a:gd name="T120" fmla="*/ 16 w 38"/>
                <a:gd name="T121" fmla="*/ 4 h 46"/>
                <a:gd name="T122" fmla="*/ 12 w 38"/>
                <a:gd name="T123" fmla="*/ 4 h 46"/>
                <a:gd name="T124" fmla="*/ 10 w 38"/>
                <a:gd name="T125" fmla="*/ 0 h 4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38"/>
                <a:gd name="T190" fmla="*/ 0 h 46"/>
                <a:gd name="T191" fmla="*/ 38 w 38"/>
                <a:gd name="T192" fmla="*/ 46 h 4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38" h="46">
                  <a:moveTo>
                    <a:pt x="10" y="0"/>
                  </a:moveTo>
                  <a:lnTo>
                    <a:pt x="8" y="0"/>
                  </a:lnTo>
                  <a:lnTo>
                    <a:pt x="6" y="2"/>
                  </a:lnTo>
                  <a:lnTo>
                    <a:pt x="4" y="6"/>
                  </a:lnTo>
                  <a:lnTo>
                    <a:pt x="4" y="10"/>
                  </a:lnTo>
                  <a:lnTo>
                    <a:pt x="2" y="18"/>
                  </a:lnTo>
                  <a:lnTo>
                    <a:pt x="2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6"/>
                  </a:lnTo>
                  <a:lnTo>
                    <a:pt x="8" y="28"/>
                  </a:lnTo>
                  <a:lnTo>
                    <a:pt x="6" y="30"/>
                  </a:lnTo>
                  <a:lnTo>
                    <a:pt x="4" y="30"/>
                  </a:lnTo>
                  <a:lnTo>
                    <a:pt x="2" y="32"/>
                  </a:lnTo>
                  <a:lnTo>
                    <a:pt x="0" y="36"/>
                  </a:lnTo>
                  <a:lnTo>
                    <a:pt x="0" y="38"/>
                  </a:lnTo>
                  <a:lnTo>
                    <a:pt x="2" y="40"/>
                  </a:lnTo>
                  <a:lnTo>
                    <a:pt x="2" y="42"/>
                  </a:lnTo>
                  <a:lnTo>
                    <a:pt x="4" y="42"/>
                  </a:lnTo>
                  <a:lnTo>
                    <a:pt x="6" y="44"/>
                  </a:lnTo>
                  <a:lnTo>
                    <a:pt x="8" y="44"/>
                  </a:lnTo>
                  <a:lnTo>
                    <a:pt x="10" y="44"/>
                  </a:lnTo>
                  <a:lnTo>
                    <a:pt x="12" y="44"/>
                  </a:lnTo>
                  <a:lnTo>
                    <a:pt x="12" y="40"/>
                  </a:lnTo>
                  <a:lnTo>
                    <a:pt x="14" y="38"/>
                  </a:lnTo>
                  <a:lnTo>
                    <a:pt x="16" y="38"/>
                  </a:lnTo>
                  <a:lnTo>
                    <a:pt x="18" y="36"/>
                  </a:lnTo>
                  <a:lnTo>
                    <a:pt x="20" y="38"/>
                  </a:lnTo>
                  <a:lnTo>
                    <a:pt x="22" y="40"/>
                  </a:lnTo>
                  <a:lnTo>
                    <a:pt x="26" y="42"/>
                  </a:lnTo>
                  <a:lnTo>
                    <a:pt x="30" y="44"/>
                  </a:lnTo>
                  <a:lnTo>
                    <a:pt x="34" y="46"/>
                  </a:lnTo>
                  <a:lnTo>
                    <a:pt x="36" y="46"/>
                  </a:lnTo>
                  <a:lnTo>
                    <a:pt x="38" y="46"/>
                  </a:lnTo>
                  <a:lnTo>
                    <a:pt x="38" y="44"/>
                  </a:lnTo>
                  <a:lnTo>
                    <a:pt x="38" y="38"/>
                  </a:lnTo>
                  <a:lnTo>
                    <a:pt x="36" y="34"/>
                  </a:lnTo>
                  <a:lnTo>
                    <a:pt x="34" y="32"/>
                  </a:lnTo>
                  <a:lnTo>
                    <a:pt x="34" y="30"/>
                  </a:lnTo>
                  <a:lnTo>
                    <a:pt x="32" y="28"/>
                  </a:lnTo>
                  <a:lnTo>
                    <a:pt x="32" y="26"/>
                  </a:lnTo>
                  <a:lnTo>
                    <a:pt x="30" y="24"/>
                  </a:lnTo>
                  <a:lnTo>
                    <a:pt x="28" y="24"/>
                  </a:lnTo>
                  <a:lnTo>
                    <a:pt x="26" y="24"/>
                  </a:lnTo>
                  <a:lnTo>
                    <a:pt x="24" y="24"/>
                  </a:lnTo>
                  <a:lnTo>
                    <a:pt x="20" y="22"/>
                  </a:lnTo>
                  <a:lnTo>
                    <a:pt x="18" y="20"/>
                  </a:lnTo>
                  <a:lnTo>
                    <a:pt x="16" y="18"/>
                  </a:lnTo>
                  <a:lnTo>
                    <a:pt x="14" y="16"/>
                  </a:lnTo>
                  <a:lnTo>
                    <a:pt x="16" y="14"/>
                  </a:lnTo>
                  <a:lnTo>
                    <a:pt x="28" y="14"/>
                  </a:lnTo>
                  <a:lnTo>
                    <a:pt x="28" y="4"/>
                  </a:lnTo>
                  <a:lnTo>
                    <a:pt x="26" y="6"/>
                  </a:lnTo>
                  <a:lnTo>
                    <a:pt x="24" y="6"/>
                  </a:lnTo>
                  <a:lnTo>
                    <a:pt x="20" y="6"/>
                  </a:lnTo>
                  <a:lnTo>
                    <a:pt x="16" y="4"/>
                  </a:lnTo>
                  <a:lnTo>
                    <a:pt x="12" y="4"/>
                  </a:lnTo>
                  <a:lnTo>
                    <a:pt x="10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2" name="Freeform 162"/>
            <p:cNvSpPr>
              <a:spLocks/>
            </p:cNvSpPr>
            <p:nvPr/>
          </p:nvSpPr>
          <p:spPr bwMode="gray">
            <a:xfrm>
              <a:off x="4415" y="1754"/>
              <a:ext cx="278" cy="320"/>
            </a:xfrm>
            <a:custGeom>
              <a:avLst/>
              <a:gdLst>
                <a:gd name="T0" fmla="*/ 94 w 278"/>
                <a:gd name="T1" fmla="*/ 122 h 320"/>
                <a:gd name="T2" fmla="*/ 110 w 278"/>
                <a:gd name="T3" fmla="*/ 128 h 320"/>
                <a:gd name="T4" fmla="*/ 138 w 278"/>
                <a:gd name="T5" fmla="*/ 144 h 320"/>
                <a:gd name="T6" fmla="*/ 146 w 278"/>
                <a:gd name="T7" fmla="*/ 148 h 320"/>
                <a:gd name="T8" fmla="*/ 156 w 278"/>
                <a:gd name="T9" fmla="*/ 182 h 320"/>
                <a:gd name="T10" fmla="*/ 148 w 278"/>
                <a:gd name="T11" fmla="*/ 224 h 320"/>
                <a:gd name="T12" fmla="*/ 132 w 278"/>
                <a:gd name="T13" fmla="*/ 238 h 320"/>
                <a:gd name="T14" fmla="*/ 118 w 278"/>
                <a:gd name="T15" fmla="*/ 238 h 320"/>
                <a:gd name="T16" fmla="*/ 110 w 278"/>
                <a:gd name="T17" fmla="*/ 254 h 320"/>
                <a:gd name="T18" fmla="*/ 134 w 278"/>
                <a:gd name="T19" fmla="*/ 266 h 320"/>
                <a:gd name="T20" fmla="*/ 146 w 278"/>
                <a:gd name="T21" fmla="*/ 258 h 320"/>
                <a:gd name="T22" fmla="*/ 174 w 278"/>
                <a:gd name="T23" fmla="*/ 282 h 320"/>
                <a:gd name="T24" fmla="*/ 192 w 278"/>
                <a:gd name="T25" fmla="*/ 300 h 320"/>
                <a:gd name="T26" fmla="*/ 208 w 278"/>
                <a:gd name="T27" fmla="*/ 312 h 320"/>
                <a:gd name="T28" fmla="*/ 222 w 278"/>
                <a:gd name="T29" fmla="*/ 318 h 320"/>
                <a:gd name="T30" fmla="*/ 216 w 278"/>
                <a:gd name="T31" fmla="*/ 298 h 320"/>
                <a:gd name="T32" fmla="*/ 204 w 278"/>
                <a:gd name="T33" fmla="*/ 286 h 320"/>
                <a:gd name="T34" fmla="*/ 218 w 278"/>
                <a:gd name="T35" fmla="*/ 288 h 320"/>
                <a:gd name="T36" fmla="*/ 238 w 278"/>
                <a:gd name="T37" fmla="*/ 304 h 320"/>
                <a:gd name="T38" fmla="*/ 246 w 278"/>
                <a:gd name="T39" fmla="*/ 302 h 320"/>
                <a:gd name="T40" fmla="*/ 246 w 278"/>
                <a:gd name="T41" fmla="*/ 278 h 320"/>
                <a:gd name="T42" fmla="*/ 230 w 278"/>
                <a:gd name="T43" fmla="*/ 262 h 320"/>
                <a:gd name="T44" fmla="*/ 218 w 278"/>
                <a:gd name="T45" fmla="*/ 252 h 320"/>
                <a:gd name="T46" fmla="*/ 210 w 278"/>
                <a:gd name="T47" fmla="*/ 242 h 320"/>
                <a:gd name="T48" fmla="*/ 206 w 278"/>
                <a:gd name="T49" fmla="*/ 220 h 320"/>
                <a:gd name="T50" fmla="*/ 214 w 278"/>
                <a:gd name="T51" fmla="*/ 208 h 320"/>
                <a:gd name="T52" fmla="*/ 224 w 278"/>
                <a:gd name="T53" fmla="*/ 228 h 320"/>
                <a:gd name="T54" fmla="*/ 232 w 278"/>
                <a:gd name="T55" fmla="*/ 246 h 320"/>
                <a:gd name="T56" fmla="*/ 242 w 278"/>
                <a:gd name="T57" fmla="*/ 248 h 320"/>
                <a:gd name="T58" fmla="*/ 260 w 278"/>
                <a:gd name="T59" fmla="*/ 236 h 320"/>
                <a:gd name="T60" fmla="*/ 274 w 278"/>
                <a:gd name="T61" fmla="*/ 232 h 320"/>
                <a:gd name="T62" fmla="*/ 272 w 278"/>
                <a:gd name="T63" fmla="*/ 220 h 320"/>
                <a:gd name="T64" fmla="*/ 276 w 278"/>
                <a:gd name="T65" fmla="*/ 212 h 320"/>
                <a:gd name="T66" fmla="*/ 270 w 278"/>
                <a:gd name="T67" fmla="*/ 202 h 320"/>
                <a:gd name="T68" fmla="*/ 260 w 278"/>
                <a:gd name="T69" fmla="*/ 200 h 320"/>
                <a:gd name="T70" fmla="*/ 254 w 278"/>
                <a:gd name="T71" fmla="*/ 196 h 320"/>
                <a:gd name="T72" fmla="*/ 216 w 278"/>
                <a:gd name="T73" fmla="*/ 166 h 320"/>
                <a:gd name="T74" fmla="*/ 206 w 278"/>
                <a:gd name="T75" fmla="*/ 168 h 320"/>
                <a:gd name="T76" fmla="*/ 210 w 278"/>
                <a:gd name="T77" fmla="*/ 152 h 320"/>
                <a:gd name="T78" fmla="*/ 222 w 278"/>
                <a:gd name="T79" fmla="*/ 140 h 320"/>
                <a:gd name="T80" fmla="*/ 218 w 278"/>
                <a:gd name="T81" fmla="*/ 126 h 320"/>
                <a:gd name="T82" fmla="*/ 208 w 278"/>
                <a:gd name="T83" fmla="*/ 116 h 320"/>
                <a:gd name="T84" fmla="*/ 196 w 278"/>
                <a:gd name="T85" fmla="*/ 96 h 320"/>
                <a:gd name="T86" fmla="*/ 186 w 278"/>
                <a:gd name="T87" fmla="*/ 94 h 320"/>
                <a:gd name="T88" fmla="*/ 176 w 278"/>
                <a:gd name="T89" fmla="*/ 94 h 320"/>
                <a:gd name="T90" fmla="*/ 180 w 278"/>
                <a:gd name="T91" fmla="*/ 82 h 320"/>
                <a:gd name="T92" fmla="*/ 168 w 278"/>
                <a:gd name="T93" fmla="*/ 78 h 320"/>
                <a:gd name="T94" fmla="*/ 150 w 278"/>
                <a:gd name="T95" fmla="*/ 58 h 320"/>
                <a:gd name="T96" fmla="*/ 108 w 278"/>
                <a:gd name="T97" fmla="*/ 48 h 320"/>
                <a:gd name="T98" fmla="*/ 78 w 278"/>
                <a:gd name="T99" fmla="*/ 44 h 320"/>
                <a:gd name="T100" fmla="*/ 84 w 278"/>
                <a:gd name="T101" fmla="*/ 24 h 320"/>
                <a:gd name="T102" fmla="*/ 80 w 278"/>
                <a:gd name="T103" fmla="*/ 4 h 320"/>
                <a:gd name="T104" fmla="*/ 60 w 278"/>
                <a:gd name="T105" fmla="*/ 16 h 320"/>
                <a:gd name="T106" fmla="*/ 72 w 278"/>
                <a:gd name="T107" fmla="*/ 78 h 320"/>
                <a:gd name="T108" fmla="*/ 72 w 278"/>
                <a:gd name="T109" fmla="*/ 92 h 320"/>
                <a:gd name="T110" fmla="*/ 44 w 278"/>
                <a:gd name="T111" fmla="*/ 38 h 320"/>
                <a:gd name="T112" fmla="*/ 40 w 278"/>
                <a:gd name="T113" fmla="*/ 0 h 320"/>
                <a:gd name="T114" fmla="*/ 2 w 278"/>
                <a:gd name="T115" fmla="*/ 56 h 320"/>
                <a:gd name="T116" fmla="*/ 4 w 278"/>
                <a:gd name="T117" fmla="*/ 68 h 320"/>
                <a:gd name="T118" fmla="*/ 22 w 278"/>
                <a:gd name="T119" fmla="*/ 108 h 320"/>
                <a:gd name="T120" fmla="*/ 36 w 278"/>
                <a:gd name="T121" fmla="*/ 110 h 32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78"/>
                <a:gd name="T184" fmla="*/ 0 h 320"/>
                <a:gd name="T185" fmla="*/ 278 w 278"/>
                <a:gd name="T186" fmla="*/ 320 h 32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78" h="320">
                  <a:moveTo>
                    <a:pt x="80" y="124"/>
                  </a:moveTo>
                  <a:lnTo>
                    <a:pt x="92" y="126"/>
                  </a:lnTo>
                  <a:lnTo>
                    <a:pt x="92" y="124"/>
                  </a:lnTo>
                  <a:lnTo>
                    <a:pt x="92" y="122"/>
                  </a:lnTo>
                  <a:lnTo>
                    <a:pt x="94" y="122"/>
                  </a:lnTo>
                  <a:lnTo>
                    <a:pt x="98" y="124"/>
                  </a:lnTo>
                  <a:lnTo>
                    <a:pt x="102" y="126"/>
                  </a:lnTo>
                  <a:lnTo>
                    <a:pt x="106" y="128"/>
                  </a:lnTo>
                  <a:lnTo>
                    <a:pt x="110" y="128"/>
                  </a:lnTo>
                  <a:lnTo>
                    <a:pt x="116" y="130"/>
                  </a:lnTo>
                  <a:lnTo>
                    <a:pt x="134" y="138"/>
                  </a:lnTo>
                  <a:lnTo>
                    <a:pt x="136" y="140"/>
                  </a:lnTo>
                  <a:lnTo>
                    <a:pt x="138" y="142"/>
                  </a:lnTo>
                  <a:lnTo>
                    <a:pt x="138" y="144"/>
                  </a:lnTo>
                  <a:lnTo>
                    <a:pt x="138" y="146"/>
                  </a:lnTo>
                  <a:lnTo>
                    <a:pt x="136" y="150"/>
                  </a:lnTo>
                  <a:lnTo>
                    <a:pt x="136" y="148"/>
                  </a:lnTo>
                  <a:lnTo>
                    <a:pt x="138" y="148"/>
                  </a:lnTo>
                  <a:lnTo>
                    <a:pt x="142" y="148"/>
                  </a:lnTo>
                  <a:lnTo>
                    <a:pt x="146" y="148"/>
                  </a:lnTo>
                  <a:lnTo>
                    <a:pt x="148" y="150"/>
                  </a:lnTo>
                  <a:lnTo>
                    <a:pt x="152" y="152"/>
                  </a:lnTo>
                  <a:lnTo>
                    <a:pt x="152" y="156"/>
                  </a:lnTo>
                  <a:lnTo>
                    <a:pt x="154" y="160"/>
                  </a:lnTo>
                  <a:lnTo>
                    <a:pt x="156" y="170"/>
                  </a:lnTo>
                  <a:lnTo>
                    <a:pt x="156" y="182"/>
                  </a:lnTo>
                  <a:lnTo>
                    <a:pt x="156" y="196"/>
                  </a:lnTo>
                  <a:lnTo>
                    <a:pt x="150" y="210"/>
                  </a:lnTo>
                  <a:lnTo>
                    <a:pt x="150" y="214"/>
                  </a:lnTo>
                  <a:lnTo>
                    <a:pt x="150" y="218"/>
                  </a:lnTo>
                  <a:lnTo>
                    <a:pt x="148" y="224"/>
                  </a:lnTo>
                  <a:lnTo>
                    <a:pt x="146" y="230"/>
                  </a:lnTo>
                  <a:lnTo>
                    <a:pt x="140" y="234"/>
                  </a:lnTo>
                  <a:lnTo>
                    <a:pt x="140" y="236"/>
                  </a:lnTo>
                  <a:lnTo>
                    <a:pt x="138" y="236"/>
                  </a:lnTo>
                  <a:lnTo>
                    <a:pt x="136" y="238"/>
                  </a:lnTo>
                  <a:lnTo>
                    <a:pt x="132" y="238"/>
                  </a:lnTo>
                  <a:lnTo>
                    <a:pt x="128" y="238"/>
                  </a:lnTo>
                  <a:lnTo>
                    <a:pt x="126" y="238"/>
                  </a:lnTo>
                  <a:lnTo>
                    <a:pt x="124" y="238"/>
                  </a:lnTo>
                  <a:lnTo>
                    <a:pt x="124" y="236"/>
                  </a:lnTo>
                  <a:lnTo>
                    <a:pt x="120" y="236"/>
                  </a:lnTo>
                  <a:lnTo>
                    <a:pt x="118" y="238"/>
                  </a:lnTo>
                  <a:lnTo>
                    <a:pt x="116" y="240"/>
                  </a:lnTo>
                  <a:lnTo>
                    <a:pt x="112" y="244"/>
                  </a:lnTo>
                  <a:lnTo>
                    <a:pt x="110" y="250"/>
                  </a:lnTo>
                  <a:lnTo>
                    <a:pt x="110" y="252"/>
                  </a:lnTo>
                  <a:lnTo>
                    <a:pt x="110" y="254"/>
                  </a:lnTo>
                  <a:lnTo>
                    <a:pt x="112" y="256"/>
                  </a:lnTo>
                  <a:lnTo>
                    <a:pt x="114" y="260"/>
                  </a:lnTo>
                  <a:lnTo>
                    <a:pt x="116" y="262"/>
                  </a:lnTo>
                  <a:lnTo>
                    <a:pt x="122" y="264"/>
                  </a:lnTo>
                  <a:lnTo>
                    <a:pt x="126" y="266"/>
                  </a:lnTo>
                  <a:lnTo>
                    <a:pt x="134" y="266"/>
                  </a:lnTo>
                  <a:lnTo>
                    <a:pt x="136" y="266"/>
                  </a:lnTo>
                  <a:lnTo>
                    <a:pt x="138" y="264"/>
                  </a:lnTo>
                  <a:lnTo>
                    <a:pt x="140" y="262"/>
                  </a:lnTo>
                  <a:lnTo>
                    <a:pt x="144" y="262"/>
                  </a:lnTo>
                  <a:lnTo>
                    <a:pt x="146" y="260"/>
                  </a:lnTo>
                  <a:lnTo>
                    <a:pt x="146" y="258"/>
                  </a:lnTo>
                  <a:lnTo>
                    <a:pt x="144" y="256"/>
                  </a:lnTo>
                  <a:lnTo>
                    <a:pt x="162" y="274"/>
                  </a:lnTo>
                  <a:lnTo>
                    <a:pt x="174" y="276"/>
                  </a:lnTo>
                  <a:lnTo>
                    <a:pt x="174" y="278"/>
                  </a:lnTo>
                  <a:lnTo>
                    <a:pt x="174" y="282"/>
                  </a:lnTo>
                  <a:lnTo>
                    <a:pt x="174" y="284"/>
                  </a:lnTo>
                  <a:lnTo>
                    <a:pt x="176" y="288"/>
                  </a:lnTo>
                  <a:lnTo>
                    <a:pt x="180" y="292"/>
                  </a:lnTo>
                  <a:lnTo>
                    <a:pt x="184" y="296"/>
                  </a:lnTo>
                  <a:lnTo>
                    <a:pt x="192" y="298"/>
                  </a:lnTo>
                  <a:lnTo>
                    <a:pt x="192" y="300"/>
                  </a:lnTo>
                  <a:lnTo>
                    <a:pt x="196" y="300"/>
                  </a:lnTo>
                  <a:lnTo>
                    <a:pt x="200" y="302"/>
                  </a:lnTo>
                  <a:lnTo>
                    <a:pt x="202" y="306"/>
                  </a:lnTo>
                  <a:lnTo>
                    <a:pt x="206" y="310"/>
                  </a:lnTo>
                  <a:lnTo>
                    <a:pt x="206" y="312"/>
                  </a:lnTo>
                  <a:lnTo>
                    <a:pt x="208" y="312"/>
                  </a:lnTo>
                  <a:lnTo>
                    <a:pt x="210" y="314"/>
                  </a:lnTo>
                  <a:lnTo>
                    <a:pt x="212" y="316"/>
                  </a:lnTo>
                  <a:lnTo>
                    <a:pt x="214" y="318"/>
                  </a:lnTo>
                  <a:lnTo>
                    <a:pt x="218" y="320"/>
                  </a:lnTo>
                  <a:lnTo>
                    <a:pt x="220" y="320"/>
                  </a:lnTo>
                  <a:lnTo>
                    <a:pt x="222" y="318"/>
                  </a:lnTo>
                  <a:lnTo>
                    <a:pt x="222" y="316"/>
                  </a:lnTo>
                  <a:lnTo>
                    <a:pt x="222" y="310"/>
                  </a:lnTo>
                  <a:lnTo>
                    <a:pt x="220" y="306"/>
                  </a:lnTo>
                  <a:lnTo>
                    <a:pt x="218" y="302"/>
                  </a:lnTo>
                  <a:lnTo>
                    <a:pt x="216" y="298"/>
                  </a:lnTo>
                  <a:lnTo>
                    <a:pt x="212" y="294"/>
                  </a:lnTo>
                  <a:lnTo>
                    <a:pt x="210" y="290"/>
                  </a:lnTo>
                  <a:lnTo>
                    <a:pt x="206" y="290"/>
                  </a:lnTo>
                  <a:lnTo>
                    <a:pt x="206" y="288"/>
                  </a:lnTo>
                  <a:lnTo>
                    <a:pt x="204" y="286"/>
                  </a:lnTo>
                  <a:lnTo>
                    <a:pt x="206" y="284"/>
                  </a:lnTo>
                  <a:lnTo>
                    <a:pt x="208" y="284"/>
                  </a:lnTo>
                  <a:lnTo>
                    <a:pt x="210" y="284"/>
                  </a:lnTo>
                  <a:lnTo>
                    <a:pt x="214" y="286"/>
                  </a:lnTo>
                  <a:lnTo>
                    <a:pt x="218" y="288"/>
                  </a:lnTo>
                  <a:lnTo>
                    <a:pt x="222" y="290"/>
                  </a:lnTo>
                  <a:lnTo>
                    <a:pt x="228" y="292"/>
                  </a:lnTo>
                  <a:lnTo>
                    <a:pt x="232" y="296"/>
                  </a:lnTo>
                  <a:lnTo>
                    <a:pt x="236" y="300"/>
                  </a:lnTo>
                  <a:lnTo>
                    <a:pt x="238" y="304"/>
                  </a:lnTo>
                  <a:lnTo>
                    <a:pt x="240" y="306"/>
                  </a:lnTo>
                  <a:lnTo>
                    <a:pt x="240" y="308"/>
                  </a:lnTo>
                  <a:lnTo>
                    <a:pt x="242" y="308"/>
                  </a:lnTo>
                  <a:lnTo>
                    <a:pt x="244" y="306"/>
                  </a:lnTo>
                  <a:lnTo>
                    <a:pt x="246" y="304"/>
                  </a:lnTo>
                  <a:lnTo>
                    <a:pt x="246" y="302"/>
                  </a:lnTo>
                  <a:lnTo>
                    <a:pt x="248" y="300"/>
                  </a:lnTo>
                  <a:lnTo>
                    <a:pt x="248" y="296"/>
                  </a:lnTo>
                  <a:lnTo>
                    <a:pt x="250" y="290"/>
                  </a:lnTo>
                  <a:lnTo>
                    <a:pt x="250" y="286"/>
                  </a:lnTo>
                  <a:lnTo>
                    <a:pt x="248" y="282"/>
                  </a:lnTo>
                  <a:lnTo>
                    <a:pt x="246" y="278"/>
                  </a:lnTo>
                  <a:lnTo>
                    <a:pt x="244" y="276"/>
                  </a:lnTo>
                  <a:lnTo>
                    <a:pt x="242" y="274"/>
                  </a:lnTo>
                  <a:lnTo>
                    <a:pt x="240" y="272"/>
                  </a:lnTo>
                  <a:lnTo>
                    <a:pt x="236" y="268"/>
                  </a:lnTo>
                  <a:lnTo>
                    <a:pt x="232" y="264"/>
                  </a:lnTo>
                  <a:lnTo>
                    <a:pt x="230" y="262"/>
                  </a:lnTo>
                  <a:lnTo>
                    <a:pt x="226" y="260"/>
                  </a:lnTo>
                  <a:lnTo>
                    <a:pt x="224" y="258"/>
                  </a:lnTo>
                  <a:lnTo>
                    <a:pt x="222" y="258"/>
                  </a:lnTo>
                  <a:lnTo>
                    <a:pt x="220" y="256"/>
                  </a:lnTo>
                  <a:lnTo>
                    <a:pt x="218" y="252"/>
                  </a:lnTo>
                  <a:lnTo>
                    <a:pt x="218" y="250"/>
                  </a:lnTo>
                  <a:lnTo>
                    <a:pt x="216" y="250"/>
                  </a:lnTo>
                  <a:lnTo>
                    <a:pt x="214" y="248"/>
                  </a:lnTo>
                  <a:lnTo>
                    <a:pt x="212" y="246"/>
                  </a:lnTo>
                  <a:lnTo>
                    <a:pt x="210" y="242"/>
                  </a:lnTo>
                  <a:lnTo>
                    <a:pt x="208" y="238"/>
                  </a:lnTo>
                  <a:lnTo>
                    <a:pt x="208" y="230"/>
                  </a:lnTo>
                  <a:lnTo>
                    <a:pt x="206" y="226"/>
                  </a:lnTo>
                  <a:lnTo>
                    <a:pt x="206" y="224"/>
                  </a:lnTo>
                  <a:lnTo>
                    <a:pt x="206" y="220"/>
                  </a:lnTo>
                  <a:lnTo>
                    <a:pt x="206" y="216"/>
                  </a:lnTo>
                  <a:lnTo>
                    <a:pt x="208" y="212"/>
                  </a:lnTo>
                  <a:lnTo>
                    <a:pt x="210" y="208"/>
                  </a:lnTo>
                  <a:lnTo>
                    <a:pt x="212" y="208"/>
                  </a:lnTo>
                  <a:lnTo>
                    <a:pt x="214" y="208"/>
                  </a:lnTo>
                  <a:lnTo>
                    <a:pt x="216" y="210"/>
                  </a:lnTo>
                  <a:lnTo>
                    <a:pt x="220" y="212"/>
                  </a:lnTo>
                  <a:lnTo>
                    <a:pt x="222" y="216"/>
                  </a:lnTo>
                  <a:lnTo>
                    <a:pt x="222" y="220"/>
                  </a:lnTo>
                  <a:lnTo>
                    <a:pt x="224" y="226"/>
                  </a:lnTo>
                  <a:lnTo>
                    <a:pt x="224" y="228"/>
                  </a:lnTo>
                  <a:lnTo>
                    <a:pt x="226" y="230"/>
                  </a:lnTo>
                  <a:lnTo>
                    <a:pt x="228" y="234"/>
                  </a:lnTo>
                  <a:lnTo>
                    <a:pt x="230" y="240"/>
                  </a:lnTo>
                  <a:lnTo>
                    <a:pt x="230" y="244"/>
                  </a:lnTo>
                  <a:lnTo>
                    <a:pt x="232" y="246"/>
                  </a:lnTo>
                  <a:lnTo>
                    <a:pt x="232" y="248"/>
                  </a:lnTo>
                  <a:lnTo>
                    <a:pt x="234" y="250"/>
                  </a:lnTo>
                  <a:lnTo>
                    <a:pt x="236" y="250"/>
                  </a:lnTo>
                  <a:lnTo>
                    <a:pt x="238" y="250"/>
                  </a:lnTo>
                  <a:lnTo>
                    <a:pt x="242" y="248"/>
                  </a:lnTo>
                  <a:lnTo>
                    <a:pt x="246" y="244"/>
                  </a:lnTo>
                  <a:lnTo>
                    <a:pt x="248" y="244"/>
                  </a:lnTo>
                  <a:lnTo>
                    <a:pt x="250" y="242"/>
                  </a:lnTo>
                  <a:lnTo>
                    <a:pt x="252" y="240"/>
                  </a:lnTo>
                  <a:lnTo>
                    <a:pt x="256" y="238"/>
                  </a:lnTo>
                  <a:lnTo>
                    <a:pt x="260" y="236"/>
                  </a:lnTo>
                  <a:lnTo>
                    <a:pt x="264" y="234"/>
                  </a:lnTo>
                  <a:lnTo>
                    <a:pt x="266" y="234"/>
                  </a:lnTo>
                  <a:lnTo>
                    <a:pt x="268" y="234"/>
                  </a:lnTo>
                  <a:lnTo>
                    <a:pt x="270" y="234"/>
                  </a:lnTo>
                  <a:lnTo>
                    <a:pt x="272" y="234"/>
                  </a:lnTo>
                  <a:lnTo>
                    <a:pt x="274" y="232"/>
                  </a:lnTo>
                  <a:lnTo>
                    <a:pt x="276" y="230"/>
                  </a:lnTo>
                  <a:lnTo>
                    <a:pt x="278" y="228"/>
                  </a:lnTo>
                  <a:lnTo>
                    <a:pt x="276" y="224"/>
                  </a:lnTo>
                  <a:lnTo>
                    <a:pt x="274" y="220"/>
                  </a:lnTo>
                  <a:lnTo>
                    <a:pt x="272" y="220"/>
                  </a:lnTo>
                  <a:lnTo>
                    <a:pt x="270" y="220"/>
                  </a:lnTo>
                  <a:lnTo>
                    <a:pt x="268" y="218"/>
                  </a:lnTo>
                  <a:lnTo>
                    <a:pt x="266" y="218"/>
                  </a:lnTo>
                  <a:lnTo>
                    <a:pt x="266" y="214"/>
                  </a:lnTo>
                  <a:lnTo>
                    <a:pt x="276" y="212"/>
                  </a:lnTo>
                  <a:lnTo>
                    <a:pt x="276" y="210"/>
                  </a:lnTo>
                  <a:lnTo>
                    <a:pt x="276" y="208"/>
                  </a:lnTo>
                  <a:lnTo>
                    <a:pt x="274" y="206"/>
                  </a:lnTo>
                  <a:lnTo>
                    <a:pt x="272" y="204"/>
                  </a:lnTo>
                  <a:lnTo>
                    <a:pt x="270" y="202"/>
                  </a:lnTo>
                  <a:lnTo>
                    <a:pt x="270" y="200"/>
                  </a:lnTo>
                  <a:lnTo>
                    <a:pt x="268" y="198"/>
                  </a:lnTo>
                  <a:lnTo>
                    <a:pt x="266" y="198"/>
                  </a:lnTo>
                  <a:lnTo>
                    <a:pt x="262" y="198"/>
                  </a:lnTo>
                  <a:lnTo>
                    <a:pt x="262" y="200"/>
                  </a:lnTo>
                  <a:lnTo>
                    <a:pt x="260" y="200"/>
                  </a:lnTo>
                  <a:lnTo>
                    <a:pt x="258" y="200"/>
                  </a:lnTo>
                  <a:lnTo>
                    <a:pt x="256" y="202"/>
                  </a:lnTo>
                  <a:lnTo>
                    <a:pt x="254" y="202"/>
                  </a:lnTo>
                  <a:lnTo>
                    <a:pt x="254" y="200"/>
                  </a:lnTo>
                  <a:lnTo>
                    <a:pt x="254" y="198"/>
                  </a:lnTo>
                  <a:lnTo>
                    <a:pt x="254" y="196"/>
                  </a:lnTo>
                  <a:lnTo>
                    <a:pt x="252" y="194"/>
                  </a:lnTo>
                  <a:lnTo>
                    <a:pt x="252" y="190"/>
                  </a:lnTo>
                  <a:lnTo>
                    <a:pt x="248" y="186"/>
                  </a:lnTo>
                  <a:lnTo>
                    <a:pt x="244" y="182"/>
                  </a:lnTo>
                  <a:lnTo>
                    <a:pt x="228" y="176"/>
                  </a:lnTo>
                  <a:lnTo>
                    <a:pt x="216" y="166"/>
                  </a:lnTo>
                  <a:lnTo>
                    <a:pt x="214" y="166"/>
                  </a:lnTo>
                  <a:lnTo>
                    <a:pt x="212" y="168"/>
                  </a:lnTo>
                  <a:lnTo>
                    <a:pt x="210" y="168"/>
                  </a:lnTo>
                  <a:lnTo>
                    <a:pt x="208" y="168"/>
                  </a:lnTo>
                  <a:lnTo>
                    <a:pt x="206" y="168"/>
                  </a:lnTo>
                  <a:lnTo>
                    <a:pt x="206" y="166"/>
                  </a:lnTo>
                  <a:lnTo>
                    <a:pt x="206" y="162"/>
                  </a:lnTo>
                  <a:lnTo>
                    <a:pt x="208" y="158"/>
                  </a:lnTo>
                  <a:lnTo>
                    <a:pt x="208" y="156"/>
                  </a:lnTo>
                  <a:lnTo>
                    <a:pt x="210" y="152"/>
                  </a:lnTo>
                  <a:lnTo>
                    <a:pt x="208" y="150"/>
                  </a:lnTo>
                  <a:lnTo>
                    <a:pt x="218" y="148"/>
                  </a:lnTo>
                  <a:lnTo>
                    <a:pt x="220" y="148"/>
                  </a:lnTo>
                  <a:lnTo>
                    <a:pt x="220" y="146"/>
                  </a:lnTo>
                  <a:lnTo>
                    <a:pt x="222" y="144"/>
                  </a:lnTo>
                  <a:lnTo>
                    <a:pt x="222" y="140"/>
                  </a:lnTo>
                  <a:lnTo>
                    <a:pt x="218" y="136"/>
                  </a:lnTo>
                  <a:lnTo>
                    <a:pt x="218" y="132"/>
                  </a:lnTo>
                  <a:lnTo>
                    <a:pt x="216" y="130"/>
                  </a:lnTo>
                  <a:lnTo>
                    <a:pt x="218" y="126"/>
                  </a:lnTo>
                  <a:lnTo>
                    <a:pt x="220" y="124"/>
                  </a:lnTo>
                  <a:lnTo>
                    <a:pt x="220" y="122"/>
                  </a:lnTo>
                  <a:lnTo>
                    <a:pt x="218" y="120"/>
                  </a:lnTo>
                  <a:lnTo>
                    <a:pt x="218" y="118"/>
                  </a:lnTo>
                  <a:lnTo>
                    <a:pt x="214" y="116"/>
                  </a:lnTo>
                  <a:lnTo>
                    <a:pt x="208" y="116"/>
                  </a:lnTo>
                  <a:lnTo>
                    <a:pt x="208" y="104"/>
                  </a:lnTo>
                  <a:lnTo>
                    <a:pt x="206" y="104"/>
                  </a:lnTo>
                  <a:lnTo>
                    <a:pt x="204" y="102"/>
                  </a:lnTo>
                  <a:lnTo>
                    <a:pt x="200" y="102"/>
                  </a:lnTo>
                  <a:lnTo>
                    <a:pt x="196" y="98"/>
                  </a:lnTo>
                  <a:lnTo>
                    <a:pt x="196" y="96"/>
                  </a:lnTo>
                  <a:lnTo>
                    <a:pt x="194" y="94"/>
                  </a:lnTo>
                  <a:lnTo>
                    <a:pt x="192" y="92"/>
                  </a:lnTo>
                  <a:lnTo>
                    <a:pt x="190" y="92"/>
                  </a:lnTo>
                  <a:lnTo>
                    <a:pt x="186" y="94"/>
                  </a:lnTo>
                  <a:lnTo>
                    <a:pt x="184" y="94"/>
                  </a:lnTo>
                  <a:lnTo>
                    <a:pt x="182" y="96"/>
                  </a:lnTo>
                  <a:lnTo>
                    <a:pt x="180" y="96"/>
                  </a:lnTo>
                  <a:lnTo>
                    <a:pt x="178" y="96"/>
                  </a:lnTo>
                  <a:lnTo>
                    <a:pt x="176" y="96"/>
                  </a:lnTo>
                  <a:lnTo>
                    <a:pt x="176" y="94"/>
                  </a:lnTo>
                  <a:lnTo>
                    <a:pt x="178" y="90"/>
                  </a:lnTo>
                  <a:lnTo>
                    <a:pt x="178" y="88"/>
                  </a:lnTo>
                  <a:lnTo>
                    <a:pt x="180" y="86"/>
                  </a:lnTo>
                  <a:lnTo>
                    <a:pt x="180" y="84"/>
                  </a:lnTo>
                  <a:lnTo>
                    <a:pt x="180" y="82"/>
                  </a:lnTo>
                  <a:lnTo>
                    <a:pt x="178" y="78"/>
                  </a:lnTo>
                  <a:lnTo>
                    <a:pt x="176" y="78"/>
                  </a:lnTo>
                  <a:lnTo>
                    <a:pt x="172" y="76"/>
                  </a:lnTo>
                  <a:lnTo>
                    <a:pt x="170" y="78"/>
                  </a:lnTo>
                  <a:lnTo>
                    <a:pt x="168" y="78"/>
                  </a:lnTo>
                  <a:lnTo>
                    <a:pt x="166" y="78"/>
                  </a:lnTo>
                  <a:lnTo>
                    <a:pt x="164" y="76"/>
                  </a:lnTo>
                  <a:lnTo>
                    <a:pt x="160" y="74"/>
                  </a:lnTo>
                  <a:lnTo>
                    <a:pt x="156" y="70"/>
                  </a:lnTo>
                  <a:lnTo>
                    <a:pt x="152" y="62"/>
                  </a:lnTo>
                  <a:lnTo>
                    <a:pt x="150" y="58"/>
                  </a:lnTo>
                  <a:lnTo>
                    <a:pt x="144" y="54"/>
                  </a:lnTo>
                  <a:lnTo>
                    <a:pt x="132" y="48"/>
                  </a:lnTo>
                  <a:lnTo>
                    <a:pt x="114" y="46"/>
                  </a:lnTo>
                  <a:lnTo>
                    <a:pt x="112" y="46"/>
                  </a:lnTo>
                  <a:lnTo>
                    <a:pt x="108" y="48"/>
                  </a:lnTo>
                  <a:lnTo>
                    <a:pt x="106" y="48"/>
                  </a:lnTo>
                  <a:lnTo>
                    <a:pt x="102" y="48"/>
                  </a:lnTo>
                  <a:lnTo>
                    <a:pt x="98" y="48"/>
                  </a:lnTo>
                  <a:lnTo>
                    <a:pt x="96" y="44"/>
                  </a:lnTo>
                  <a:lnTo>
                    <a:pt x="94" y="38"/>
                  </a:lnTo>
                  <a:lnTo>
                    <a:pt x="78" y="44"/>
                  </a:lnTo>
                  <a:lnTo>
                    <a:pt x="78" y="42"/>
                  </a:lnTo>
                  <a:lnTo>
                    <a:pt x="80" y="40"/>
                  </a:lnTo>
                  <a:lnTo>
                    <a:pt x="82" y="34"/>
                  </a:lnTo>
                  <a:lnTo>
                    <a:pt x="82" y="28"/>
                  </a:lnTo>
                  <a:lnTo>
                    <a:pt x="82" y="26"/>
                  </a:lnTo>
                  <a:lnTo>
                    <a:pt x="84" y="24"/>
                  </a:lnTo>
                  <a:lnTo>
                    <a:pt x="84" y="20"/>
                  </a:lnTo>
                  <a:lnTo>
                    <a:pt x="84" y="16"/>
                  </a:lnTo>
                  <a:lnTo>
                    <a:pt x="86" y="12"/>
                  </a:lnTo>
                  <a:lnTo>
                    <a:pt x="84" y="8"/>
                  </a:lnTo>
                  <a:lnTo>
                    <a:pt x="82" y="6"/>
                  </a:lnTo>
                  <a:lnTo>
                    <a:pt x="80" y="4"/>
                  </a:lnTo>
                  <a:lnTo>
                    <a:pt x="78" y="4"/>
                  </a:lnTo>
                  <a:lnTo>
                    <a:pt x="76" y="4"/>
                  </a:lnTo>
                  <a:lnTo>
                    <a:pt x="72" y="6"/>
                  </a:lnTo>
                  <a:lnTo>
                    <a:pt x="68" y="8"/>
                  </a:lnTo>
                  <a:lnTo>
                    <a:pt x="64" y="12"/>
                  </a:lnTo>
                  <a:lnTo>
                    <a:pt x="60" y="16"/>
                  </a:lnTo>
                  <a:lnTo>
                    <a:pt x="56" y="24"/>
                  </a:lnTo>
                  <a:lnTo>
                    <a:pt x="56" y="28"/>
                  </a:lnTo>
                  <a:lnTo>
                    <a:pt x="54" y="36"/>
                  </a:lnTo>
                  <a:lnTo>
                    <a:pt x="54" y="46"/>
                  </a:lnTo>
                  <a:lnTo>
                    <a:pt x="56" y="58"/>
                  </a:lnTo>
                  <a:lnTo>
                    <a:pt x="72" y="78"/>
                  </a:lnTo>
                  <a:lnTo>
                    <a:pt x="72" y="80"/>
                  </a:lnTo>
                  <a:lnTo>
                    <a:pt x="72" y="84"/>
                  </a:lnTo>
                  <a:lnTo>
                    <a:pt x="72" y="86"/>
                  </a:lnTo>
                  <a:lnTo>
                    <a:pt x="72" y="90"/>
                  </a:lnTo>
                  <a:lnTo>
                    <a:pt x="72" y="92"/>
                  </a:lnTo>
                  <a:lnTo>
                    <a:pt x="70" y="92"/>
                  </a:lnTo>
                  <a:lnTo>
                    <a:pt x="68" y="90"/>
                  </a:lnTo>
                  <a:lnTo>
                    <a:pt x="64" y="86"/>
                  </a:lnTo>
                  <a:lnTo>
                    <a:pt x="56" y="76"/>
                  </a:lnTo>
                  <a:lnTo>
                    <a:pt x="48" y="60"/>
                  </a:lnTo>
                  <a:lnTo>
                    <a:pt x="44" y="38"/>
                  </a:lnTo>
                  <a:lnTo>
                    <a:pt x="44" y="32"/>
                  </a:lnTo>
                  <a:lnTo>
                    <a:pt x="46" y="20"/>
                  </a:lnTo>
                  <a:lnTo>
                    <a:pt x="52" y="4"/>
                  </a:lnTo>
                  <a:lnTo>
                    <a:pt x="52" y="2"/>
                  </a:lnTo>
                  <a:lnTo>
                    <a:pt x="48" y="0"/>
                  </a:lnTo>
                  <a:lnTo>
                    <a:pt x="40" y="0"/>
                  </a:lnTo>
                  <a:lnTo>
                    <a:pt x="32" y="4"/>
                  </a:lnTo>
                  <a:lnTo>
                    <a:pt x="18" y="14"/>
                  </a:lnTo>
                  <a:lnTo>
                    <a:pt x="16" y="18"/>
                  </a:lnTo>
                  <a:lnTo>
                    <a:pt x="10" y="30"/>
                  </a:lnTo>
                  <a:lnTo>
                    <a:pt x="4" y="42"/>
                  </a:lnTo>
                  <a:lnTo>
                    <a:pt x="2" y="56"/>
                  </a:lnTo>
                  <a:lnTo>
                    <a:pt x="2" y="58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2" y="64"/>
                  </a:lnTo>
                  <a:lnTo>
                    <a:pt x="4" y="68"/>
                  </a:lnTo>
                  <a:lnTo>
                    <a:pt x="6" y="72"/>
                  </a:lnTo>
                  <a:lnTo>
                    <a:pt x="12" y="80"/>
                  </a:lnTo>
                  <a:lnTo>
                    <a:pt x="18" y="88"/>
                  </a:lnTo>
                  <a:lnTo>
                    <a:pt x="22" y="98"/>
                  </a:lnTo>
                  <a:lnTo>
                    <a:pt x="24" y="104"/>
                  </a:lnTo>
                  <a:lnTo>
                    <a:pt x="22" y="108"/>
                  </a:lnTo>
                  <a:lnTo>
                    <a:pt x="26" y="112"/>
                  </a:lnTo>
                  <a:lnTo>
                    <a:pt x="28" y="110"/>
                  </a:lnTo>
                  <a:lnTo>
                    <a:pt x="30" y="108"/>
                  </a:lnTo>
                  <a:lnTo>
                    <a:pt x="32" y="108"/>
                  </a:lnTo>
                  <a:lnTo>
                    <a:pt x="36" y="110"/>
                  </a:lnTo>
                  <a:lnTo>
                    <a:pt x="40" y="112"/>
                  </a:lnTo>
                  <a:lnTo>
                    <a:pt x="48" y="118"/>
                  </a:lnTo>
                  <a:lnTo>
                    <a:pt x="62" y="122"/>
                  </a:lnTo>
                  <a:lnTo>
                    <a:pt x="80" y="124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3" name="Freeform 163"/>
            <p:cNvSpPr>
              <a:spLocks/>
            </p:cNvSpPr>
            <p:nvPr/>
          </p:nvSpPr>
          <p:spPr bwMode="gray">
            <a:xfrm>
              <a:off x="4351" y="1992"/>
              <a:ext cx="80" cy="58"/>
            </a:xfrm>
            <a:custGeom>
              <a:avLst/>
              <a:gdLst>
                <a:gd name="T0" fmla="*/ 6 w 80"/>
                <a:gd name="T1" fmla="*/ 36 h 58"/>
                <a:gd name="T2" fmla="*/ 0 w 80"/>
                <a:gd name="T3" fmla="*/ 46 h 58"/>
                <a:gd name="T4" fmla="*/ 2 w 80"/>
                <a:gd name="T5" fmla="*/ 46 h 58"/>
                <a:gd name="T6" fmla="*/ 4 w 80"/>
                <a:gd name="T7" fmla="*/ 44 h 58"/>
                <a:gd name="T8" fmla="*/ 6 w 80"/>
                <a:gd name="T9" fmla="*/ 44 h 58"/>
                <a:gd name="T10" fmla="*/ 10 w 80"/>
                <a:gd name="T11" fmla="*/ 44 h 58"/>
                <a:gd name="T12" fmla="*/ 12 w 80"/>
                <a:gd name="T13" fmla="*/ 44 h 58"/>
                <a:gd name="T14" fmla="*/ 14 w 80"/>
                <a:gd name="T15" fmla="*/ 46 h 58"/>
                <a:gd name="T16" fmla="*/ 16 w 80"/>
                <a:gd name="T17" fmla="*/ 48 h 58"/>
                <a:gd name="T18" fmla="*/ 16 w 80"/>
                <a:gd name="T19" fmla="*/ 50 h 58"/>
                <a:gd name="T20" fmla="*/ 16 w 80"/>
                <a:gd name="T21" fmla="*/ 52 h 58"/>
                <a:gd name="T22" fmla="*/ 18 w 80"/>
                <a:gd name="T23" fmla="*/ 54 h 58"/>
                <a:gd name="T24" fmla="*/ 20 w 80"/>
                <a:gd name="T25" fmla="*/ 56 h 58"/>
                <a:gd name="T26" fmla="*/ 22 w 80"/>
                <a:gd name="T27" fmla="*/ 58 h 58"/>
                <a:gd name="T28" fmla="*/ 26 w 80"/>
                <a:gd name="T29" fmla="*/ 58 h 58"/>
                <a:gd name="T30" fmla="*/ 30 w 80"/>
                <a:gd name="T31" fmla="*/ 58 h 58"/>
                <a:gd name="T32" fmla="*/ 34 w 80"/>
                <a:gd name="T33" fmla="*/ 56 h 58"/>
                <a:gd name="T34" fmla="*/ 54 w 80"/>
                <a:gd name="T35" fmla="*/ 44 h 58"/>
                <a:gd name="T36" fmla="*/ 72 w 80"/>
                <a:gd name="T37" fmla="*/ 48 h 58"/>
                <a:gd name="T38" fmla="*/ 80 w 80"/>
                <a:gd name="T39" fmla="*/ 42 h 58"/>
                <a:gd name="T40" fmla="*/ 80 w 80"/>
                <a:gd name="T41" fmla="*/ 40 h 58"/>
                <a:gd name="T42" fmla="*/ 78 w 80"/>
                <a:gd name="T43" fmla="*/ 38 h 58"/>
                <a:gd name="T44" fmla="*/ 74 w 80"/>
                <a:gd name="T45" fmla="*/ 34 h 58"/>
                <a:gd name="T46" fmla="*/ 70 w 80"/>
                <a:gd name="T47" fmla="*/ 30 h 58"/>
                <a:gd name="T48" fmla="*/ 66 w 80"/>
                <a:gd name="T49" fmla="*/ 26 h 58"/>
                <a:gd name="T50" fmla="*/ 60 w 80"/>
                <a:gd name="T51" fmla="*/ 24 h 58"/>
                <a:gd name="T52" fmla="*/ 60 w 80"/>
                <a:gd name="T53" fmla="*/ 24 h 58"/>
                <a:gd name="T54" fmla="*/ 58 w 80"/>
                <a:gd name="T55" fmla="*/ 22 h 58"/>
                <a:gd name="T56" fmla="*/ 54 w 80"/>
                <a:gd name="T57" fmla="*/ 20 h 58"/>
                <a:gd name="T58" fmla="*/ 50 w 80"/>
                <a:gd name="T59" fmla="*/ 16 h 58"/>
                <a:gd name="T60" fmla="*/ 46 w 80"/>
                <a:gd name="T61" fmla="*/ 14 h 58"/>
                <a:gd name="T62" fmla="*/ 42 w 80"/>
                <a:gd name="T63" fmla="*/ 12 h 58"/>
                <a:gd name="T64" fmla="*/ 38 w 80"/>
                <a:gd name="T65" fmla="*/ 10 h 58"/>
                <a:gd name="T66" fmla="*/ 34 w 80"/>
                <a:gd name="T67" fmla="*/ 10 h 58"/>
                <a:gd name="T68" fmla="*/ 32 w 80"/>
                <a:gd name="T69" fmla="*/ 0 h 58"/>
                <a:gd name="T70" fmla="*/ 22 w 80"/>
                <a:gd name="T71" fmla="*/ 14 h 58"/>
                <a:gd name="T72" fmla="*/ 20 w 80"/>
                <a:gd name="T73" fmla="*/ 14 h 58"/>
                <a:gd name="T74" fmla="*/ 18 w 80"/>
                <a:gd name="T75" fmla="*/ 14 h 58"/>
                <a:gd name="T76" fmla="*/ 16 w 80"/>
                <a:gd name="T77" fmla="*/ 16 h 58"/>
                <a:gd name="T78" fmla="*/ 12 w 80"/>
                <a:gd name="T79" fmla="*/ 18 h 58"/>
                <a:gd name="T80" fmla="*/ 10 w 80"/>
                <a:gd name="T81" fmla="*/ 20 h 58"/>
                <a:gd name="T82" fmla="*/ 6 w 80"/>
                <a:gd name="T83" fmla="*/ 24 h 58"/>
                <a:gd name="T84" fmla="*/ 6 w 80"/>
                <a:gd name="T85" fmla="*/ 30 h 58"/>
                <a:gd name="T86" fmla="*/ 6 w 80"/>
                <a:gd name="T87" fmla="*/ 36 h 5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80"/>
                <a:gd name="T133" fmla="*/ 0 h 58"/>
                <a:gd name="T134" fmla="*/ 80 w 80"/>
                <a:gd name="T135" fmla="*/ 58 h 5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80" h="58">
                  <a:moveTo>
                    <a:pt x="6" y="36"/>
                  </a:moveTo>
                  <a:lnTo>
                    <a:pt x="0" y="46"/>
                  </a:lnTo>
                  <a:lnTo>
                    <a:pt x="2" y="46"/>
                  </a:lnTo>
                  <a:lnTo>
                    <a:pt x="4" y="44"/>
                  </a:lnTo>
                  <a:lnTo>
                    <a:pt x="6" y="44"/>
                  </a:lnTo>
                  <a:lnTo>
                    <a:pt x="10" y="44"/>
                  </a:lnTo>
                  <a:lnTo>
                    <a:pt x="12" y="44"/>
                  </a:lnTo>
                  <a:lnTo>
                    <a:pt x="14" y="46"/>
                  </a:lnTo>
                  <a:lnTo>
                    <a:pt x="16" y="48"/>
                  </a:lnTo>
                  <a:lnTo>
                    <a:pt x="16" y="50"/>
                  </a:lnTo>
                  <a:lnTo>
                    <a:pt x="16" y="52"/>
                  </a:lnTo>
                  <a:lnTo>
                    <a:pt x="18" y="54"/>
                  </a:lnTo>
                  <a:lnTo>
                    <a:pt x="20" y="56"/>
                  </a:lnTo>
                  <a:lnTo>
                    <a:pt x="22" y="58"/>
                  </a:lnTo>
                  <a:lnTo>
                    <a:pt x="26" y="58"/>
                  </a:lnTo>
                  <a:lnTo>
                    <a:pt x="30" y="58"/>
                  </a:lnTo>
                  <a:lnTo>
                    <a:pt x="34" y="56"/>
                  </a:lnTo>
                  <a:lnTo>
                    <a:pt x="54" y="44"/>
                  </a:lnTo>
                  <a:lnTo>
                    <a:pt x="72" y="48"/>
                  </a:lnTo>
                  <a:lnTo>
                    <a:pt x="80" y="42"/>
                  </a:lnTo>
                  <a:lnTo>
                    <a:pt x="80" y="40"/>
                  </a:lnTo>
                  <a:lnTo>
                    <a:pt x="78" y="38"/>
                  </a:lnTo>
                  <a:lnTo>
                    <a:pt x="74" y="34"/>
                  </a:lnTo>
                  <a:lnTo>
                    <a:pt x="70" y="30"/>
                  </a:lnTo>
                  <a:lnTo>
                    <a:pt x="66" y="26"/>
                  </a:lnTo>
                  <a:lnTo>
                    <a:pt x="60" y="24"/>
                  </a:lnTo>
                  <a:lnTo>
                    <a:pt x="58" y="22"/>
                  </a:lnTo>
                  <a:lnTo>
                    <a:pt x="54" y="20"/>
                  </a:lnTo>
                  <a:lnTo>
                    <a:pt x="50" y="16"/>
                  </a:lnTo>
                  <a:lnTo>
                    <a:pt x="46" y="14"/>
                  </a:lnTo>
                  <a:lnTo>
                    <a:pt x="42" y="12"/>
                  </a:lnTo>
                  <a:lnTo>
                    <a:pt x="38" y="10"/>
                  </a:lnTo>
                  <a:lnTo>
                    <a:pt x="34" y="10"/>
                  </a:lnTo>
                  <a:lnTo>
                    <a:pt x="32" y="0"/>
                  </a:lnTo>
                  <a:lnTo>
                    <a:pt x="22" y="14"/>
                  </a:lnTo>
                  <a:lnTo>
                    <a:pt x="20" y="14"/>
                  </a:lnTo>
                  <a:lnTo>
                    <a:pt x="18" y="14"/>
                  </a:lnTo>
                  <a:lnTo>
                    <a:pt x="16" y="16"/>
                  </a:lnTo>
                  <a:lnTo>
                    <a:pt x="12" y="18"/>
                  </a:lnTo>
                  <a:lnTo>
                    <a:pt x="10" y="20"/>
                  </a:lnTo>
                  <a:lnTo>
                    <a:pt x="6" y="24"/>
                  </a:lnTo>
                  <a:lnTo>
                    <a:pt x="6" y="30"/>
                  </a:lnTo>
                  <a:lnTo>
                    <a:pt x="6" y="36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" name="Freeform 164"/>
            <p:cNvSpPr>
              <a:spLocks/>
            </p:cNvSpPr>
            <p:nvPr/>
          </p:nvSpPr>
          <p:spPr bwMode="gray">
            <a:xfrm>
              <a:off x="4149" y="1668"/>
              <a:ext cx="84" cy="122"/>
            </a:xfrm>
            <a:custGeom>
              <a:avLst/>
              <a:gdLst>
                <a:gd name="T0" fmla="*/ 14 w 84"/>
                <a:gd name="T1" fmla="*/ 48 h 122"/>
                <a:gd name="T2" fmla="*/ 10 w 84"/>
                <a:gd name="T3" fmla="*/ 46 h 122"/>
                <a:gd name="T4" fmla="*/ 6 w 84"/>
                <a:gd name="T5" fmla="*/ 46 h 122"/>
                <a:gd name="T6" fmla="*/ 2 w 84"/>
                <a:gd name="T7" fmla="*/ 48 h 122"/>
                <a:gd name="T8" fmla="*/ 0 w 84"/>
                <a:gd name="T9" fmla="*/ 56 h 122"/>
                <a:gd name="T10" fmla="*/ 2 w 84"/>
                <a:gd name="T11" fmla="*/ 64 h 122"/>
                <a:gd name="T12" fmla="*/ 4 w 84"/>
                <a:gd name="T13" fmla="*/ 70 h 122"/>
                <a:gd name="T14" fmla="*/ 10 w 84"/>
                <a:gd name="T15" fmla="*/ 80 h 122"/>
                <a:gd name="T16" fmla="*/ 20 w 84"/>
                <a:gd name="T17" fmla="*/ 86 h 122"/>
                <a:gd name="T18" fmla="*/ 24 w 84"/>
                <a:gd name="T19" fmla="*/ 90 h 122"/>
                <a:gd name="T20" fmla="*/ 32 w 84"/>
                <a:gd name="T21" fmla="*/ 102 h 122"/>
                <a:gd name="T22" fmla="*/ 32 w 84"/>
                <a:gd name="T23" fmla="*/ 106 h 122"/>
                <a:gd name="T24" fmla="*/ 34 w 84"/>
                <a:gd name="T25" fmla="*/ 112 h 122"/>
                <a:gd name="T26" fmla="*/ 40 w 84"/>
                <a:gd name="T27" fmla="*/ 118 h 122"/>
                <a:gd name="T28" fmla="*/ 50 w 84"/>
                <a:gd name="T29" fmla="*/ 122 h 122"/>
                <a:gd name="T30" fmla="*/ 64 w 84"/>
                <a:gd name="T31" fmla="*/ 120 h 122"/>
                <a:gd name="T32" fmla="*/ 68 w 84"/>
                <a:gd name="T33" fmla="*/ 118 h 122"/>
                <a:gd name="T34" fmla="*/ 76 w 84"/>
                <a:gd name="T35" fmla="*/ 114 h 122"/>
                <a:gd name="T36" fmla="*/ 84 w 84"/>
                <a:gd name="T37" fmla="*/ 104 h 122"/>
                <a:gd name="T38" fmla="*/ 84 w 84"/>
                <a:gd name="T39" fmla="*/ 88 h 122"/>
                <a:gd name="T40" fmla="*/ 80 w 84"/>
                <a:gd name="T41" fmla="*/ 68 h 122"/>
                <a:gd name="T42" fmla="*/ 78 w 84"/>
                <a:gd name="T43" fmla="*/ 54 h 122"/>
                <a:gd name="T44" fmla="*/ 74 w 84"/>
                <a:gd name="T45" fmla="*/ 56 h 122"/>
                <a:gd name="T46" fmla="*/ 66 w 84"/>
                <a:gd name="T47" fmla="*/ 56 h 122"/>
                <a:gd name="T48" fmla="*/ 60 w 84"/>
                <a:gd name="T49" fmla="*/ 54 h 122"/>
                <a:gd name="T50" fmla="*/ 60 w 84"/>
                <a:gd name="T51" fmla="*/ 48 h 122"/>
                <a:gd name="T52" fmla="*/ 64 w 84"/>
                <a:gd name="T53" fmla="*/ 42 h 122"/>
                <a:gd name="T54" fmla="*/ 72 w 84"/>
                <a:gd name="T55" fmla="*/ 36 h 122"/>
                <a:gd name="T56" fmla="*/ 76 w 84"/>
                <a:gd name="T57" fmla="*/ 36 h 122"/>
                <a:gd name="T58" fmla="*/ 78 w 84"/>
                <a:gd name="T59" fmla="*/ 30 h 122"/>
                <a:gd name="T60" fmla="*/ 80 w 84"/>
                <a:gd name="T61" fmla="*/ 20 h 122"/>
                <a:gd name="T62" fmla="*/ 76 w 84"/>
                <a:gd name="T63" fmla="*/ 12 h 122"/>
                <a:gd name="T64" fmla="*/ 68 w 84"/>
                <a:gd name="T65" fmla="*/ 0 h 122"/>
                <a:gd name="T66" fmla="*/ 64 w 84"/>
                <a:gd name="T67" fmla="*/ 0 h 122"/>
                <a:gd name="T68" fmla="*/ 54 w 84"/>
                <a:gd name="T69" fmla="*/ 4 h 122"/>
                <a:gd name="T70" fmla="*/ 46 w 84"/>
                <a:gd name="T71" fmla="*/ 4 h 122"/>
                <a:gd name="T72" fmla="*/ 40 w 84"/>
                <a:gd name="T73" fmla="*/ 4 h 122"/>
                <a:gd name="T74" fmla="*/ 32 w 84"/>
                <a:gd name="T75" fmla="*/ 2 h 122"/>
                <a:gd name="T76" fmla="*/ 24 w 84"/>
                <a:gd name="T77" fmla="*/ 6 h 122"/>
                <a:gd name="T78" fmla="*/ 20 w 84"/>
                <a:gd name="T79" fmla="*/ 14 h 122"/>
                <a:gd name="T80" fmla="*/ 20 w 84"/>
                <a:gd name="T81" fmla="*/ 16 h 122"/>
                <a:gd name="T82" fmla="*/ 20 w 84"/>
                <a:gd name="T83" fmla="*/ 24 h 122"/>
                <a:gd name="T84" fmla="*/ 24 w 84"/>
                <a:gd name="T85" fmla="*/ 34 h 122"/>
                <a:gd name="T86" fmla="*/ 28 w 84"/>
                <a:gd name="T87" fmla="*/ 38 h 122"/>
                <a:gd name="T88" fmla="*/ 32 w 84"/>
                <a:gd name="T89" fmla="*/ 42 h 122"/>
                <a:gd name="T90" fmla="*/ 34 w 84"/>
                <a:gd name="T91" fmla="*/ 48 h 122"/>
                <a:gd name="T92" fmla="*/ 32 w 84"/>
                <a:gd name="T93" fmla="*/ 56 h 122"/>
                <a:gd name="T94" fmla="*/ 26 w 84"/>
                <a:gd name="T95" fmla="*/ 58 h 122"/>
                <a:gd name="T96" fmla="*/ 20 w 84"/>
                <a:gd name="T97" fmla="*/ 54 h 12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4"/>
                <a:gd name="T148" fmla="*/ 0 h 122"/>
                <a:gd name="T149" fmla="*/ 84 w 84"/>
                <a:gd name="T150" fmla="*/ 122 h 12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4" h="122">
                  <a:moveTo>
                    <a:pt x="14" y="48"/>
                  </a:moveTo>
                  <a:lnTo>
                    <a:pt x="14" y="48"/>
                  </a:lnTo>
                  <a:lnTo>
                    <a:pt x="12" y="46"/>
                  </a:lnTo>
                  <a:lnTo>
                    <a:pt x="10" y="46"/>
                  </a:lnTo>
                  <a:lnTo>
                    <a:pt x="8" y="46"/>
                  </a:lnTo>
                  <a:lnTo>
                    <a:pt x="6" y="46"/>
                  </a:lnTo>
                  <a:lnTo>
                    <a:pt x="2" y="46"/>
                  </a:lnTo>
                  <a:lnTo>
                    <a:pt x="2" y="48"/>
                  </a:lnTo>
                  <a:lnTo>
                    <a:pt x="0" y="50"/>
                  </a:lnTo>
                  <a:lnTo>
                    <a:pt x="0" y="56"/>
                  </a:lnTo>
                  <a:lnTo>
                    <a:pt x="2" y="62"/>
                  </a:lnTo>
                  <a:lnTo>
                    <a:pt x="2" y="64"/>
                  </a:lnTo>
                  <a:lnTo>
                    <a:pt x="2" y="66"/>
                  </a:lnTo>
                  <a:lnTo>
                    <a:pt x="4" y="70"/>
                  </a:lnTo>
                  <a:lnTo>
                    <a:pt x="6" y="76"/>
                  </a:lnTo>
                  <a:lnTo>
                    <a:pt x="10" y="80"/>
                  </a:lnTo>
                  <a:lnTo>
                    <a:pt x="14" y="84"/>
                  </a:lnTo>
                  <a:lnTo>
                    <a:pt x="20" y="86"/>
                  </a:lnTo>
                  <a:lnTo>
                    <a:pt x="22" y="88"/>
                  </a:lnTo>
                  <a:lnTo>
                    <a:pt x="24" y="90"/>
                  </a:lnTo>
                  <a:lnTo>
                    <a:pt x="28" y="94"/>
                  </a:lnTo>
                  <a:lnTo>
                    <a:pt x="32" y="102"/>
                  </a:lnTo>
                  <a:lnTo>
                    <a:pt x="32" y="104"/>
                  </a:lnTo>
                  <a:lnTo>
                    <a:pt x="32" y="106"/>
                  </a:lnTo>
                  <a:lnTo>
                    <a:pt x="34" y="108"/>
                  </a:lnTo>
                  <a:lnTo>
                    <a:pt x="34" y="112"/>
                  </a:lnTo>
                  <a:lnTo>
                    <a:pt x="38" y="116"/>
                  </a:lnTo>
                  <a:lnTo>
                    <a:pt x="40" y="118"/>
                  </a:lnTo>
                  <a:lnTo>
                    <a:pt x="44" y="122"/>
                  </a:lnTo>
                  <a:lnTo>
                    <a:pt x="50" y="122"/>
                  </a:lnTo>
                  <a:lnTo>
                    <a:pt x="56" y="122"/>
                  </a:lnTo>
                  <a:lnTo>
                    <a:pt x="64" y="120"/>
                  </a:lnTo>
                  <a:lnTo>
                    <a:pt x="68" y="118"/>
                  </a:lnTo>
                  <a:lnTo>
                    <a:pt x="72" y="116"/>
                  </a:lnTo>
                  <a:lnTo>
                    <a:pt x="76" y="114"/>
                  </a:lnTo>
                  <a:lnTo>
                    <a:pt x="80" y="110"/>
                  </a:lnTo>
                  <a:lnTo>
                    <a:pt x="84" y="104"/>
                  </a:lnTo>
                  <a:lnTo>
                    <a:pt x="84" y="100"/>
                  </a:lnTo>
                  <a:lnTo>
                    <a:pt x="84" y="88"/>
                  </a:lnTo>
                  <a:lnTo>
                    <a:pt x="82" y="76"/>
                  </a:lnTo>
                  <a:lnTo>
                    <a:pt x="80" y="68"/>
                  </a:lnTo>
                  <a:lnTo>
                    <a:pt x="80" y="54"/>
                  </a:lnTo>
                  <a:lnTo>
                    <a:pt x="78" y="54"/>
                  </a:lnTo>
                  <a:lnTo>
                    <a:pt x="76" y="56"/>
                  </a:lnTo>
                  <a:lnTo>
                    <a:pt x="74" y="56"/>
                  </a:lnTo>
                  <a:lnTo>
                    <a:pt x="70" y="56"/>
                  </a:lnTo>
                  <a:lnTo>
                    <a:pt x="66" y="56"/>
                  </a:lnTo>
                  <a:lnTo>
                    <a:pt x="64" y="56"/>
                  </a:lnTo>
                  <a:lnTo>
                    <a:pt x="60" y="54"/>
                  </a:lnTo>
                  <a:lnTo>
                    <a:pt x="60" y="50"/>
                  </a:lnTo>
                  <a:lnTo>
                    <a:pt x="60" y="48"/>
                  </a:lnTo>
                  <a:lnTo>
                    <a:pt x="62" y="46"/>
                  </a:lnTo>
                  <a:lnTo>
                    <a:pt x="64" y="42"/>
                  </a:lnTo>
                  <a:lnTo>
                    <a:pt x="68" y="40"/>
                  </a:lnTo>
                  <a:lnTo>
                    <a:pt x="72" y="36"/>
                  </a:lnTo>
                  <a:lnTo>
                    <a:pt x="76" y="36"/>
                  </a:lnTo>
                  <a:lnTo>
                    <a:pt x="78" y="32"/>
                  </a:lnTo>
                  <a:lnTo>
                    <a:pt x="78" y="30"/>
                  </a:lnTo>
                  <a:lnTo>
                    <a:pt x="80" y="24"/>
                  </a:lnTo>
                  <a:lnTo>
                    <a:pt x="80" y="20"/>
                  </a:lnTo>
                  <a:lnTo>
                    <a:pt x="78" y="16"/>
                  </a:lnTo>
                  <a:lnTo>
                    <a:pt x="76" y="12"/>
                  </a:lnTo>
                  <a:lnTo>
                    <a:pt x="72" y="10"/>
                  </a:lnTo>
                  <a:lnTo>
                    <a:pt x="68" y="0"/>
                  </a:lnTo>
                  <a:lnTo>
                    <a:pt x="64" y="0"/>
                  </a:lnTo>
                  <a:lnTo>
                    <a:pt x="58" y="2"/>
                  </a:lnTo>
                  <a:lnTo>
                    <a:pt x="54" y="4"/>
                  </a:lnTo>
                  <a:lnTo>
                    <a:pt x="48" y="4"/>
                  </a:lnTo>
                  <a:lnTo>
                    <a:pt x="46" y="4"/>
                  </a:lnTo>
                  <a:lnTo>
                    <a:pt x="44" y="4"/>
                  </a:lnTo>
                  <a:lnTo>
                    <a:pt x="40" y="4"/>
                  </a:lnTo>
                  <a:lnTo>
                    <a:pt x="36" y="2"/>
                  </a:lnTo>
                  <a:lnTo>
                    <a:pt x="32" y="2"/>
                  </a:lnTo>
                  <a:lnTo>
                    <a:pt x="28" y="4"/>
                  </a:lnTo>
                  <a:lnTo>
                    <a:pt x="24" y="6"/>
                  </a:lnTo>
                  <a:lnTo>
                    <a:pt x="22" y="8"/>
                  </a:lnTo>
                  <a:lnTo>
                    <a:pt x="20" y="14"/>
                  </a:lnTo>
                  <a:lnTo>
                    <a:pt x="20" y="16"/>
                  </a:lnTo>
                  <a:lnTo>
                    <a:pt x="20" y="20"/>
                  </a:lnTo>
                  <a:lnTo>
                    <a:pt x="20" y="24"/>
                  </a:lnTo>
                  <a:lnTo>
                    <a:pt x="22" y="28"/>
                  </a:lnTo>
                  <a:lnTo>
                    <a:pt x="24" y="34"/>
                  </a:lnTo>
                  <a:lnTo>
                    <a:pt x="28" y="36"/>
                  </a:lnTo>
                  <a:lnTo>
                    <a:pt x="28" y="38"/>
                  </a:lnTo>
                  <a:lnTo>
                    <a:pt x="30" y="40"/>
                  </a:lnTo>
                  <a:lnTo>
                    <a:pt x="32" y="42"/>
                  </a:lnTo>
                  <a:lnTo>
                    <a:pt x="32" y="46"/>
                  </a:lnTo>
                  <a:lnTo>
                    <a:pt x="34" y="48"/>
                  </a:lnTo>
                  <a:lnTo>
                    <a:pt x="34" y="52"/>
                  </a:lnTo>
                  <a:lnTo>
                    <a:pt x="32" y="56"/>
                  </a:lnTo>
                  <a:lnTo>
                    <a:pt x="28" y="58"/>
                  </a:lnTo>
                  <a:lnTo>
                    <a:pt x="26" y="58"/>
                  </a:lnTo>
                  <a:lnTo>
                    <a:pt x="24" y="56"/>
                  </a:lnTo>
                  <a:lnTo>
                    <a:pt x="20" y="54"/>
                  </a:lnTo>
                  <a:lnTo>
                    <a:pt x="14" y="48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5" name="Freeform 165"/>
            <p:cNvSpPr>
              <a:spLocks/>
            </p:cNvSpPr>
            <p:nvPr/>
          </p:nvSpPr>
          <p:spPr bwMode="gray">
            <a:xfrm>
              <a:off x="4293" y="1680"/>
              <a:ext cx="68" cy="106"/>
            </a:xfrm>
            <a:custGeom>
              <a:avLst/>
              <a:gdLst>
                <a:gd name="T0" fmla="*/ 32 w 68"/>
                <a:gd name="T1" fmla="*/ 0 h 106"/>
                <a:gd name="T2" fmla="*/ 26 w 68"/>
                <a:gd name="T3" fmla="*/ 0 h 106"/>
                <a:gd name="T4" fmla="*/ 20 w 68"/>
                <a:gd name="T5" fmla="*/ 4 h 106"/>
                <a:gd name="T6" fmla="*/ 20 w 68"/>
                <a:gd name="T7" fmla="*/ 4 h 106"/>
                <a:gd name="T8" fmla="*/ 18 w 68"/>
                <a:gd name="T9" fmla="*/ 2 h 106"/>
                <a:gd name="T10" fmla="*/ 16 w 68"/>
                <a:gd name="T11" fmla="*/ 2 h 106"/>
                <a:gd name="T12" fmla="*/ 12 w 68"/>
                <a:gd name="T13" fmla="*/ 8 h 106"/>
                <a:gd name="T14" fmla="*/ 8 w 68"/>
                <a:gd name="T15" fmla="*/ 16 h 106"/>
                <a:gd name="T16" fmla="*/ 4 w 68"/>
                <a:gd name="T17" fmla="*/ 22 h 106"/>
                <a:gd name="T18" fmla="*/ 0 w 68"/>
                <a:gd name="T19" fmla="*/ 30 h 106"/>
                <a:gd name="T20" fmla="*/ 2 w 68"/>
                <a:gd name="T21" fmla="*/ 32 h 106"/>
                <a:gd name="T22" fmla="*/ 4 w 68"/>
                <a:gd name="T23" fmla="*/ 38 h 106"/>
                <a:gd name="T24" fmla="*/ 2 w 68"/>
                <a:gd name="T25" fmla="*/ 46 h 106"/>
                <a:gd name="T26" fmla="*/ 2 w 68"/>
                <a:gd name="T27" fmla="*/ 48 h 106"/>
                <a:gd name="T28" fmla="*/ 2 w 68"/>
                <a:gd name="T29" fmla="*/ 54 h 106"/>
                <a:gd name="T30" fmla="*/ 4 w 68"/>
                <a:gd name="T31" fmla="*/ 66 h 106"/>
                <a:gd name="T32" fmla="*/ 8 w 68"/>
                <a:gd name="T33" fmla="*/ 104 h 106"/>
                <a:gd name="T34" fmla="*/ 10 w 68"/>
                <a:gd name="T35" fmla="*/ 106 h 106"/>
                <a:gd name="T36" fmla="*/ 16 w 68"/>
                <a:gd name="T37" fmla="*/ 106 h 106"/>
                <a:gd name="T38" fmla="*/ 20 w 68"/>
                <a:gd name="T39" fmla="*/ 104 h 106"/>
                <a:gd name="T40" fmla="*/ 24 w 68"/>
                <a:gd name="T41" fmla="*/ 98 h 106"/>
                <a:gd name="T42" fmla="*/ 26 w 68"/>
                <a:gd name="T43" fmla="*/ 90 h 106"/>
                <a:gd name="T44" fmla="*/ 24 w 68"/>
                <a:gd name="T45" fmla="*/ 86 h 106"/>
                <a:gd name="T46" fmla="*/ 22 w 68"/>
                <a:gd name="T47" fmla="*/ 78 h 106"/>
                <a:gd name="T48" fmla="*/ 24 w 68"/>
                <a:gd name="T49" fmla="*/ 72 h 106"/>
                <a:gd name="T50" fmla="*/ 30 w 68"/>
                <a:gd name="T51" fmla="*/ 68 h 106"/>
                <a:gd name="T52" fmla="*/ 36 w 68"/>
                <a:gd name="T53" fmla="*/ 68 h 106"/>
                <a:gd name="T54" fmla="*/ 40 w 68"/>
                <a:gd name="T55" fmla="*/ 66 h 106"/>
                <a:gd name="T56" fmla="*/ 48 w 68"/>
                <a:gd name="T57" fmla="*/ 62 h 106"/>
                <a:gd name="T58" fmla="*/ 54 w 68"/>
                <a:gd name="T59" fmla="*/ 52 h 106"/>
                <a:gd name="T60" fmla="*/ 56 w 68"/>
                <a:gd name="T61" fmla="*/ 48 h 106"/>
                <a:gd name="T62" fmla="*/ 62 w 68"/>
                <a:gd name="T63" fmla="*/ 38 h 106"/>
                <a:gd name="T64" fmla="*/ 64 w 68"/>
                <a:gd name="T65" fmla="*/ 24 h 106"/>
                <a:gd name="T66" fmla="*/ 64 w 68"/>
                <a:gd name="T67" fmla="*/ 22 h 106"/>
                <a:gd name="T68" fmla="*/ 68 w 68"/>
                <a:gd name="T69" fmla="*/ 18 h 106"/>
                <a:gd name="T70" fmla="*/ 68 w 68"/>
                <a:gd name="T71" fmla="*/ 12 h 106"/>
                <a:gd name="T72" fmla="*/ 62 w 68"/>
                <a:gd name="T73" fmla="*/ 8 h 106"/>
                <a:gd name="T74" fmla="*/ 56 w 68"/>
                <a:gd name="T75" fmla="*/ 8 h 106"/>
                <a:gd name="T76" fmla="*/ 48 w 68"/>
                <a:gd name="T77" fmla="*/ 8 h 106"/>
                <a:gd name="T78" fmla="*/ 40 w 68"/>
                <a:gd name="T79" fmla="*/ 6 h 106"/>
                <a:gd name="T80" fmla="*/ 34 w 68"/>
                <a:gd name="T81" fmla="*/ 0 h 10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68"/>
                <a:gd name="T124" fmla="*/ 0 h 106"/>
                <a:gd name="T125" fmla="*/ 68 w 68"/>
                <a:gd name="T126" fmla="*/ 106 h 10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68" h="106">
                  <a:moveTo>
                    <a:pt x="34" y="0"/>
                  </a:moveTo>
                  <a:lnTo>
                    <a:pt x="32" y="0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2" y="2"/>
                  </a:lnTo>
                  <a:lnTo>
                    <a:pt x="20" y="4"/>
                  </a:lnTo>
                  <a:lnTo>
                    <a:pt x="20" y="2"/>
                  </a:lnTo>
                  <a:lnTo>
                    <a:pt x="18" y="2"/>
                  </a:lnTo>
                  <a:lnTo>
                    <a:pt x="16" y="2"/>
                  </a:lnTo>
                  <a:lnTo>
                    <a:pt x="14" y="4"/>
                  </a:lnTo>
                  <a:lnTo>
                    <a:pt x="12" y="8"/>
                  </a:lnTo>
                  <a:lnTo>
                    <a:pt x="8" y="16"/>
                  </a:lnTo>
                  <a:lnTo>
                    <a:pt x="6" y="20"/>
                  </a:lnTo>
                  <a:lnTo>
                    <a:pt x="4" y="22"/>
                  </a:lnTo>
                  <a:lnTo>
                    <a:pt x="2" y="26"/>
                  </a:lnTo>
                  <a:lnTo>
                    <a:pt x="0" y="30"/>
                  </a:lnTo>
                  <a:lnTo>
                    <a:pt x="2" y="32"/>
                  </a:lnTo>
                  <a:lnTo>
                    <a:pt x="4" y="36"/>
                  </a:lnTo>
                  <a:lnTo>
                    <a:pt x="4" y="38"/>
                  </a:lnTo>
                  <a:lnTo>
                    <a:pt x="4" y="42"/>
                  </a:lnTo>
                  <a:lnTo>
                    <a:pt x="2" y="46"/>
                  </a:lnTo>
                  <a:lnTo>
                    <a:pt x="2" y="48"/>
                  </a:lnTo>
                  <a:lnTo>
                    <a:pt x="2" y="50"/>
                  </a:lnTo>
                  <a:lnTo>
                    <a:pt x="2" y="54"/>
                  </a:lnTo>
                  <a:lnTo>
                    <a:pt x="2" y="60"/>
                  </a:lnTo>
                  <a:lnTo>
                    <a:pt x="4" y="66"/>
                  </a:lnTo>
                  <a:lnTo>
                    <a:pt x="6" y="74"/>
                  </a:lnTo>
                  <a:lnTo>
                    <a:pt x="8" y="104"/>
                  </a:lnTo>
                  <a:lnTo>
                    <a:pt x="10" y="106"/>
                  </a:lnTo>
                  <a:lnTo>
                    <a:pt x="12" y="106"/>
                  </a:lnTo>
                  <a:lnTo>
                    <a:pt x="16" y="106"/>
                  </a:lnTo>
                  <a:lnTo>
                    <a:pt x="18" y="106"/>
                  </a:lnTo>
                  <a:lnTo>
                    <a:pt x="20" y="104"/>
                  </a:lnTo>
                  <a:lnTo>
                    <a:pt x="24" y="102"/>
                  </a:lnTo>
                  <a:lnTo>
                    <a:pt x="24" y="98"/>
                  </a:lnTo>
                  <a:lnTo>
                    <a:pt x="26" y="90"/>
                  </a:lnTo>
                  <a:lnTo>
                    <a:pt x="24" y="88"/>
                  </a:lnTo>
                  <a:lnTo>
                    <a:pt x="24" y="86"/>
                  </a:lnTo>
                  <a:lnTo>
                    <a:pt x="24" y="82"/>
                  </a:lnTo>
                  <a:lnTo>
                    <a:pt x="22" y="78"/>
                  </a:lnTo>
                  <a:lnTo>
                    <a:pt x="22" y="76"/>
                  </a:lnTo>
                  <a:lnTo>
                    <a:pt x="24" y="72"/>
                  </a:lnTo>
                  <a:lnTo>
                    <a:pt x="26" y="70"/>
                  </a:lnTo>
                  <a:lnTo>
                    <a:pt x="30" y="68"/>
                  </a:lnTo>
                  <a:lnTo>
                    <a:pt x="34" y="68"/>
                  </a:lnTo>
                  <a:lnTo>
                    <a:pt x="36" y="68"/>
                  </a:lnTo>
                  <a:lnTo>
                    <a:pt x="38" y="68"/>
                  </a:lnTo>
                  <a:lnTo>
                    <a:pt x="40" y="66"/>
                  </a:lnTo>
                  <a:lnTo>
                    <a:pt x="44" y="66"/>
                  </a:lnTo>
                  <a:lnTo>
                    <a:pt x="48" y="62"/>
                  </a:lnTo>
                  <a:lnTo>
                    <a:pt x="52" y="58"/>
                  </a:lnTo>
                  <a:lnTo>
                    <a:pt x="54" y="52"/>
                  </a:lnTo>
                  <a:lnTo>
                    <a:pt x="54" y="50"/>
                  </a:lnTo>
                  <a:lnTo>
                    <a:pt x="56" y="48"/>
                  </a:lnTo>
                  <a:lnTo>
                    <a:pt x="60" y="42"/>
                  </a:lnTo>
                  <a:lnTo>
                    <a:pt x="62" y="38"/>
                  </a:lnTo>
                  <a:lnTo>
                    <a:pt x="62" y="30"/>
                  </a:lnTo>
                  <a:lnTo>
                    <a:pt x="64" y="24"/>
                  </a:lnTo>
                  <a:lnTo>
                    <a:pt x="64" y="22"/>
                  </a:lnTo>
                  <a:lnTo>
                    <a:pt x="66" y="20"/>
                  </a:lnTo>
                  <a:lnTo>
                    <a:pt x="68" y="18"/>
                  </a:lnTo>
                  <a:lnTo>
                    <a:pt x="68" y="14"/>
                  </a:lnTo>
                  <a:lnTo>
                    <a:pt x="68" y="12"/>
                  </a:lnTo>
                  <a:lnTo>
                    <a:pt x="66" y="10"/>
                  </a:lnTo>
                  <a:lnTo>
                    <a:pt x="62" y="8"/>
                  </a:lnTo>
                  <a:lnTo>
                    <a:pt x="56" y="8"/>
                  </a:lnTo>
                  <a:lnTo>
                    <a:pt x="52" y="8"/>
                  </a:lnTo>
                  <a:lnTo>
                    <a:pt x="48" y="8"/>
                  </a:lnTo>
                  <a:lnTo>
                    <a:pt x="44" y="8"/>
                  </a:lnTo>
                  <a:lnTo>
                    <a:pt x="40" y="6"/>
                  </a:lnTo>
                  <a:lnTo>
                    <a:pt x="36" y="4"/>
                  </a:lnTo>
                  <a:lnTo>
                    <a:pt x="34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6" name="Freeform 166"/>
            <p:cNvSpPr>
              <a:spLocks/>
            </p:cNvSpPr>
            <p:nvPr/>
          </p:nvSpPr>
          <p:spPr bwMode="gray">
            <a:xfrm>
              <a:off x="3854" y="1609"/>
              <a:ext cx="150" cy="169"/>
            </a:xfrm>
            <a:custGeom>
              <a:avLst/>
              <a:gdLst>
                <a:gd name="T0" fmla="*/ 4 w 104"/>
                <a:gd name="T1" fmla="*/ 80 h 116"/>
                <a:gd name="T2" fmla="*/ 0 w 104"/>
                <a:gd name="T3" fmla="*/ 82 h 116"/>
                <a:gd name="T4" fmla="*/ 0 w 104"/>
                <a:gd name="T5" fmla="*/ 86 h 116"/>
                <a:gd name="T6" fmla="*/ 4 w 104"/>
                <a:gd name="T7" fmla="*/ 92 h 116"/>
                <a:gd name="T8" fmla="*/ 8 w 104"/>
                <a:gd name="T9" fmla="*/ 94 h 116"/>
                <a:gd name="T10" fmla="*/ 12 w 104"/>
                <a:gd name="T11" fmla="*/ 100 h 116"/>
                <a:gd name="T12" fmla="*/ 14 w 104"/>
                <a:gd name="T13" fmla="*/ 110 h 116"/>
                <a:gd name="T14" fmla="*/ 18 w 104"/>
                <a:gd name="T15" fmla="*/ 112 h 116"/>
                <a:gd name="T16" fmla="*/ 24 w 104"/>
                <a:gd name="T17" fmla="*/ 116 h 116"/>
                <a:gd name="T18" fmla="*/ 30 w 104"/>
                <a:gd name="T19" fmla="*/ 114 h 116"/>
                <a:gd name="T20" fmla="*/ 34 w 104"/>
                <a:gd name="T21" fmla="*/ 110 h 116"/>
                <a:gd name="T22" fmla="*/ 36 w 104"/>
                <a:gd name="T23" fmla="*/ 106 h 116"/>
                <a:gd name="T24" fmla="*/ 42 w 104"/>
                <a:gd name="T25" fmla="*/ 104 h 116"/>
                <a:gd name="T26" fmla="*/ 46 w 104"/>
                <a:gd name="T27" fmla="*/ 106 h 116"/>
                <a:gd name="T28" fmla="*/ 50 w 104"/>
                <a:gd name="T29" fmla="*/ 106 h 116"/>
                <a:gd name="T30" fmla="*/ 54 w 104"/>
                <a:gd name="T31" fmla="*/ 102 h 116"/>
                <a:gd name="T32" fmla="*/ 56 w 104"/>
                <a:gd name="T33" fmla="*/ 92 h 116"/>
                <a:gd name="T34" fmla="*/ 60 w 104"/>
                <a:gd name="T35" fmla="*/ 74 h 116"/>
                <a:gd name="T36" fmla="*/ 82 w 104"/>
                <a:gd name="T37" fmla="*/ 48 h 116"/>
                <a:gd name="T38" fmla="*/ 104 w 104"/>
                <a:gd name="T39" fmla="*/ 32 h 116"/>
                <a:gd name="T40" fmla="*/ 104 w 104"/>
                <a:gd name="T41" fmla="*/ 32 h 116"/>
                <a:gd name="T42" fmla="*/ 98 w 104"/>
                <a:gd name="T43" fmla="*/ 28 h 116"/>
                <a:gd name="T44" fmla="*/ 88 w 104"/>
                <a:gd name="T45" fmla="*/ 20 h 116"/>
                <a:gd name="T46" fmla="*/ 88 w 104"/>
                <a:gd name="T47" fmla="*/ 18 h 116"/>
                <a:gd name="T48" fmla="*/ 84 w 104"/>
                <a:gd name="T49" fmla="*/ 14 h 116"/>
                <a:gd name="T50" fmla="*/ 78 w 104"/>
                <a:gd name="T51" fmla="*/ 14 h 116"/>
                <a:gd name="T52" fmla="*/ 72 w 104"/>
                <a:gd name="T53" fmla="*/ 20 h 116"/>
                <a:gd name="T54" fmla="*/ 70 w 104"/>
                <a:gd name="T55" fmla="*/ 20 h 116"/>
                <a:gd name="T56" fmla="*/ 68 w 104"/>
                <a:gd name="T57" fmla="*/ 22 h 116"/>
                <a:gd name="T58" fmla="*/ 66 w 104"/>
                <a:gd name="T59" fmla="*/ 16 h 116"/>
                <a:gd name="T60" fmla="*/ 64 w 104"/>
                <a:gd name="T61" fmla="*/ 14 h 116"/>
                <a:gd name="T62" fmla="*/ 60 w 104"/>
                <a:gd name="T63" fmla="*/ 10 h 116"/>
                <a:gd name="T64" fmla="*/ 56 w 104"/>
                <a:gd name="T65" fmla="*/ 8 h 116"/>
                <a:gd name="T66" fmla="*/ 50 w 104"/>
                <a:gd name="T67" fmla="*/ 12 h 116"/>
                <a:gd name="T68" fmla="*/ 42 w 104"/>
                <a:gd name="T69" fmla="*/ 10 h 116"/>
                <a:gd name="T70" fmla="*/ 44 w 104"/>
                <a:gd name="T71" fmla="*/ 6 h 116"/>
                <a:gd name="T72" fmla="*/ 46 w 104"/>
                <a:gd name="T73" fmla="*/ 2 h 116"/>
                <a:gd name="T74" fmla="*/ 42 w 104"/>
                <a:gd name="T75" fmla="*/ 0 h 116"/>
                <a:gd name="T76" fmla="*/ 34 w 104"/>
                <a:gd name="T77" fmla="*/ 2 h 116"/>
                <a:gd name="T78" fmla="*/ 28 w 104"/>
                <a:gd name="T79" fmla="*/ 6 h 116"/>
                <a:gd name="T80" fmla="*/ 26 w 104"/>
                <a:gd name="T81" fmla="*/ 10 h 116"/>
                <a:gd name="T82" fmla="*/ 26 w 104"/>
                <a:gd name="T83" fmla="*/ 10 h 116"/>
                <a:gd name="T84" fmla="*/ 22 w 104"/>
                <a:gd name="T85" fmla="*/ 10 h 116"/>
                <a:gd name="T86" fmla="*/ 18 w 104"/>
                <a:gd name="T87" fmla="*/ 10 h 116"/>
                <a:gd name="T88" fmla="*/ 16 w 104"/>
                <a:gd name="T89" fmla="*/ 14 h 116"/>
                <a:gd name="T90" fmla="*/ 14 w 104"/>
                <a:gd name="T91" fmla="*/ 24 h 116"/>
                <a:gd name="T92" fmla="*/ 16 w 104"/>
                <a:gd name="T93" fmla="*/ 28 h 116"/>
                <a:gd name="T94" fmla="*/ 18 w 104"/>
                <a:gd name="T95" fmla="*/ 34 h 116"/>
                <a:gd name="T96" fmla="*/ 16 w 104"/>
                <a:gd name="T97" fmla="*/ 40 h 116"/>
                <a:gd name="T98" fmla="*/ 14 w 104"/>
                <a:gd name="T99" fmla="*/ 44 h 116"/>
                <a:gd name="T100" fmla="*/ 8 w 104"/>
                <a:gd name="T101" fmla="*/ 54 h 116"/>
                <a:gd name="T102" fmla="*/ 4 w 104"/>
                <a:gd name="T103" fmla="*/ 80 h 1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04"/>
                <a:gd name="T157" fmla="*/ 0 h 116"/>
                <a:gd name="T158" fmla="*/ 104 w 104"/>
                <a:gd name="T159" fmla="*/ 116 h 1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04" h="116">
                  <a:moveTo>
                    <a:pt x="4" y="80"/>
                  </a:moveTo>
                  <a:lnTo>
                    <a:pt x="4" y="80"/>
                  </a:lnTo>
                  <a:lnTo>
                    <a:pt x="2" y="80"/>
                  </a:lnTo>
                  <a:lnTo>
                    <a:pt x="0" y="82"/>
                  </a:lnTo>
                  <a:lnTo>
                    <a:pt x="0" y="84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2"/>
                  </a:lnTo>
                  <a:lnTo>
                    <a:pt x="6" y="94"/>
                  </a:lnTo>
                  <a:lnTo>
                    <a:pt x="8" y="94"/>
                  </a:lnTo>
                  <a:lnTo>
                    <a:pt x="10" y="96"/>
                  </a:lnTo>
                  <a:lnTo>
                    <a:pt x="12" y="100"/>
                  </a:lnTo>
                  <a:lnTo>
                    <a:pt x="14" y="104"/>
                  </a:lnTo>
                  <a:lnTo>
                    <a:pt x="14" y="110"/>
                  </a:lnTo>
                  <a:lnTo>
                    <a:pt x="16" y="110"/>
                  </a:lnTo>
                  <a:lnTo>
                    <a:pt x="18" y="112"/>
                  </a:lnTo>
                  <a:lnTo>
                    <a:pt x="20" y="114"/>
                  </a:lnTo>
                  <a:lnTo>
                    <a:pt x="24" y="116"/>
                  </a:lnTo>
                  <a:lnTo>
                    <a:pt x="28" y="116"/>
                  </a:lnTo>
                  <a:lnTo>
                    <a:pt x="30" y="114"/>
                  </a:lnTo>
                  <a:lnTo>
                    <a:pt x="34" y="110"/>
                  </a:lnTo>
                  <a:lnTo>
                    <a:pt x="34" y="108"/>
                  </a:lnTo>
                  <a:lnTo>
                    <a:pt x="36" y="106"/>
                  </a:lnTo>
                  <a:lnTo>
                    <a:pt x="38" y="106"/>
                  </a:lnTo>
                  <a:lnTo>
                    <a:pt x="42" y="104"/>
                  </a:lnTo>
                  <a:lnTo>
                    <a:pt x="46" y="106"/>
                  </a:lnTo>
                  <a:lnTo>
                    <a:pt x="48" y="106"/>
                  </a:lnTo>
                  <a:lnTo>
                    <a:pt x="50" y="106"/>
                  </a:lnTo>
                  <a:lnTo>
                    <a:pt x="52" y="104"/>
                  </a:lnTo>
                  <a:lnTo>
                    <a:pt x="54" y="102"/>
                  </a:lnTo>
                  <a:lnTo>
                    <a:pt x="54" y="98"/>
                  </a:lnTo>
                  <a:lnTo>
                    <a:pt x="56" y="92"/>
                  </a:lnTo>
                  <a:lnTo>
                    <a:pt x="56" y="88"/>
                  </a:lnTo>
                  <a:lnTo>
                    <a:pt x="60" y="74"/>
                  </a:lnTo>
                  <a:lnTo>
                    <a:pt x="68" y="60"/>
                  </a:lnTo>
                  <a:lnTo>
                    <a:pt x="82" y="48"/>
                  </a:lnTo>
                  <a:lnTo>
                    <a:pt x="104" y="40"/>
                  </a:lnTo>
                  <a:lnTo>
                    <a:pt x="104" y="32"/>
                  </a:lnTo>
                  <a:lnTo>
                    <a:pt x="102" y="30"/>
                  </a:lnTo>
                  <a:lnTo>
                    <a:pt x="98" y="28"/>
                  </a:lnTo>
                  <a:lnTo>
                    <a:pt x="94" y="26"/>
                  </a:lnTo>
                  <a:lnTo>
                    <a:pt x="88" y="20"/>
                  </a:lnTo>
                  <a:lnTo>
                    <a:pt x="88" y="18"/>
                  </a:lnTo>
                  <a:lnTo>
                    <a:pt x="86" y="16"/>
                  </a:lnTo>
                  <a:lnTo>
                    <a:pt x="84" y="14"/>
                  </a:lnTo>
                  <a:lnTo>
                    <a:pt x="82" y="14"/>
                  </a:lnTo>
                  <a:lnTo>
                    <a:pt x="78" y="14"/>
                  </a:lnTo>
                  <a:lnTo>
                    <a:pt x="76" y="16"/>
                  </a:lnTo>
                  <a:lnTo>
                    <a:pt x="72" y="20"/>
                  </a:lnTo>
                  <a:lnTo>
                    <a:pt x="70" y="20"/>
                  </a:lnTo>
                  <a:lnTo>
                    <a:pt x="70" y="22"/>
                  </a:lnTo>
                  <a:lnTo>
                    <a:pt x="68" y="22"/>
                  </a:lnTo>
                  <a:lnTo>
                    <a:pt x="66" y="20"/>
                  </a:lnTo>
                  <a:lnTo>
                    <a:pt x="66" y="16"/>
                  </a:lnTo>
                  <a:lnTo>
                    <a:pt x="64" y="14"/>
                  </a:lnTo>
                  <a:lnTo>
                    <a:pt x="62" y="12"/>
                  </a:lnTo>
                  <a:lnTo>
                    <a:pt x="60" y="10"/>
                  </a:lnTo>
                  <a:lnTo>
                    <a:pt x="58" y="8"/>
                  </a:lnTo>
                  <a:lnTo>
                    <a:pt x="56" y="8"/>
                  </a:lnTo>
                  <a:lnTo>
                    <a:pt x="52" y="8"/>
                  </a:lnTo>
                  <a:lnTo>
                    <a:pt x="50" y="12"/>
                  </a:lnTo>
                  <a:lnTo>
                    <a:pt x="42" y="10"/>
                  </a:lnTo>
                  <a:lnTo>
                    <a:pt x="44" y="8"/>
                  </a:lnTo>
                  <a:lnTo>
                    <a:pt x="44" y="6"/>
                  </a:lnTo>
                  <a:lnTo>
                    <a:pt x="46" y="4"/>
                  </a:lnTo>
                  <a:lnTo>
                    <a:pt x="46" y="2"/>
                  </a:lnTo>
                  <a:lnTo>
                    <a:pt x="46" y="0"/>
                  </a:lnTo>
                  <a:lnTo>
                    <a:pt x="42" y="0"/>
                  </a:lnTo>
                  <a:lnTo>
                    <a:pt x="40" y="0"/>
                  </a:lnTo>
                  <a:lnTo>
                    <a:pt x="34" y="2"/>
                  </a:lnTo>
                  <a:lnTo>
                    <a:pt x="30" y="4"/>
                  </a:lnTo>
                  <a:lnTo>
                    <a:pt x="28" y="6"/>
                  </a:lnTo>
                  <a:lnTo>
                    <a:pt x="26" y="8"/>
                  </a:lnTo>
                  <a:lnTo>
                    <a:pt x="26" y="10"/>
                  </a:lnTo>
                  <a:lnTo>
                    <a:pt x="24" y="10"/>
                  </a:lnTo>
                  <a:lnTo>
                    <a:pt x="22" y="10"/>
                  </a:lnTo>
                  <a:lnTo>
                    <a:pt x="20" y="10"/>
                  </a:lnTo>
                  <a:lnTo>
                    <a:pt x="18" y="10"/>
                  </a:lnTo>
                  <a:lnTo>
                    <a:pt x="16" y="12"/>
                  </a:lnTo>
                  <a:lnTo>
                    <a:pt x="16" y="14"/>
                  </a:lnTo>
                  <a:lnTo>
                    <a:pt x="14" y="18"/>
                  </a:lnTo>
                  <a:lnTo>
                    <a:pt x="14" y="24"/>
                  </a:lnTo>
                  <a:lnTo>
                    <a:pt x="16" y="26"/>
                  </a:lnTo>
                  <a:lnTo>
                    <a:pt x="16" y="28"/>
                  </a:lnTo>
                  <a:lnTo>
                    <a:pt x="18" y="30"/>
                  </a:lnTo>
                  <a:lnTo>
                    <a:pt x="18" y="34"/>
                  </a:lnTo>
                  <a:lnTo>
                    <a:pt x="18" y="36"/>
                  </a:lnTo>
                  <a:lnTo>
                    <a:pt x="16" y="40"/>
                  </a:lnTo>
                  <a:lnTo>
                    <a:pt x="14" y="44"/>
                  </a:lnTo>
                  <a:lnTo>
                    <a:pt x="12" y="48"/>
                  </a:lnTo>
                  <a:lnTo>
                    <a:pt x="8" y="54"/>
                  </a:lnTo>
                  <a:lnTo>
                    <a:pt x="6" y="64"/>
                  </a:lnTo>
                  <a:lnTo>
                    <a:pt x="4" y="8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7" name="Freeform 167"/>
            <p:cNvSpPr>
              <a:spLocks/>
            </p:cNvSpPr>
            <p:nvPr/>
          </p:nvSpPr>
          <p:spPr bwMode="gray">
            <a:xfrm>
              <a:off x="3949" y="1708"/>
              <a:ext cx="232" cy="186"/>
            </a:xfrm>
            <a:custGeom>
              <a:avLst/>
              <a:gdLst>
                <a:gd name="T0" fmla="*/ 32 w 232"/>
                <a:gd name="T1" fmla="*/ 76 h 186"/>
                <a:gd name="T2" fmla="*/ 44 w 232"/>
                <a:gd name="T3" fmla="*/ 74 h 186"/>
                <a:gd name="T4" fmla="*/ 46 w 232"/>
                <a:gd name="T5" fmla="*/ 78 h 186"/>
                <a:gd name="T6" fmla="*/ 36 w 232"/>
                <a:gd name="T7" fmla="*/ 86 h 186"/>
                <a:gd name="T8" fmla="*/ 24 w 232"/>
                <a:gd name="T9" fmla="*/ 86 h 186"/>
                <a:gd name="T10" fmla="*/ 10 w 232"/>
                <a:gd name="T11" fmla="*/ 88 h 186"/>
                <a:gd name="T12" fmla="*/ 8 w 232"/>
                <a:gd name="T13" fmla="*/ 100 h 186"/>
                <a:gd name="T14" fmla="*/ 20 w 232"/>
                <a:gd name="T15" fmla="*/ 104 h 186"/>
                <a:gd name="T16" fmla="*/ 54 w 232"/>
                <a:gd name="T17" fmla="*/ 104 h 186"/>
                <a:gd name="T18" fmla="*/ 86 w 232"/>
                <a:gd name="T19" fmla="*/ 114 h 186"/>
                <a:gd name="T20" fmla="*/ 86 w 232"/>
                <a:gd name="T21" fmla="*/ 124 h 186"/>
                <a:gd name="T22" fmla="*/ 76 w 232"/>
                <a:gd name="T23" fmla="*/ 132 h 186"/>
                <a:gd name="T24" fmla="*/ 64 w 232"/>
                <a:gd name="T25" fmla="*/ 128 h 186"/>
                <a:gd name="T26" fmla="*/ 42 w 232"/>
                <a:gd name="T27" fmla="*/ 132 h 186"/>
                <a:gd name="T28" fmla="*/ 32 w 232"/>
                <a:gd name="T29" fmla="*/ 130 h 186"/>
                <a:gd name="T30" fmla="*/ 22 w 232"/>
                <a:gd name="T31" fmla="*/ 138 h 186"/>
                <a:gd name="T32" fmla="*/ 24 w 232"/>
                <a:gd name="T33" fmla="*/ 148 h 186"/>
                <a:gd name="T34" fmla="*/ 48 w 232"/>
                <a:gd name="T35" fmla="*/ 160 h 186"/>
                <a:gd name="T36" fmla="*/ 62 w 232"/>
                <a:gd name="T37" fmla="*/ 168 h 186"/>
                <a:gd name="T38" fmla="*/ 76 w 232"/>
                <a:gd name="T39" fmla="*/ 184 h 186"/>
                <a:gd name="T40" fmla="*/ 146 w 232"/>
                <a:gd name="T41" fmla="*/ 162 h 186"/>
                <a:gd name="T42" fmla="*/ 160 w 232"/>
                <a:gd name="T43" fmla="*/ 162 h 186"/>
                <a:gd name="T44" fmla="*/ 176 w 232"/>
                <a:gd name="T45" fmla="*/ 170 h 186"/>
                <a:gd name="T46" fmla="*/ 184 w 232"/>
                <a:gd name="T47" fmla="*/ 170 h 186"/>
                <a:gd name="T48" fmla="*/ 190 w 232"/>
                <a:gd name="T49" fmla="*/ 170 h 186"/>
                <a:gd name="T50" fmla="*/ 202 w 232"/>
                <a:gd name="T51" fmla="*/ 168 h 186"/>
                <a:gd name="T52" fmla="*/ 210 w 232"/>
                <a:gd name="T53" fmla="*/ 160 h 186"/>
                <a:gd name="T54" fmla="*/ 208 w 232"/>
                <a:gd name="T55" fmla="*/ 154 h 186"/>
                <a:gd name="T56" fmla="*/ 196 w 232"/>
                <a:gd name="T57" fmla="*/ 152 h 186"/>
                <a:gd name="T58" fmla="*/ 196 w 232"/>
                <a:gd name="T59" fmla="*/ 146 h 186"/>
                <a:gd name="T60" fmla="*/ 208 w 232"/>
                <a:gd name="T61" fmla="*/ 142 h 186"/>
                <a:gd name="T62" fmla="*/ 226 w 232"/>
                <a:gd name="T63" fmla="*/ 142 h 186"/>
                <a:gd name="T64" fmla="*/ 232 w 232"/>
                <a:gd name="T65" fmla="*/ 138 h 186"/>
                <a:gd name="T66" fmla="*/ 226 w 232"/>
                <a:gd name="T67" fmla="*/ 126 h 186"/>
                <a:gd name="T68" fmla="*/ 202 w 232"/>
                <a:gd name="T69" fmla="*/ 116 h 186"/>
                <a:gd name="T70" fmla="*/ 174 w 232"/>
                <a:gd name="T71" fmla="*/ 78 h 186"/>
                <a:gd name="T72" fmla="*/ 166 w 232"/>
                <a:gd name="T73" fmla="*/ 28 h 186"/>
                <a:gd name="T74" fmla="*/ 148 w 232"/>
                <a:gd name="T75" fmla="*/ 20 h 186"/>
                <a:gd name="T76" fmla="*/ 140 w 232"/>
                <a:gd name="T77" fmla="*/ 36 h 186"/>
                <a:gd name="T78" fmla="*/ 124 w 232"/>
                <a:gd name="T79" fmla="*/ 22 h 186"/>
                <a:gd name="T80" fmla="*/ 116 w 232"/>
                <a:gd name="T81" fmla="*/ 18 h 186"/>
                <a:gd name="T82" fmla="*/ 106 w 232"/>
                <a:gd name="T83" fmla="*/ 30 h 186"/>
                <a:gd name="T84" fmla="*/ 96 w 232"/>
                <a:gd name="T85" fmla="*/ 20 h 186"/>
                <a:gd name="T86" fmla="*/ 86 w 232"/>
                <a:gd name="T87" fmla="*/ 6 h 186"/>
                <a:gd name="T88" fmla="*/ 80 w 232"/>
                <a:gd name="T89" fmla="*/ 16 h 186"/>
                <a:gd name="T90" fmla="*/ 78 w 232"/>
                <a:gd name="T91" fmla="*/ 32 h 186"/>
                <a:gd name="T92" fmla="*/ 66 w 232"/>
                <a:gd name="T93" fmla="*/ 32 h 186"/>
                <a:gd name="T94" fmla="*/ 62 w 232"/>
                <a:gd name="T95" fmla="*/ 14 h 186"/>
                <a:gd name="T96" fmla="*/ 64 w 232"/>
                <a:gd name="T97" fmla="*/ 4 h 186"/>
                <a:gd name="T98" fmla="*/ 54 w 232"/>
                <a:gd name="T99" fmla="*/ 0 h 186"/>
                <a:gd name="T100" fmla="*/ 14 w 232"/>
                <a:gd name="T101" fmla="*/ 24 h 186"/>
                <a:gd name="T102" fmla="*/ 8 w 232"/>
                <a:gd name="T103" fmla="*/ 44 h 186"/>
                <a:gd name="T104" fmla="*/ 2 w 232"/>
                <a:gd name="T105" fmla="*/ 56 h 186"/>
                <a:gd name="T106" fmla="*/ 0 w 232"/>
                <a:gd name="T107" fmla="*/ 64 h 186"/>
                <a:gd name="T108" fmla="*/ 10 w 232"/>
                <a:gd name="T109" fmla="*/ 74 h 18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32"/>
                <a:gd name="T166" fmla="*/ 0 h 186"/>
                <a:gd name="T167" fmla="*/ 232 w 232"/>
                <a:gd name="T168" fmla="*/ 186 h 18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32" h="186">
                  <a:moveTo>
                    <a:pt x="24" y="74"/>
                  </a:moveTo>
                  <a:lnTo>
                    <a:pt x="24" y="76"/>
                  </a:lnTo>
                  <a:lnTo>
                    <a:pt x="28" y="76"/>
                  </a:lnTo>
                  <a:lnTo>
                    <a:pt x="32" y="76"/>
                  </a:lnTo>
                  <a:lnTo>
                    <a:pt x="36" y="76"/>
                  </a:lnTo>
                  <a:lnTo>
                    <a:pt x="40" y="76"/>
                  </a:lnTo>
                  <a:lnTo>
                    <a:pt x="42" y="74"/>
                  </a:lnTo>
                  <a:lnTo>
                    <a:pt x="44" y="74"/>
                  </a:lnTo>
                  <a:lnTo>
                    <a:pt x="46" y="74"/>
                  </a:lnTo>
                  <a:lnTo>
                    <a:pt x="46" y="76"/>
                  </a:lnTo>
                  <a:lnTo>
                    <a:pt x="46" y="78"/>
                  </a:lnTo>
                  <a:lnTo>
                    <a:pt x="46" y="80"/>
                  </a:lnTo>
                  <a:lnTo>
                    <a:pt x="44" y="84"/>
                  </a:lnTo>
                  <a:lnTo>
                    <a:pt x="42" y="86"/>
                  </a:lnTo>
                  <a:lnTo>
                    <a:pt x="36" y="86"/>
                  </a:lnTo>
                  <a:lnTo>
                    <a:pt x="30" y="88"/>
                  </a:lnTo>
                  <a:lnTo>
                    <a:pt x="28" y="88"/>
                  </a:lnTo>
                  <a:lnTo>
                    <a:pt x="26" y="86"/>
                  </a:lnTo>
                  <a:lnTo>
                    <a:pt x="24" y="86"/>
                  </a:lnTo>
                  <a:lnTo>
                    <a:pt x="20" y="86"/>
                  </a:lnTo>
                  <a:lnTo>
                    <a:pt x="16" y="86"/>
                  </a:lnTo>
                  <a:lnTo>
                    <a:pt x="14" y="86"/>
                  </a:lnTo>
                  <a:lnTo>
                    <a:pt x="10" y="88"/>
                  </a:lnTo>
                  <a:lnTo>
                    <a:pt x="8" y="90"/>
                  </a:lnTo>
                  <a:lnTo>
                    <a:pt x="8" y="94"/>
                  </a:lnTo>
                  <a:lnTo>
                    <a:pt x="8" y="100"/>
                  </a:lnTo>
                  <a:lnTo>
                    <a:pt x="8" y="102"/>
                  </a:lnTo>
                  <a:lnTo>
                    <a:pt x="10" y="102"/>
                  </a:lnTo>
                  <a:lnTo>
                    <a:pt x="14" y="104"/>
                  </a:lnTo>
                  <a:lnTo>
                    <a:pt x="20" y="104"/>
                  </a:lnTo>
                  <a:lnTo>
                    <a:pt x="26" y="106"/>
                  </a:lnTo>
                  <a:lnTo>
                    <a:pt x="36" y="106"/>
                  </a:lnTo>
                  <a:lnTo>
                    <a:pt x="42" y="104"/>
                  </a:lnTo>
                  <a:lnTo>
                    <a:pt x="54" y="104"/>
                  </a:lnTo>
                  <a:lnTo>
                    <a:pt x="68" y="104"/>
                  </a:lnTo>
                  <a:lnTo>
                    <a:pt x="80" y="106"/>
                  </a:lnTo>
                  <a:lnTo>
                    <a:pt x="86" y="112"/>
                  </a:lnTo>
                  <a:lnTo>
                    <a:pt x="86" y="114"/>
                  </a:lnTo>
                  <a:lnTo>
                    <a:pt x="86" y="118"/>
                  </a:lnTo>
                  <a:lnTo>
                    <a:pt x="86" y="122"/>
                  </a:lnTo>
                  <a:lnTo>
                    <a:pt x="86" y="124"/>
                  </a:lnTo>
                  <a:lnTo>
                    <a:pt x="84" y="128"/>
                  </a:lnTo>
                  <a:lnTo>
                    <a:pt x="82" y="130"/>
                  </a:lnTo>
                  <a:lnTo>
                    <a:pt x="80" y="132"/>
                  </a:lnTo>
                  <a:lnTo>
                    <a:pt x="76" y="132"/>
                  </a:lnTo>
                  <a:lnTo>
                    <a:pt x="70" y="130"/>
                  </a:lnTo>
                  <a:lnTo>
                    <a:pt x="68" y="128"/>
                  </a:lnTo>
                  <a:lnTo>
                    <a:pt x="64" y="128"/>
                  </a:lnTo>
                  <a:lnTo>
                    <a:pt x="60" y="128"/>
                  </a:lnTo>
                  <a:lnTo>
                    <a:pt x="56" y="128"/>
                  </a:lnTo>
                  <a:lnTo>
                    <a:pt x="50" y="130"/>
                  </a:lnTo>
                  <a:lnTo>
                    <a:pt x="42" y="132"/>
                  </a:lnTo>
                  <a:lnTo>
                    <a:pt x="40" y="132"/>
                  </a:lnTo>
                  <a:lnTo>
                    <a:pt x="38" y="130"/>
                  </a:lnTo>
                  <a:lnTo>
                    <a:pt x="36" y="130"/>
                  </a:lnTo>
                  <a:lnTo>
                    <a:pt x="32" y="130"/>
                  </a:lnTo>
                  <a:lnTo>
                    <a:pt x="30" y="130"/>
                  </a:lnTo>
                  <a:lnTo>
                    <a:pt x="26" y="132"/>
                  </a:lnTo>
                  <a:lnTo>
                    <a:pt x="24" y="134"/>
                  </a:lnTo>
                  <a:lnTo>
                    <a:pt x="22" y="138"/>
                  </a:lnTo>
                  <a:lnTo>
                    <a:pt x="20" y="142"/>
                  </a:lnTo>
                  <a:lnTo>
                    <a:pt x="20" y="144"/>
                  </a:lnTo>
                  <a:lnTo>
                    <a:pt x="22" y="146"/>
                  </a:lnTo>
                  <a:lnTo>
                    <a:pt x="24" y="148"/>
                  </a:lnTo>
                  <a:lnTo>
                    <a:pt x="26" y="152"/>
                  </a:lnTo>
                  <a:lnTo>
                    <a:pt x="32" y="154"/>
                  </a:lnTo>
                  <a:lnTo>
                    <a:pt x="40" y="158"/>
                  </a:lnTo>
                  <a:lnTo>
                    <a:pt x="48" y="160"/>
                  </a:lnTo>
                  <a:lnTo>
                    <a:pt x="50" y="162"/>
                  </a:lnTo>
                  <a:lnTo>
                    <a:pt x="52" y="162"/>
                  </a:lnTo>
                  <a:lnTo>
                    <a:pt x="58" y="166"/>
                  </a:lnTo>
                  <a:lnTo>
                    <a:pt x="62" y="168"/>
                  </a:lnTo>
                  <a:lnTo>
                    <a:pt x="66" y="174"/>
                  </a:lnTo>
                  <a:lnTo>
                    <a:pt x="68" y="178"/>
                  </a:lnTo>
                  <a:lnTo>
                    <a:pt x="70" y="186"/>
                  </a:lnTo>
                  <a:lnTo>
                    <a:pt x="76" y="184"/>
                  </a:lnTo>
                  <a:lnTo>
                    <a:pt x="90" y="182"/>
                  </a:lnTo>
                  <a:lnTo>
                    <a:pt x="110" y="178"/>
                  </a:lnTo>
                  <a:lnTo>
                    <a:pt x="130" y="170"/>
                  </a:lnTo>
                  <a:lnTo>
                    <a:pt x="146" y="162"/>
                  </a:lnTo>
                  <a:lnTo>
                    <a:pt x="148" y="162"/>
                  </a:lnTo>
                  <a:lnTo>
                    <a:pt x="150" y="162"/>
                  </a:lnTo>
                  <a:lnTo>
                    <a:pt x="154" y="162"/>
                  </a:lnTo>
                  <a:lnTo>
                    <a:pt x="160" y="162"/>
                  </a:lnTo>
                  <a:lnTo>
                    <a:pt x="164" y="162"/>
                  </a:lnTo>
                  <a:lnTo>
                    <a:pt x="170" y="164"/>
                  </a:lnTo>
                  <a:lnTo>
                    <a:pt x="174" y="168"/>
                  </a:lnTo>
                  <a:lnTo>
                    <a:pt x="176" y="170"/>
                  </a:lnTo>
                  <a:lnTo>
                    <a:pt x="178" y="172"/>
                  </a:lnTo>
                  <a:lnTo>
                    <a:pt x="180" y="172"/>
                  </a:lnTo>
                  <a:lnTo>
                    <a:pt x="182" y="172"/>
                  </a:lnTo>
                  <a:lnTo>
                    <a:pt x="184" y="170"/>
                  </a:lnTo>
                  <a:lnTo>
                    <a:pt x="186" y="168"/>
                  </a:lnTo>
                  <a:lnTo>
                    <a:pt x="188" y="168"/>
                  </a:lnTo>
                  <a:lnTo>
                    <a:pt x="190" y="170"/>
                  </a:lnTo>
                  <a:lnTo>
                    <a:pt x="192" y="172"/>
                  </a:lnTo>
                  <a:lnTo>
                    <a:pt x="194" y="172"/>
                  </a:lnTo>
                  <a:lnTo>
                    <a:pt x="198" y="170"/>
                  </a:lnTo>
                  <a:lnTo>
                    <a:pt x="202" y="168"/>
                  </a:lnTo>
                  <a:lnTo>
                    <a:pt x="208" y="164"/>
                  </a:lnTo>
                  <a:lnTo>
                    <a:pt x="210" y="162"/>
                  </a:lnTo>
                  <a:lnTo>
                    <a:pt x="210" y="160"/>
                  </a:lnTo>
                  <a:lnTo>
                    <a:pt x="210" y="158"/>
                  </a:lnTo>
                  <a:lnTo>
                    <a:pt x="210" y="156"/>
                  </a:lnTo>
                  <a:lnTo>
                    <a:pt x="208" y="154"/>
                  </a:lnTo>
                  <a:lnTo>
                    <a:pt x="204" y="154"/>
                  </a:lnTo>
                  <a:lnTo>
                    <a:pt x="198" y="154"/>
                  </a:lnTo>
                  <a:lnTo>
                    <a:pt x="198" y="152"/>
                  </a:lnTo>
                  <a:lnTo>
                    <a:pt x="196" y="152"/>
                  </a:lnTo>
                  <a:lnTo>
                    <a:pt x="194" y="150"/>
                  </a:lnTo>
                  <a:lnTo>
                    <a:pt x="194" y="148"/>
                  </a:lnTo>
                  <a:lnTo>
                    <a:pt x="196" y="146"/>
                  </a:lnTo>
                  <a:lnTo>
                    <a:pt x="200" y="144"/>
                  </a:lnTo>
                  <a:lnTo>
                    <a:pt x="204" y="144"/>
                  </a:lnTo>
                  <a:lnTo>
                    <a:pt x="208" y="142"/>
                  </a:lnTo>
                  <a:lnTo>
                    <a:pt x="212" y="142"/>
                  </a:lnTo>
                  <a:lnTo>
                    <a:pt x="218" y="140"/>
                  </a:lnTo>
                  <a:lnTo>
                    <a:pt x="222" y="142"/>
                  </a:lnTo>
                  <a:lnTo>
                    <a:pt x="226" y="142"/>
                  </a:lnTo>
                  <a:lnTo>
                    <a:pt x="228" y="142"/>
                  </a:lnTo>
                  <a:lnTo>
                    <a:pt x="230" y="140"/>
                  </a:lnTo>
                  <a:lnTo>
                    <a:pt x="232" y="138"/>
                  </a:lnTo>
                  <a:lnTo>
                    <a:pt x="232" y="134"/>
                  </a:lnTo>
                  <a:lnTo>
                    <a:pt x="232" y="132"/>
                  </a:lnTo>
                  <a:lnTo>
                    <a:pt x="230" y="128"/>
                  </a:lnTo>
                  <a:lnTo>
                    <a:pt x="226" y="126"/>
                  </a:lnTo>
                  <a:lnTo>
                    <a:pt x="220" y="124"/>
                  </a:lnTo>
                  <a:lnTo>
                    <a:pt x="216" y="122"/>
                  </a:lnTo>
                  <a:lnTo>
                    <a:pt x="210" y="118"/>
                  </a:lnTo>
                  <a:lnTo>
                    <a:pt x="202" y="116"/>
                  </a:lnTo>
                  <a:lnTo>
                    <a:pt x="186" y="114"/>
                  </a:lnTo>
                  <a:lnTo>
                    <a:pt x="184" y="110"/>
                  </a:lnTo>
                  <a:lnTo>
                    <a:pt x="178" y="98"/>
                  </a:lnTo>
                  <a:lnTo>
                    <a:pt x="174" y="78"/>
                  </a:lnTo>
                  <a:lnTo>
                    <a:pt x="174" y="52"/>
                  </a:lnTo>
                  <a:lnTo>
                    <a:pt x="172" y="48"/>
                  </a:lnTo>
                  <a:lnTo>
                    <a:pt x="170" y="38"/>
                  </a:lnTo>
                  <a:lnTo>
                    <a:pt x="166" y="28"/>
                  </a:lnTo>
                  <a:lnTo>
                    <a:pt x="160" y="20"/>
                  </a:lnTo>
                  <a:lnTo>
                    <a:pt x="150" y="18"/>
                  </a:lnTo>
                  <a:lnTo>
                    <a:pt x="148" y="20"/>
                  </a:lnTo>
                  <a:lnTo>
                    <a:pt x="146" y="24"/>
                  </a:lnTo>
                  <a:lnTo>
                    <a:pt x="142" y="28"/>
                  </a:lnTo>
                  <a:lnTo>
                    <a:pt x="140" y="32"/>
                  </a:lnTo>
                  <a:lnTo>
                    <a:pt x="140" y="36"/>
                  </a:lnTo>
                  <a:lnTo>
                    <a:pt x="140" y="42"/>
                  </a:lnTo>
                  <a:lnTo>
                    <a:pt x="126" y="24"/>
                  </a:lnTo>
                  <a:lnTo>
                    <a:pt x="126" y="22"/>
                  </a:lnTo>
                  <a:lnTo>
                    <a:pt x="124" y="22"/>
                  </a:lnTo>
                  <a:lnTo>
                    <a:pt x="122" y="20"/>
                  </a:lnTo>
                  <a:lnTo>
                    <a:pt x="120" y="18"/>
                  </a:lnTo>
                  <a:lnTo>
                    <a:pt x="118" y="16"/>
                  </a:lnTo>
                  <a:lnTo>
                    <a:pt x="116" y="18"/>
                  </a:lnTo>
                  <a:lnTo>
                    <a:pt x="112" y="20"/>
                  </a:lnTo>
                  <a:lnTo>
                    <a:pt x="110" y="24"/>
                  </a:lnTo>
                  <a:lnTo>
                    <a:pt x="108" y="28"/>
                  </a:lnTo>
                  <a:lnTo>
                    <a:pt x="106" y="30"/>
                  </a:lnTo>
                  <a:lnTo>
                    <a:pt x="104" y="32"/>
                  </a:lnTo>
                  <a:lnTo>
                    <a:pt x="100" y="30"/>
                  </a:lnTo>
                  <a:lnTo>
                    <a:pt x="98" y="26"/>
                  </a:lnTo>
                  <a:lnTo>
                    <a:pt x="96" y="20"/>
                  </a:lnTo>
                  <a:lnTo>
                    <a:pt x="94" y="16"/>
                  </a:lnTo>
                  <a:lnTo>
                    <a:pt x="90" y="12"/>
                  </a:lnTo>
                  <a:lnTo>
                    <a:pt x="88" y="8"/>
                  </a:lnTo>
                  <a:lnTo>
                    <a:pt x="86" y="6"/>
                  </a:lnTo>
                  <a:lnTo>
                    <a:pt x="84" y="6"/>
                  </a:lnTo>
                  <a:lnTo>
                    <a:pt x="82" y="8"/>
                  </a:lnTo>
                  <a:lnTo>
                    <a:pt x="80" y="10"/>
                  </a:lnTo>
                  <a:lnTo>
                    <a:pt x="80" y="16"/>
                  </a:lnTo>
                  <a:lnTo>
                    <a:pt x="80" y="20"/>
                  </a:lnTo>
                  <a:lnTo>
                    <a:pt x="80" y="24"/>
                  </a:lnTo>
                  <a:lnTo>
                    <a:pt x="80" y="28"/>
                  </a:lnTo>
                  <a:lnTo>
                    <a:pt x="78" y="32"/>
                  </a:lnTo>
                  <a:lnTo>
                    <a:pt x="76" y="34"/>
                  </a:lnTo>
                  <a:lnTo>
                    <a:pt x="74" y="34"/>
                  </a:lnTo>
                  <a:lnTo>
                    <a:pt x="70" y="34"/>
                  </a:lnTo>
                  <a:lnTo>
                    <a:pt x="66" y="32"/>
                  </a:lnTo>
                  <a:lnTo>
                    <a:pt x="64" y="28"/>
                  </a:lnTo>
                  <a:lnTo>
                    <a:pt x="62" y="24"/>
                  </a:lnTo>
                  <a:lnTo>
                    <a:pt x="62" y="18"/>
                  </a:lnTo>
                  <a:lnTo>
                    <a:pt x="62" y="14"/>
                  </a:lnTo>
                  <a:lnTo>
                    <a:pt x="64" y="10"/>
                  </a:lnTo>
                  <a:lnTo>
                    <a:pt x="64" y="6"/>
                  </a:lnTo>
                  <a:lnTo>
                    <a:pt x="64" y="4"/>
                  </a:lnTo>
                  <a:lnTo>
                    <a:pt x="62" y="2"/>
                  </a:lnTo>
                  <a:lnTo>
                    <a:pt x="60" y="0"/>
                  </a:lnTo>
                  <a:lnTo>
                    <a:pt x="58" y="0"/>
                  </a:lnTo>
                  <a:lnTo>
                    <a:pt x="54" y="0"/>
                  </a:lnTo>
                  <a:lnTo>
                    <a:pt x="50" y="2"/>
                  </a:lnTo>
                  <a:lnTo>
                    <a:pt x="40" y="8"/>
                  </a:lnTo>
                  <a:lnTo>
                    <a:pt x="26" y="16"/>
                  </a:lnTo>
                  <a:lnTo>
                    <a:pt x="14" y="24"/>
                  </a:lnTo>
                  <a:lnTo>
                    <a:pt x="8" y="36"/>
                  </a:lnTo>
                  <a:lnTo>
                    <a:pt x="8" y="40"/>
                  </a:lnTo>
                  <a:lnTo>
                    <a:pt x="8" y="44"/>
                  </a:lnTo>
                  <a:lnTo>
                    <a:pt x="6" y="48"/>
                  </a:lnTo>
                  <a:lnTo>
                    <a:pt x="6" y="52"/>
                  </a:lnTo>
                  <a:lnTo>
                    <a:pt x="2" y="56"/>
                  </a:lnTo>
                  <a:lnTo>
                    <a:pt x="2" y="58"/>
                  </a:lnTo>
                  <a:lnTo>
                    <a:pt x="0" y="60"/>
                  </a:lnTo>
                  <a:lnTo>
                    <a:pt x="0" y="62"/>
                  </a:lnTo>
                  <a:lnTo>
                    <a:pt x="0" y="64"/>
                  </a:lnTo>
                  <a:lnTo>
                    <a:pt x="0" y="68"/>
                  </a:lnTo>
                  <a:lnTo>
                    <a:pt x="2" y="70"/>
                  </a:lnTo>
                  <a:lnTo>
                    <a:pt x="6" y="72"/>
                  </a:lnTo>
                  <a:lnTo>
                    <a:pt x="10" y="74"/>
                  </a:lnTo>
                  <a:lnTo>
                    <a:pt x="16" y="74"/>
                  </a:lnTo>
                  <a:lnTo>
                    <a:pt x="24" y="74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8" name="Freeform 168"/>
            <p:cNvSpPr>
              <a:spLocks/>
            </p:cNvSpPr>
            <p:nvPr/>
          </p:nvSpPr>
          <p:spPr bwMode="gray">
            <a:xfrm>
              <a:off x="3885" y="1423"/>
              <a:ext cx="118" cy="143"/>
            </a:xfrm>
            <a:custGeom>
              <a:avLst/>
              <a:gdLst>
                <a:gd name="T0" fmla="*/ 58 w 118"/>
                <a:gd name="T1" fmla="*/ 22 h 90"/>
                <a:gd name="T2" fmla="*/ 44 w 118"/>
                <a:gd name="T3" fmla="*/ 40 h 90"/>
                <a:gd name="T4" fmla="*/ 26 w 118"/>
                <a:gd name="T5" fmla="*/ 60 h 90"/>
                <a:gd name="T6" fmla="*/ 14 w 118"/>
                <a:gd name="T7" fmla="*/ 66 h 90"/>
                <a:gd name="T8" fmla="*/ 8 w 118"/>
                <a:gd name="T9" fmla="*/ 68 h 90"/>
                <a:gd name="T10" fmla="*/ 2 w 118"/>
                <a:gd name="T11" fmla="*/ 68 h 90"/>
                <a:gd name="T12" fmla="*/ 0 w 118"/>
                <a:gd name="T13" fmla="*/ 72 h 90"/>
                <a:gd name="T14" fmla="*/ 2 w 118"/>
                <a:gd name="T15" fmla="*/ 76 h 90"/>
                <a:gd name="T16" fmla="*/ 10 w 118"/>
                <a:gd name="T17" fmla="*/ 84 h 90"/>
                <a:gd name="T18" fmla="*/ 28 w 118"/>
                <a:gd name="T19" fmla="*/ 90 h 90"/>
                <a:gd name="T20" fmla="*/ 40 w 118"/>
                <a:gd name="T21" fmla="*/ 86 h 90"/>
                <a:gd name="T22" fmla="*/ 44 w 118"/>
                <a:gd name="T23" fmla="*/ 88 h 90"/>
                <a:gd name="T24" fmla="*/ 50 w 118"/>
                <a:gd name="T25" fmla="*/ 90 h 90"/>
                <a:gd name="T26" fmla="*/ 58 w 118"/>
                <a:gd name="T27" fmla="*/ 88 h 90"/>
                <a:gd name="T28" fmla="*/ 62 w 118"/>
                <a:gd name="T29" fmla="*/ 82 h 90"/>
                <a:gd name="T30" fmla="*/ 70 w 118"/>
                <a:gd name="T31" fmla="*/ 74 h 90"/>
                <a:gd name="T32" fmla="*/ 76 w 118"/>
                <a:gd name="T33" fmla="*/ 64 h 90"/>
                <a:gd name="T34" fmla="*/ 78 w 118"/>
                <a:gd name="T35" fmla="*/ 58 h 90"/>
                <a:gd name="T36" fmla="*/ 84 w 118"/>
                <a:gd name="T37" fmla="*/ 62 h 90"/>
                <a:gd name="T38" fmla="*/ 92 w 118"/>
                <a:gd name="T39" fmla="*/ 64 h 90"/>
                <a:gd name="T40" fmla="*/ 102 w 118"/>
                <a:gd name="T41" fmla="*/ 56 h 90"/>
                <a:gd name="T42" fmla="*/ 104 w 118"/>
                <a:gd name="T43" fmla="*/ 54 h 90"/>
                <a:gd name="T44" fmla="*/ 106 w 118"/>
                <a:gd name="T45" fmla="*/ 48 h 90"/>
                <a:gd name="T46" fmla="*/ 106 w 118"/>
                <a:gd name="T47" fmla="*/ 44 h 90"/>
                <a:gd name="T48" fmla="*/ 104 w 118"/>
                <a:gd name="T49" fmla="*/ 42 h 90"/>
                <a:gd name="T50" fmla="*/ 106 w 118"/>
                <a:gd name="T51" fmla="*/ 38 h 90"/>
                <a:gd name="T52" fmla="*/ 110 w 118"/>
                <a:gd name="T53" fmla="*/ 30 h 90"/>
                <a:gd name="T54" fmla="*/ 108 w 118"/>
                <a:gd name="T55" fmla="*/ 26 h 90"/>
                <a:gd name="T56" fmla="*/ 108 w 118"/>
                <a:gd name="T57" fmla="*/ 22 h 90"/>
                <a:gd name="T58" fmla="*/ 112 w 118"/>
                <a:gd name="T59" fmla="*/ 16 h 90"/>
                <a:gd name="T60" fmla="*/ 116 w 118"/>
                <a:gd name="T61" fmla="*/ 14 h 90"/>
                <a:gd name="T62" fmla="*/ 116 w 118"/>
                <a:gd name="T63" fmla="*/ 12 h 90"/>
                <a:gd name="T64" fmla="*/ 110 w 118"/>
                <a:gd name="T65" fmla="*/ 6 h 90"/>
                <a:gd name="T66" fmla="*/ 104 w 118"/>
                <a:gd name="T67" fmla="*/ 2 h 90"/>
                <a:gd name="T68" fmla="*/ 100 w 118"/>
                <a:gd name="T69" fmla="*/ 0 h 90"/>
                <a:gd name="T70" fmla="*/ 84 w 118"/>
                <a:gd name="T71" fmla="*/ 12 h 90"/>
                <a:gd name="T72" fmla="*/ 76 w 118"/>
                <a:gd name="T73" fmla="*/ 12 h 90"/>
                <a:gd name="T74" fmla="*/ 64 w 118"/>
                <a:gd name="T75" fmla="*/ 16 h 9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18"/>
                <a:gd name="T115" fmla="*/ 0 h 90"/>
                <a:gd name="T116" fmla="*/ 118 w 118"/>
                <a:gd name="T117" fmla="*/ 90 h 9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18" h="90">
                  <a:moveTo>
                    <a:pt x="60" y="20"/>
                  </a:moveTo>
                  <a:lnTo>
                    <a:pt x="58" y="22"/>
                  </a:lnTo>
                  <a:lnTo>
                    <a:pt x="52" y="30"/>
                  </a:lnTo>
                  <a:lnTo>
                    <a:pt x="44" y="40"/>
                  </a:lnTo>
                  <a:lnTo>
                    <a:pt x="36" y="52"/>
                  </a:lnTo>
                  <a:lnTo>
                    <a:pt x="26" y="60"/>
                  </a:lnTo>
                  <a:lnTo>
                    <a:pt x="18" y="66"/>
                  </a:lnTo>
                  <a:lnTo>
                    <a:pt x="14" y="66"/>
                  </a:lnTo>
                  <a:lnTo>
                    <a:pt x="12" y="68"/>
                  </a:lnTo>
                  <a:lnTo>
                    <a:pt x="8" y="68"/>
                  </a:lnTo>
                  <a:lnTo>
                    <a:pt x="4" y="68"/>
                  </a:lnTo>
                  <a:lnTo>
                    <a:pt x="2" y="68"/>
                  </a:lnTo>
                  <a:lnTo>
                    <a:pt x="0" y="70"/>
                  </a:lnTo>
                  <a:lnTo>
                    <a:pt x="0" y="72"/>
                  </a:lnTo>
                  <a:lnTo>
                    <a:pt x="0" y="74"/>
                  </a:lnTo>
                  <a:lnTo>
                    <a:pt x="2" y="76"/>
                  </a:lnTo>
                  <a:lnTo>
                    <a:pt x="6" y="82"/>
                  </a:lnTo>
                  <a:lnTo>
                    <a:pt x="10" y="84"/>
                  </a:lnTo>
                  <a:lnTo>
                    <a:pt x="18" y="88"/>
                  </a:lnTo>
                  <a:lnTo>
                    <a:pt x="28" y="90"/>
                  </a:lnTo>
                  <a:lnTo>
                    <a:pt x="40" y="84"/>
                  </a:lnTo>
                  <a:lnTo>
                    <a:pt x="40" y="86"/>
                  </a:lnTo>
                  <a:lnTo>
                    <a:pt x="42" y="86"/>
                  </a:lnTo>
                  <a:lnTo>
                    <a:pt x="44" y="88"/>
                  </a:lnTo>
                  <a:lnTo>
                    <a:pt x="46" y="90"/>
                  </a:lnTo>
                  <a:lnTo>
                    <a:pt x="50" y="90"/>
                  </a:lnTo>
                  <a:lnTo>
                    <a:pt x="56" y="88"/>
                  </a:lnTo>
                  <a:lnTo>
                    <a:pt x="58" y="88"/>
                  </a:lnTo>
                  <a:lnTo>
                    <a:pt x="60" y="86"/>
                  </a:lnTo>
                  <a:lnTo>
                    <a:pt x="62" y="82"/>
                  </a:lnTo>
                  <a:lnTo>
                    <a:pt x="66" y="78"/>
                  </a:lnTo>
                  <a:lnTo>
                    <a:pt x="70" y="74"/>
                  </a:lnTo>
                  <a:lnTo>
                    <a:pt x="72" y="68"/>
                  </a:lnTo>
                  <a:lnTo>
                    <a:pt x="76" y="64"/>
                  </a:lnTo>
                  <a:lnTo>
                    <a:pt x="78" y="58"/>
                  </a:lnTo>
                  <a:lnTo>
                    <a:pt x="80" y="60"/>
                  </a:lnTo>
                  <a:lnTo>
                    <a:pt x="84" y="62"/>
                  </a:lnTo>
                  <a:lnTo>
                    <a:pt x="88" y="64"/>
                  </a:lnTo>
                  <a:lnTo>
                    <a:pt x="92" y="64"/>
                  </a:lnTo>
                  <a:lnTo>
                    <a:pt x="98" y="62"/>
                  </a:lnTo>
                  <a:lnTo>
                    <a:pt x="102" y="56"/>
                  </a:lnTo>
                  <a:lnTo>
                    <a:pt x="104" y="54"/>
                  </a:lnTo>
                  <a:lnTo>
                    <a:pt x="106" y="52"/>
                  </a:lnTo>
                  <a:lnTo>
                    <a:pt x="106" y="48"/>
                  </a:lnTo>
                  <a:lnTo>
                    <a:pt x="106" y="46"/>
                  </a:lnTo>
                  <a:lnTo>
                    <a:pt x="106" y="44"/>
                  </a:lnTo>
                  <a:lnTo>
                    <a:pt x="102" y="42"/>
                  </a:lnTo>
                  <a:lnTo>
                    <a:pt x="104" y="42"/>
                  </a:lnTo>
                  <a:lnTo>
                    <a:pt x="104" y="40"/>
                  </a:lnTo>
                  <a:lnTo>
                    <a:pt x="106" y="38"/>
                  </a:lnTo>
                  <a:lnTo>
                    <a:pt x="108" y="34"/>
                  </a:lnTo>
                  <a:lnTo>
                    <a:pt x="110" y="30"/>
                  </a:lnTo>
                  <a:lnTo>
                    <a:pt x="110" y="28"/>
                  </a:lnTo>
                  <a:lnTo>
                    <a:pt x="108" y="26"/>
                  </a:lnTo>
                  <a:lnTo>
                    <a:pt x="108" y="22"/>
                  </a:lnTo>
                  <a:lnTo>
                    <a:pt x="110" y="20"/>
                  </a:lnTo>
                  <a:lnTo>
                    <a:pt x="112" y="16"/>
                  </a:lnTo>
                  <a:lnTo>
                    <a:pt x="114" y="14"/>
                  </a:lnTo>
                  <a:lnTo>
                    <a:pt x="116" y="14"/>
                  </a:lnTo>
                  <a:lnTo>
                    <a:pt x="118" y="12"/>
                  </a:lnTo>
                  <a:lnTo>
                    <a:pt x="116" y="12"/>
                  </a:lnTo>
                  <a:lnTo>
                    <a:pt x="114" y="10"/>
                  </a:lnTo>
                  <a:lnTo>
                    <a:pt x="110" y="6"/>
                  </a:lnTo>
                  <a:lnTo>
                    <a:pt x="108" y="4"/>
                  </a:lnTo>
                  <a:lnTo>
                    <a:pt x="104" y="2"/>
                  </a:lnTo>
                  <a:lnTo>
                    <a:pt x="102" y="0"/>
                  </a:lnTo>
                  <a:lnTo>
                    <a:pt x="100" y="0"/>
                  </a:lnTo>
                  <a:lnTo>
                    <a:pt x="86" y="12"/>
                  </a:lnTo>
                  <a:lnTo>
                    <a:pt x="84" y="12"/>
                  </a:lnTo>
                  <a:lnTo>
                    <a:pt x="82" y="12"/>
                  </a:lnTo>
                  <a:lnTo>
                    <a:pt x="76" y="12"/>
                  </a:lnTo>
                  <a:lnTo>
                    <a:pt x="70" y="14"/>
                  </a:lnTo>
                  <a:lnTo>
                    <a:pt x="64" y="16"/>
                  </a:lnTo>
                  <a:lnTo>
                    <a:pt x="60" y="2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9" name="Freeform 169"/>
            <p:cNvSpPr>
              <a:spLocks/>
            </p:cNvSpPr>
            <p:nvPr/>
          </p:nvSpPr>
          <p:spPr bwMode="gray">
            <a:xfrm>
              <a:off x="4069" y="1454"/>
              <a:ext cx="22" cy="28"/>
            </a:xfrm>
            <a:custGeom>
              <a:avLst/>
              <a:gdLst>
                <a:gd name="T0" fmla="*/ 16 w 22"/>
                <a:gd name="T1" fmla="*/ 2 h 28"/>
                <a:gd name="T2" fmla="*/ 14 w 22"/>
                <a:gd name="T3" fmla="*/ 2 h 28"/>
                <a:gd name="T4" fmla="*/ 14 w 22"/>
                <a:gd name="T5" fmla="*/ 2 h 28"/>
                <a:gd name="T6" fmla="*/ 12 w 22"/>
                <a:gd name="T7" fmla="*/ 0 h 28"/>
                <a:gd name="T8" fmla="*/ 10 w 22"/>
                <a:gd name="T9" fmla="*/ 0 h 28"/>
                <a:gd name="T10" fmla="*/ 6 w 22"/>
                <a:gd name="T11" fmla="*/ 0 h 28"/>
                <a:gd name="T12" fmla="*/ 4 w 22"/>
                <a:gd name="T13" fmla="*/ 2 h 28"/>
                <a:gd name="T14" fmla="*/ 2 w 22"/>
                <a:gd name="T15" fmla="*/ 4 h 28"/>
                <a:gd name="T16" fmla="*/ 2 w 22"/>
                <a:gd name="T17" fmla="*/ 8 h 28"/>
                <a:gd name="T18" fmla="*/ 0 w 22"/>
                <a:gd name="T19" fmla="*/ 12 h 28"/>
                <a:gd name="T20" fmla="*/ 2 w 22"/>
                <a:gd name="T21" fmla="*/ 20 h 28"/>
                <a:gd name="T22" fmla="*/ 2 w 22"/>
                <a:gd name="T23" fmla="*/ 20 h 28"/>
                <a:gd name="T24" fmla="*/ 4 w 22"/>
                <a:gd name="T25" fmla="*/ 22 h 28"/>
                <a:gd name="T26" fmla="*/ 6 w 22"/>
                <a:gd name="T27" fmla="*/ 24 h 28"/>
                <a:gd name="T28" fmla="*/ 10 w 22"/>
                <a:gd name="T29" fmla="*/ 26 h 28"/>
                <a:gd name="T30" fmla="*/ 14 w 22"/>
                <a:gd name="T31" fmla="*/ 26 h 28"/>
                <a:gd name="T32" fmla="*/ 16 w 22"/>
                <a:gd name="T33" fmla="*/ 28 h 28"/>
                <a:gd name="T34" fmla="*/ 20 w 22"/>
                <a:gd name="T35" fmla="*/ 26 h 28"/>
                <a:gd name="T36" fmla="*/ 22 w 22"/>
                <a:gd name="T37" fmla="*/ 24 h 28"/>
                <a:gd name="T38" fmla="*/ 22 w 22"/>
                <a:gd name="T39" fmla="*/ 20 h 28"/>
                <a:gd name="T40" fmla="*/ 22 w 22"/>
                <a:gd name="T41" fmla="*/ 14 h 28"/>
                <a:gd name="T42" fmla="*/ 22 w 22"/>
                <a:gd name="T43" fmla="*/ 10 h 28"/>
                <a:gd name="T44" fmla="*/ 20 w 22"/>
                <a:gd name="T45" fmla="*/ 6 h 28"/>
                <a:gd name="T46" fmla="*/ 18 w 22"/>
                <a:gd name="T47" fmla="*/ 4 h 28"/>
                <a:gd name="T48" fmla="*/ 16 w 22"/>
                <a:gd name="T49" fmla="*/ 2 h 28"/>
                <a:gd name="T50" fmla="*/ 16 w 22"/>
                <a:gd name="T51" fmla="*/ 2 h 28"/>
                <a:gd name="T52" fmla="*/ 16 w 22"/>
                <a:gd name="T53" fmla="*/ 2 h 2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22"/>
                <a:gd name="T82" fmla="*/ 0 h 28"/>
                <a:gd name="T83" fmla="*/ 22 w 22"/>
                <a:gd name="T84" fmla="*/ 28 h 2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22" h="28">
                  <a:moveTo>
                    <a:pt x="16" y="2"/>
                  </a:moveTo>
                  <a:lnTo>
                    <a:pt x="14" y="2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2" y="8"/>
                  </a:lnTo>
                  <a:lnTo>
                    <a:pt x="0" y="12"/>
                  </a:lnTo>
                  <a:lnTo>
                    <a:pt x="2" y="20"/>
                  </a:lnTo>
                  <a:lnTo>
                    <a:pt x="4" y="22"/>
                  </a:lnTo>
                  <a:lnTo>
                    <a:pt x="6" y="24"/>
                  </a:lnTo>
                  <a:lnTo>
                    <a:pt x="10" y="26"/>
                  </a:lnTo>
                  <a:lnTo>
                    <a:pt x="14" y="26"/>
                  </a:lnTo>
                  <a:lnTo>
                    <a:pt x="16" y="28"/>
                  </a:lnTo>
                  <a:lnTo>
                    <a:pt x="20" y="26"/>
                  </a:lnTo>
                  <a:lnTo>
                    <a:pt x="22" y="24"/>
                  </a:lnTo>
                  <a:lnTo>
                    <a:pt x="22" y="20"/>
                  </a:lnTo>
                  <a:lnTo>
                    <a:pt x="22" y="14"/>
                  </a:lnTo>
                  <a:lnTo>
                    <a:pt x="22" y="10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16" y="2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0" name="Freeform 170"/>
            <p:cNvSpPr>
              <a:spLocks/>
            </p:cNvSpPr>
            <p:nvPr/>
          </p:nvSpPr>
          <p:spPr bwMode="gray">
            <a:xfrm>
              <a:off x="4095" y="1416"/>
              <a:ext cx="68" cy="42"/>
            </a:xfrm>
            <a:custGeom>
              <a:avLst/>
              <a:gdLst>
                <a:gd name="T0" fmla="*/ 12 w 68"/>
                <a:gd name="T1" fmla="*/ 12 h 42"/>
                <a:gd name="T2" fmla="*/ 12 w 68"/>
                <a:gd name="T3" fmla="*/ 12 h 42"/>
                <a:gd name="T4" fmla="*/ 10 w 68"/>
                <a:gd name="T5" fmla="*/ 14 h 42"/>
                <a:gd name="T6" fmla="*/ 8 w 68"/>
                <a:gd name="T7" fmla="*/ 14 h 42"/>
                <a:gd name="T8" fmla="*/ 4 w 68"/>
                <a:gd name="T9" fmla="*/ 18 h 42"/>
                <a:gd name="T10" fmla="*/ 2 w 68"/>
                <a:gd name="T11" fmla="*/ 20 h 42"/>
                <a:gd name="T12" fmla="*/ 0 w 68"/>
                <a:gd name="T13" fmla="*/ 24 h 42"/>
                <a:gd name="T14" fmla="*/ 0 w 68"/>
                <a:gd name="T15" fmla="*/ 26 h 42"/>
                <a:gd name="T16" fmla="*/ 2 w 68"/>
                <a:gd name="T17" fmla="*/ 30 h 42"/>
                <a:gd name="T18" fmla="*/ 4 w 68"/>
                <a:gd name="T19" fmla="*/ 34 h 42"/>
                <a:gd name="T20" fmla="*/ 10 w 68"/>
                <a:gd name="T21" fmla="*/ 36 h 42"/>
                <a:gd name="T22" fmla="*/ 12 w 68"/>
                <a:gd name="T23" fmla="*/ 36 h 42"/>
                <a:gd name="T24" fmla="*/ 12 w 68"/>
                <a:gd name="T25" fmla="*/ 34 h 42"/>
                <a:gd name="T26" fmla="*/ 16 w 68"/>
                <a:gd name="T27" fmla="*/ 30 h 42"/>
                <a:gd name="T28" fmla="*/ 18 w 68"/>
                <a:gd name="T29" fmla="*/ 28 h 42"/>
                <a:gd name="T30" fmla="*/ 22 w 68"/>
                <a:gd name="T31" fmla="*/ 26 h 42"/>
                <a:gd name="T32" fmla="*/ 26 w 68"/>
                <a:gd name="T33" fmla="*/ 28 h 42"/>
                <a:gd name="T34" fmla="*/ 30 w 68"/>
                <a:gd name="T35" fmla="*/ 32 h 42"/>
                <a:gd name="T36" fmla="*/ 32 w 68"/>
                <a:gd name="T37" fmla="*/ 34 h 42"/>
                <a:gd name="T38" fmla="*/ 36 w 68"/>
                <a:gd name="T39" fmla="*/ 38 h 42"/>
                <a:gd name="T40" fmla="*/ 42 w 68"/>
                <a:gd name="T41" fmla="*/ 42 h 42"/>
                <a:gd name="T42" fmla="*/ 52 w 68"/>
                <a:gd name="T43" fmla="*/ 40 h 42"/>
                <a:gd name="T44" fmla="*/ 62 w 68"/>
                <a:gd name="T45" fmla="*/ 32 h 42"/>
                <a:gd name="T46" fmla="*/ 62 w 68"/>
                <a:gd name="T47" fmla="*/ 32 h 42"/>
                <a:gd name="T48" fmla="*/ 64 w 68"/>
                <a:gd name="T49" fmla="*/ 30 h 42"/>
                <a:gd name="T50" fmla="*/ 66 w 68"/>
                <a:gd name="T51" fmla="*/ 28 h 42"/>
                <a:gd name="T52" fmla="*/ 68 w 68"/>
                <a:gd name="T53" fmla="*/ 26 h 42"/>
                <a:gd name="T54" fmla="*/ 68 w 68"/>
                <a:gd name="T55" fmla="*/ 22 h 42"/>
                <a:gd name="T56" fmla="*/ 66 w 68"/>
                <a:gd name="T57" fmla="*/ 20 h 42"/>
                <a:gd name="T58" fmla="*/ 62 w 68"/>
                <a:gd name="T59" fmla="*/ 16 h 42"/>
                <a:gd name="T60" fmla="*/ 58 w 68"/>
                <a:gd name="T61" fmla="*/ 14 h 42"/>
                <a:gd name="T62" fmla="*/ 40 w 68"/>
                <a:gd name="T63" fmla="*/ 2 h 42"/>
                <a:gd name="T64" fmla="*/ 38 w 68"/>
                <a:gd name="T65" fmla="*/ 2 h 42"/>
                <a:gd name="T66" fmla="*/ 36 w 68"/>
                <a:gd name="T67" fmla="*/ 2 h 42"/>
                <a:gd name="T68" fmla="*/ 32 w 68"/>
                <a:gd name="T69" fmla="*/ 0 h 42"/>
                <a:gd name="T70" fmla="*/ 28 w 68"/>
                <a:gd name="T71" fmla="*/ 0 h 42"/>
                <a:gd name="T72" fmla="*/ 24 w 68"/>
                <a:gd name="T73" fmla="*/ 2 h 42"/>
                <a:gd name="T74" fmla="*/ 18 w 68"/>
                <a:gd name="T75" fmla="*/ 6 h 42"/>
                <a:gd name="T76" fmla="*/ 12 w 68"/>
                <a:gd name="T77" fmla="*/ 12 h 42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68"/>
                <a:gd name="T118" fmla="*/ 0 h 42"/>
                <a:gd name="T119" fmla="*/ 68 w 68"/>
                <a:gd name="T120" fmla="*/ 42 h 42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68" h="42">
                  <a:moveTo>
                    <a:pt x="12" y="12"/>
                  </a:moveTo>
                  <a:lnTo>
                    <a:pt x="12" y="12"/>
                  </a:lnTo>
                  <a:lnTo>
                    <a:pt x="10" y="14"/>
                  </a:lnTo>
                  <a:lnTo>
                    <a:pt x="8" y="14"/>
                  </a:lnTo>
                  <a:lnTo>
                    <a:pt x="4" y="18"/>
                  </a:lnTo>
                  <a:lnTo>
                    <a:pt x="2" y="20"/>
                  </a:lnTo>
                  <a:lnTo>
                    <a:pt x="0" y="24"/>
                  </a:lnTo>
                  <a:lnTo>
                    <a:pt x="0" y="26"/>
                  </a:lnTo>
                  <a:lnTo>
                    <a:pt x="2" y="30"/>
                  </a:lnTo>
                  <a:lnTo>
                    <a:pt x="4" y="34"/>
                  </a:lnTo>
                  <a:lnTo>
                    <a:pt x="10" y="36"/>
                  </a:lnTo>
                  <a:lnTo>
                    <a:pt x="12" y="36"/>
                  </a:lnTo>
                  <a:lnTo>
                    <a:pt x="12" y="34"/>
                  </a:lnTo>
                  <a:lnTo>
                    <a:pt x="16" y="30"/>
                  </a:lnTo>
                  <a:lnTo>
                    <a:pt x="18" y="28"/>
                  </a:lnTo>
                  <a:lnTo>
                    <a:pt x="22" y="26"/>
                  </a:lnTo>
                  <a:lnTo>
                    <a:pt x="26" y="28"/>
                  </a:lnTo>
                  <a:lnTo>
                    <a:pt x="30" y="32"/>
                  </a:lnTo>
                  <a:lnTo>
                    <a:pt x="32" y="34"/>
                  </a:lnTo>
                  <a:lnTo>
                    <a:pt x="36" y="38"/>
                  </a:lnTo>
                  <a:lnTo>
                    <a:pt x="42" y="42"/>
                  </a:lnTo>
                  <a:lnTo>
                    <a:pt x="52" y="40"/>
                  </a:lnTo>
                  <a:lnTo>
                    <a:pt x="62" y="32"/>
                  </a:lnTo>
                  <a:lnTo>
                    <a:pt x="64" y="30"/>
                  </a:lnTo>
                  <a:lnTo>
                    <a:pt x="66" y="28"/>
                  </a:lnTo>
                  <a:lnTo>
                    <a:pt x="68" y="26"/>
                  </a:lnTo>
                  <a:lnTo>
                    <a:pt x="68" y="22"/>
                  </a:lnTo>
                  <a:lnTo>
                    <a:pt x="66" y="20"/>
                  </a:lnTo>
                  <a:lnTo>
                    <a:pt x="62" y="16"/>
                  </a:lnTo>
                  <a:lnTo>
                    <a:pt x="58" y="14"/>
                  </a:lnTo>
                  <a:lnTo>
                    <a:pt x="40" y="2"/>
                  </a:lnTo>
                  <a:lnTo>
                    <a:pt x="38" y="2"/>
                  </a:lnTo>
                  <a:lnTo>
                    <a:pt x="36" y="2"/>
                  </a:lnTo>
                  <a:lnTo>
                    <a:pt x="32" y="0"/>
                  </a:lnTo>
                  <a:lnTo>
                    <a:pt x="28" y="0"/>
                  </a:lnTo>
                  <a:lnTo>
                    <a:pt x="24" y="2"/>
                  </a:lnTo>
                  <a:lnTo>
                    <a:pt x="18" y="6"/>
                  </a:lnTo>
                  <a:lnTo>
                    <a:pt x="12" y="12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1" name="Freeform 171"/>
            <p:cNvSpPr>
              <a:spLocks/>
            </p:cNvSpPr>
            <p:nvPr/>
          </p:nvSpPr>
          <p:spPr bwMode="gray">
            <a:xfrm>
              <a:off x="4095" y="1470"/>
              <a:ext cx="58" cy="34"/>
            </a:xfrm>
            <a:custGeom>
              <a:avLst/>
              <a:gdLst>
                <a:gd name="T0" fmla="*/ 12 w 58"/>
                <a:gd name="T1" fmla="*/ 0 h 34"/>
                <a:gd name="T2" fmla="*/ 10 w 58"/>
                <a:gd name="T3" fmla="*/ 2 h 34"/>
                <a:gd name="T4" fmla="*/ 4 w 58"/>
                <a:gd name="T5" fmla="*/ 8 h 34"/>
                <a:gd name="T6" fmla="*/ 0 w 58"/>
                <a:gd name="T7" fmla="*/ 16 h 34"/>
                <a:gd name="T8" fmla="*/ 0 w 58"/>
                <a:gd name="T9" fmla="*/ 26 h 34"/>
                <a:gd name="T10" fmla="*/ 6 w 58"/>
                <a:gd name="T11" fmla="*/ 34 h 34"/>
                <a:gd name="T12" fmla="*/ 8 w 58"/>
                <a:gd name="T13" fmla="*/ 34 h 34"/>
                <a:gd name="T14" fmla="*/ 12 w 58"/>
                <a:gd name="T15" fmla="*/ 34 h 34"/>
                <a:gd name="T16" fmla="*/ 18 w 58"/>
                <a:gd name="T17" fmla="*/ 34 h 34"/>
                <a:gd name="T18" fmla="*/ 24 w 58"/>
                <a:gd name="T19" fmla="*/ 34 h 34"/>
                <a:gd name="T20" fmla="*/ 32 w 58"/>
                <a:gd name="T21" fmla="*/ 32 h 34"/>
                <a:gd name="T22" fmla="*/ 34 w 58"/>
                <a:gd name="T23" fmla="*/ 30 h 34"/>
                <a:gd name="T24" fmla="*/ 38 w 58"/>
                <a:gd name="T25" fmla="*/ 28 h 34"/>
                <a:gd name="T26" fmla="*/ 42 w 58"/>
                <a:gd name="T27" fmla="*/ 24 h 34"/>
                <a:gd name="T28" fmla="*/ 46 w 58"/>
                <a:gd name="T29" fmla="*/ 20 h 34"/>
                <a:gd name="T30" fmla="*/ 48 w 58"/>
                <a:gd name="T31" fmla="*/ 18 h 34"/>
                <a:gd name="T32" fmla="*/ 52 w 58"/>
                <a:gd name="T33" fmla="*/ 18 h 34"/>
                <a:gd name="T34" fmla="*/ 54 w 58"/>
                <a:gd name="T35" fmla="*/ 18 h 34"/>
                <a:gd name="T36" fmla="*/ 56 w 58"/>
                <a:gd name="T37" fmla="*/ 16 h 34"/>
                <a:gd name="T38" fmla="*/ 58 w 58"/>
                <a:gd name="T39" fmla="*/ 14 h 34"/>
                <a:gd name="T40" fmla="*/ 58 w 58"/>
                <a:gd name="T41" fmla="*/ 12 h 34"/>
                <a:gd name="T42" fmla="*/ 56 w 58"/>
                <a:gd name="T43" fmla="*/ 8 h 34"/>
                <a:gd name="T44" fmla="*/ 54 w 58"/>
                <a:gd name="T45" fmla="*/ 6 h 34"/>
                <a:gd name="T46" fmla="*/ 48 w 58"/>
                <a:gd name="T47" fmla="*/ 4 h 34"/>
                <a:gd name="T48" fmla="*/ 32 w 58"/>
                <a:gd name="T49" fmla="*/ 2 h 34"/>
                <a:gd name="T50" fmla="*/ 18 w 58"/>
                <a:gd name="T51" fmla="*/ 0 h 34"/>
                <a:gd name="T52" fmla="*/ 12 w 58"/>
                <a:gd name="T53" fmla="*/ 0 h 3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58"/>
                <a:gd name="T82" fmla="*/ 0 h 34"/>
                <a:gd name="T83" fmla="*/ 58 w 58"/>
                <a:gd name="T84" fmla="*/ 34 h 3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58" h="34">
                  <a:moveTo>
                    <a:pt x="12" y="0"/>
                  </a:moveTo>
                  <a:lnTo>
                    <a:pt x="10" y="2"/>
                  </a:lnTo>
                  <a:lnTo>
                    <a:pt x="4" y="8"/>
                  </a:lnTo>
                  <a:lnTo>
                    <a:pt x="0" y="16"/>
                  </a:lnTo>
                  <a:lnTo>
                    <a:pt x="0" y="26"/>
                  </a:lnTo>
                  <a:lnTo>
                    <a:pt x="6" y="34"/>
                  </a:lnTo>
                  <a:lnTo>
                    <a:pt x="8" y="34"/>
                  </a:lnTo>
                  <a:lnTo>
                    <a:pt x="12" y="34"/>
                  </a:lnTo>
                  <a:lnTo>
                    <a:pt x="18" y="34"/>
                  </a:lnTo>
                  <a:lnTo>
                    <a:pt x="24" y="34"/>
                  </a:lnTo>
                  <a:lnTo>
                    <a:pt x="32" y="32"/>
                  </a:lnTo>
                  <a:lnTo>
                    <a:pt x="34" y="30"/>
                  </a:lnTo>
                  <a:lnTo>
                    <a:pt x="38" y="28"/>
                  </a:lnTo>
                  <a:lnTo>
                    <a:pt x="42" y="24"/>
                  </a:lnTo>
                  <a:lnTo>
                    <a:pt x="46" y="20"/>
                  </a:lnTo>
                  <a:lnTo>
                    <a:pt x="48" y="18"/>
                  </a:lnTo>
                  <a:lnTo>
                    <a:pt x="52" y="18"/>
                  </a:lnTo>
                  <a:lnTo>
                    <a:pt x="54" y="18"/>
                  </a:lnTo>
                  <a:lnTo>
                    <a:pt x="56" y="16"/>
                  </a:lnTo>
                  <a:lnTo>
                    <a:pt x="58" y="14"/>
                  </a:lnTo>
                  <a:lnTo>
                    <a:pt x="58" y="12"/>
                  </a:lnTo>
                  <a:lnTo>
                    <a:pt x="56" y="8"/>
                  </a:lnTo>
                  <a:lnTo>
                    <a:pt x="54" y="6"/>
                  </a:lnTo>
                  <a:lnTo>
                    <a:pt x="48" y="4"/>
                  </a:lnTo>
                  <a:lnTo>
                    <a:pt x="32" y="2"/>
                  </a:lnTo>
                  <a:lnTo>
                    <a:pt x="18" y="0"/>
                  </a:lnTo>
                  <a:lnTo>
                    <a:pt x="12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2" name="Freeform 172"/>
            <p:cNvSpPr>
              <a:spLocks/>
            </p:cNvSpPr>
            <p:nvPr/>
          </p:nvSpPr>
          <p:spPr bwMode="gray">
            <a:xfrm>
              <a:off x="4021" y="1576"/>
              <a:ext cx="20" cy="28"/>
            </a:xfrm>
            <a:custGeom>
              <a:avLst/>
              <a:gdLst>
                <a:gd name="T0" fmla="*/ 16 w 20"/>
                <a:gd name="T1" fmla="*/ 0 h 28"/>
                <a:gd name="T2" fmla="*/ 14 w 20"/>
                <a:gd name="T3" fmla="*/ 0 h 28"/>
                <a:gd name="T4" fmla="*/ 12 w 20"/>
                <a:gd name="T5" fmla="*/ 2 h 28"/>
                <a:gd name="T6" fmla="*/ 10 w 20"/>
                <a:gd name="T7" fmla="*/ 6 h 28"/>
                <a:gd name="T8" fmla="*/ 6 w 20"/>
                <a:gd name="T9" fmla="*/ 10 h 28"/>
                <a:gd name="T10" fmla="*/ 2 w 20"/>
                <a:gd name="T11" fmla="*/ 14 h 28"/>
                <a:gd name="T12" fmla="*/ 0 w 20"/>
                <a:gd name="T13" fmla="*/ 18 h 28"/>
                <a:gd name="T14" fmla="*/ 0 w 20"/>
                <a:gd name="T15" fmla="*/ 24 h 28"/>
                <a:gd name="T16" fmla="*/ 2 w 20"/>
                <a:gd name="T17" fmla="*/ 28 h 28"/>
                <a:gd name="T18" fmla="*/ 4 w 20"/>
                <a:gd name="T19" fmla="*/ 28 h 28"/>
                <a:gd name="T20" fmla="*/ 6 w 20"/>
                <a:gd name="T21" fmla="*/ 28 h 28"/>
                <a:gd name="T22" fmla="*/ 8 w 20"/>
                <a:gd name="T23" fmla="*/ 28 h 28"/>
                <a:gd name="T24" fmla="*/ 10 w 20"/>
                <a:gd name="T25" fmla="*/ 28 h 28"/>
                <a:gd name="T26" fmla="*/ 14 w 20"/>
                <a:gd name="T27" fmla="*/ 26 h 28"/>
                <a:gd name="T28" fmla="*/ 16 w 20"/>
                <a:gd name="T29" fmla="*/ 22 h 28"/>
                <a:gd name="T30" fmla="*/ 18 w 20"/>
                <a:gd name="T31" fmla="*/ 16 h 28"/>
                <a:gd name="T32" fmla="*/ 20 w 20"/>
                <a:gd name="T33" fmla="*/ 14 h 28"/>
                <a:gd name="T34" fmla="*/ 20 w 20"/>
                <a:gd name="T35" fmla="*/ 12 h 28"/>
                <a:gd name="T36" fmla="*/ 20 w 20"/>
                <a:gd name="T37" fmla="*/ 8 h 28"/>
                <a:gd name="T38" fmla="*/ 20 w 20"/>
                <a:gd name="T39" fmla="*/ 6 h 28"/>
                <a:gd name="T40" fmla="*/ 20 w 20"/>
                <a:gd name="T41" fmla="*/ 2 h 28"/>
                <a:gd name="T42" fmla="*/ 18 w 20"/>
                <a:gd name="T43" fmla="*/ 0 h 28"/>
                <a:gd name="T44" fmla="*/ 16 w 20"/>
                <a:gd name="T45" fmla="*/ 0 h 2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20"/>
                <a:gd name="T70" fmla="*/ 0 h 28"/>
                <a:gd name="T71" fmla="*/ 20 w 20"/>
                <a:gd name="T72" fmla="*/ 28 h 2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20" h="28">
                  <a:moveTo>
                    <a:pt x="16" y="0"/>
                  </a:moveTo>
                  <a:lnTo>
                    <a:pt x="14" y="0"/>
                  </a:lnTo>
                  <a:lnTo>
                    <a:pt x="12" y="2"/>
                  </a:lnTo>
                  <a:lnTo>
                    <a:pt x="10" y="6"/>
                  </a:lnTo>
                  <a:lnTo>
                    <a:pt x="6" y="10"/>
                  </a:lnTo>
                  <a:lnTo>
                    <a:pt x="2" y="14"/>
                  </a:lnTo>
                  <a:lnTo>
                    <a:pt x="0" y="18"/>
                  </a:lnTo>
                  <a:lnTo>
                    <a:pt x="0" y="24"/>
                  </a:lnTo>
                  <a:lnTo>
                    <a:pt x="2" y="28"/>
                  </a:lnTo>
                  <a:lnTo>
                    <a:pt x="4" y="28"/>
                  </a:lnTo>
                  <a:lnTo>
                    <a:pt x="6" y="28"/>
                  </a:lnTo>
                  <a:lnTo>
                    <a:pt x="8" y="28"/>
                  </a:lnTo>
                  <a:lnTo>
                    <a:pt x="10" y="28"/>
                  </a:lnTo>
                  <a:lnTo>
                    <a:pt x="14" y="26"/>
                  </a:lnTo>
                  <a:lnTo>
                    <a:pt x="16" y="22"/>
                  </a:lnTo>
                  <a:lnTo>
                    <a:pt x="18" y="16"/>
                  </a:lnTo>
                  <a:lnTo>
                    <a:pt x="20" y="14"/>
                  </a:lnTo>
                  <a:lnTo>
                    <a:pt x="20" y="12"/>
                  </a:lnTo>
                  <a:lnTo>
                    <a:pt x="20" y="8"/>
                  </a:lnTo>
                  <a:lnTo>
                    <a:pt x="20" y="6"/>
                  </a:lnTo>
                  <a:lnTo>
                    <a:pt x="20" y="2"/>
                  </a:lnTo>
                  <a:lnTo>
                    <a:pt x="18" y="0"/>
                  </a:lnTo>
                  <a:lnTo>
                    <a:pt x="16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3" name="Freeform 173"/>
            <p:cNvSpPr>
              <a:spLocks/>
            </p:cNvSpPr>
            <p:nvPr/>
          </p:nvSpPr>
          <p:spPr bwMode="gray">
            <a:xfrm>
              <a:off x="4019" y="1596"/>
              <a:ext cx="114" cy="90"/>
            </a:xfrm>
            <a:custGeom>
              <a:avLst/>
              <a:gdLst>
                <a:gd name="T0" fmla="*/ 28 w 114"/>
                <a:gd name="T1" fmla="*/ 20 h 90"/>
                <a:gd name="T2" fmla="*/ 20 w 114"/>
                <a:gd name="T3" fmla="*/ 18 h 90"/>
                <a:gd name="T4" fmla="*/ 12 w 114"/>
                <a:gd name="T5" fmla="*/ 22 h 90"/>
                <a:gd name="T6" fmla="*/ 10 w 114"/>
                <a:gd name="T7" fmla="*/ 34 h 90"/>
                <a:gd name="T8" fmla="*/ 8 w 114"/>
                <a:gd name="T9" fmla="*/ 36 h 90"/>
                <a:gd name="T10" fmla="*/ 8 w 114"/>
                <a:gd name="T11" fmla="*/ 46 h 90"/>
                <a:gd name="T12" fmla="*/ 2 w 114"/>
                <a:gd name="T13" fmla="*/ 52 h 90"/>
                <a:gd name="T14" fmla="*/ 0 w 114"/>
                <a:gd name="T15" fmla="*/ 60 h 90"/>
                <a:gd name="T16" fmla="*/ 8 w 114"/>
                <a:gd name="T17" fmla="*/ 68 h 90"/>
                <a:gd name="T18" fmla="*/ 16 w 114"/>
                <a:gd name="T19" fmla="*/ 72 h 90"/>
                <a:gd name="T20" fmla="*/ 24 w 114"/>
                <a:gd name="T21" fmla="*/ 72 h 90"/>
                <a:gd name="T22" fmla="*/ 30 w 114"/>
                <a:gd name="T23" fmla="*/ 64 h 90"/>
                <a:gd name="T24" fmla="*/ 32 w 114"/>
                <a:gd name="T25" fmla="*/ 62 h 90"/>
                <a:gd name="T26" fmla="*/ 34 w 114"/>
                <a:gd name="T27" fmla="*/ 66 h 90"/>
                <a:gd name="T28" fmla="*/ 44 w 114"/>
                <a:gd name="T29" fmla="*/ 68 h 90"/>
                <a:gd name="T30" fmla="*/ 50 w 114"/>
                <a:gd name="T31" fmla="*/ 66 h 90"/>
                <a:gd name="T32" fmla="*/ 58 w 114"/>
                <a:gd name="T33" fmla="*/ 64 h 90"/>
                <a:gd name="T34" fmla="*/ 58 w 114"/>
                <a:gd name="T35" fmla="*/ 68 h 90"/>
                <a:gd name="T36" fmla="*/ 52 w 114"/>
                <a:gd name="T37" fmla="*/ 74 h 90"/>
                <a:gd name="T38" fmla="*/ 34 w 114"/>
                <a:gd name="T39" fmla="*/ 82 h 90"/>
                <a:gd name="T40" fmla="*/ 26 w 114"/>
                <a:gd name="T41" fmla="*/ 88 h 90"/>
                <a:gd name="T42" fmla="*/ 38 w 114"/>
                <a:gd name="T43" fmla="*/ 90 h 90"/>
                <a:gd name="T44" fmla="*/ 74 w 114"/>
                <a:gd name="T45" fmla="*/ 76 h 90"/>
                <a:gd name="T46" fmla="*/ 76 w 114"/>
                <a:gd name="T47" fmla="*/ 72 h 90"/>
                <a:gd name="T48" fmla="*/ 82 w 114"/>
                <a:gd name="T49" fmla="*/ 72 h 90"/>
                <a:gd name="T50" fmla="*/ 86 w 114"/>
                <a:gd name="T51" fmla="*/ 74 h 90"/>
                <a:gd name="T52" fmla="*/ 92 w 114"/>
                <a:gd name="T53" fmla="*/ 72 h 90"/>
                <a:gd name="T54" fmla="*/ 100 w 114"/>
                <a:gd name="T55" fmla="*/ 72 h 90"/>
                <a:gd name="T56" fmla="*/ 110 w 114"/>
                <a:gd name="T57" fmla="*/ 64 h 90"/>
                <a:gd name="T58" fmla="*/ 114 w 114"/>
                <a:gd name="T59" fmla="*/ 38 h 90"/>
                <a:gd name="T60" fmla="*/ 106 w 114"/>
                <a:gd name="T61" fmla="*/ 34 h 90"/>
                <a:gd name="T62" fmla="*/ 98 w 114"/>
                <a:gd name="T63" fmla="*/ 38 h 90"/>
                <a:gd name="T64" fmla="*/ 90 w 114"/>
                <a:gd name="T65" fmla="*/ 32 h 90"/>
                <a:gd name="T66" fmla="*/ 86 w 114"/>
                <a:gd name="T67" fmla="*/ 24 h 90"/>
                <a:gd name="T68" fmla="*/ 82 w 114"/>
                <a:gd name="T69" fmla="*/ 10 h 90"/>
                <a:gd name="T70" fmla="*/ 82 w 114"/>
                <a:gd name="T71" fmla="*/ 0 h 90"/>
                <a:gd name="T72" fmla="*/ 76 w 114"/>
                <a:gd name="T73" fmla="*/ 2 h 90"/>
                <a:gd name="T74" fmla="*/ 66 w 114"/>
                <a:gd name="T75" fmla="*/ 10 h 90"/>
                <a:gd name="T76" fmla="*/ 64 w 114"/>
                <a:gd name="T77" fmla="*/ 22 h 90"/>
                <a:gd name="T78" fmla="*/ 66 w 114"/>
                <a:gd name="T79" fmla="*/ 28 h 90"/>
                <a:gd name="T80" fmla="*/ 68 w 114"/>
                <a:gd name="T81" fmla="*/ 32 h 90"/>
                <a:gd name="T82" fmla="*/ 62 w 114"/>
                <a:gd name="T83" fmla="*/ 42 h 90"/>
                <a:gd name="T84" fmla="*/ 56 w 114"/>
                <a:gd name="T85" fmla="*/ 48 h 90"/>
                <a:gd name="T86" fmla="*/ 54 w 114"/>
                <a:gd name="T87" fmla="*/ 40 h 90"/>
                <a:gd name="T88" fmla="*/ 52 w 114"/>
                <a:gd name="T89" fmla="*/ 30 h 90"/>
                <a:gd name="T90" fmla="*/ 44 w 114"/>
                <a:gd name="T91" fmla="*/ 24 h 90"/>
                <a:gd name="T92" fmla="*/ 36 w 114"/>
                <a:gd name="T93" fmla="*/ 28 h 90"/>
                <a:gd name="T94" fmla="*/ 30 w 114"/>
                <a:gd name="T95" fmla="*/ 20 h 9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14"/>
                <a:gd name="T145" fmla="*/ 0 h 90"/>
                <a:gd name="T146" fmla="*/ 114 w 114"/>
                <a:gd name="T147" fmla="*/ 90 h 9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14" h="90">
                  <a:moveTo>
                    <a:pt x="30" y="20"/>
                  </a:moveTo>
                  <a:lnTo>
                    <a:pt x="30" y="20"/>
                  </a:lnTo>
                  <a:lnTo>
                    <a:pt x="28" y="20"/>
                  </a:lnTo>
                  <a:lnTo>
                    <a:pt x="26" y="18"/>
                  </a:lnTo>
                  <a:lnTo>
                    <a:pt x="22" y="18"/>
                  </a:lnTo>
                  <a:lnTo>
                    <a:pt x="20" y="18"/>
                  </a:lnTo>
                  <a:lnTo>
                    <a:pt x="16" y="18"/>
                  </a:lnTo>
                  <a:lnTo>
                    <a:pt x="14" y="20"/>
                  </a:lnTo>
                  <a:lnTo>
                    <a:pt x="12" y="22"/>
                  </a:lnTo>
                  <a:lnTo>
                    <a:pt x="10" y="28"/>
                  </a:lnTo>
                  <a:lnTo>
                    <a:pt x="10" y="34"/>
                  </a:lnTo>
                  <a:lnTo>
                    <a:pt x="8" y="34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8" y="46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2" y="52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0" y="60"/>
                  </a:lnTo>
                  <a:lnTo>
                    <a:pt x="4" y="62"/>
                  </a:lnTo>
                  <a:lnTo>
                    <a:pt x="8" y="66"/>
                  </a:lnTo>
                  <a:lnTo>
                    <a:pt x="8" y="68"/>
                  </a:lnTo>
                  <a:lnTo>
                    <a:pt x="10" y="70"/>
                  </a:lnTo>
                  <a:lnTo>
                    <a:pt x="12" y="72"/>
                  </a:lnTo>
                  <a:lnTo>
                    <a:pt x="16" y="72"/>
                  </a:lnTo>
                  <a:lnTo>
                    <a:pt x="22" y="72"/>
                  </a:lnTo>
                  <a:lnTo>
                    <a:pt x="24" y="72"/>
                  </a:lnTo>
                  <a:lnTo>
                    <a:pt x="26" y="70"/>
                  </a:lnTo>
                  <a:lnTo>
                    <a:pt x="30" y="68"/>
                  </a:lnTo>
                  <a:lnTo>
                    <a:pt x="30" y="64"/>
                  </a:lnTo>
                  <a:lnTo>
                    <a:pt x="32" y="60"/>
                  </a:lnTo>
                  <a:lnTo>
                    <a:pt x="32" y="62"/>
                  </a:lnTo>
                  <a:lnTo>
                    <a:pt x="32" y="64"/>
                  </a:lnTo>
                  <a:lnTo>
                    <a:pt x="34" y="66"/>
                  </a:lnTo>
                  <a:lnTo>
                    <a:pt x="36" y="68"/>
                  </a:lnTo>
                  <a:lnTo>
                    <a:pt x="40" y="68"/>
                  </a:lnTo>
                  <a:lnTo>
                    <a:pt x="44" y="68"/>
                  </a:lnTo>
                  <a:lnTo>
                    <a:pt x="46" y="68"/>
                  </a:lnTo>
                  <a:lnTo>
                    <a:pt x="48" y="66"/>
                  </a:lnTo>
                  <a:lnTo>
                    <a:pt x="50" y="66"/>
                  </a:lnTo>
                  <a:lnTo>
                    <a:pt x="52" y="64"/>
                  </a:lnTo>
                  <a:lnTo>
                    <a:pt x="54" y="64"/>
                  </a:lnTo>
                  <a:lnTo>
                    <a:pt x="58" y="64"/>
                  </a:lnTo>
                  <a:lnTo>
                    <a:pt x="60" y="66"/>
                  </a:lnTo>
                  <a:lnTo>
                    <a:pt x="58" y="68"/>
                  </a:lnTo>
                  <a:lnTo>
                    <a:pt x="56" y="72"/>
                  </a:lnTo>
                  <a:lnTo>
                    <a:pt x="54" y="72"/>
                  </a:lnTo>
                  <a:lnTo>
                    <a:pt x="52" y="74"/>
                  </a:lnTo>
                  <a:lnTo>
                    <a:pt x="46" y="76"/>
                  </a:lnTo>
                  <a:lnTo>
                    <a:pt x="40" y="78"/>
                  </a:lnTo>
                  <a:lnTo>
                    <a:pt x="34" y="82"/>
                  </a:lnTo>
                  <a:lnTo>
                    <a:pt x="30" y="84"/>
                  </a:lnTo>
                  <a:lnTo>
                    <a:pt x="26" y="86"/>
                  </a:lnTo>
                  <a:lnTo>
                    <a:pt x="26" y="88"/>
                  </a:lnTo>
                  <a:lnTo>
                    <a:pt x="28" y="88"/>
                  </a:lnTo>
                  <a:lnTo>
                    <a:pt x="32" y="88"/>
                  </a:lnTo>
                  <a:lnTo>
                    <a:pt x="38" y="90"/>
                  </a:lnTo>
                  <a:lnTo>
                    <a:pt x="52" y="88"/>
                  </a:lnTo>
                  <a:lnTo>
                    <a:pt x="64" y="80"/>
                  </a:lnTo>
                  <a:lnTo>
                    <a:pt x="74" y="76"/>
                  </a:lnTo>
                  <a:lnTo>
                    <a:pt x="74" y="74"/>
                  </a:lnTo>
                  <a:lnTo>
                    <a:pt x="76" y="72"/>
                  </a:lnTo>
                  <a:lnTo>
                    <a:pt x="78" y="70"/>
                  </a:lnTo>
                  <a:lnTo>
                    <a:pt x="80" y="70"/>
                  </a:lnTo>
                  <a:lnTo>
                    <a:pt x="82" y="72"/>
                  </a:lnTo>
                  <a:lnTo>
                    <a:pt x="84" y="74"/>
                  </a:lnTo>
                  <a:lnTo>
                    <a:pt x="86" y="74"/>
                  </a:lnTo>
                  <a:lnTo>
                    <a:pt x="90" y="74"/>
                  </a:lnTo>
                  <a:lnTo>
                    <a:pt x="92" y="70"/>
                  </a:lnTo>
                  <a:lnTo>
                    <a:pt x="92" y="72"/>
                  </a:lnTo>
                  <a:lnTo>
                    <a:pt x="94" y="72"/>
                  </a:lnTo>
                  <a:lnTo>
                    <a:pt x="98" y="72"/>
                  </a:lnTo>
                  <a:lnTo>
                    <a:pt x="100" y="72"/>
                  </a:lnTo>
                  <a:lnTo>
                    <a:pt x="104" y="72"/>
                  </a:lnTo>
                  <a:lnTo>
                    <a:pt x="108" y="68"/>
                  </a:lnTo>
                  <a:lnTo>
                    <a:pt x="110" y="64"/>
                  </a:lnTo>
                  <a:lnTo>
                    <a:pt x="112" y="56"/>
                  </a:lnTo>
                  <a:lnTo>
                    <a:pt x="114" y="46"/>
                  </a:lnTo>
                  <a:lnTo>
                    <a:pt x="114" y="38"/>
                  </a:lnTo>
                  <a:lnTo>
                    <a:pt x="108" y="34"/>
                  </a:lnTo>
                  <a:lnTo>
                    <a:pt x="106" y="34"/>
                  </a:lnTo>
                  <a:lnTo>
                    <a:pt x="104" y="36"/>
                  </a:lnTo>
                  <a:lnTo>
                    <a:pt x="100" y="38"/>
                  </a:lnTo>
                  <a:lnTo>
                    <a:pt x="98" y="38"/>
                  </a:lnTo>
                  <a:lnTo>
                    <a:pt x="94" y="38"/>
                  </a:lnTo>
                  <a:lnTo>
                    <a:pt x="92" y="36"/>
                  </a:lnTo>
                  <a:lnTo>
                    <a:pt x="90" y="32"/>
                  </a:lnTo>
                  <a:lnTo>
                    <a:pt x="90" y="30"/>
                  </a:lnTo>
                  <a:lnTo>
                    <a:pt x="88" y="28"/>
                  </a:lnTo>
                  <a:lnTo>
                    <a:pt x="86" y="24"/>
                  </a:lnTo>
                  <a:lnTo>
                    <a:pt x="84" y="16"/>
                  </a:lnTo>
                  <a:lnTo>
                    <a:pt x="84" y="14"/>
                  </a:lnTo>
                  <a:lnTo>
                    <a:pt x="82" y="10"/>
                  </a:lnTo>
                  <a:lnTo>
                    <a:pt x="82" y="4"/>
                  </a:lnTo>
                  <a:lnTo>
                    <a:pt x="82" y="2"/>
                  </a:lnTo>
                  <a:lnTo>
                    <a:pt x="82" y="0"/>
                  </a:lnTo>
                  <a:lnTo>
                    <a:pt x="80" y="0"/>
                  </a:lnTo>
                  <a:lnTo>
                    <a:pt x="76" y="2"/>
                  </a:lnTo>
                  <a:lnTo>
                    <a:pt x="72" y="4"/>
                  </a:lnTo>
                  <a:lnTo>
                    <a:pt x="68" y="6"/>
                  </a:lnTo>
                  <a:lnTo>
                    <a:pt x="66" y="10"/>
                  </a:lnTo>
                  <a:lnTo>
                    <a:pt x="64" y="14"/>
                  </a:lnTo>
                  <a:lnTo>
                    <a:pt x="66" y="20"/>
                  </a:lnTo>
                  <a:lnTo>
                    <a:pt x="64" y="22"/>
                  </a:lnTo>
                  <a:lnTo>
                    <a:pt x="64" y="24"/>
                  </a:lnTo>
                  <a:lnTo>
                    <a:pt x="66" y="28"/>
                  </a:lnTo>
                  <a:lnTo>
                    <a:pt x="70" y="30"/>
                  </a:lnTo>
                  <a:lnTo>
                    <a:pt x="68" y="32"/>
                  </a:lnTo>
                  <a:lnTo>
                    <a:pt x="66" y="36"/>
                  </a:lnTo>
                  <a:lnTo>
                    <a:pt x="64" y="38"/>
                  </a:lnTo>
                  <a:lnTo>
                    <a:pt x="62" y="42"/>
                  </a:lnTo>
                  <a:lnTo>
                    <a:pt x="60" y="46"/>
                  </a:lnTo>
                  <a:lnTo>
                    <a:pt x="58" y="48"/>
                  </a:lnTo>
                  <a:lnTo>
                    <a:pt x="56" y="48"/>
                  </a:lnTo>
                  <a:lnTo>
                    <a:pt x="56" y="46"/>
                  </a:lnTo>
                  <a:lnTo>
                    <a:pt x="54" y="44"/>
                  </a:lnTo>
                  <a:lnTo>
                    <a:pt x="54" y="40"/>
                  </a:lnTo>
                  <a:lnTo>
                    <a:pt x="54" y="38"/>
                  </a:lnTo>
                  <a:lnTo>
                    <a:pt x="54" y="34"/>
                  </a:lnTo>
                  <a:lnTo>
                    <a:pt x="52" y="30"/>
                  </a:lnTo>
                  <a:lnTo>
                    <a:pt x="50" y="26"/>
                  </a:lnTo>
                  <a:lnTo>
                    <a:pt x="46" y="24"/>
                  </a:lnTo>
                  <a:lnTo>
                    <a:pt x="44" y="24"/>
                  </a:lnTo>
                  <a:lnTo>
                    <a:pt x="40" y="26"/>
                  </a:lnTo>
                  <a:lnTo>
                    <a:pt x="38" y="26"/>
                  </a:lnTo>
                  <a:lnTo>
                    <a:pt x="36" y="28"/>
                  </a:lnTo>
                  <a:lnTo>
                    <a:pt x="34" y="28"/>
                  </a:lnTo>
                  <a:lnTo>
                    <a:pt x="32" y="26"/>
                  </a:lnTo>
                  <a:lnTo>
                    <a:pt x="30" y="2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" name="Freeform 174"/>
            <p:cNvSpPr>
              <a:spLocks/>
            </p:cNvSpPr>
            <p:nvPr/>
          </p:nvSpPr>
          <p:spPr bwMode="gray">
            <a:xfrm>
              <a:off x="4199" y="1466"/>
              <a:ext cx="20" cy="48"/>
            </a:xfrm>
            <a:custGeom>
              <a:avLst/>
              <a:gdLst>
                <a:gd name="T0" fmla="*/ 10 w 20"/>
                <a:gd name="T1" fmla="*/ 8 h 48"/>
                <a:gd name="T2" fmla="*/ 10 w 20"/>
                <a:gd name="T3" fmla="*/ 8 h 48"/>
                <a:gd name="T4" fmla="*/ 8 w 20"/>
                <a:gd name="T5" fmla="*/ 6 h 48"/>
                <a:gd name="T6" fmla="*/ 8 w 20"/>
                <a:gd name="T7" fmla="*/ 4 h 48"/>
                <a:gd name="T8" fmla="*/ 6 w 20"/>
                <a:gd name="T9" fmla="*/ 2 h 48"/>
                <a:gd name="T10" fmla="*/ 6 w 20"/>
                <a:gd name="T11" fmla="*/ 0 h 48"/>
                <a:gd name="T12" fmla="*/ 4 w 20"/>
                <a:gd name="T13" fmla="*/ 0 h 48"/>
                <a:gd name="T14" fmla="*/ 4 w 20"/>
                <a:gd name="T15" fmla="*/ 0 h 48"/>
                <a:gd name="T16" fmla="*/ 2 w 20"/>
                <a:gd name="T17" fmla="*/ 2 h 48"/>
                <a:gd name="T18" fmla="*/ 2 w 20"/>
                <a:gd name="T19" fmla="*/ 6 h 48"/>
                <a:gd name="T20" fmla="*/ 2 w 20"/>
                <a:gd name="T21" fmla="*/ 12 h 48"/>
                <a:gd name="T22" fmla="*/ 0 w 20"/>
                <a:gd name="T23" fmla="*/ 22 h 48"/>
                <a:gd name="T24" fmla="*/ 0 w 20"/>
                <a:gd name="T25" fmla="*/ 22 h 48"/>
                <a:gd name="T26" fmla="*/ 2 w 20"/>
                <a:gd name="T27" fmla="*/ 26 h 48"/>
                <a:gd name="T28" fmla="*/ 2 w 20"/>
                <a:gd name="T29" fmla="*/ 28 h 48"/>
                <a:gd name="T30" fmla="*/ 2 w 20"/>
                <a:gd name="T31" fmla="*/ 34 h 48"/>
                <a:gd name="T32" fmla="*/ 4 w 20"/>
                <a:gd name="T33" fmla="*/ 38 h 48"/>
                <a:gd name="T34" fmla="*/ 8 w 20"/>
                <a:gd name="T35" fmla="*/ 42 h 48"/>
                <a:gd name="T36" fmla="*/ 12 w 20"/>
                <a:gd name="T37" fmla="*/ 46 h 48"/>
                <a:gd name="T38" fmla="*/ 18 w 20"/>
                <a:gd name="T39" fmla="*/ 48 h 48"/>
                <a:gd name="T40" fmla="*/ 18 w 20"/>
                <a:gd name="T41" fmla="*/ 48 h 48"/>
                <a:gd name="T42" fmla="*/ 18 w 20"/>
                <a:gd name="T43" fmla="*/ 46 h 48"/>
                <a:gd name="T44" fmla="*/ 20 w 20"/>
                <a:gd name="T45" fmla="*/ 46 h 48"/>
                <a:gd name="T46" fmla="*/ 20 w 20"/>
                <a:gd name="T47" fmla="*/ 44 h 48"/>
                <a:gd name="T48" fmla="*/ 20 w 20"/>
                <a:gd name="T49" fmla="*/ 42 h 48"/>
                <a:gd name="T50" fmla="*/ 20 w 20"/>
                <a:gd name="T51" fmla="*/ 38 h 48"/>
                <a:gd name="T52" fmla="*/ 18 w 20"/>
                <a:gd name="T53" fmla="*/ 32 h 48"/>
                <a:gd name="T54" fmla="*/ 10 w 20"/>
                <a:gd name="T55" fmla="*/ 8 h 4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20"/>
                <a:gd name="T85" fmla="*/ 0 h 48"/>
                <a:gd name="T86" fmla="*/ 20 w 20"/>
                <a:gd name="T87" fmla="*/ 48 h 48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20" h="48">
                  <a:moveTo>
                    <a:pt x="10" y="8"/>
                  </a:moveTo>
                  <a:lnTo>
                    <a:pt x="10" y="8"/>
                  </a:lnTo>
                  <a:lnTo>
                    <a:pt x="8" y="6"/>
                  </a:lnTo>
                  <a:lnTo>
                    <a:pt x="8" y="4"/>
                  </a:lnTo>
                  <a:lnTo>
                    <a:pt x="6" y="2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2" y="6"/>
                  </a:lnTo>
                  <a:lnTo>
                    <a:pt x="2" y="12"/>
                  </a:lnTo>
                  <a:lnTo>
                    <a:pt x="0" y="22"/>
                  </a:lnTo>
                  <a:lnTo>
                    <a:pt x="2" y="26"/>
                  </a:lnTo>
                  <a:lnTo>
                    <a:pt x="2" y="28"/>
                  </a:lnTo>
                  <a:lnTo>
                    <a:pt x="2" y="34"/>
                  </a:lnTo>
                  <a:lnTo>
                    <a:pt x="4" y="38"/>
                  </a:lnTo>
                  <a:lnTo>
                    <a:pt x="8" y="42"/>
                  </a:lnTo>
                  <a:lnTo>
                    <a:pt x="12" y="46"/>
                  </a:lnTo>
                  <a:lnTo>
                    <a:pt x="18" y="48"/>
                  </a:lnTo>
                  <a:lnTo>
                    <a:pt x="18" y="46"/>
                  </a:lnTo>
                  <a:lnTo>
                    <a:pt x="20" y="46"/>
                  </a:lnTo>
                  <a:lnTo>
                    <a:pt x="20" y="44"/>
                  </a:lnTo>
                  <a:lnTo>
                    <a:pt x="20" y="42"/>
                  </a:lnTo>
                  <a:lnTo>
                    <a:pt x="20" y="38"/>
                  </a:lnTo>
                  <a:lnTo>
                    <a:pt x="18" y="32"/>
                  </a:lnTo>
                  <a:lnTo>
                    <a:pt x="10" y="8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5" name="Freeform 175"/>
            <p:cNvSpPr>
              <a:spLocks/>
            </p:cNvSpPr>
            <p:nvPr/>
          </p:nvSpPr>
          <p:spPr bwMode="gray">
            <a:xfrm>
              <a:off x="4149" y="1534"/>
              <a:ext cx="74" cy="90"/>
            </a:xfrm>
            <a:custGeom>
              <a:avLst/>
              <a:gdLst>
                <a:gd name="T0" fmla="*/ 16 w 74"/>
                <a:gd name="T1" fmla="*/ 10 h 90"/>
                <a:gd name="T2" fmla="*/ 12 w 74"/>
                <a:gd name="T3" fmla="*/ 8 h 90"/>
                <a:gd name="T4" fmla="*/ 8 w 74"/>
                <a:gd name="T5" fmla="*/ 6 h 90"/>
                <a:gd name="T6" fmla="*/ 2 w 74"/>
                <a:gd name="T7" fmla="*/ 6 h 90"/>
                <a:gd name="T8" fmla="*/ 0 w 74"/>
                <a:gd name="T9" fmla="*/ 10 h 90"/>
                <a:gd name="T10" fmla="*/ 2 w 74"/>
                <a:gd name="T11" fmla="*/ 22 h 90"/>
                <a:gd name="T12" fmla="*/ 4 w 74"/>
                <a:gd name="T13" fmla="*/ 24 h 90"/>
                <a:gd name="T14" fmla="*/ 8 w 74"/>
                <a:gd name="T15" fmla="*/ 34 h 90"/>
                <a:gd name="T16" fmla="*/ 14 w 74"/>
                <a:gd name="T17" fmla="*/ 44 h 90"/>
                <a:gd name="T18" fmla="*/ 16 w 74"/>
                <a:gd name="T19" fmla="*/ 50 h 90"/>
                <a:gd name="T20" fmla="*/ 22 w 74"/>
                <a:gd name="T21" fmla="*/ 50 h 90"/>
                <a:gd name="T22" fmla="*/ 32 w 74"/>
                <a:gd name="T23" fmla="*/ 52 h 90"/>
                <a:gd name="T24" fmla="*/ 36 w 74"/>
                <a:gd name="T25" fmla="*/ 58 h 90"/>
                <a:gd name="T26" fmla="*/ 38 w 74"/>
                <a:gd name="T27" fmla="*/ 70 h 90"/>
                <a:gd name="T28" fmla="*/ 42 w 74"/>
                <a:gd name="T29" fmla="*/ 82 h 90"/>
                <a:gd name="T30" fmla="*/ 52 w 74"/>
                <a:gd name="T31" fmla="*/ 88 h 90"/>
                <a:gd name="T32" fmla="*/ 64 w 74"/>
                <a:gd name="T33" fmla="*/ 90 h 90"/>
                <a:gd name="T34" fmla="*/ 72 w 74"/>
                <a:gd name="T35" fmla="*/ 84 h 90"/>
                <a:gd name="T36" fmla="*/ 74 w 74"/>
                <a:gd name="T37" fmla="*/ 82 h 90"/>
                <a:gd name="T38" fmla="*/ 72 w 74"/>
                <a:gd name="T39" fmla="*/ 84 h 90"/>
                <a:gd name="T40" fmla="*/ 68 w 74"/>
                <a:gd name="T41" fmla="*/ 86 h 90"/>
                <a:gd name="T42" fmla="*/ 64 w 74"/>
                <a:gd name="T43" fmla="*/ 86 h 90"/>
                <a:gd name="T44" fmla="*/ 64 w 74"/>
                <a:gd name="T45" fmla="*/ 82 h 90"/>
                <a:gd name="T46" fmla="*/ 62 w 74"/>
                <a:gd name="T47" fmla="*/ 58 h 90"/>
                <a:gd name="T48" fmla="*/ 58 w 74"/>
                <a:gd name="T49" fmla="*/ 42 h 90"/>
                <a:gd name="T50" fmla="*/ 66 w 74"/>
                <a:gd name="T51" fmla="*/ 26 h 90"/>
                <a:gd name="T52" fmla="*/ 66 w 74"/>
                <a:gd name="T53" fmla="*/ 8 h 90"/>
                <a:gd name="T54" fmla="*/ 60 w 74"/>
                <a:gd name="T55" fmla="*/ 4 h 90"/>
                <a:gd name="T56" fmla="*/ 54 w 74"/>
                <a:gd name="T57" fmla="*/ 2 h 90"/>
                <a:gd name="T58" fmla="*/ 44 w 74"/>
                <a:gd name="T59" fmla="*/ 0 h 90"/>
                <a:gd name="T60" fmla="*/ 38 w 74"/>
                <a:gd name="T61" fmla="*/ 0 h 90"/>
                <a:gd name="T62" fmla="*/ 36 w 74"/>
                <a:gd name="T63" fmla="*/ 6 h 90"/>
                <a:gd name="T64" fmla="*/ 40 w 74"/>
                <a:gd name="T65" fmla="*/ 24 h 90"/>
                <a:gd name="T66" fmla="*/ 44 w 74"/>
                <a:gd name="T67" fmla="*/ 38 h 90"/>
                <a:gd name="T68" fmla="*/ 32 w 74"/>
                <a:gd name="T69" fmla="*/ 32 h 90"/>
                <a:gd name="T70" fmla="*/ 20 w 74"/>
                <a:gd name="T71" fmla="*/ 24 h 90"/>
                <a:gd name="T72" fmla="*/ 16 w 74"/>
                <a:gd name="T73" fmla="*/ 10 h 9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74"/>
                <a:gd name="T112" fmla="*/ 0 h 90"/>
                <a:gd name="T113" fmla="*/ 74 w 74"/>
                <a:gd name="T114" fmla="*/ 90 h 9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74" h="90">
                  <a:moveTo>
                    <a:pt x="16" y="10"/>
                  </a:moveTo>
                  <a:lnTo>
                    <a:pt x="16" y="10"/>
                  </a:lnTo>
                  <a:lnTo>
                    <a:pt x="14" y="10"/>
                  </a:lnTo>
                  <a:lnTo>
                    <a:pt x="12" y="8"/>
                  </a:lnTo>
                  <a:lnTo>
                    <a:pt x="10" y="6"/>
                  </a:lnTo>
                  <a:lnTo>
                    <a:pt x="8" y="6"/>
                  </a:lnTo>
                  <a:lnTo>
                    <a:pt x="4" y="6"/>
                  </a:lnTo>
                  <a:lnTo>
                    <a:pt x="2" y="6"/>
                  </a:lnTo>
                  <a:lnTo>
                    <a:pt x="2" y="8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2" y="22"/>
                  </a:lnTo>
                  <a:lnTo>
                    <a:pt x="4" y="24"/>
                  </a:lnTo>
                  <a:lnTo>
                    <a:pt x="6" y="28"/>
                  </a:lnTo>
                  <a:lnTo>
                    <a:pt x="8" y="34"/>
                  </a:lnTo>
                  <a:lnTo>
                    <a:pt x="12" y="38"/>
                  </a:lnTo>
                  <a:lnTo>
                    <a:pt x="14" y="44"/>
                  </a:lnTo>
                  <a:lnTo>
                    <a:pt x="16" y="50"/>
                  </a:lnTo>
                  <a:lnTo>
                    <a:pt x="20" y="50"/>
                  </a:lnTo>
                  <a:lnTo>
                    <a:pt x="22" y="50"/>
                  </a:lnTo>
                  <a:lnTo>
                    <a:pt x="28" y="50"/>
                  </a:lnTo>
                  <a:lnTo>
                    <a:pt x="32" y="52"/>
                  </a:lnTo>
                  <a:lnTo>
                    <a:pt x="34" y="54"/>
                  </a:lnTo>
                  <a:lnTo>
                    <a:pt x="36" y="58"/>
                  </a:lnTo>
                  <a:lnTo>
                    <a:pt x="38" y="64"/>
                  </a:lnTo>
                  <a:lnTo>
                    <a:pt x="38" y="70"/>
                  </a:lnTo>
                  <a:lnTo>
                    <a:pt x="40" y="76"/>
                  </a:lnTo>
                  <a:lnTo>
                    <a:pt x="42" y="82"/>
                  </a:lnTo>
                  <a:lnTo>
                    <a:pt x="48" y="86"/>
                  </a:lnTo>
                  <a:lnTo>
                    <a:pt x="52" y="88"/>
                  </a:lnTo>
                  <a:lnTo>
                    <a:pt x="58" y="90"/>
                  </a:lnTo>
                  <a:lnTo>
                    <a:pt x="64" y="90"/>
                  </a:lnTo>
                  <a:lnTo>
                    <a:pt x="68" y="86"/>
                  </a:lnTo>
                  <a:lnTo>
                    <a:pt x="72" y="84"/>
                  </a:lnTo>
                  <a:lnTo>
                    <a:pt x="74" y="84"/>
                  </a:lnTo>
                  <a:lnTo>
                    <a:pt x="74" y="82"/>
                  </a:lnTo>
                  <a:lnTo>
                    <a:pt x="72" y="84"/>
                  </a:lnTo>
                  <a:lnTo>
                    <a:pt x="70" y="84"/>
                  </a:lnTo>
                  <a:lnTo>
                    <a:pt x="68" y="86"/>
                  </a:lnTo>
                  <a:lnTo>
                    <a:pt x="66" y="86"/>
                  </a:lnTo>
                  <a:lnTo>
                    <a:pt x="64" y="86"/>
                  </a:lnTo>
                  <a:lnTo>
                    <a:pt x="64" y="82"/>
                  </a:lnTo>
                  <a:lnTo>
                    <a:pt x="64" y="72"/>
                  </a:lnTo>
                  <a:lnTo>
                    <a:pt x="62" y="58"/>
                  </a:lnTo>
                  <a:lnTo>
                    <a:pt x="56" y="44"/>
                  </a:lnTo>
                  <a:lnTo>
                    <a:pt x="58" y="42"/>
                  </a:lnTo>
                  <a:lnTo>
                    <a:pt x="62" y="34"/>
                  </a:lnTo>
                  <a:lnTo>
                    <a:pt x="66" y="26"/>
                  </a:lnTo>
                  <a:lnTo>
                    <a:pt x="68" y="16"/>
                  </a:lnTo>
                  <a:lnTo>
                    <a:pt x="66" y="8"/>
                  </a:lnTo>
                  <a:lnTo>
                    <a:pt x="60" y="4"/>
                  </a:lnTo>
                  <a:lnTo>
                    <a:pt x="56" y="2"/>
                  </a:lnTo>
                  <a:lnTo>
                    <a:pt x="54" y="2"/>
                  </a:lnTo>
                  <a:lnTo>
                    <a:pt x="50" y="0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38" y="0"/>
                  </a:lnTo>
                  <a:lnTo>
                    <a:pt x="36" y="2"/>
                  </a:lnTo>
                  <a:lnTo>
                    <a:pt x="36" y="6"/>
                  </a:lnTo>
                  <a:lnTo>
                    <a:pt x="38" y="14"/>
                  </a:lnTo>
                  <a:lnTo>
                    <a:pt x="40" y="24"/>
                  </a:lnTo>
                  <a:lnTo>
                    <a:pt x="44" y="32"/>
                  </a:lnTo>
                  <a:lnTo>
                    <a:pt x="44" y="38"/>
                  </a:lnTo>
                  <a:lnTo>
                    <a:pt x="38" y="38"/>
                  </a:lnTo>
                  <a:lnTo>
                    <a:pt x="32" y="32"/>
                  </a:lnTo>
                  <a:lnTo>
                    <a:pt x="26" y="28"/>
                  </a:lnTo>
                  <a:lnTo>
                    <a:pt x="20" y="24"/>
                  </a:lnTo>
                  <a:lnTo>
                    <a:pt x="16" y="18"/>
                  </a:lnTo>
                  <a:lnTo>
                    <a:pt x="16" y="1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6" name="Freeform 176"/>
            <p:cNvSpPr>
              <a:spLocks/>
            </p:cNvSpPr>
            <p:nvPr/>
          </p:nvSpPr>
          <p:spPr bwMode="gray">
            <a:xfrm>
              <a:off x="4225" y="1592"/>
              <a:ext cx="44" cy="46"/>
            </a:xfrm>
            <a:custGeom>
              <a:avLst/>
              <a:gdLst>
                <a:gd name="T0" fmla="*/ 10 w 44"/>
                <a:gd name="T1" fmla="*/ 2 h 46"/>
                <a:gd name="T2" fmla="*/ 10 w 44"/>
                <a:gd name="T3" fmla="*/ 2 h 46"/>
                <a:gd name="T4" fmla="*/ 10 w 44"/>
                <a:gd name="T5" fmla="*/ 2 h 46"/>
                <a:gd name="T6" fmla="*/ 8 w 44"/>
                <a:gd name="T7" fmla="*/ 0 h 46"/>
                <a:gd name="T8" fmla="*/ 6 w 44"/>
                <a:gd name="T9" fmla="*/ 0 h 46"/>
                <a:gd name="T10" fmla="*/ 4 w 44"/>
                <a:gd name="T11" fmla="*/ 0 h 46"/>
                <a:gd name="T12" fmla="*/ 4 w 44"/>
                <a:gd name="T13" fmla="*/ 0 h 46"/>
                <a:gd name="T14" fmla="*/ 2 w 44"/>
                <a:gd name="T15" fmla="*/ 2 h 46"/>
                <a:gd name="T16" fmla="*/ 2 w 44"/>
                <a:gd name="T17" fmla="*/ 4 h 46"/>
                <a:gd name="T18" fmla="*/ 4 w 44"/>
                <a:gd name="T19" fmla="*/ 8 h 46"/>
                <a:gd name="T20" fmla="*/ 6 w 44"/>
                <a:gd name="T21" fmla="*/ 12 h 46"/>
                <a:gd name="T22" fmla="*/ 6 w 44"/>
                <a:gd name="T23" fmla="*/ 14 h 46"/>
                <a:gd name="T24" fmla="*/ 4 w 44"/>
                <a:gd name="T25" fmla="*/ 18 h 46"/>
                <a:gd name="T26" fmla="*/ 4 w 44"/>
                <a:gd name="T27" fmla="*/ 22 h 46"/>
                <a:gd name="T28" fmla="*/ 4 w 44"/>
                <a:gd name="T29" fmla="*/ 28 h 46"/>
                <a:gd name="T30" fmla="*/ 2 w 44"/>
                <a:gd name="T31" fmla="*/ 34 h 46"/>
                <a:gd name="T32" fmla="*/ 0 w 44"/>
                <a:gd name="T33" fmla="*/ 38 h 46"/>
                <a:gd name="T34" fmla="*/ 16 w 44"/>
                <a:gd name="T35" fmla="*/ 34 h 46"/>
                <a:gd name="T36" fmla="*/ 24 w 44"/>
                <a:gd name="T37" fmla="*/ 46 h 46"/>
                <a:gd name="T38" fmla="*/ 24 w 44"/>
                <a:gd name="T39" fmla="*/ 44 h 46"/>
                <a:gd name="T40" fmla="*/ 28 w 44"/>
                <a:gd name="T41" fmla="*/ 44 h 46"/>
                <a:gd name="T42" fmla="*/ 32 w 44"/>
                <a:gd name="T43" fmla="*/ 42 h 46"/>
                <a:gd name="T44" fmla="*/ 36 w 44"/>
                <a:gd name="T45" fmla="*/ 40 h 46"/>
                <a:gd name="T46" fmla="*/ 40 w 44"/>
                <a:gd name="T47" fmla="*/ 36 h 46"/>
                <a:gd name="T48" fmla="*/ 40 w 44"/>
                <a:gd name="T49" fmla="*/ 36 h 46"/>
                <a:gd name="T50" fmla="*/ 42 w 44"/>
                <a:gd name="T51" fmla="*/ 32 h 46"/>
                <a:gd name="T52" fmla="*/ 42 w 44"/>
                <a:gd name="T53" fmla="*/ 28 h 46"/>
                <a:gd name="T54" fmla="*/ 44 w 44"/>
                <a:gd name="T55" fmla="*/ 24 h 46"/>
                <a:gd name="T56" fmla="*/ 42 w 44"/>
                <a:gd name="T57" fmla="*/ 18 h 46"/>
                <a:gd name="T58" fmla="*/ 40 w 44"/>
                <a:gd name="T59" fmla="*/ 12 h 46"/>
                <a:gd name="T60" fmla="*/ 38 w 44"/>
                <a:gd name="T61" fmla="*/ 12 h 46"/>
                <a:gd name="T62" fmla="*/ 36 w 44"/>
                <a:gd name="T63" fmla="*/ 10 h 46"/>
                <a:gd name="T64" fmla="*/ 34 w 44"/>
                <a:gd name="T65" fmla="*/ 6 h 46"/>
                <a:gd name="T66" fmla="*/ 30 w 44"/>
                <a:gd name="T67" fmla="*/ 4 h 46"/>
                <a:gd name="T68" fmla="*/ 26 w 44"/>
                <a:gd name="T69" fmla="*/ 0 h 46"/>
                <a:gd name="T70" fmla="*/ 22 w 44"/>
                <a:gd name="T71" fmla="*/ 0 h 46"/>
                <a:gd name="T72" fmla="*/ 16 w 44"/>
                <a:gd name="T73" fmla="*/ 0 h 46"/>
                <a:gd name="T74" fmla="*/ 10 w 44"/>
                <a:gd name="T75" fmla="*/ 2 h 4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44"/>
                <a:gd name="T115" fmla="*/ 0 h 46"/>
                <a:gd name="T116" fmla="*/ 44 w 44"/>
                <a:gd name="T117" fmla="*/ 46 h 4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44" h="46">
                  <a:moveTo>
                    <a:pt x="10" y="2"/>
                  </a:moveTo>
                  <a:lnTo>
                    <a:pt x="10" y="2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2" y="4"/>
                  </a:lnTo>
                  <a:lnTo>
                    <a:pt x="4" y="8"/>
                  </a:lnTo>
                  <a:lnTo>
                    <a:pt x="6" y="12"/>
                  </a:lnTo>
                  <a:lnTo>
                    <a:pt x="6" y="14"/>
                  </a:lnTo>
                  <a:lnTo>
                    <a:pt x="4" y="18"/>
                  </a:lnTo>
                  <a:lnTo>
                    <a:pt x="4" y="22"/>
                  </a:lnTo>
                  <a:lnTo>
                    <a:pt x="4" y="28"/>
                  </a:lnTo>
                  <a:lnTo>
                    <a:pt x="2" y="34"/>
                  </a:lnTo>
                  <a:lnTo>
                    <a:pt x="0" y="38"/>
                  </a:lnTo>
                  <a:lnTo>
                    <a:pt x="16" y="34"/>
                  </a:lnTo>
                  <a:lnTo>
                    <a:pt x="24" y="46"/>
                  </a:lnTo>
                  <a:lnTo>
                    <a:pt x="24" y="44"/>
                  </a:lnTo>
                  <a:lnTo>
                    <a:pt x="28" y="44"/>
                  </a:lnTo>
                  <a:lnTo>
                    <a:pt x="32" y="42"/>
                  </a:lnTo>
                  <a:lnTo>
                    <a:pt x="36" y="40"/>
                  </a:lnTo>
                  <a:lnTo>
                    <a:pt x="40" y="36"/>
                  </a:lnTo>
                  <a:lnTo>
                    <a:pt x="42" y="32"/>
                  </a:lnTo>
                  <a:lnTo>
                    <a:pt x="42" y="28"/>
                  </a:lnTo>
                  <a:lnTo>
                    <a:pt x="44" y="24"/>
                  </a:lnTo>
                  <a:lnTo>
                    <a:pt x="42" y="18"/>
                  </a:lnTo>
                  <a:lnTo>
                    <a:pt x="40" y="12"/>
                  </a:lnTo>
                  <a:lnTo>
                    <a:pt x="38" y="12"/>
                  </a:lnTo>
                  <a:lnTo>
                    <a:pt x="36" y="10"/>
                  </a:lnTo>
                  <a:lnTo>
                    <a:pt x="34" y="6"/>
                  </a:lnTo>
                  <a:lnTo>
                    <a:pt x="30" y="4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16" y="0"/>
                  </a:lnTo>
                  <a:lnTo>
                    <a:pt x="10" y="2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7" name="Freeform 177"/>
            <p:cNvSpPr>
              <a:spLocks/>
            </p:cNvSpPr>
            <p:nvPr/>
          </p:nvSpPr>
          <p:spPr bwMode="gray">
            <a:xfrm>
              <a:off x="4275" y="1574"/>
              <a:ext cx="168" cy="98"/>
            </a:xfrm>
            <a:custGeom>
              <a:avLst/>
              <a:gdLst>
                <a:gd name="T0" fmla="*/ 10 w 168"/>
                <a:gd name="T1" fmla="*/ 2 h 98"/>
                <a:gd name="T2" fmla="*/ 4 w 168"/>
                <a:gd name="T3" fmla="*/ 0 h 98"/>
                <a:gd name="T4" fmla="*/ 0 w 168"/>
                <a:gd name="T5" fmla="*/ 6 h 98"/>
                <a:gd name="T6" fmla="*/ 4 w 168"/>
                <a:gd name="T7" fmla="*/ 24 h 98"/>
                <a:gd name="T8" fmla="*/ 6 w 168"/>
                <a:gd name="T9" fmla="*/ 28 h 98"/>
                <a:gd name="T10" fmla="*/ 12 w 168"/>
                <a:gd name="T11" fmla="*/ 32 h 98"/>
                <a:gd name="T12" fmla="*/ 26 w 168"/>
                <a:gd name="T13" fmla="*/ 26 h 98"/>
                <a:gd name="T14" fmla="*/ 30 w 168"/>
                <a:gd name="T15" fmla="*/ 24 h 98"/>
                <a:gd name="T16" fmla="*/ 34 w 168"/>
                <a:gd name="T17" fmla="*/ 24 h 98"/>
                <a:gd name="T18" fmla="*/ 38 w 168"/>
                <a:gd name="T19" fmla="*/ 38 h 98"/>
                <a:gd name="T20" fmla="*/ 44 w 168"/>
                <a:gd name="T21" fmla="*/ 72 h 98"/>
                <a:gd name="T22" fmla="*/ 40 w 168"/>
                <a:gd name="T23" fmla="*/ 72 h 98"/>
                <a:gd name="T24" fmla="*/ 38 w 168"/>
                <a:gd name="T25" fmla="*/ 80 h 98"/>
                <a:gd name="T26" fmla="*/ 48 w 168"/>
                <a:gd name="T27" fmla="*/ 88 h 98"/>
                <a:gd name="T28" fmla="*/ 56 w 168"/>
                <a:gd name="T29" fmla="*/ 86 h 98"/>
                <a:gd name="T30" fmla="*/ 58 w 168"/>
                <a:gd name="T31" fmla="*/ 84 h 98"/>
                <a:gd name="T32" fmla="*/ 68 w 168"/>
                <a:gd name="T33" fmla="*/ 86 h 98"/>
                <a:gd name="T34" fmla="*/ 82 w 168"/>
                <a:gd name="T35" fmla="*/ 94 h 98"/>
                <a:gd name="T36" fmla="*/ 118 w 168"/>
                <a:gd name="T37" fmla="*/ 96 h 98"/>
                <a:gd name="T38" fmla="*/ 118 w 168"/>
                <a:gd name="T39" fmla="*/ 92 h 98"/>
                <a:gd name="T40" fmla="*/ 122 w 168"/>
                <a:gd name="T41" fmla="*/ 86 h 98"/>
                <a:gd name="T42" fmla="*/ 134 w 168"/>
                <a:gd name="T43" fmla="*/ 88 h 98"/>
                <a:gd name="T44" fmla="*/ 142 w 168"/>
                <a:gd name="T45" fmla="*/ 92 h 98"/>
                <a:gd name="T46" fmla="*/ 150 w 168"/>
                <a:gd name="T47" fmla="*/ 90 h 98"/>
                <a:gd name="T48" fmla="*/ 154 w 168"/>
                <a:gd name="T49" fmla="*/ 82 h 98"/>
                <a:gd name="T50" fmla="*/ 156 w 168"/>
                <a:gd name="T51" fmla="*/ 76 h 98"/>
                <a:gd name="T52" fmla="*/ 164 w 168"/>
                <a:gd name="T53" fmla="*/ 72 h 98"/>
                <a:gd name="T54" fmla="*/ 164 w 168"/>
                <a:gd name="T55" fmla="*/ 66 h 98"/>
                <a:gd name="T56" fmla="*/ 168 w 168"/>
                <a:gd name="T57" fmla="*/ 62 h 98"/>
                <a:gd name="T58" fmla="*/ 166 w 168"/>
                <a:gd name="T59" fmla="*/ 56 h 98"/>
                <a:gd name="T60" fmla="*/ 150 w 168"/>
                <a:gd name="T61" fmla="*/ 50 h 98"/>
                <a:gd name="T62" fmla="*/ 138 w 168"/>
                <a:gd name="T63" fmla="*/ 48 h 98"/>
                <a:gd name="T64" fmla="*/ 124 w 168"/>
                <a:gd name="T65" fmla="*/ 44 h 98"/>
                <a:gd name="T66" fmla="*/ 110 w 168"/>
                <a:gd name="T67" fmla="*/ 46 h 98"/>
                <a:gd name="T68" fmla="*/ 100 w 168"/>
                <a:gd name="T69" fmla="*/ 50 h 98"/>
                <a:gd name="T70" fmla="*/ 82 w 168"/>
                <a:gd name="T71" fmla="*/ 44 h 98"/>
                <a:gd name="T72" fmla="*/ 60 w 168"/>
                <a:gd name="T73" fmla="*/ 30 h 98"/>
                <a:gd name="T74" fmla="*/ 52 w 168"/>
                <a:gd name="T75" fmla="*/ 24 h 98"/>
                <a:gd name="T76" fmla="*/ 50 w 168"/>
                <a:gd name="T77" fmla="*/ 20 h 98"/>
                <a:gd name="T78" fmla="*/ 50 w 168"/>
                <a:gd name="T79" fmla="*/ 16 h 98"/>
                <a:gd name="T80" fmla="*/ 48 w 168"/>
                <a:gd name="T81" fmla="*/ 10 h 98"/>
                <a:gd name="T82" fmla="*/ 40 w 168"/>
                <a:gd name="T83" fmla="*/ 10 h 98"/>
                <a:gd name="T84" fmla="*/ 36 w 168"/>
                <a:gd name="T85" fmla="*/ 14 h 98"/>
                <a:gd name="T86" fmla="*/ 28 w 168"/>
                <a:gd name="T87" fmla="*/ 12 h 98"/>
                <a:gd name="T88" fmla="*/ 24 w 168"/>
                <a:gd name="T89" fmla="*/ 4 h 98"/>
                <a:gd name="T90" fmla="*/ 12 w 168"/>
                <a:gd name="T91" fmla="*/ 2 h 9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68"/>
                <a:gd name="T139" fmla="*/ 0 h 98"/>
                <a:gd name="T140" fmla="*/ 168 w 168"/>
                <a:gd name="T141" fmla="*/ 98 h 9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68" h="98">
                  <a:moveTo>
                    <a:pt x="12" y="2"/>
                  </a:moveTo>
                  <a:lnTo>
                    <a:pt x="12" y="2"/>
                  </a:lnTo>
                  <a:lnTo>
                    <a:pt x="10" y="2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6"/>
                  </a:lnTo>
                  <a:lnTo>
                    <a:pt x="0" y="10"/>
                  </a:lnTo>
                  <a:lnTo>
                    <a:pt x="2" y="16"/>
                  </a:lnTo>
                  <a:lnTo>
                    <a:pt x="4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6" y="30"/>
                  </a:lnTo>
                  <a:lnTo>
                    <a:pt x="8" y="32"/>
                  </a:lnTo>
                  <a:lnTo>
                    <a:pt x="12" y="32"/>
                  </a:lnTo>
                  <a:lnTo>
                    <a:pt x="16" y="32"/>
                  </a:lnTo>
                  <a:lnTo>
                    <a:pt x="20" y="30"/>
                  </a:lnTo>
                  <a:lnTo>
                    <a:pt x="26" y="26"/>
                  </a:lnTo>
                  <a:lnTo>
                    <a:pt x="28" y="26"/>
                  </a:lnTo>
                  <a:lnTo>
                    <a:pt x="28" y="24"/>
                  </a:lnTo>
                  <a:lnTo>
                    <a:pt x="30" y="24"/>
                  </a:lnTo>
                  <a:lnTo>
                    <a:pt x="32" y="24"/>
                  </a:lnTo>
                  <a:lnTo>
                    <a:pt x="34" y="24"/>
                  </a:lnTo>
                  <a:lnTo>
                    <a:pt x="36" y="28"/>
                  </a:lnTo>
                  <a:lnTo>
                    <a:pt x="36" y="32"/>
                  </a:lnTo>
                  <a:lnTo>
                    <a:pt x="38" y="38"/>
                  </a:lnTo>
                  <a:lnTo>
                    <a:pt x="38" y="48"/>
                  </a:lnTo>
                  <a:lnTo>
                    <a:pt x="44" y="72"/>
                  </a:lnTo>
                  <a:lnTo>
                    <a:pt x="42" y="72"/>
                  </a:lnTo>
                  <a:lnTo>
                    <a:pt x="40" y="72"/>
                  </a:lnTo>
                  <a:lnTo>
                    <a:pt x="38" y="74"/>
                  </a:lnTo>
                  <a:lnTo>
                    <a:pt x="38" y="76"/>
                  </a:lnTo>
                  <a:lnTo>
                    <a:pt x="38" y="80"/>
                  </a:lnTo>
                  <a:lnTo>
                    <a:pt x="40" y="84"/>
                  </a:lnTo>
                  <a:lnTo>
                    <a:pt x="44" y="88"/>
                  </a:lnTo>
                  <a:lnTo>
                    <a:pt x="48" y="88"/>
                  </a:lnTo>
                  <a:lnTo>
                    <a:pt x="50" y="88"/>
                  </a:lnTo>
                  <a:lnTo>
                    <a:pt x="54" y="88"/>
                  </a:lnTo>
                  <a:lnTo>
                    <a:pt x="56" y="86"/>
                  </a:lnTo>
                  <a:lnTo>
                    <a:pt x="58" y="84"/>
                  </a:lnTo>
                  <a:lnTo>
                    <a:pt x="62" y="84"/>
                  </a:lnTo>
                  <a:lnTo>
                    <a:pt x="64" y="84"/>
                  </a:lnTo>
                  <a:lnTo>
                    <a:pt x="68" y="86"/>
                  </a:lnTo>
                  <a:lnTo>
                    <a:pt x="72" y="90"/>
                  </a:lnTo>
                  <a:lnTo>
                    <a:pt x="74" y="92"/>
                  </a:lnTo>
                  <a:lnTo>
                    <a:pt x="82" y="94"/>
                  </a:lnTo>
                  <a:lnTo>
                    <a:pt x="94" y="98"/>
                  </a:lnTo>
                  <a:lnTo>
                    <a:pt x="106" y="96"/>
                  </a:lnTo>
                  <a:lnTo>
                    <a:pt x="118" y="96"/>
                  </a:lnTo>
                  <a:lnTo>
                    <a:pt x="118" y="94"/>
                  </a:lnTo>
                  <a:lnTo>
                    <a:pt x="118" y="92"/>
                  </a:lnTo>
                  <a:lnTo>
                    <a:pt x="120" y="90"/>
                  </a:lnTo>
                  <a:lnTo>
                    <a:pt x="120" y="88"/>
                  </a:lnTo>
                  <a:lnTo>
                    <a:pt x="122" y="86"/>
                  </a:lnTo>
                  <a:lnTo>
                    <a:pt x="124" y="86"/>
                  </a:lnTo>
                  <a:lnTo>
                    <a:pt x="128" y="86"/>
                  </a:lnTo>
                  <a:lnTo>
                    <a:pt x="134" y="88"/>
                  </a:lnTo>
                  <a:lnTo>
                    <a:pt x="140" y="92"/>
                  </a:lnTo>
                  <a:lnTo>
                    <a:pt x="142" y="92"/>
                  </a:lnTo>
                  <a:lnTo>
                    <a:pt x="144" y="92"/>
                  </a:lnTo>
                  <a:lnTo>
                    <a:pt x="148" y="92"/>
                  </a:lnTo>
                  <a:lnTo>
                    <a:pt x="150" y="90"/>
                  </a:lnTo>
                  <a:lnTo>
                    <a:pt x="152" y="88"/>
                  </a:lnTo>
                  <a:lnTo>
                    <a:pt x="154" y="86"/>
                  </a:lnTo>
                  <a:lnTo>
                    <a:pt x="154" y="82"/>
                  </a:lnTo>
                  <a:lnTo>
                    <a:pt x="154" y="76"/>
                  </a:lnTo>
                  <a:lnTo>
                    <a:pt x="156" y="76"/>
                  </a:lnTo>
                  <a:lnTo>
                    <a:pt x="158" y="74"/>
                  </a:lnTo>
                  <a:lnTo>
                    <a:pt x="162" y="74"/>
                  </a:lnTo>
                  <a:lnTo>
                    <a:pt x="164" y="72"/>
                  </a:lnTo>
                  <a:lnTo>
                    <a:pt x="164" y="70"/>
                  </a:lnTo>
                  <a:lnTo>
                    <a:pt x="164" y="66"/>
                  </a:lnTo>
                  <a:lnTo>
                    <a:pt x="166" y="64"/>
                  </a:lnTo>
                  <a:lnTo>
                    <a:pt x="168" y="62"/>
                  </a:lnTo>
                  <a:lnTo>
                    <a:pt x="168" y="60"/>
                  </a:lnTo>
                  <a:lnTo>
                    <a:pt x="168" y="58"/>
                  </a:lnTo>
                  <a:lnTo>
                    <a:pt x="166" y="56"/>
                  </a:lnTo>
                  <a:lnTo>
                    <a:pt x="162" y="54"/>
                  </a:lnTo>
                  <a:lnTo>
                    <a:pt x="158" y="52"/>
                  </a:lnTo>
                  <a:lnTo>
                    <a:pt x="150" y="50"/>
                  </a:lnTo>
                  <a:lnTo>
                    <a:pt x="142" y="48"/>
                  </a:lnTo>
                  <a:lnTo>
                    <a:pt x="140" y="48"/>
                  </a:lnTo>
                  <a:lnTo>
                    <a:pt x="138" y="48"/>
                  </a:lnTo>
                  <a:lnTo>
                    <a:pt x="134" y="46"/>
                  </a:lnTo>
                  <a:lnTo>
                    <a:pt x="130" y="44"/>
                  </a:lnTo>
                  <a:lnTo>
                    <a:pt x="124" y="44"/>
                  </a:lnTo>
                  <a:lnTo>
                    <a:pt x="118" y="44"/>
                  </a:lnTo>
                  <a:lnTo>
                    <a:pt x="110" y="44"/>
                  </a:lnTo>
                  <a:lnTo>
                    <a:pt x="110" y="46"/>
                  </a:lnTo>
                  <a:lnTo>
                    <a:pt x="108" y="46"/>
                  </a:lnTo>
                  <a:lnTo>
                    <a:pt x="106" y="48"/>
                  </a:lnTo>
                  <a:lnTo>
                    <a:pt x="100" y="50"/>
                  </a:lnTo>
                  <a:lnTo>
                    <a:pt x="96" y="50"/>
                  </a:lnTo>
                  <a:lnTo>
                    <a:pt x="90" y="48"/>
                  </a:lnTo>
                  <a:lnTo>
                    <a:pt x="82" y="44"/>
                  </a:lnTo>
                  <a:lnTo>
                    <a:pt x="62" y="32"/>
                  </a:lnTo>
                  <a:lnTo>
                    <a:pt x="60" y="30"/>
                  </a:lnTo>
                  <a:lnTo>
                    <a:pt x="58" y="26"/>
                  </a:lnTo>
                  <a:lnTo>
                    <a:pt x="56" y="24"/>
                  </a:lnTo>
                  <a:lnTo>
                    <a:pt x="52" y="24"/>
                  </a:lnTo>
                  <a:lnTo>
                    <a:pt x="52" y="22"/>
                  </a:lnTo>
                  <a:lnTo>
                    <a:pt x="50" y="22"/>
                  </a:lnTo>
                  <a:lnTo>
                    <a:pt x="50" y="20"/>
                  </a:lnTo>
                  <a:lnTo>
                    <a:pt x="50" y="18"/>
                  </a:lnTo>
                  <a:lnTo>
                    <a:pt x="50" y="16"/>
                  </a:lnTo>
                  <a:lnTo>
                    <a:pt x="50" y="14"/>
                  </a:lnTo>
                  <a:lnTo>
                    <a:pt x="50" y="10"/>
                  </a:lnTo>
                  <a:lnTo>
                    <a:pt x="48" y="10"/>
                  </a:lnTo>
                  <a:lnTo>
                    <a:pt x="46" y="8"/>
                  </a:lnTo>
                  <a:lnTo>
                    <a:pt x="42" y="8"/>
                  </a:lnTo>
                  <a:lnTo>
                    <a:pt x="40" y="10"/>
                  </a:lnTo>
                  <a:lnTo>
                    <a:pt x="38" y="12"/>
                  </a:lnTo>
                  <a:lnTo>
                    <a:pt x="36" y="14"/>
                  </a:lnTo>
                  <a:lnTo>
                    <a:pt x="32" y="14"/>
                  </a:lnTo>
                  <a:lnTo>
                    <a:pt x="30" y="14"/>
                  </a:lnTo>
                  <a:lnTo>
                    <a:pt x="28" y="12"/>
                  </a:lnTo>
                  <a:lnTo>
                    <a:pt x="28" y="8"/>
                  </a:lnTo>
                  <a:lnTo>
                    <a:pt x="28" y="6"/>
                  </a:lnTo>
                  <a:lnTo>
                    <a:pt x="24" y="4"/>
                  </a:lnTo>
                  <a:lnTo>
                    <a:pt x="22" y="2"/>
                  </a:lnTo>
                  <a:lnTo>
                    <a:pt x="18" y="2"/>
                  </a:lnTo>
                  <a:lnTo>
                    <a:pt x="12" y="2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8" name="Freeform 178"/>
            <p:cNvSpPr>
              <a:spLocks/>
            </p:cNvSpPr>
            <p:nvPr/>
          </p:nvSpPr>
          <p:spPr bwMode="gray">
            <a:xfrm>
              <a:off x="4185" y="1370"/>
              <a:ext cx="88" cy="102"/>
            </a:xfrm>
            <a:custGeom>
              <a:avLst/>
              <a:gdLst>
                <a:gd name="T0" fmla="*/ 30 w 88"/>
                <a:gd name="T1" fmla="*/ 44 h 102"/>
                <a:gd name="T2" fmla="*/ 26 w 88"/>
                <a:gd name="T3" fmla="*/ 38 h 102"/>
                <a:gd name="T4" fmla="*/ 20 w 88"/>
                <a:gd name="T5" fmla="*/ 32 h 102"/>
                <a:gd name="T6" fmla="*/ 14 w 88"/>
                <a:gd name="T7" fmla="*/ 28 h 102"/>
                <a:gd name="T8" fmla="*/ 8 w 88"/>
                <a:gd name="T9" fmla="*/ 24 h 102"/>
                <a:gd name="T10" fmla="*/ 2 w 88"/>
                <a:gd name="T11" fmla="*/ 16 h 102"/>
                <a:gd name="T12" fmla="*/ 0 w 88"/>
                <a:gd name="T13" fmla="*/ 8 h 102"/>
                <a:gd name="T14" fmla="*/ 8 w 88"/>
                <a:gd name="T15" fmla="*/ 0 h 102"/>
                <a:gd name="T16" fmla="*/ 12 w 88"/>
                <a:gd name="T17" fmla="*/ 0 h 102"/>
                <a:gd name="T18" fmla="*/ 20 w 88"/>
                <a:gd name="T19" fmla="*/ 2 h 102"/>
                <a:gd name="T20" fmla="*/ 28 w 88"/>
                <a:gd name="T21" fmla="*/ 6 h 102"/>
                <a:gd name="T22" fmla="*/ 32 w 88"/>
                <a:gd name="T23" fmla="*/ 16 h 102"/>
                <a:gd name="T24" fmla="*/ 32 w 88"/>
                <a:gd name="T25" fmla="*/ 20 h 102"/>
                <a:gd name="T26" fmla="*/ 36 w 88"/>
                <a:gd name="T27" fmla="*/ 24 h 102"/>
                <a:gd name="T28" fmla="*/ 44 w 88"/>
                <a:gd name="T29" fmla="*/ 26 h 102"/>
                <a:gd name="T30" fmla="*/ 44 w 88"/>
                <a:gd name="T31" fmla="*/ 24 h 102"/>
                <a:gd name="T32" fmla="*/ 44 w 88"/>
                <a:gd name="T33" fmla="*/ 18 h 102"/>
                <a:gd name="T34" fmla="*/ 46 w 88"/>
                <a:gd name="T35" fmla="*/ 12 h 102"/>
                <a:gd name="T36" fmla="*/ 50 w 88"/>
                <a:gd name="T37" fmla="*/ 10 h 102"/>
                <a:gd name="T38" fmla="*/ 60 w 88"/>
                <a:gd name="T39" fmla="*/ 14 h 102"/>
                <a:gd name="T40" fmla="*/ 58 w 88"/>
                <a:gd name="T41" fmla="*/ 20 h 102"/>
                <a:gd name="T42" fmla="*/ 58 w 88"/>
                <a:gd name="T43" fmla="*/ 30 h 102"/>
                <a:gd name="T44" fmla="*/ 60 w 88"/>
                <a:gd name="T45" fmla="*/ 40 h 102"/>
                <a:gd name="T46" fmla="*/ 66 w 88"/>
                <a:gd name="T47" fmla="*/ 46 h 102"/>
                <a:gd name="T48" fmla="*/ 70 w 88"/>
                <a:gd name="T49" fmla="*/ 44 h 102"/>
                <a:gd name="T50" fmla="*/ 76 w 88"/>
                <a:gd name="T51" fmla="*/ 34 h 102"/>
                <a:gd name="T52" fmla="*/ 76 w 88"/>
                <a:gd name="T53" fmla="*/ 32 h 102"/>
                <a:gd name="T54" fmla="*/ 80 w 88"/>
                <a:gd name="T55" fmla="*/ 28 h 102"/>
                <a:gd name="T56" fmla="*/ 82 w 88"/>
                <a:gd name="T57" fmla="*/ 26 h 102"/>
                <a:gd name="T58" fmla="*/ 86 w 88"/>
                <a:gd name="T59" fmla="*/ 28 h 102"/>
                <a:gd name="T60" fmla="*/ 88 w 88"/>
                <a:gd name="T61" fmla="*/ 38 h 102"/>
                <a:gd name="T62" fmla="*/ 86 w 88"/>
                <a:gd name="T63" fmla="*/ 48 h 102"/>
                <a:gd name="T64" fmla="*/ 82 w 88"/>
                <a:gd name="T65" fmla="*/ 68 h 102"/>
                <a:gd name="T66" fmla="*/ 88 w 88"/>
                <a:gd name="T67" fmla="*/ 90 h 102"/>
                <a:gd name="T68" fmla="*/ 88 w 88"/>
                <a:gd name="T69" fmla="*/ 92 h 102"/>
                <a:gd name="T70" fmla="*/ 84 w 88"/>
                <a:gd name="T71" fmla="*/ 98 h 102"/>
                <a:gd name="T72" fmla="*/ 82 w 88"/>
                <a:gd name="T73" fmla="*/ 102 h 102"/>
                <a:gd name="T74" fmla="*/ 78 w 88"/>
                <a:gd name="T75" fmla="*/ 100 h 102"/>
                <a:gd name="T76" fmla="*/ 78 w 88"/>
                <a:gd name="T77" fmla="*/ 96 h 102"/>
                <a:gd name="T78" fmla="*/ 76 w 88"/>
                <a:gd name="T79" fmla="*/ 90 h 102"/>
                <a:gd name="T80" fmla="*/ 76 w 88"/>
                <a:gd name="T81" fmla="*/ 80 h 102"/>
                <a:gd name="T82" fmla="*/ 72 w 88"/>
                <a:gd name="T83" fmla="*/ 76 h 102"/>
                <a:gd name="T84" fmla="*/ 66 w 88"/>
                <a:gd name="T85" fmla="*/ 78 h 102"/>
                <a:gd name="T86" fmla="*/ 60 w 88"/>
                <a:gd name="T87" fmla="*/ 74 h 102"/>
                <a:gd name="T88" fmla="*/ 52 w 88"/>
                <a:gd name="T89" fmla="*/ 70 h 102"/>
                <a:gd name="T90" fmla="*/ 44 w 88"/>
                <a:gd name="T91" fmla="*/ 60 h 10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8"/>
                <a:gd name="T139" fmla="*/ 0 h 102"/>
                <a:gd name="T140" fmla="*/ 88 w 88"/>
                <a:gd name="T141" fmla="*/ 102 h 10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8" h="102">
                  <a:moveTo>
                    <a:pt x="30" y="46"/>
                  </a:moveTo>
                  <a:lnTo>
                    <a:pt x="30" y="44"/>
                  </a:lnTo>
                  <a:lnTo>
                    <a:pt x="28" y="42"/>
                  </a:lnTo>
                  <a:lnTo>
                    <a:pt x="26" y="38"/>
                  </a:lnTo>
                  <a:lnTo>
                    <a:pt x="24" y="34"/>
                  </a:lnTo>
                  <a:lnTo>
                    <a:pt x="20" y="32"/>
                  </a:lnTo>
                  <a:lnTo>
                    <a:pt x="14" y="30"/>
                  </a:lnTo>
                  <a:lnTo>
                    <a:pt x="14" y="28"/>
                  </a:lnTo>
                  <a:lnTo>
                    <a:pt x="12" y="26"/>
                  </a:lnTo>
                  <a:lnTo>
                    <a:pt x="8" y="24"/>
                  </a:lnTo>
                  <a:lnTo>
                    <a:pt x="6" y="20"/>
                  </a:lnTo>
                  <a:lnTo>
                    <a:pt x="2" y="16"/>
                  </a:lnTo>
                  <a:lnTo>
                    <a:pt x="2" y="12"/>
                  </a:lnTo>
                  <a:lnTo>
                    <a:pt x="0" y="8"/>
                  </a:lnTo>
                  <a:lnTo>
                    <a:pt x="4" y="4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8" y="6"/>
                  </a:lnTo>
                  <a:lnTo>
                    <a:pt x="30" y="10"/>
                  </a:lnTo>
                  <a:lnTo>
                    <a:pt x="32" y="16"/>
                  </a:lnTo>
                  <a:lnTo>
                    <a:pt x="32" y="18"/>
                  </a:lnTo>
                  <a:lnTo>
                    <a:pt x="32" y="20"/>
                  </a:lnTo>
                  <a:lnTo>
                    <a:pt x="34" y="22"/>
                  </a:lnTo>
                  <a:lnTo>
                    <a:pt x="36" y="24"/>
                  </a:lnTo>
                  <a:lnTo>
                    <a:pt x="40" y="26"/>
                  </a:lnTo>
                  <a:lnTo>
                    <a:pt x="44" y="26"/>
                  </a:lnTo>
                  <a:lnTo>
                    <a:pt x="44" y="24"/>
                  </a:lnTo>
                  <a:lnTo>
                    <a:pt x="44" y="20"/>
                  </a:lnTo>
                  <a:lnTo>
                    <a:pt x="44" y="18"/>
                  </a:lnTo>
                  <a:lnTo>
                    <a:pt x="44" y="14"/>
                  </a:lnTo>
                  <a:lnTo>
                    <a:pt x="46" y="12"/>
                  </a:lnTo>
                  <a:lnTo>
                    <a:pt x="48" y="10"/>
                  </a:lnTo>
                  <a:lnTo>
                    <a:pt x="50" y="10"/>
                  </a:lnTo>
                  <a:lnTo>
                    <a:pt x="54" y="12"/>
                  </a:lnTo>
                  <a:lnTo>
                    <a:pt x="60" y="14"/>
                  </a:lnTo>
                  <a:lnTo>
                    <a:pt x="60" y="16"/>
                  </a:lnTo>
                  <a:lnTo>
                    <a:pt x="58" y="20"/>
                  </a:lnTo>
                  <a:lnTo>
                    <a:pt x="58" y="24"/>
                  </a:lnTo>
                  <a:lnTo>
                    <a:pt x="58" y="30"/>
                  </a:lnTo>
                  <a:lnTo>
                    <a:pt x="60" y="34"/>
                  </a:lnTo>
                  <a:lnTo>
                    <a:pt x="60" y="40"/>
                  </a:lnTo>
                  <a:lnTo>
                    <a:pt x="64" y="44"/>
                  </a:lnTo>
                  <a:lnTo>
                    <a:pt x="66" y="46"/>
                  </a:lnTo>
                  <a:lnTo>
                    <a:pt x="68" y="46"/>
                  </a:lnTo>
                  <a:lnTo>
                    <a:pt x="70" y="44"/>
                  </a:lnTo>
                  <a:lnTo>
                    <a:pt x="72" y="42"/>
                  </a:lnTo>
                  <a:lnTo>
                    <a:pt x="76" y="34"/>
                  </a:lnTo>
                  <a:lnTo>
                    <a:pt x="76" y="32"/>
                  </a:lnTo>
                  <a:lnTo>
                    <a:pt x="78" y="30"/>
                  </a:lnTo>
                  <a:lnTo>
                    <a:pt x="80" y="28"/>
                  </a:lnTo>
                  <a:lnTo>
                    <a:pt x="82" y="26"/>
                  </a:lnTo>
                  <a:lnTo>
                    <a:pt x="84" y="26"/>
                  </a:lnTo>
                  <a:lnTo>
                    <a:pt x="86" y="28"/>
                  </a:lnTo>
                  <a:lnTo>
                    <a:pt x="86" y="32"/>
                  </a:lnTo>
                  <a:lnTo>
                    <a:pt x="88" y="38"/>
                  </a:lnTo>
                  <a:lnTo>
                    <a:pt x="88" y="46"/>
                  </a:lnTo>
                  <a:lnTo>
                    <a:pt x="86" y="48"/>
                  </a:lnTo>
                  <a:lnTo>
                    <a:pt x="84" y="58"/>
                  </a:lnTo>
                  <a:lnTo>
                    <a:pt x="82" y="68"/>
                  </a:lnTo>
                  <a:lnTo>
                    <a:pt x="84" y="80"/>
                  </a:lnTo>
                  <a:lnTo>
                    <a:pt x="88" y="90"/>
                  </a:lnTo>
                  <a:lnTo>
                    <a:pt x="88" y="92"/>
                  </a:lnTo>
                  <a:lnTo>
                    <a:pt x="86" y="96"/>
                  </a:lnTo>
                  <a:lnTo>
                    <a:pt x="84" y="98"/>
                  </a:lnTo>
                  <a:lnTo>
                    <a:pt x="84" y="100"/>
                  </a:lnTo>
                  <a:lnTo>
                    <a:pt x="82" y="102"/>
                  </a:lnTo>
                  <a:lnTo>
                    <a:pt x="80" y="102"/>
                  </a:lnTo>
                  <a:lnTo>
                    <a:pt x="78" y="100"/>
                  </a:lnTo>
                  <a:lnTo>
                    <a:pt x="78" y="96"/>
                  </a:lnTo>
                  <a:lnTo>
                    <a:pt x="76" y="92"/>
                  </a:lnTo>
                  <a:lnTo>
                    <a:pt x="76" y="90"/>
                  </a:lnTo>
                  <a:lnTo>
                    <a:pt x="76" y="86"/>
                  </a:lnTo>
                  <a:lnTo>
                    <a:pt x="76" y="80"/>
                  </a:lnTo>
                  <a:lnTo>
                    <a:pt x="74" y="78"/>
                  </a:lnTo>
                  <a:lnTo>
                    <a:pt x="72" y="76"/>
                  </a:lnTo>
                  <a:lnTo>
                    <a:pt x="68" y="74"/>
                  </a:lnTo>
                  <a:lnTo>
                    <a:pt x="66" y="78"/>
                  </a:lnTo>
                  <a:lnTo>
                    <a:pt x="64" y="76"/>
                  </a:lnTo>
                  <a:lnTo>
                    <a:pt x="60" y="74"/>
                  </a:lnTo>
                  <a:lnTo>
                    <a:pt x="56" y="72"/>
                  </a:lnTo>
                  <a:lnTo>
                    <a:pt x="52" y="70"/>
                  </a:lnTo>
                  <a:lnTo>
                    <a:pt x="46" y="66"/>
                  </a:lnTo>
                  <a:lnTo>
                    <a:pt x="44" y="60"/>
                  </a:lnTo>
                  <a:lnTo>
                    <a:pt x="30" y="46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9" name="Freeform 179"/>
            <p:cNvSpPr>
              <a:spLocks/>
            </p:cNvSpPr>
            <p:nvPr/>
          </p:nvSpPr>
          <p:spPr bwMode="gray">
            <a:xfrm>
              <a:off x="4291" y="1414"/>
              <a:ext cx="38" cy="54"/>
            </a:xfrm>
            <a:custGeom>
              <a:avLst/>
              <a:gdLst>
                <a:gd name="T0" fmla="*/ 16 w 38"/>
                <a:gd name="T1" fmla="*/ 0 h 54"/>
                <a:gd name="T2" fmla="*/ 14 w 38"/>
                <a:gd name="T3" fmla="*/ 0 h 54"/>
                <a:gd name="T4" fmla="*/ 14 w 38"/>
                <a:gd name="T5" fmla="*/ 0 h 54"/>
                <a:gd name="T6" fmla="*/ 12 w 38"/>
                <a:gd name="T7" fmla="*/ 0 h 54"/>
                <a:gd name="T8" fmla="*/ 8 w 38"/>
                <a:gd name="T9" fmla="*/ 2 h 54"/>
                <a:gd name="T10" fmla="*/ 6 w 38"/>
                <a:gd name="T11" fmla="*/ 6 h 54"/>
                <a:gd name="T12" fmla="*/ 4 w 38"/>
                <a:gd name="T13" fmla="*/ 10 h 54"/>
                <a:gd name="T14" fmla="*/ 2 w 38"/>
                <a:gd name="T15" fmla="*/ 16 h 54"/>
                <a:gd name="T16" fmla="*/ 2 w 38"/>
                <a:gd name="T17" fmla="*/ 24 h 54"/>
                <a:gd name="T18" fmla="*/ 0 w 38"/>
                <a:gd name="T19" fmla="*/ 48 h 54"/>
                <a:gd name="T20" fmla="*/ 2 w 38"/>
                <a:gd name="T21" fmla="*/ 48 h 54"/>
                <a:gd name="T22" fmla="*/ 10 w 38"/>
                <a:gd name="T23" fmla="*/ 52 h 54"/>
                <a:gd name="T24" fmla="*/ 18 w 38"/>
                <a:gd name="T25" fmla="*/ 54 h 54"/>
                <a:gd name="T26" fmla="*/ 28 w 38"/>
                <a:gd name="T27" fmla="*/ 54 h 54"/>
                <a:gd name="T28" fmla="*/ 36 w 38"/>
                <a:gd name="T29" fmla="*/ 50 h 54"/>
                <a:gd name="T30" fmla="*/ 38 w 38"/>
                <a:gd name="T31" fmla="*/ 40 h 54"/>
                <a:gd name="T32" fmla="*/ 16 w 38"/>
                <a:gd name="T33" fmla="*/ 0 h 5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8"/>
                <a:gd name="T52" fmla="*/ 0 h 54"/>
                <a:gd name="T53" fmla="*/ 38 w 38"/>
                <a:gd name="T54" fmla="*/ 54 h 5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8" h="54">
                  <a:moveTo>
                    <a:pt x="16" y="0"/>
                  </a:moveTo>
                  <a:lnTo>
                    <a:pt x="14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6"/>
                  </a:lnTo>
                  <a:lnTo>
                    <a:pt x="4" y="10"/>
                  </a:lnTo>
                  <a:lnTo>
                    <a:pt x="2" y="16"/>
                  </a:lnTo>
                  <a:lnTo>
                    <a:pt x="2" y="24"/>
                  </a:lnTo>
                  <a:lnTo>
                    <a:pt x="0" y="48"/>
                  </a:lnTo>
                  <a:lnTo>
                    <a:pt x="2" y="48"/>
                  </a:lnTo>
                  <a:lnTo>
                    <a:pt x="10" y="52"/>
                  </a:lnTo>
                  <a:lnTo>
                    <a:pt x="18" y="54"/>
                  </a:lnTo>
                  <a:lnTo>
                    <a:pt x="28" y="54"/>
                  </a:lnTo>
                  <a:lnTo>
                    <a:pt x="36" y="50"/>
                  </a:lnTo>
                  <a:lnTo>
                    <a:pt x="38" y="40"/>
                  </a:lnTo>
                  <a:lnTo>
                    <a:pt x="16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0" name="Freeform 180"/>
            <p:cNvSpPr>
              <a:spLocks/>
            </p:cNvSpPr>
            <p:nvPr/>
          </p:nvSpPr>
          <p:spPr bwMode="gray">
            <a:xfrm>
              <a:off x="4417" y="1424"/>
              <a:ext cx="68" cy="146"/>
            </a:xfrm>
            <a:custGeom>
              <a:avLst/>
              <a:gdLst>
                <a:gd name="T0" fmla="*/ 18 w 68"/>
                <a:gd name="T1" fmla="*/ 2 h 146"/>
                <a:gd name="T2" fmla="*/ 16 w 68"/>
                <a:gd name="T3" fmla="*/ 0 h 146"/>
                <a:gd name="T4" fmla="*/ 12 w 68"/>
                <a:gd name="T5" fmla="*/ 0 h 146"/>
                <a:gd name="T6" fmla="*/ 10 w 68"/>
                <a:gd name="T7" fmla="*/ 6 h 146"/>
                <a:gd name="T8" fmla="*/ 12 w 68"/>
                <a:gd name="T9" fmla="*/ 10 h 146"/>
                <a:gd name="T10" fmla="*/ 12 w 68"/>
                <a:gd name="T11" fmla="*/ 16 h 146"/>
                <a:gd name="T12" fmla="*/ 10 w 68"/>
                <a:gd name="T13" fmla="*/ 20 h 146"/>
                <a:gd name="T14" fmla="*/ 6 w 68"/>
                <a:gd name="T15" fmla="*/ 22 h 146"/>
                <a:gd name="T16" fmla="*/ 4 w 68"/>
                <a:gd name="T17" fmla="*/ 32 h 146"/>
                <a:gd name="T18" fmla="*/ 2 w 68"/>
                <a:gd name="T19" fmla="*/ 46 h 146"/>
                <a:gd name="T20" fmla="*/ 2 w 68"/>
                <a:gd name="T21" fmla="*/ 54 h 146"/>
                <a:gd name="T22" fmla="*/ 0 w 68"/>
                <a:gd name="T23" fmla="*/ 58 h 146"/>
                <a:gd name="T24" fmla="*/ 0 w 68"/>
                <a:gd name="T25" fmla="*/ 60 h 146"/>
                <a:gd name="T26" fmla="*/ 0 w 68"/>
                <a:gd name="T27" fmla="*/ 66 h 146"/>
                <a:gd name="T28" fmla="*/ 6 w 68"/>
                <a:gd name="T29" fmla="*/ 78 h 146"/>
                <a:gd name="T30" fmla="*/ 4 w 68"/>
                <a:gd name="T31" fmla="*/ 84 h 146"/>
                <a:gd name="T32" fmla="*/ 8 w 68"/>
                <a:gd name="T33" fmla="*/ 84 h 146"/>
                <a:gd name="T34" fmla="*/ 12 w 68"/>
                <a:gd name="T35" fmla="*/ 88 h 146"/>
                <a:gd name="T36" fmla="*/ 14 w 68"/>
                <a:gd name="T37" fmla="*/ 96 h 146"/>
                <a:gd name="T38" fmla="*/ 14 w 68"/>
                <a:gd name="T39" fmla="*/ 100 h 146"/>
                <a:gd name="T40" fmla="*/ 14 w 68"/>
                <a:gd name="T41" fmla="*/ 106 h 146"/>
                <a:gd name="T42" fmla="*/ 12 w 68"/>
                <a:gd name="T43" fmla="*/ 108 h 146"/>
                <a:gd name="T44" fmla="*/ 12 w 68"/>
                <a:gd name="T45" fmla="*/ 110 h 146"/>
                <a:gd name="T46" fmla="*/ 10 w 68"/>
                <a:gd name="T47" fmla="*/ 116 h 146"/>
                <a:gd name="T48" fmla="*/ 12 w 68"/>
                <a:gd name="T49" fmla="*/ 126 h 146"/>
                <a:gd name="T50" fmla="*/ 10 w 68"/>
                <a:gd name="T51" fmla="*/ 130 h 146"/>
                <a:gd name="T52" fmla="*/ 12 w 68"/>
                <a:gd name="T53" fmla="*/ 136 h 146"/>
                <a:gd name="T54" fmla="*/ 16 w 68"/>
                <a:gd name="T55" fmla="*/ 142 h 146"/>
                <a:gd name="T56" fmla="*/ 26 w 68"/>
                <a:gd name="T57" fmla="*/ 146 h 146"/>
                <a:gd name="T58" fmla="*/ 34 w 68"/>
                <a:gd name="T59" fmla="*/ 146 h 146"/>
                <a:gd name="T60" fmla="*/ 36 w 68"/>
                <a:gd name="T61" fmla="*/ 146 h 146"/>
                <a:gd name="T62" fmla="*/ 40 w 68"/>
                <a:gd name="T63" fmla="*/ 146 h 146"/>
                <a:gd name="T64" fmla="*/ 46 w 68"/>
                <a:gd name="T65" fmla="*/ 142 h 146"/>
                <a:gd name="T66" fmla="*/ 50 w 68"/>
                <a:gd name="T67" fmla="*/ 134 h 146"/>
                <a:gd name="T68" fmla="*/ 52 w 68"/>
                <a:gd name="T69" fmla="*/ 130 h 146"/>
                <a:gd name="T70" fmla="*/ 56 w 68"/>
                <a:gd name="T71" fmla="*/ 120 h 146"/>
                <a:gd name="T72" fmla="*/ 62 w 68"/>
                <a:gd name="T73" fmla="*/ 112 h 146"/>
                <a:gd name="T74" fmla="*/ 64 w 68"/>
                <a:gd name="T75" fmla="*/ 108 h 146"/>
                <a:gd name="T76" fmla="*/ 68 w 68"/>
                <a:gd name="T77" fmla="*/ 100 h 146"/>
                <a:gd name="T78" fmla="*/ 68 w 68"/>
                <a:gd name="T79" fmla="*/ 84 h 146"/>
                <a:gd name="T80" fmla="*/ 66 w 68"/>
                <a:gd name="T81" fmla="*/ 80 h 146"/>
                <a:gd name="T82" fmla="*/ 60 w 68"/>
                <a:gd name="T83" fmla="*/ 78 h 146"/>
                <a:gd name="T84" fmla="*/ 56 w 68"/>
                <a:gd name="T85" fmla="*/ 80 h 146"/>
                <a:gd name="T86" fmla="*/ 54 w 68"/>
                <a:gd name="T87" fmla="*/ 80 h 146"/>
                <a:gd name="T88" fmla="*/ 50 w 68"/>
                <a:gd name="T89" fmla="*/ 80 h 146"/>
                <a:gd name="T90" fmla="*/ 52 w 68"/>
                <a:gd name="T91" fmla="*/ 78 h 146"/>
                <a:gd name="T92" fmla="*/ 54 w 68"/>
                <a:gd name="T93" fmla="*/ 74 h 146"/>
                <a:gd name="T94" fmla="*/ 56 w 68"/>
                <a:gd name="T95" fmla="*/ 72 h 146"/>
                <a:gd name="T96" fmla="*/ 56 w 68"/>
                <a:gd name="T97" fmla="*/ 64 h 146"/>
                <a:gd name="T98" fmla="*/ 56 w 68"/>
                <a:gd name="T99" fmla="*/ 56 h 146"/>
                <a:gd name="T100" fmla="*/ 54 w 68"/>
                <a:gd name="T101" fmla="*/ 48 h 146"/>
                <a:gd name="T102" fmla="*/ 48 w 68"/>
                <a:gd name="T103" fmla="*/ 36 h 146"/>
                <a:gd name="T104" fmla="*/ 42 w 68"/>
                <a:gd name="T105" fmla="*/ 28 h 146"/>
                <a:gd name="T106" fmla="*/ 38 w 68"/>
                <a:gd name="T107" fmla="*/ 22 h 146"/>
                <a:gd name="T108" fmla="*/ 32 w 68"/>
                <a:gd name="T109" fmla="*/ 16 h 146"/>
                <a:gd name="T110" fmla="*/ 26 w 68"/>
                <a:gd name="T111" fmla="*/ 12 h 146"/>
                <a:gd name="T112" fmla="*/ 24 w 68"/>
                <a:gd name="T113" fmla="*/ 10 h 146"/>
                <a:gd name="T114" fmla="*/ 20 w 68"/>
                <a:gd name="T115" fmla="*/ 6 h 146"/>
                <a:gd name="T116" fmla="*/ 20 w 68"/>
                <a:gd name="T117" fmla="*/ 2 h 14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68"/>
                <a:gd name="T178" fmla="*/ 0 h 146"/>
                <a:gd name="T179" fmla="*/ 68 w 68"/>
                <a:gd name="T180" fmla="*/ 146 h 14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68" h="146">
                  <a:moveTo>
                    <a:pt x="20" y="2"/>
                  </a:moveTo>
                  <a:lnTo>
                    <a:pt x="18" y="2"/>
                  </a:lnTo>
                  <a:lnTo>
                    <a:pt x="18" y="0"/>
                  </a:lnTo>
                  <a:lnTo>
                    <a:pt x="16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0" y="2"/>
                  </a:lnTo>
                  <a:lnTo>
                    <a:pt x="10" y="6"/>
                  </a:lnTo>
                  <a:lnTo>
                    <a:pt x="10" y="8"/>
                  </a:lnTo>
                  <a:lnTo>
                    <a:pt x="12" y="10"/>
                  </a:lnTo>
                  <a:lnTo>
                    <a:pt x="12" y="12"/>
                  </a:lnTo>
                  <a:lnTo>
                    <a:pt x="12" y="16"/>
                  </a:lnTo>
                  <a:lnTo>
                    <a:pt x="10" y="20"/>
                  </a:lnTo>
                  <a:lnTo>
                    <a:pt x="8" y="20"/>
                  </a:lnTo>
                  <a:lnTo>
                    <a:pt x="6" y="22"/>
                  </a:lnTo>
                  <a:lnTo>
                    <a:pt x="4" y="26"/>
                  </a:lnTo>
                  <a:lnTo>
                    <a:pt x="4" y="32"/>
                  </a:lnTo>
                  <a:lnTo>
                    <a:pt x="2" y="40"/>
                  </a:lnTo>
                  <a:lnTo>
                    <a:pt x="2" y="46"/>
                  </a:lnTo>
                  <a:lnTo>
                    <a:pt x="2" y="52"/>
                  </a:lnTo>
                  <a:lnTo>
                    <a:pt x="2" y="54"/>
                  </a:lnTo>
                  <a:lnTo>
                    <a:pt x="2" y="56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2"/>
                  </a:lnTo>
                  <a:lnTo>
                    <a:pt x="0" y="66"/>
                  </a:lnTo>
                  <a:lnTo>
                    <a:pt x="2" y="72"/>
                  </a:lnTo>
                  <a:lnTo>
                    <a:pt x="6" y="78"/>
                  </a:lnTo>
                  <a:lnTo>
                    <a:pt x="2" y="84"/>
                  </a:lnTo>
                  <a:lnTo>
                    <a:pt x="4" y="84"/>
                  </a:lnTo>
                  <a:lnTo>
                    <a:pt x="6" y="84"/>
                  </a:lnTo>
                  <a:lnTo>
                    <a:pt x="8" y="84"/>
                  </a:lnTo>
                  <a:lnTo>
                    <a:pt x="10" y="86"/>
                  </a:lnTo>
                  <a:lnTo>
                    <a:pt x="12" y="88"/>
                  </a:lnTo>
                  <a:lnTo>
                    <a:pt x="14" y="92"/>
                  </a:lnTo>
                  <a:lnTo>
                    <a:pt x="14" y="96"/>
                  </a:lnTo>
                  <a:lnTo>
                    <a:pt x="14" y="98"/>
                  </a:lnTo>
                  <a:lnTo>
                    <a:pt x="14" y="100"/>
                  </a:lnTo>
                  <a:lnTo>
                    <a:pt x="16" y="102"/>
                  </a:lnTo>
                  <a:lnTo>
                    <a:pt x="14" y="106"/>
                  </a:lnTo>
                  <a:lnTo>
                    <a:pt x="14" y="108"/>
                  </a:lnTo>
                  <a:lnTo>
                    <a:pt x="12" y="108"/>
                  </a:lnTo>
                  <a:lnTo>
                    <a:pt x="12" y="110"/>
                  </a:lnTo>
                  <a:lnTo>
                    <a:pt x="10" y="112"/>
                  </a:lnTo>
                  <a:lnTo>
                    <a:pt x="10" y="116"/>
                  </a:lnTo>
                  <a:lnTo>
                    <a:pt x="10" y="120"/>
                  </a:lnTo>
                  <a:lnTo>
                    <a:pt x="12" y="126"/>
                  </a:lnTo>
                  <a:lnTo>
                    <a:pt x="12" y="128"/>
                  </a:lnTo>
                  <a:lnTo>
                    <a:pt x="10" y="130"/>
                  </a:lnTo>
                  <a:lnTo>
                    <a:pt x="10" y="132"/>
                  </a:lnTo>
                  <a:lnTo>
                    <a:pt x="12" y="136"/>
                  </a:lnTo>
                  <a:lnTo>
                    <a:pt x="12" y="140"/>
                  </a:lnTo>
                  <a:lnTo>
                    <a:pt x="16" y="142"/>
                  </a:lnTo>
                  <a:lnTo>
                    <a:pt x="22" y="144"/>
                  </a:lnTo>
                  <a:lnTo>
                    <a:pt x="26" y="146"/>
                  </a:lnTo>
                  <a:lnTo>
                    <a:pt x="30" y="146"/>
                  </a:lnTo>
                  <a:lnTo>
                    <a:pt x="34" y="146"/>
                  </a:lnTo>
                  <a:lnTo>
                    <a:pt x="36" y="146"/>
                  </a:lnTo>
                  <a:lnTo>
                    <a:pt x="38" y="146"/>
                  </a:lnTo>
                  <a:lnTo>
                    <a:pt x="40" y="146"/>
                  </a:lnTo>
                  <a:lnTo>
                    <a:pt x="44" y="144"/>
                  </a:lnTo>
                  <a:lnTo>
                    <a:pt x="46" y="142"/>
                  </a:lnTo>
                  <a:lnTo>
                    <a:pt x="48" y="140"/>
                  </a:lnTo>
                  <a:lnTo>
                    <a:pt x="50" y="134"/>
                  </a:lnTo>
                  <a:lnTo>
                    <a:pt x="52" y="130"/>
                  </a:lnTo>
                  <a:lnTo>
                    <a:pt x="52" y="126"/>
                  </a:lnTo>
                  <a:lnTo>
                    <a:pt x="56" y="120"/>
                  </a:lnTo>
                  <a:lnTo>
                    <a:pt x="58" y="116"/>
                  </a:lnTo>
                  <a:lnTo>
                    <a:pt x="62" y="112"/>
                  </a:lnTo>
                  <a:lnTo>
                    <a:pt x="64" y="110"/>
                  </a:lnTo>
                  <a:lnTo>
                    <a:pt x="64" y="108"/>
                  </a:lnTo>
                  <a:lnTo>
                    <a:pt x="66" y="104"/>
                  </a:lnTo>
                  <a:lnTo>
                    <a:pt x="68" y="100"/>
                  </a:lnTo>
                  <a:lnTo>
                    <a:pt x="68" y="92"/>
                  </a:lnTo>
                  <a:lnTo>
                    <a:pt x="68" y="84"/>
                  </a:lnTo>
                  <a:lnTo>
                    <a:pt x="66" y="80"/>
                  </a:lnTo>
                  <a:lnTo>
                    <a:pt x="62" y="78"/>
                  </a:lnTo>
                  <a:lnTo>
                    <a:pt x="60" y="78"/>
                  </a:lnTo>
                  <a:lnTo>
                    <a:pt x="56" y="80"/>
                  </a:lnTo>
                  <a:lnTo>
                    <a:pt x="54" y="80"/>
                  </a:lnTo>
                  <a:lnTo>
                    <a:pt x="52" y="80"/>
                  </a:lnTo>
                  <a:lnTo>
                    <a:pt x="50" y="80"/>
                  </a:lnTo>
                  <a:lnTo>
                    <a:pt x="52" y="78"/>
                  </a:lnTo>
                  <a:lnTo>
                    <a:pt x="54" y="74"/>
                  </a:lnTo>
                  <a:lnTo>
                    <a:pt x="56" y="72"/>
                  </a:lnTo>
                  <a:lnTo>
                    <a:pt x="56" y="68"/>
                  </a:lnTo>
                  <a:lnTo>
                    <a:pt x="56" y="64"/>
                  </a:lnTo>
                  <a:lnTo>
                    <a:pt x="56" y="58"/>
                  </a:lnTo>
                  <a:lnTo>
                    <a:pt x="56" y="56"/>
                  </a:lnTo>
                  <a:lnTo>
                    <a:pt x="56" y="52"/>
                  </a:lnTo>
                  <a:lnTo>
                    <a:pt x="54" y="48"/>
                  </a:lnTo>
                  <a:lnTo>
                    <a:pt x="52" y="42"/>
                  </a:lnTo>
                  <a:lnTo>
                    <a:pt x="48" y="36"/>
                  </a:lnTo>
                  <a:lnTo>
                    <a:pt x="44" y="30"/>
                  </a:lnTo>
                  <a:lnTo>
                    <a:pt x="42" y="28"/>
                  </a:lnTo>
                  <a:lnTo>
                    <a:pt x="40" y="26"/>
                  </a:lnTo>
                  <a:lnTo>
                    <a:pt x="38" y="22"/>
                  </a:lnTo>
                  <a:lnTo>
                    <a:pt x="36" y="18"/>
                  </a:lnTo>
                  <a:lnTo>
                    <a:pt x="32" y="16"/>
                  </a:lnTo>
                  <a:lnTo>
                    <a:pt x="30" y="14"/>
                  </a:lnTo>
                  <a:lnTo>
                    <a:pt x="26" y="12"/>
                  </a:lnTo>
                  <a:lnTo>
                    <a:pt x="24" y="10"/>
                  </a:lnTo>
                  <a:lnTo>
                    <a:pt x="22" y="8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20" y="2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1" name="Freeform 181"/>
            <p:cNvSpPr>
              <a:spLocks/>
            </p:cNvSpPr>
            <p:nvPr/>
          </p:nvSpPr>
          <p:spPr bwMode="gray">
            <a:xfrm>
              <a:off x="4179" y="1838"/>
              <a:ext cx="50" cy="46"/>
            </a:xfrm>
            <a:custGeom>
              <a:avLst/>
              <a:gdLst>
                <a:gd name="T0" fmla="*/ 24 w 50"/>
                <a:gd name="T1" fmla="*/ 18 h 46"/>
                <a:gd name="T2" fmla="*/ 24 w 50"/>
                <a:gd name="T3" fmla="*/ 18 h 46"/>
                <a:gd name="T4" fmla="*/ 22 w 50"/>
                <a:gd name="T5" fmla="*/ 18 h 46"/>
                <a:gd name="T6" fmla="*/ 18 w 50"/>
                <a:gd name="T7" fmla="*/ 18 h 46"/>
                <a:gd name="T8" fmla="*/ 16 w 50"/>
                <a:gd name="T9" fmla="*/ 20 h 46"/>
                <a:gd name="T10" fmla="*/ 12 w 50"/>
                <a:gd name="T11" fmla="*/ 22 h 46"/>
                <a:gd name="T12" fmla="*/ 10 w 50"/>
                <a:gd name="T13" fmla="*/ 24 h 46"/>
                <a:gd name="T14" fmla="*/ 8 w 50"/>
                <a:gd name="T15" fmla="*/ 26 h 46"/>
                <a:gd name="T16" fmla="*/ 8 w 50"/>
                <a:gd name="T17" fmla="*/ 26 h 46"/>
                <a:gd name="T18" fmla="*/ 6 w 50"/>
                <a:gd name="T19" fmla="*/ 26 h 46"/>
                <a:gd name="T20" fmla="*/ 4 w 50"/>
                <a:gd name="T21" fmla="*/ 26 h 46"/>
                <a:gd name="T22" fmla="*/ 2 w 50"/>
                <a:gd name="T23" fmla="*/ 28 h 46"/>
                <a:gd name="T24" fmla="*/ 0 w 50"/>
                <a:gd name="T25" fmla="*/ 30 h 46"/>
                <a:gd name="T26" fmla="*/ 0 w 50"/>
                <a:gd name="T27" fmla="*/ 32 h 46"/>
                <a:gd name="T28" fmla="*/ 0 w 50"/>
                <a:gd name="T29" fmla="*/ 38 h 46"/>
                <a:gd name="T30" fmla="*/ 0 w 50"/>
                <a:gd name="T31" fmla="*/ 38 h 46"/>
                <a:gd name="T32" fmla="*/ 4 w 50"/>
                <a:gd name="T33" fmla="*/ 40 h 46"/>
                <a:gd name="T34" fmla="*/ 6 w 50"/>
                <a:gd name="T35" fmla="*/ 42 h 46"/>
                <a:gd name="T36" fmla="*/ 12 w 50"/>
                <a:gd name="T37" fmla="*/ 44 h 46"/>
                <a:gd name="T38" fmla="*/ 18 w 50"/>
                <a:gd name="T39" fmla="*/ 46 h 46"/>
                <a:gd name="T40" fmla="*/ 24 w 50"/>
                <a:gd name="T41" fmla="*/ 46 h 46"/>
                <a:gd name="T42" fmla="*/ 26 w 50"/>
                <a:gd name="T43" fmla="*/ 46 h 46"/>
                <a:gd name="T44" fmla="*/ 30 w 50"/>
                <a:gd name="T45" fmla="*/ 46 h 46"/>
                <a:gd name="T46" fmla="*/ 34 w 50"/>
                <a:gd name="T47" fmla="*/ 44 h 46"/>
                <a:gd name="T48" fmla="*/ 38 w 50"/>
                <a:gd name="T49" fmla="*/ 44 h 46"/>
                <a:gd name="T50" fmla="*/ 44 w 50"/>
                <a:gd name="T51" fmla="*/ 44 h 46"/>
                <a:gd name="T52" fmla="*/ 48 w 50"/>
                <a:gd name="T53" fmla="*/ 44 h 46"/>
                <a:gd name="T54" fmla="*/ 50 w 50"/>
                <a:gd name="T55" fmla="*/ 46 h 46"/>
                <a:gd name="T56" fmla="*/ 50 w 50"/>
                <a:gd name="T57" fmla="*/ 44 h 46"/>
                <a:gd name="T58" fmla="*/ 48 w 50"/>
                <a:gd name="T59" fmla="*/ 42 h 46"/>
                <a:gd name="T60" fmla="*/ 48 w 50"/>
                <a:gd name="T61" fmla="*/ 36 h 46"/>
                <a:gd name="T62" fmla="*/ 46 w 50"/>
                <a:gd name="T63" fmla="*/ 30 h 46"/>
                <a:gd name="T64" fmla="*/ 44 w 50"/>
                <a:gd name="T65" fmla="*/ 26 h 46"/>
                <a:gd name="T66" fmla="*/ 42 w 50"/>
                <a:gd name="T67" fmla="*/ 24 h 46"/>
                <a:gd name="T68" fmla="*/ 40 w 50"/>
                <a:gd name="T69" fmla="*/ 22 h 46"/>
                <a:gd name="T70" fmla="*/ 40 w 50"/>
                <a:gd name="T71" fmla="*/ 18 h 46"/>
                <a:gd name="T72" fmla="*/ 38 w 50"/>
                <a:gd name="T73" fmla="*/ 14 h 46"/>
                <a:gd name="T74" fmla="*/ 38 w 50"/>
                <a:gd name="T75" fmla="*/ 10 h 46"/>
                <a:gd name="T76" fmla="*/ 36 w 50"/>
                <a:gd name="T77" fmla="*/ 6 h 46"/>
                <a:gd name="T78" fmla="*/ 32 w 50"/>
                <a:gd name="T79" fmla="*/ 2 h 46"/>
                <a:gd name="T80" fmla="*/ 30 w 50"/>
                <a:gd name="T81" fmla="*/ 0 h 46"/>
                <a:gd name="T82" fmla="*/ 26 w 50"/>
                <a:gd name="T83" fmla="*/ 2 h 46"/>
                <a:gd name="T84" fmla="*/ 24 w 50"/>
                <a:gd name="T85" fmla="*/ 18 h 4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50"/>
                <a:gd name="T130" fmla="*/ 0 h 46"/>
                <a:gd name="T131" fmla="*/ 50 w 50"/>
                <a:gd name="T132" fmla="*/ 46 h 4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50" h="46">
                  <a:moveTo>
                    <a:pt x="24" y="18"/>
                  </a:moveTo>
                  <a:lnTo>
                    <a:pt x="24" y="18"/>
                  </a:lnTo>
                  <a:lnTo>
                    <a:pt x="22" y="18"/>
                  </a:lnTo>
                  <a:lnTo>
                    <a:pt x="18" y="18"/>
                  </a:lnTo>
                  <a:lnTo>
                    <a:pt x="16" y="20"/>
                  </a:lnTo>
                  <a:lnTo>
                    <a:pt x="12" y="22"/>
                  </a:lnTo>
                  <a:lnTo>
                    <a:pt x="10" y="24"/>
                  </a:lnTo>
                  <a:lnTo>
                    <a:pt x="8" y="26"/>
                  </a:lnTo>
                  <a:lnTo>
                    <a:pt x="6" y="26"/>
                  </a:lnTo>
                  <a:lnTo>
                    <a:pt x="4" y="26"/>
                  </a:lnTo>
                  <a:lnTo>
                    <a:pt x="2" y="28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0" y="38"/>
                  </a:lnTo>
                  <a:lnTo>
                    <a:pt x="4" y="40"/>
                  </a:lnTo>
                  <a:lnTo>
                    <a:pt x="6" y="42"/>
                  </a:lnTo>
                  <a:lnTo>
                    <a:pt x="12" y="44"/>
                  </a:lnTo>
                  <a:lnTo>
                    <a:pt x="18" y="46"/>
                  </a:lnTo>
                  <a:lnTo>
                    <a:pt x="24" y="46"/>
                  </a:lnTo>
                  <a:lnTo>
                    <a:pt x="26" y="46"/>
                  </a:lnTo>
                  <a:lnTo>
                    <a:pt x="30" y="46"/>
                  </a:lnTo>
                  <a:lnTo>
                    <a:pt x="34" y="44"/>
                  </a:lnTo>
                  <a:lnTo>
                    <a:pt x="38" y="44"/>
                  </a:lnTo>
                  <a:lnTo>
                    <a:pt x="44" y="44"/>
                  </a:lnTo>
                  <a:lnTo>
                    <a:pt x="48" y="44"/>
                  </a:lnTo>
                  <a:lnTo>
                    <a:pt x="50" y="46"/>
                  </a:lnTo>
                  <a:lnTo>
                    <a:pt x="50" y="44"/>
                  </a:lnTo>
                  <a:lnTo>
                    <a:pt x="48" y="42"/>
                  </a:lnTo>
                  <a:lnTo>
                    <a:pt x="48" y="36"/>
                  </a:lnTo>
                  <a:lnTo>
                    <a:pt x="46" y="30"/>
                  </a:lnTo>
                  <a:lnTo>
                    <a:pt x="44" y="26"/>
                  </a:lnTo>
                  <a:lnTo>
                    <a:pt x="42" y="24"/>
                  </a:lnTo>
                  <a:lnTo>
                    <a:pt x="40" y="22"/>
                  </a:lnTo>
                  <a:lnTo>
                    <a:pt x="40" y="18"/>
                  </a:lnTo>
                  <a:lnTo>
                    <a:pt x="38" y="14"/>
                  </a:lnTo>
                  <a:lnTo>
                    <a:pt x="38" y="10"/>
                  </a:lnTo>
                  <a:lnTo>
                    <a:pt x="36" y="6"/>
                  </a:lnTo>
                  <a:lnTo>
                    <a:pt x="32" y="2"/>
                  </a:lnTo>
                  <a:lnTo>
                    <a:pt x="30" y="0"/>
                  </a:lnTo>
                  <a:lnTo>
                    <a:pt x="26" y="2"/>
                  </a:lnTo>
                  <a:lnTo>
                    <a:pt x="24" y="18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2" name="Freeform 182"/>
            <p:cNvSpPr>
              <a:spLocks/>
            </p:cNvSpPr>
            <p:nvPr/>
          </p:nvSpPr>
          <p:spPr bwMode="gray">
            <a:xfrm>
              <a:off x="4431" y="1676"/>
              <a:ext cx="60" cy="44"/>
            </a:xfrm>
            <a:custGeom>
              <a:avLst/>
              <a:gdLst>
                <a:gd name="T0" fmla="*/ 14 w 60"/>
                <a:gd name="T1" fmla="*/ 2 h 44"/>
                <a:gd name="T2" fmla="*/ 14 w 60"/>
                <a:gd name="T3" fmla="*/ 2 h 44"/>
                <a:gd name="T4" fmla="*/ 12 w 60"/>
                <a:gd name="T5" fmla="*/ 2 h 44"/>
                <a:gd name="T6" fmla="*/ 10 w 60"/>
                <a:gd name="T7" fmla="*/ 2 h 44"/>
                <a:gd name="T8" fmla="*/ 8 w 60"/>
                <a:gd name="T9" fmla="*/ 2 h 44"/>
                <a:gd name="T10" fmla="*/ 4 w 60"/>
                <a:gd name="T11" fmla="*/ 2 h 44"/>
                <a:gd name="T12" fmla="*/ 2 w 60"/>
                <a:gd name="T13" fmla="*/ 4 h 44"/>
                <a:gd name="T14" fmla="*/ 0 w 60"/>
                <a:gd name="T15" fmla="*/ 8 h 44"/>
                <a:gd name="T16" fmla="*/ 0 w 60"/>
                <a:gd name="T17" fmla="*/ 12 h 44"/>
                <a:gd name="T18" fmla="*/ 0 w 60"/>
                <a:gd name="T19" fmla="*/ 14 h 44"/>
                <a:gd name="T20" fmla="*/ 0 w 60"/>
                <a:gd name="T21" fmla="*/ 16 h 44"/>
                <a:gd name="T22" fmla="*/ 0 w 60"/>
                <a:gd name="T23" fmla="*/ 20 h 44"/>
                <a:gd name="T24" fmla="*/ 0 w 60"/>
                <a:gd name="T25" fmla="*/ 24 h 44"/>
                <a:gd name="T26" fmla="*/ 0 w 60"/>
                <a:gd name="T27" fmla="*/ 28 h 44"/>
                <a:gd name="T28" fmla="*/ 2 w 60"/>
                <a:gd name="T29" fmla="*/ 32 h 44"/>
                <a:gd name="T30" fmla="*/ 4 w 60"/>
                <a:gd name="T31" fmla="*/ 36 h 44"/>
                <a:gd name="T32" fmla="*/ 6 w 60"/>
                <a:gd name="T33" fmla="*/ 38 h 44"/>
                <a:gd name="T34" fmla="*/ 12 w 60"/>
                <a:gd name="T35" fmla="*/ 40 h 44"/>
                <a:gd name="T36" fmla="*/ 12 w 60"/>
                <a:gd name="T37" fmla="*/ 40 h 44"/>
                <a:gd name="T38" fmla="*/ 14 w 60"/>
                <a:gd name="T39" fmla="*/ 42 h 44"/>
                <a:gd name="T40" fmla="*/ 18 w 60"/>
                <a:gd name="T41" fmla="*/ 44 h 44"/>
                <a:gd name="T42" fmla="*/ 22 w 60"/>
                <a:gd name="T43" fmla="*/ 44 h 44"/>
                <a:gd name="T44" fmla="*/ 26 w 60"/>
                <a:gd name="T45" fmla="*/ 42 h 44"/>
                <a:gd name="T46" fmla="*/ 58 w 60"/>
                <a:gd name="T47" fmla="*/ 42 h 44"/>
                <a:gd name="T48" fmla="*/ 60 w 60"/>
                <a:gd name="T49" fmla="*/ 36 h 44"/>
                <a:gd name="T50" fmla="*/ 58 w 60"/>
                <a:gd name="T51" fmla="*/ 34 h 44"/>
                <a:gd name="T52" fmla="*/ 58 w 60"/>
                <a:gd name="T53" fmla="*/ 32 h 44"/>
                <a:gd name="T54" fmla="*/ 58 w 60"/>
                <a:gd name="T55" fmla="*/ 28 h 44"/>
                <a:gd name="T56" fmla="*/ 56 w 60"/>
                <a:gd name="T57" fmla="*/ 22 h 44"/>
                <a:gd name="T58" fmla="*/ 56 w 60"/>
                <a:gd name="T59" fmla="*/ 16 h 44"/>
                <a:gd name="T60" fmla="*/ 54 w 60"/>
                <a:gd name="T61" fmla="*/ 12 h 44"/>
                <a:gd name="T62" fmla="*/ 54 w 60"/>
                <a:gd name="T63" fmla="*/ 8 h 44"/>
                <a:gd name="T64" fmla="*/ 54 w 60"/>
                <a:gd name="T65" fmla="*/ 6 h 44"/>
                <a:gd name="T66" fmla="*/ 52 w 60"/>
                <a:gd name="T67" fmla="*/ 4 h 44"/>
                <a:gd name="T68" fmla="*/ 48 w 60"/>
                <a:gd name="T69" fmla="*/ 0 h 44"/>
                <a:gd name="T70" fmla="*/ 44 w 60"/>
                <a:gd name="T71" fmla="*/ 0 h 44"/>
                <a:gd name="T72" fmla="*/ 38 w 60"/>
                <a:gd name="T73" fmla="*/ 0 h 44"/>
                <a:gd name="T74" fmla="*/ 30 w 60"/>
                <a:gd name="T75" fmla="*/ 2 h 44"/>
                <a:gd name="T76" fmla="*/ 14 w 60"/>
                <a:gd name="T77" fmla="*/ 2 h 4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60"/>
                <a:gd name="T118" fmla="*/ 0 h 44"/>
                <a:gd name="T119" fmla="*/ 60 w 60"/>
                <a:gd name="T120" fmla="*/ 44 h 44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60" h="44">
                  <a:moveTo>
                    <a:pt x="14" y="2"/>
                  </a:moveTo>
                  <a:lnTo>
                    <a:pt x="14" y="2"/>
                  </a:lnTo>
                  <a:lnTo>
                    <a:pt x="12" y="2"/>
                  </a:lnTo>
                  <a:lnTo>
                    <a:pt x="10" y="2"/>
                  </a:lnTo>
                  <a:lnTo>
                    <a:pt x="8" y="2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8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2" y="32"/>
                  </a:lnTo>
                  <a:lnTo>
                    <a:pt x="4" y="36"/>
                  </a:lnTo>
                  <a:lnTo>
                    <a:pt x="6" y="38"/>
                  </a:lnTo>
                  <a:lnTo>
                    <a:pt x="12" y="40"/>
                  </a:lnTo>
                  <a:lnTo>
                    <a:pt x="14" y="42"/>
                  </a:lnTo>
                  <a:lnTo>
                    <a:pt x="18" y="44"/>
                  </a:lnTo>
                  <a:lnTo>
                    <a:pt x="22" y="44"/>
                  </a:lnTo>
                  <a:lnTo>
                    <a:pt x="26" y="42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58" y="34"/>
                  </a:lnTo>
                  <a:lnTo>
                    <a:pt x="58" y="32"/>
                  </a:lnTo>
                  <a:lnTo>
                    <a:pt x="58" y="28"/>
                  </a:lnTo>
                  <a:lnTo>
                    <a:pt x="56" y="22"/>
                  </a:lnTo>
                  <a:lnTo>
                    <a:pt x="56" y="16"/>
                  </a:lnTo>
                  <a:lnTo>
                    <a:pt x="54" y="12"/>
                  </a:lnTo>
                  <a:lnTo>
                    <a:pt x="54" y="8"/>
                  </a:lnTo>
                  <a:lnTo>
                    <a:pt x="54" y="6"/>
                  </a:lnTo>
                  <a:lnTo>
                    <a:pt x="52" y="4"/>
                  </a:lnTo>
                  <a:lnTo>
                    <a:pt x="48" y="0"/>
                  </a:lnTo>
                  <a:lnTo>
                    <a:pt x="44" y="0"/>
                  </a:lnTo>
                  <a:lnTo>
                    <a:pt x="38" y="0"/>
                  </a:lnTo>
                  <a:lnTo>
                    <a:pt x="30" y="2"/>
                  </a:lnTo>
                  <a:lnTo>
                    <a:pt x="14" y="2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3" name="Freeform 183"/>
            <p:cNvSpPr>
              <a:spLocks/>
            </p:cNvSpPr>
            <p:nvPr/>
          </p:nvSpPr>
          <p:spPr bwMode="gray">
            <a:xfrm>
              <a:off x="4473" y="1882"/>
              <a:ext cx="24" cy="32"/>
            </a:xfrm>
            <a:custGeom>
              <a:avLst/>
              <a:gdLst>
                <a:gd name="T0" fmla="*/ 10 w 24"/>
                <a:gd name="T1" fmla="*/ 0 h 32"/>
                <a:gd name="T2" fmla="*/ 10 w 24"/>
                <a:gd name="T3" fmla="*/ 0 h 32"/>
                <a:gd name="T4" fmla="*/ 8 w 24"/>
                <a:gd name="T5" fmla="*/ 0 h 32"/>
                <a:gd name="T6" fmla="*/ 6 w 24"/>
                <a:gd name="T7" fmla="*/ 0 h 32"/>
                <a:gd name="T8" fmla="*/ 4 w 24"/>
                <a:gd name="T9" fmla="*/ 2 h 32"/>
                <a:gd name="T10" fmla="*/ 2 w 24"/>
                <a:gd name="T11" fmla="*/ 4 h 32"/>
                <a:gd name="T12" fmla="*/ 0 w 24"/>
                <a:gd name="T13" fmla="*/ 8 h 32"/>
                <a:gd name="T14" fmla="*/ 0 w 24"/>
                <a:gd name="T15" fmla="*/ 14 h 32"/>
                <a:gd name="T16" fmla="*/ 0 w 24"/>
                <a:gd name="T17" fmla="*/ 16 h 32"/>
                <a:gd name="T18" fmla="*/ 0 w 24"/>
                <a:gd name="T19" fmla="*/ 18 h 32"/>
                <a:gd name="T20" fmla="*/ 0 w 24"/>
                <a:gd name="T21" fmla="*/ 22 h 32"/>
                <a:gd name="T22" fmla="*/ 0 w 24"/>
                <a:gd name="T23" fmla="*/ 26 h 32"/>
                <a:gd name="T24" fmla="*/ 2 w 24"/>
                <a:gd name="T25" fmla="*/ 30 h 32"/>
                <a:gd name="T26" fmla="*/ 6 w 24"/>
                <a:gd name="T27" fmla="*/ 32 h 32"/>
                <a:gd name="T28" fmla="*/ 8 w 24"/>
                <a:gd name="T29" fmla="*/ 32 h 32"/>
                <a:gd name="T30" fmla="*/ 10 w 24"/>
                <a:gd name="T31" fmla="*/ 32 h 32"/>
                <a:gd name="T32" fmla="*/ 12 w 24"/>
                <a:gd name="T33" fmla="*/ 32 h 32"/>
                <a:gd name="T34" fmla="*/ 16 w 24"/>
                <a:gd name="T35" fmla="*/ 32 h 32"/>
                <a:gd name="T36" fmla="*/ 18 w 24"/>
                <a:gd name="T37" fmla="*/ 32 h 32"/>
                <a:gd name="T38" fmla="*/ 22 w 24"/>
                <a:gd name="T39" fmla="*/ 30 h 32"/>
                <a:gd name="T40" fmla="*/ 24 w 24"/>
                <a:gd name="T41" fmla="*/ 28 h 32"/>
                <a:gd name="T42" fmla="*/ 24 w 24"/>
                <a:gd name="T43" fmla="*/ 26 h 32"/>
                <a:gd name="T44" fmla="*/ 24 w 24"/>
                <a:gd name="T45" fmla="*/ 24 h 32"/>
                <a:gd name="T46" fmla="*/ 24 w 24"/>
                <a:gd name="T47" fmla="*/ 22 h 32"/>
                <a:gd name="T48" fmla="*/ 24 w 24"/>
                <a:gd name="T49" fmla="*/ 20 h 32"/>
                <a:gd name="T50" fmla="*/ 24 w 24"/>
                <a:gd name="T51" fmla="*/ 16 h 32"/>
                <a:gd name="T52" fmla="*/ 24 w 24"/>
                <a:gd name="T53" fmla="*/ 12 h 32"/>
                <a:gd name="T54" fmla="*/ 24 w 24"/>
                <a:gd name="T55" fmla="*/ 8 h 32"/>
                <a:gd name="T56" fmla="*/ 22 w 24"/>
                <a:gd name="T57" fmla="*/ 4 h 32"/>
                <a:gd name="T58" fmla="*/ 20 w 24"/>
                <a:gd name="T59" fmla="*/ 2 h 32"/>
                <a:gd name="T60" fmla="*/ 16 w 24"/>
                <a:gd name="T61" fmla="*/ 0 h 32"/>
                <a:gd name="T62" fmla="*/ 10 w 24"/>
                <a:gd name="T63" fmla="*/ 0 h 3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4"/>
                <a:gd name="T97" fmla="*/ 0 h 32"/>
                <a:gd name="T98" fmla="*/ 24 w 24"/>
                <a:gd name="T99" fmla="*/ 32 h 3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4" h="32">
                  <a:moveTo>
                    <a:pt x="10" y="0"/>
                  </a:moveTo>
                  <a:lnTo>
                    <a:pt x="10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8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18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2" y="30"/>
                  </a:lnTo>
                  <a:lnTo>
                    <a:pt x="6" y="32"/>
                  </a:lnTo>
                  <a:lnTo>
                    <a:pt x="8" y="32"/>
                  </a:lnTo>
                  <a:lnTo>
                    <a:pt x="10" y="32"/>
                  </a:lnTo>
                  <a:lnTo>
                    <a:pt x="12" y="32"/>
                  </a:lnTo>
                  <a:lnTo>
                    <a:pt x="16" y="32"/>
                  </a:lnTo>
                  <a:lnTo>
                    <a:pt x="18" y="32"/>
                  </a:lnTo>
                  <a:lnTo>
                    <a:pt x="22" y="30"/>
                  </a:lnTo>
                  <a:lnTo>
                    <a:pt x="24" y="28"/>
                  </a:lnTo>
                  <a:lnTo>
                    <a:pt x="24" y="26"/>
                  </a:lnTo>
                  <a:lnTo>
                    <a:pt x="24" y="24"/>
                  </a:lnTo>
                  <a:lnTo>
                    <a:pt x="24" y="22"/>
                  </a:lnTo>
                  <a:lnTo>
                    <a:pt x="24" y="20"/>
                  </a:lnTo>
                  <a:lnTo>
                    <a:pt x="24" y="16"/>
                  </a:lnTo>
                  <a:lnTo>
                    <a:pt x="24" y="12"/>
                  </a:lnTo>
                  <a:lnTo>
                    <a:pt x="24" y="8"/>
                  </a:lnTo>
                  <a:lnTo>
                    <a:pt x="22" y="4"/>
                  </a:lnTo>
                  <a:lnTo>
                    <a:pt x="20" y="2"/>
                  </a:lnTo>
                  <a:lnTo>
                    <a:pt x="16" y="0"/>
                  </a:lnTo>
                  <a:lnTo>
                    <a:pt x="10" y="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" name="Freeform 184"/>
            <p:cNvSpPr>
              <a:spLocks/>
            </p:cNvSpPr>
            <p:nvPr/>
          </p:nvSpPr>
          <p:spPr bwMode="gray">
            <a:xfrm>
              <a:off x="4463" y="1400"/>
              <a:ext cx="228" cy="268"/>
            </a:xfrm>
            <a:custGeom>
              <a:avLst/>
              <a:gdLst>
                <a:gd name="T0" fmla="*/ 206 w 228"/>
                <a:gd name="T1" fmla="*/ 82 h 268"/>
                <a:gd name="T2" fmla="*/ 198 w 228"/>
                <a:gd name="T3" fmla="*/ 84 h 268"/>
                <a:gd name="T4" fmla="*/ 198 w 228"/>
                <a:gd name="T5" fmla="*/ 92 h 268"/>
                <a:gd name="T6" fmla="*/ 204 w 228"/>
                <a:gd name="T7" fmla="*/ 96 h 268"/>
                <a:gd name="T8" fmla="*/ 200 w 228"/>
                <a:gd name="T9" fmla="*/ 104 h 268"/>
                <a:gd name="T10" fmla="*/ 214 w 228"/>
                <a:gd name="T11" fmla="*/ 112 h 268"/>
                <a:gd name="T12" fmla="*/ 188 w 228"/>
                <a:gd name="T13" fmla="*/ 122 h 268"/>
                <a:gd name="T14" fmla="*/ 164 w 228"/>
                <a:gd name="T15" fmla="*/ 138 h 268"/>
                <a:gd name="T16" fmla="*/ 152 w 228"/>
                <a:gd name="T17" fmla="*/ 154 h 268"/>
                <a:gd name="T18" fmla="*/ 140 w 228"/>
                <a:gd name="T19" fmla="*/ 160 h 268"/>
                <a:gd name="T20" fmla="*/ 120 w 228"/>
                <a:gd name="T21" fmla="*/ 174 h 268"/>
                <a:gd name="T22" fmla="*/ 106 w 228"/>
                <a:gd name="T23" fmla="*/ 182 h 268"/>
                <a:gd name="T24" fmla="*/ 116 w 228"/>
                <a:gd name="T25" fmla="*/ 188 h 268"/>
                <a:gd name="T26" fmla="*/ 112 w 228"/>
                <a:gd name="T27" fmla="*/ 198 h 268"/>
                <a:gd name="T28" fmla="*/ 100 w 228"/>
                <a:gd name="T29" fmla="*/ 214 h 268"/>
                <a:gd name="T30" fmla="*/ 82 w 228"/>
                <a:gd name="T31" fmla="*/ 224 h 268"/>
                <a:gd name="T32" fmla="*/ 76 w 228"/>
                <a:gd name="T33" fmla="*/ 238 h 268"/>
                <a:gd name="T34" fmla="*/ 74 w 228"/>
                <a:gd name="T35" fmla="*/ 260 h 268"/>
                <a:gd name="T36" fmla="*/ 54 w 228"/>
                <a:gd name="T37" fmla="*/ 268 h 268"/>
                <a:gd name="T38" fmla="*/ 46 w 228"/>
                <a:gd name="T39" fmla="*/ 258 h 268"/>
                <a:gd name="T40" fmla="*/ 24 w 228"/>
                <a:gd name="T41" fmla="*/ 256 h 268"/>
                <a:gd name="T42" fmla="*/ 2 w 228"/>
                <a:gd name="T43" fmla="*/ 240 h 268"/>
                <a:gd name="T44" fmla="*/ 12 w 228"/>
                <a:gd name="T45" fmla="*/ 222 h 268"/>
                <a:gd name="T46" fmla="*/ 20 w 228"/>
                <a:gd name="T47" fmla="*/ 214 h 268"/>
                <a:gd name="T48" fmla="*/ 26 w 228"/>
                <a:gd name="T49" fmla="*/ 206 h 268"/>
                <a:gd name="T50" fmla="*/ 40 w 228"/>
                <a:gd name="T51" fmla="*/ 218 h 268"/>
                <a:gd name="T52" fmla="*/ 40 w 228"/>
                <a:gd name="T53" fmla="*/ 208 h 268"/>
                <a:gd name="T54" fmla="*/ 38 w 228"/>
                <a:gd name="T55" fmla="*/ 198 h 268"/>
                <a:gd name="T56" fmla="*/ 28 w 228"/>
                <a:gd name="T57" fmla="*/ 198 h 268"/>
                <a:gd name="T58" fmla="*/ 30 w 228"/>
                <a:gd name="T59" fmla="*/ 186 h 268"/>
                <a:gd name="T60" fmla="*/ 42 w 228"/>
                <a:gd name="T61" fmla="*/ 176 h 268"/>
                <a:gd name="T62" fmla="*/ 62 w 228"/>
                <a:gd name="T63" fmla="*/ 168 h 268"/>
                <a:gd name="T64" fmla="*/ 64 w 228"/>
                <a:gd name="T65" fmla="*/ 162 h 268"/>
                <a:gd name="T66" fmla="*/ 54 w 228"/>
                <a:gd name="T67" fmla="*/ 144 h 268"/>
                <a:gd name="T68" fmla="*/ 54 w 228"/>
                <a:gd name="T69" fmla="*/ 126 h 268"/>
                <a:gd name="T70" fmla="*/ 60 w 228"/>
                <a:gd name="T71" fmla="*/ 108 h 268"/>
                <a:gd name="T72" fmla="*/ 72 w 228"/>
                <a:gd name="T73" fmla="*/ 120 h 268"/>
                <a:gd name="T74" fmla="*/ 80 w 228"/>
                <a:gd name="T75" fmla="*/ 138 h 268"/>
                <a:gd name="T76" fmla="*/ 82 w 228"/>
                <a:gd name="T77" fmla="*/ 114 h 268"/>
                <a:gd name="T78" fmla="*/ 104 w 228"/>
                <a:gd name="T79" fmla="*/ 94 h 268"/>
                <a:gd name="T80" fmla="*/ 122 w 228"/>
                <a:gd name="T81" fmla="*/ 88 h 268"/>
                <a:gd name="T82" fmla="*/ 132 w 228"/>
                <a:gd name="T83" fmla="*/ 80 h 268"/>
                <a:gd name="T84" fmla="*/ 86 w 228"/>
                <a:gd name="T85" fmla="*/ 74 h 268"/>
                <a:gd name="T86" fmla="*/ 68 w 228"/>
                <a:gd name="T87" fmla="*/ 72 h 268"/>
                <a:gd name="T88" fmla="*/ 56 w 228"/>
                <a:gd name="T89" fmla="*/ 74 h 268"/>
                <a:gd name="T90" fmla="*/ 44 w 228"/>
                <a:gd name="T91" fmla="*/ 54 h 268"/>
                <a:gd name="T92" fmla="*/ 44 w 228"/>
                <a:gd name="T93" fmla="*/ 40 h 268"/>
                <a:gd name="T94" fmla="*/ 66 w 228"/>
                <a:gd name="T95" fmla="*/ 42 h 268"/>
                <a:gd name="T96" fmla="*/ 78 w 228"/>
                <a:gd name="T97" fmla="*/ 26 h 268"/>
                <a:gd name="T98" fmla="*/ 100 w 228"/>
                <a:gd name="T99" fmla="*/ 18 h 268"/>
                <a:gd name="T100" fmla="*/ 122 w 228"/>
                <a:gd name="T101" fmla="*/ 4 h 268"/>
                <a:gd name="T102" fmla="*/ 160 w 228"/>
                <a:gd name="T103" fmla="*/ 2 h 268"/>
                <a:gd name="T104" fmla="*/ 188 w 228"/>
                <a:gd name="T105" fmla="*/ 6 h 268"/>
                <a:gd name="T106" fmla="*/ 212 w 228"/>
                <a:gd name="T107" fmla="*/ 26 h 268"/>
                <a:gd name="T108" fmla="*/ 216 w 228"/>
                <a:gd name="T109" fmla="*/ 30 h 268"/>
                <a:gd name="T110" fmla="*/ 218 w 228"/>
                <a:gd name="T111" fmla="*/ 64 h 26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28"/>
                <a:gd name="T169" fmla="*/ 0 h 268"/>
                <a:gd name="T170" fmla="*/ 228 w 228"/>
                <a:gd name="T171" fmla="*/ 268 h 26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28" h="268">
                  <a:moveTo>
                    <a:pt x="222" y="68"/>
                  </a:moveTo>
                  <a:lnTo>
                    <a:pt x="228" y="80"/>
                  </a:lnTo>
                  <a:lnTo>
                    <a:pt x="222" y="82"/>
                  </a:lnTo>
                  <a:lnTo>
                    <a:pt x="216" y="84"/>
                  </a:lnTo>
                  <a:lnTo>
                    <a:pt x="212" y="84"/>
                  </a:lnTo>
                  <a:lnTo>
                    <a:pt x="208" y="82"/>
                  </a:lnTo>
                  <a:lnTo>
                    <a:pt x="206" y="82"/>
                  </a:lnTo>
                  <a:lnTo>
                    <a:pt x="204" y="80"/>
                  </a:lnTo>
                  <a:lnTo>
                    <a:pt x="200" y="80"/>
                  </a:lnTo>
                  <a:lnTo>
                    <a:pt x="198" y="80"/>
                  </a:lnTo>
                  <a:lnTo>
                    <a:pt x="196" y="80"/>
                  </a:lnTo>
                  <a:lnTo>
                    <a:pt x="196" y="82"/>
                  </a:lnTo>
                  <a:lnTo>
                    <a:pt x="196" y="84"/>
                  </a:lnTo>
                  <a:lnTo>
                    <a:pt x="198" y="84"/>
                  </a:lnTo>
                  <a:lnTo>
                    <a:pt x="200" y="86"/>
                  </a:lnTo>
                  <a:lnTo>
                    <a:pt x="200" y="88"/>
                  </a:lnTo>
                  <a:lnTo>
                    <a:pt x="202" y="90"/>
                  </a:lnTo>
                  <a:lnTo>
                    <a:pt x="200" y="92"/>
                  </a:lnTo>
                  <a:lnTo>
                    <a:pt x="198" y="92"/>
                  </a:lnTo>
                  <a:lnTo>
                    <a:pt x="196" y="92"/>
                  </a:lnTo>
                  <a:lnTo>
                    <a:pt x="194" y="92"/>
                  </a:lnTo>
                  <a:lnTo>
                    <a:pt x="192" y="94"/>
                  </a:lnTo>
                  <a:lnTo>
                    <a:pt x="192" y="96"/>
                  </a:lnTo>
                  <a:lnTo>
                    <a:pt x="204" y="96"/>
                  </a:lnTo>
                  <a:lnTo>
                    <a:pt x="208" y="98"/>
                  </a:lnTo>
                  <a:lnTo>
                    <a:pt x="206" y="100"/>
                  </a:lnTo>
                  <a:lnTo>
                    <a:pt x="204" y="102"/>
                  </a:lnTo>
                  <a:lnTo>
                    <a:pt x="202" y="102"/>
                  </a:lnTo>
                  <a:lnTo>
                    <a:pt x="200" y="104"/>
                  </a:lnTo>
                  <a:lnTo>
                    <a:pt x="200" y="106"/>
                  </a:lnTo>
                  <a:lnTo>
                    <a:pt x="202" y="106"/>
                  </a:lnTo>
                  <a:lnTo>
                    <a:pt x="202" y="108"/>
                  </a:lnTo>
                  <a:lnTo>
                    <a:pt x="214" y="106"/>
                  </a:lnTo>
                  <a:lnTo>
                    <a:pt x="216" y="108"/>
                  </a:lnTo>
                  <a:lnTo>
                    <a:pt x="216" y="110"/>
                  </a:lnTo>
                  <a:lnTo>
                    <a:pt x="214" y="112"/>
                  </a:lnTo>
                  <a:lnTo>
                    <a:pt x="212" y="114"/>
                  </a:lnTo>
                  <a:lnTo>
                    <a:pt x="210" y="114"/>
                  </a:lnTo>
                  <a:lnTo>
                    <a:pt x="208" y="114"/>
                  </a:lnTo>
                  <a:lnTo>
                    <a:pt x="200" y="116"/>
                  </a:lnTo>
                  <a:lnTo>
                    <a:pt x="194" y="118"/>
                  </a:lnTo>
                  <a:lnTo>
                    <a:pt x="188" y="122"/>
                  </a:lnTo>
                  <a:lnTo>
                    <a:pt x="186" y="124"/>
                  </a:lnTo>
                  <a:lnTo>
                    <a:pt x="184" y="126"/>
                  </a:lnTo>
                  <a:lnTo>
                    <a:pt x="182" y="128"/>
                  </a:lnTo>
                  <a:lnTo>
                    <a:pt x="176" y="134"/>
                  </a:lnTo>
                  <a:lnTo>
                    <a:pt x="172" y="136"/>
                  </a:lnTo>
                  <a:lnTo>
                    <a:pt x="166" y="138"/>
                  </a:lnTo>
                  <a:lnTo>
                    <a:pt x="164" y="138"/>
                  </a:lnTo>
                  <a:lnTo>
                    <a:pt x="162" y="138"/>
                  </a:lnTo>
                  <a:lnTo>
                    <a:pt x="166" y="142"/>
                  </a:lnTo>
                  <a:lnTo>
                    <a:pt x="160" y="148"/>
                  </a:lnTo>
                  <a:lnTo>
                    <a:pt x="158" y="150"/>
                  </a:lnTo>
                  <a:lnTo>
                    <a:pt x="154" y="152"/>
                  </a:lnTo>
                  <a:lnTo>
                    <a:pt x="152" y="152"/>
                  </a:lnTo>
                  <a:lnTo>
                    <a:pt x="152" y="154"/>
                  </a:lnTo>
                  <a:lnTo>
                    <a:pt x="154" y="156"/>
                  </a:lnTo>
                  <a:lnTo>
                    <a:pt x="154" y="158"/>
                  </a:lnTo>
                  <a:lnTo>
                    <a:pt x="152" y="160"/>
                  </a:lnTo>
                  <a:lnTo>
                    <a:pt x="150" y="162"/>
                  </a:lnTo>
                  <a:lnTo>
                    <a:pt x="148" y="164"/>
                  </a:lnTo>
                  <a:lnTo>
                    <a:pt x="146" y="164"/>
                  </a:lnTo>
                  <a:lnTo>
                    <a:pt x="140" y="160"/>
                  </a:lnTo>
                  <a:lnTo>
                    <a:pt x="132" y="166"/>
                  </a:lnTo>
                  <a:lnTo>
                    <a:pt x="130" y="164"/>
                  </a:lnTo>
                  <a:lnTo>
                    <a:pt x="128" y="164"/>
                  </a:lnTo>
                  <a:lnTo>
                    <a:pt x="124" y="168"/>
                  </a:lnTo>
                  <a:lnTo>
                    <a:pt x="122" y="170"/>
                  </a:lnTo>
                  <a:lnTo>
                    <a:pt x="120" y="172"/>
                  </a:lnTo>
                  <a:lnTo>
                    <a:pt x="120" y="174"/>
                  </a:lnTo>
                  <a:lnTo>
                    <a:pt x="118" y="176"/>
                  </a:lnTo>
                  <a:lnTo>
                    <a:pt x="116" y="178"/>
                  </a:lnTo>
                  <a:lnTo>
                    <a:pt x="114" y="180"/>
                  </a:lnTo>
                  <a:lnTo>
                    <a:pt x="112" y="180"/>
                  </a:lnTo>
                  <a:lnTo>
                    <a:pt x="108" y="180"/>
                  </a:lnTo>
                  <a:lnTo>
                    <a:pt x="106" y="182"/>
                  </a:lnTo>
                  <a:lnTo>
                    <a:pt x="106" y="184"/>
                  </a:lnTo>
                  <a:lnTo>
                    <a:pt x="106" y="186"/>
                  </a:lnTo>
                  <a:lnTo>
                    <a:pt x="106" y="188"/>
                  </a:lnTo>
                  <a:lnTo>
                    <a:pt x="108" y="186"/>
                  </a:lnTo>
                  <a:lnTo>
                    <a:pt x="112" y="188"/>
                  </a:lnTo>
                  <a:lnTo>
                    <a:pt x="116" y="188"/>
                  </a:lnTo>
                  <a:lnTo>
                    <a:pt x="118" y="190"/>
                  </a:lnTo>
                  <a:lnTo>
                    <a:pt x="120" y="192"/>
                  </a:lnTo>
                  <a:lnTo>
                    <a:pt x="118" y="194"/>
                  </a:lnTo>
                  <a:lnTo>
                    <a:pt x="116" y="196"/>
                  </a:lnTo>
                  <a:lnTo>
                    <a:pt x="114" y="198"/>
                  </a:lnTo>
                  <a:lnTo>
                    <a:pt x="112" y="198"/>
                  </a:lnTo>
                  <a:lnTo>
                    <a:pt x="110" y="200"/>
                  </a:lnTo>
                  <a:lnTo>
                    <a:pt x="110" y="202"/>
                  </a:lnTo>
                  <a:lnTo>
                    <a:pt x="108" y="204"/>
                  </a:lnTo>
                  <a:lnTo>
                    <a:pt x="104" y="206"/>
                  </a:lnTo>
                  <a:lnTo>
                    <a:pt x="102" y="208"/>
                  </a:lnTo>
                  <a:lnTo>
                    <a:pt x="100" y="214"/>
                  </a:lnTo>
                  <a:lnTo>
                    <a:pt x="98" y="218"/>
                  </a:lnTo>
                  <a:lnTo>
                    <a:pt x="96" y="222"/>
                  </a:lnTo>
                  <a:lnTo>
                    <a:pt x="92" y="224"/>
                  </a:lnTo>
                  <a:lnTo>
                    <a:pt x="88" y="224"/>
                  </a:lnTo>
                  <a:lnTo>
                    <a:pt x="86" y="226"/>
                  </a:lnTo>
                  <a:lnTo>
                    <a:pt x="82" y="224"/>
                  </a:lnTo>
                  <a:lnTo>
                    <a:pt x="80" y="224"/>
                  </a:lnTo>
                  <a:lnTo>
                    <a:pt x="78" y="228"/>
                  </a:lnTo>
                  <a:lnTo>
                    <a:pt x="78" y="230"/>
                  </a:lnTo>
                  <a:lnTo>
                    <a:pt x="76" y="234"/>
                  </a:lnTo>
                  <a:lnTo>
                    <a:pt x="76" y="236"/>
                  </a:lnTo>
                  <a:lnTo>
                    <a:pt x="76" y="238"/>
                  </a:lnTo>
                  <a:lnTo>
                    <a:pt x="78" y="242"/>
                  </a:lnTo>
                  <a:lnTo>
                    <a:pt x="78" y="246"/>
                  </a:lnTo>
                  <a:lnTo>
                    <a:pt x="78" y="250"/>
                  </a:lnTo>
                  <a:lnTo>
                    <a:pt x="78" y="256"/>
                  </a:lnTo>
                  <a:lnTo>
                    <a:pt x="76" y="258"/>
                  </a:lnTo>
                  <a:lnTo>
                    <a:pt x="74" y="260"/>
                  </a:lnTo>
                  <a:lnTo>
                    <a:pt x="72" y="262"/>
                  </a:lnTo>
                  <a:lnTo>
                    <a:pt x="70" y="262"/>
                  </a:lnTo>
                  <a:lnTo>
                    <a:pt x="68" y="262"/>
                  </a:lnTo>
                  <a:lnTo>
                    <a:pt x="62" y="266"/>
                  </a:lnTo>
                  <a:lnTo>
                    <a:pt x="58" y="266"/>
                  </a:lnTo>
                  <a:lnTo>
                    <a:pt x="54" y="268"/>
                  </a:lnTo>
                  <a:lnTo>
                    <a:pt x="52" y="266"/>
                  </a:lnTo>
                  <a:lnTo>
                    <a:pt x="50" y="266"/>
                  </a:lnTo>
                  <a:lnTo>
                    <a:pt x="48" y="264"/>
                  </a:lnTo>
                  <a:lnTo>
                    <a:pt x="48" y="262"/>
                  </a:lnTo>
                  <a:lnTo>
                    <a:pt x="46" y="258"/>
                  </a:lnTo>
                  <a:lnTo>
                    <a:pt x="42" y="256"/>
                  </a:lnTo>
                  <a:lnTo>
                    <a:pt x="38" y="254"/>
                  </a:lnTo>
                  <a:lnTo>
                    <a:pt x="36" y="254"/>
                  </a:lnTo>
                  <a:lnTo>
                    <a:pt x="34" y="254"/>
                  </a:lnTo>
                  <a:lnTo>
                    <a:pt x="32" y="254"/>
                  </a:lnTo>
                  <a:lnTo>
                    <a:pt x="28" y="256"/>
                  </a:lnTo>
                  <a:lnTo>
                    <a:pt x="24" y="256"/>
                  </a:lnTo>
                  <a:lnTo>
                    <a:pt x="22" y="254"/>
                  </a:lnTo>
                  <a:lnTo>
                    <a:pt x="20" y="252"/>
                  </a:lnTo>
                  <a:lnTo>
                    <a:pt x="18" y="250"/>
                  </a:lnTo>
                  <a:lnTo>
                    <a:pt x="16" y="250"/>
                  </a:lnTo>
                  <a:lnTo>
                    <a:pt x="10" y="246"/>
                  </a:lnTo>
                  <a:lnTo>
                    <a:pt x="6" y="244"/>
                  </a:lnTo>
                  <a:lnTo>
                    <a:pt x="2" y="240"/>
                  </a:lnTo>
                  <a:lnTo>
                    <a:pt x="2" y="238"/>
                  </a:lnTo>
                  <a:lnTo>
                    <a:pt x="0" y="238"/>
                  </a:lnTo>
                  <a:lnTo>
                    <a:pt x="0" y="236"/>
                  </a:lnTo>
                  <a:lnTo>
                    <a:pt x="4" y="230"/>
                  </a:lnTo>
                  <a:lnTo>
                    <a:pt x="6" y="226"/>
                  </a:lnTo>
                  <a:lnTo>
                    <a:pt x="10" y="224"/>
                  </a:lnTo>
                  <a:lnTo>
                    <a:pt x="12" y="222"/>
                  </a:lnTo>
                  <a:lnTo>
                    <a:pt x="14" y="222"/>
                  </a:lnTo>
                  <a:lnTo>
                    <a:pt x="16" y="222"/>
                  </a:lnTo>
                  <a:lnTo>
                    <a:pt x="20" y="220"/>
                  </a:lnTo>
                  <a:lnTo>
                    <a:pt x="24" y="218"/>
                  </a:lnTo>
                  <a:lnTo>
                    <a:pt x="24" y="216"/>
                  </a:lnTo>
                  <a:lnTo>
                    <a:pt x="22" y="214"/>
                  </a:lnTo>
                  <a:lnTo>
                    <a:pt x="20" y="214"/>
                  </a:lnTo>
                  <a:lnTo>
                    <a:pt x="18" y="214"/>
                  </a:lnTo>
                  <a:lnTo>
                    <a:pt x="18" y="212"/>
                  </a:lnTo>
                  <a:lnTo>
                    <a:pt x="18" y="210"/>
                  </a:lnTo>
                  <a:lnTo>
                    <a:pt x="20" y="208"/>
                  </a:lnTo>
                  <a:lnTo>
                    <a:pt x="22" y="206"/>
                  </a:lnTo>
                  <a:lnTo>
                    <a:pt x="24" y="206"/>
                  </a:lnTo>
                  <a:lnTo>
                    <a:pt x="26" y="206"/>
                  </a:lnTo>
                  <a:lnTo>
                    <a:pt x="28" y="208"/>
                  </a:lnTo>
                  <a:lnTo>
                    <a:pt x="30" y="212"/>
                  </a:lnTo>
                  <a:lnTo>
                    <a:pt x="34" y="216"/>
                  </a:lnTo>
                  <a:lnTo>
                    <a:pt x="36" y="218"/>
                  </a:lnTo>
                  <a:lnTo>
                    <a:pt x="38" y="218"/>
                  </a:lnTo>
                  <a:lnTo>
                    <a:pt x="40" y="218"/>
                  </a:lnTo>
                  <a:lnTo>
                    <a:pt x="42" y="218"/>
                  </a:lnTo>
                  <a:lnTo>
                    <a:pt x="44" y="218"/>
                  </a:lnTo>
                  <a:lnTo>
                    <a:pt x="44" y="216"/>
                  </a:lnTo>
                  <a:lnTo>
                    <a:pt x="44" y="214"/>
                  </a:lnTo>
                  <a:lnTo>
                    <a:pt x="42" y="212"/>
                  </a:lnTo>
                  <a:lnTo>
                    <a:pt x="42" y="210"/>
                  </a:lnTo>
                  <a:lnTo>
                    <a:pt x="40" y="208"/>
                  </a:lnTo>
                  <a:lnTo>
                    <a:pt x="40" y="206"/>
                  </a:lnTo>
                  <a:lnTo>
                    <a:pt x="36" y="204"/>
                  </a:lnTo>
                  <a:lnTo>
                    <a:pt x="36" y="202"/>
                  </a:lnTo>
                  <a:lnTo>
                    <a:pt x="36" y="200"/>
                  </a:lnTo>
                  <a:lnTo>
                    <a:pt x="38" y="198"/>
                  </a:lnTo>
                  <a:lnTo>
                    <a:pt x="40" y="194"/>
                  </a:lnTo>
                  <a:lnTo>
                    <a:pt x="40" y="192"/>
                  </a:lnTo>
                  <a:lnTo>
                    <a:pt x="38" y="192"/>
                  </a:lnTo>
                  <a:lnTo>
                    <a:pt x="36" y="192"/>
                  </a:lnTo>
                  <a:lnTo>
                    <a:pt x="28" y="198"/>
                  </a:lnTo>
                  <a:lnTo>
                    <a:pt x="26" y="198"/>
                  </a:lnTo>
                  <a:lnTo>
                    <a:pt x="24" y="196"/>
                  </a:lnTo>
                  <a:lnTo>
                    <a:pt x="26" y="194"/>
                  </a:lnTo>
                  <a:lnTo>
                    <a:pt x="26" y="190"/>
                  </a:lnTo>
                  <a:lnTo>
                    <a:pt x="28" y="188"/>
                  </a:lnTo>
                  <a:lnTo>
                    <a:pt x="30" y="186"/>
                  </a:lnTo>
                  <a:lnTo>
                    <a:pt x="34" y="180"/>
                  </a:lnTo>
                  <a:lnTo>
                    <a:pt x="36" y="176"/>
                  </a:lnTo>
                  <a:lnTo>
                    <a:pt x="38" y="174"/>
                  </a:lnTo>
                  <a:lnTo>
                    <a:pt x="40" y="174"/>
                  </a:lnTo>
                  <a:lnTo>
                    <a:pt x="42" y="176"/>
                  </a:lnTo>
                  <a:lnTo>
                    <a:pt x="44" y="178"/>
                  </a:lnTo>
                  <a:lnTo>
                    <a:pt x="46" y="178"/>
                  </a:lnTo>
                  <a:lnTo>
                    <a:pt x="50" y="176"/>
                  </a:lnTo>
                  <a:lnTo>
                    <a:pt x="54" y="174"/>
                  </a:lnTo>
                  <a:lnTo>
                    <a:pt x="58" y="172"/>
                  </a:lnTo>
                  <a:lnTo>
                    <a:pt x="60" y="170"/>
                  </a:lnTo>
                  <a:lnTo>
                    <a:pt x="62" y="168"/>
                  </a:lnTo>
                  <a:lnTo>
                    <a:pt x="64" y="168"/>
                  </a:lnTo>
                  <a:lnTo>
                    <a:pt x="68" y="166"/>
                  </a:lnTo>
                  <a:lnTo>
                    <a:pt x="68" y="164"/>
                  </a:lnTo>
                  <a:lnTo>
                    <a:pt x="66" y="162"/>
                  </a:lnTo>
                  <a:lnTo>
                    <a:pt x="64" y="162"/>
                  </a:lnTo>
                  <a:lnTo>
                    <a:pt x="62" y="162"/>
                  </a:lnTo>
                  <a:lnTo>
                    <a:pt x="60" y="166"/>
                  </a:lnTo>
                  <a:lnTo>
                    <a:pt x="56" y="166"/>
                  </a:lnTo>
                  <a:lnTo>
                    <a:pt x="54" y="164"/>
                  </a:lnTo>
                  <a:lnTo>
                    <a:pt x="52" y="164"/>
                  </a:lnTo>
                  <a:lnTo>
                    <a:pt x="50" y="162"/>
                  </a:lnTo>
                  <a:lnTo>
                    <a:pt x="54" y="144"/>
                  </a:lnTo>
                  <a:lnTo>
                    <a:pt x="58" y="140"/>
                  </a:lnTo>
                  <a:lnTo>
                    <a:pt x="60" y="136"/>
                  </a:lnTo>
                  <a:lnTo>
                    <a:pt x="60" y="134"/>
                  </a:lnTo>
                  <a:lnTo>
                    <a:pt x="58" y="132"/>
                  </a:lnTo>
                  <a:lnTo>
                    <a:pt x="54" y="126"/>
                  </a:lnTo>
                  <a:lnTo>
                    <a:pt x="52" y="122"/>
                  </a:lnTo>
                  <a:lnTo>
                    <a:pt x="52" y="118"/>
                  </a:lnTo>
                  <a:lnTo>
                    <a:pt x="52" y="116"/>
                  </a:lnTo>
                  <a:lnTo>
                    <a:pt x="52" y="112"/>
                  </a:lnTo>
                  <a:lnTo>
                    <a:pt x="56" y="110"/>
                  </a:lnTo>
                  <a:lnTo>
                    <a:pt x="58" y="108"/>
                  </a:lnTo>
                  <a:lnTo>
                    <a:pt x="60" y="108"/>
                  </a:lnTo>
                  <a:lnTo>
                    <a:pt x="64" y="110"/>
                  </a:lnTo>
                  <a:lnTo>
                    <a:pt x="66" y="112"/>
                  </a:lnTo>
                  <a:lnTo>
                    <a:pt x="68" y="114"/>
                  </a:lnTo>
                  <a:lnTo>
                    <a:pt x="70" y="118"/>
                  </a:lnTo>
                  <a:lnTo>
                    <a:pt x="72" y="120"/>
                  </a:lnTo>
                  <a:lnTo>
                    <a:pt x="74" y="140"/>
                  </a:lnTo>
                  <a:lnTo>
                    <a:pt x="74" y="142"/>
                  </a:lnTo>
                  <a:lnTo>
                    <a:pt x="74" y="144"/>
                  </a:lnTo>
                  <a:lnTo>
                    <a:pt x="76" y="144"/>
                  </a:lnTo>
                  <a:lnTo>
                    <a:pt x="78" y="142"/>
                  </a:lnTo>
                  <a:lnTo>
                    <a:pt x="78" y="140"/>
                  </a:lnTo>
                  <a:lnTo>
                    <a:pt x="80" y="138"/>
                  </a:lnTo>
                  <a:lnTo>
                    <a:pt x="82" y="136"/>
                  </a:lnTo>
                  <a:lnTo>
                    <a:pt x="82" y="134"/>
                  </a:lnTo>
                  <a:lnTo>
                    <a:pt x="80" y="128"/>
                  </a:lnTo>
                  <a:lnTo>
                    <a:pt x="80" y="122"/>
                  </a:lnTo>
                  <a:lnTo>
                    <a:pt x="80" y="118"/>
                  </a:lnTo>
                  <a:lnTo>
                    <a:pt x="80" y="116"/>
                  </a:lnTo>
                  <a:lnTo>
                    <a:pt x="82" y="114"/>
                  </a:lnTo>
                  <a:lnTo>
                    <a:pt x="84" y="110"/>
                  </a:lnTo>
                  <a:lnTo>
                    <a:pt x="84" y="108"/>
                  </a:lnTo>
                  <a:lnTo>
                    <a:pt x="84" y="106"/>
                  </a:lnTo>
                  <a:lnTo>
                    <a:pt x="86" y="102"/>
                  </a:lnTo>
                  <a:lnTo>
                    <a:pt x="86" y="98"/>
                  </a:lnTo>
                  <a:lnTo>
                    <a:pt x="86" y="96"/>
                  </a:lnTo>
                  <a:lnTo>
                    <a:pt x="104" y="94"/>
                  </a:lnTo>
                  <a:lnTo>
                    <a:pt x="108" y="96"/>
                  </a:lnTo>
                  <a:lnTo>
                    <a:pt x="112" y="96"/>
                  </a:lnTo>
                  <a:lnTo>
                    <a:pt x="116" y="96"/>
                  </a:lnTo>
                  <a:lnTo>
                    <a:pt x="118" y="94"/>
                  </a:lnTo>
                  <a:lnTo>
                    <a:pt x="120" y="90"/>
                  </a:lnTo>
                  <a:lnTo>
                    <a:pt x="122" y="88"/>
                  </a:lnTo>
                  <a:lnTo>
                    <a:pt x="126" y="86"/>
                  </a:lnTo>
                  <a:lnTo>
                    <a:pt x="128" y="86"/>
                  </a:lnTo>
                  <a:lnTo>
                    <a:pt x="130" y="86"/>
                  </a:lnTo>
                  <a:lnTo>
                    <a:pt x="128" y="84"/>
                  </a:lnTo>
                  <a:lnTo>
                    <a:pt x="130" y="82"/>
                  </a:lnTo>
                  <a:lnTo>
                    <a:pt x="132" y="80"/>
                  </a:lnTo>
                  <a:lnTo>
                    <a:pt x="134" y="80"/>
                  </a:lnTo>
                  <a:lnTo>
                    <a:pt x="134" y="78"/>
                  </a:lnTo>
                  <a:lnTo>
                    <a:pt x="130" y="76"/>
                  </a:lnTo>
                  <a:lnTo>
                    <a:pt x="96" y="80"/>
                  </a:lnTo>
                  <a:lnTo>
                    <a:pt x="92" y="76"/>
                  </a:lnTo>
                  <a:lnTo>
                    <a:pt x="90" y="76"/>
                  </a:lnTo>
                  <a:lnTo>
                    <a:pt x="86" y="74"/>
                  </a:lnTo>
                  <a:lnTo>
                    <a:pt x="82" y="74"/>
                  </a:lnTo>
                  <a:lnTo>
                    <a:pt x="78" y="74"/>
                  </a:lnTo>
                  <a:lnTo>
                    <a:pt x="74" y="74"/>
                  </a:lnTo>
                  <a:lnTo>
                    <a:pt x="70" y="74"/>
                  </a:lnTo>
                  <a:lnTo>
                    <a:pt x="68" y="72"/>
                  </a:lnTo>
                  <a:lnTo>
                    <a:pt x="66" y="70"/>
                  </a:lnTo>
                  <a:lnTo>
                    <a:pt x="64" y="70"/>
                  </a:lnTo>
                  <a:lnTo>
                    <a:pt x="62" y="70"/>
                  </a:lnTo>
                  <a:lnTo>
                    <a:pt x="62" y="72"/>
                  </a:lnTo>
                  <a:lnTo>
                    <a:pt x="58" y="74"/>
                  </a:lnTo>
                  <a:lnTo>
                    <a:pt x="56" y="74"/>
                  </a:lnTo>
                  <a:lnTo>
                    <a:pt x="54" y="74"/>
                  </a:lnTo>
                  <a:lnTo>
                    <a:pt x="54" y="72"/>
                  </a:lnTo>
                  <a:lnTo>
                    <a:pt x="44" y="64"/>
                  </a:lnTo>
                  <a:lnTo>
                    <a:pt x="42" y="60"/>
                  </a:lnTo>
                  <a:lnTo>
                    <a:pt x="42" y="56"/>
                  </a:lnTo>
                  <a:lnTo>
                    <a:pt x="44" y="54"/>
                  </a:lnTo>
                  <a:lnTo>
                    <a:pt x="46" y="50"/>
                  </a:lnTo>
                  <a:lnTo>
                    <a:pt x="44" y="46"/>
                  </a:lnTo>
                  <a:lnTo>
                    <a:pt x="44" y="44"/>
                  </a:lnTo>
                  <a:lnTo>
                    <a:pt x="42" y="44"/>
                  </a:lnTo>
                  <a:lnTo>
                    <a:pt x="44" y="42"/>
                  </a:lnTo>
                  <a:lnTo>
                    <a:pt x="44" y="40"/>
                  </a:lnTo>
                  <a:lnTo>
                    <a:pt x="48" y="38"/>
                  </a:lnTo>
                  <a:lnTo>
                    <a:pt x="50" y="36"/>
                  </a:lnTo>
                  <a:lnTo>
                    <a:pt x="52" y="36"/>
                  </a:lnTo>
                  <a:lnTo>
                    <a:pt x="56" y="36"/>
                  </a:lnTo>
                  <a:lnTo>
                    <a:pt x="60" y="38"/>
                  </a:lnTo>
                  <a:lnTo>
                    <a:pt x="64" y="42"/>
                  </a:lnTo>
                  <a:lnTo>
                    <a:pt x="66" y="42"/>
                  </a:lnTo>
                  <a:lnTo>
                    <a:pt x="68" y="44"/>
                  </a:lnTo>
                  <a:lnTo>
                    <a:pt x="70" y="34"/>
                  </a:lnTo>
                  <a:lnTo>
                    <a:pt x="70" y="32"/>
                  </a:lnTo>
                  <a:lnTo>
                    <a:pt x="72" y="30"/>
                  </a:lnTo>
                  <a:lnTo>
                    <a:pt x="74" y="28"/>
                  </a:lnTo>
                  <a:lnTo>
                    <a:pt x="78" y="26"/>
                  </a:lnTo>
                  <a:lnTo>
                    <a:pt x="82" y="26"/>
                  </a:lnTo>
                  <a:lnTo>
                    <a:pt x="86" y="26"/>
                  </a:lnTo>
                  <a:lnTo>
                    <a:pt x="90" y="24"/>
                  </a:lnTo>
                  <a:lnTo>
                    <a:pt x="92" y="22"/>
                  </a:lnTo>
                  <a:lnTo>
                    <a:pt x="96" y="26"/>
                  </a:lnTo>
                  <a:lnTo>
                    <a:pt x="100" y="18"/>
                  </a:lnTo>
                  <a:lnTo>
                    <a:pt x="100" y="16"/>
                  </a:lnTo>
                  <a:lnTo>
                    <a:pt x="102" y="14"/>
                  </a:lnTo>
                  <a:lnTo>
                    <a:pt x="106" y="12"/>
                  </a:lnTo>
                  <a:lnTo>
                    <a:pt x="110" y="8"/>
                  </a:lnTo>
                  <a:lnTo>
                    <a:pt x="118" y="6"/>
                  </a:lnTo>
                  <a:lnTo>
                    <a:pt x="120" y="14"/>
                  </a:lnTo>
                  <a:lnTo>
                    <a:pt x="122" y="4"/>
                  </a:lnTo>
                  <a:lnTo>
                    <a:pt x="122" y="2"/>
                  </a:lnTo>
                  <a:lnTo>
                    <a:pt x="126" y="2"/>
                  </a:lnTo>
                  <a:lnTo>
                    <a:pt x="130" y="0"/>
                  </a:lnTo>
                  <a:lnTo>
                    <a:pt x="134" y="0"/>
                  </a:lnTo>
                  <a:lnTo>
                    <a:pt x="138" y="0"/>
                  </a:lnTo>
                  <a:lnTo>
                    <a:pt x="148" y="2"/>
                  </a:lnTo>
                  <a:lnTo>
                    <a:pt x="160" y="2"/>
                  </a:lnTo>
                  <a:lnTo>
                    <a:pt x="170" y="4"/>
                  </a:lnTo>
                  <a:lnTo>
                    <a:pt x="174" y="4"/>
                  </a:lnTo>
                  <a:lnTo>
                    <a:pt x="174" y="14"/>
                  </a:lnTo>
                  <a:lnTo>
                    <a:pt x="180" y="8"/>
                  </a:lnTo>
                  <a:lnTo>
                    <a:pt x="184" y="6"/>
                  </a:lnTo>
                  <a:lnTo>
                    <a:pt x="188" y="6"/>
                  </a:lnTo>
                  <a:lnTo>
                    <a:pt x="192" y="8"/>
                  </a:lnTo>
                  <a:lnTo>
                    <a:pt x="196" y="8"/>
                  </a:lnTo>
                  <a:lnTo>
                    <a:pt x="200" y="12"/>
                  </a:lnTo>
                  <a:lnTo>
                    <a:pt x="202" y="16"/>
                  </a:lnTo>
                  <a:lnTo>
                    <a:pt x="206" y="20"/>
                  </a:lnTo>
                  <a:lnTo>
                    <a:pt x="210" y="22"/>
                  </a:lnTo>
                  <a:lnTo>
                    <a:pt x="212" y="26"/>
                  </a:lnTo>
                  <a:lnTo>
                    <a:pt x="208" y="30"/>
                  </a:lnTo>
                  <a:lnTo>
                    <a:pt x="210" y="30"/>
                  </a:lnTo>
                  <a:lnTo>
                    <a:pt x="210" y="28"/>
                  </a:lnTo>
                  <a:lnTo>
                    <a:pt x="214" y="28"/>
                  </a:lnTo>
                  <a:lnTo>
                    <a:pt x="216" y="30"/>
                  </a:lnTo>
                  <a:lnTo>
                    <a:pt x="220" y="36"/>
                  </a:lnTo>
                  <a:lnTo>
                    <a:pt x="222" y="40"/>
                  </a:lnTo>
                  <a:lnTo>
                    <a:pt x="220" y="46"/>
                  </a:lnTo>
                  <a:lnTo>
                    <a:pt x="218" y="52"/>
                  </a:lnTo>
                  <a:lnTo>
                    <a:pt x="216" y="56"/>
                  </a:lnTo>
                  <a:lnTo>
                    <a:pt x="218" y="60"/>
                  </a:lnTo>
                  <a:lnTo>
                    <a:pt x="218" y="64"/>
                  </a:lnTo>
                  <a:lnTo>
                    <a:pt x="220" y="66"/>
                  </a:lnTo>
                  <a:lnTo>
                    <a:pt x="222" y="68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5" name="Freeform 185"/>
            <p:cNvSpPr>
              <a:spLocks/>
            </p:cNvSpPr>
            <p:nvPr/>
          </p:nvSpPr>
          <p:spPr bwMode="gray">
            <a:xfrm>
              <a:off x="4715" y="3574"/>
              <a:ext cx="78" cy="90"/>
            </a:xfrm>
            <a:custGeom>
              <a:avLst/>
              <a:gdLst>
                <a:gd name="T0" fmla="*/ 78 w 78"/>
                <a:gd name="T1" fmla="*/ 50 h 90"/>
                <a:gd name="T2" fmla="*/ 60 w 78"/>
                <a:gd name="T3" fmla="*/ 32 h 90"/>
                <a:gd name="T4" fmla="*/ 60 w 78"/>
                <a:gd name="T5" fmla="*/ 30 h 90"/>
                <a:gd name="T6" fmla="*/ 58 w 78"/>
                <a:gd name="T7" fmla="*/ 28 h 90"/>
                <a:gd name="T8" fmla="*/ 56 w 78"/>
                <a:gd name="T9" fmla="*/ 26 h 90"/>
                <a:gd name="T10" fmla="*/ 52 w 78"/>
                <a:gd name="T11" fmla="*/ 24 h 90"/>
                <a:gd name="T12" fmla="*/ 44 w 78"/>
                <a:gd name="T13" fmla="*/ 20 h 90"/>
                <a:gd name="T14" fmla="*/ 36 w 78"/>
                <a:gd name="T15" fmla="*/ 18 h 90"/>
                <a:gd name="T16" fmla="*/ 32 w 78"/>
                <a:gd name="T17" fmla="*/ 14 h 90"/>
                <a:gd name="T18" fmla="*/ 30 w 78"/>
                <a:gd name="T19" fmla="*/ 12 h 90"/>
                <a:gd name="T20" fmla="*/ 28 w 78"/>
                <a:gd name="T21" fmla="*/ 10 h 90"/>
                <a:gd name="T22" fmla="*/ 28 w 78"/>
                <a:gd name="T23" fmla="*/ 10 h 90"/>
                <a:gd name="T24" fmla="*/ 28 w 78"/>
                <a:gd name="T25" fmla="*/ 8 h 90"/>
                <a:gd name="T26" fmla="*/ 26 w 78"/>
                <a:gd name="T27" fmla="*/ 6 h 90"/>
                <a:gd name="T28" fmla="*/ 24 w 78"/>
                <a:gd name="T29" fmla="*/ 4 h 90"/>
                <a:gd name="T30" fmla="*/ 20 w 78"/>
                <a:gd name="T31" fmla="*/ 2 h 90"/>
                <a:gd name="T32" fmla="*/ 16 w 78"/>
                <a:gd name="T33" fmla="*/ 0 h 90"/>
                <a:gd name="T34" fmla="*/ 12 w 78"/>
                <a:gd name="T35" fmla="*/ 2 h 90"/>
                <a:gd name="T36" fmla="*/ 12 w 78"/>
                <a:gd name="T37" fmla="*/ 2 h 90"/>
                <a:gd name="T38" fmla="*/ 10 w 78"/>
                <a:gd name="T39" fmla="*/ 6 h 90"/>
                <a:gd name="T40" fmla="*/ 8 w 78"/>
                <a:gd name="T41" fmla="*/ 10 h 90"/>
                <a:gd name="T42" fmla="*/ 4 w 78"/>
                <a:gd name="T43" fmla="*/ 14 h 90"/>
                <a:gd name="T44" fmla="*/ 2 w 78"/>
                <a:gd name="T45" fmla="*/ 20 h 90"/>
                <a:gd name="T46" fmla="*/ 0 w 78"/>
                <a:gd name="T47" fmla="*/ 32 h 90"/>
                <a:gd name="T48" fmla="*/ 0 w 78"/>
                <a:gd name="T49" fmla="*/ 44 h 90"/>
                <a:gd name="T50" fmla="*/ 2 w 78"/>
                <a:gd name="T51" fmla="*/ 52 h 90"/>
                <a:gd name="T52" fmla="*/ 2 w 78"/>
                <a:gd name="T53" fmla="*/ 54 h 90"/>
                <a:gd name="T54" fmla="*/ 2 w 78"/>
                <a:gd name="T55" fmla="*/ 56 h 90"/>
                <a:gd name="T56" fmla="*/ 2 w 78"/>
                <a:gd name="T57" fmla="*/ 58 h 90"/>
                <a:gd name="T58" fmla="*/ 2 w 78"/>
                <a:gd name="T59" fmla="*/ 62 h 90"/>
                <a:gd name="T60" fmla="*/ 2 w 78"/>
                <a:gd name="T61" fmla="*/ 66 h 90"/>
                <a:gd name="T62" fmla="*/ 2 w 78"/>
                <a:gd name="T63" fmla="*/ 72 h 90"/>
                <a:gd name="T64" fmla="*/ 4 w 78"/>
                <a:gd name="T65" fmla="*/ 78 h 90"/>
                <a:gd name="T66" fmla="*/ 6 w 78"/>
                <a:gd name="T67" fmla="*/ 82 h 90"/>
                <a:gd name="T68" fmla="*/ 10 w 78"/>
                <a:gd name="T69" fmla="*/ 86 h 90"/>
                <a:gd name="T70" fmla="*/ 12 w 78"/>
                <a:gd name="T71" fmla="*/ 88 h 90"/>
                <a:gd name="T72" fmla="*/ 14 w 78"/>
                <a:gd name="T73" fmla="*/ 90 h 90"/>
                <a:gd name="T74" fmla="*/ 16 w 78"/>
                <a:gd name="T75" fmla="*/ 90 h 90"/>
                <a:gd name="T76" fmla="*/ 20 w 78"/>
                <a:gd name="T77" fmla="*/ 90 h 90"/>
                <a:gd name="T78" fmla="*/ 30 w 78"/>
                <a:gd name="T79" fmla="*/ 90 h 90"/>
                <a:gd name="T80" fmla="*/ 42 w 78"/>
                <a:gd name="T81" fmla="*/ 90 h 90"/>
                <a:gd name="T82" fmla="*/ 50 w 78"/>
                <a:gd name="T83" fmla="*/ 88 h 90"/>
                <a:gd name="T84" fmla="*/ 52 w 78"/>
                <a:gd name="T85" fmla="*/ 86 h 90"/>
                <a:gd name="T86" fmla="*/ 56 w 78"/>
                <a:gd name="T87" fmla="*/ 84 h 90"/>
                <a:gd name="T88" fmla="*/ 60 w 78"/>
                <a:gd name="T89" fmla="*/ 82 h 90"/>
                <a:gd name="T90" fmla="*/ 64 w 78"/>
                <a:gd name="T91" fmla="*/ 80 h 90"/>
                <a:gd name="T92" fmla="*/ 68 w 78"/>
                <a:gd name="T93" fmla="*/ 78 h 90"/>
                <a:gd name="T94" fmla="*/ 70 w 78"/>
                <a:gd name="T95" fmla="*/ 76 h 90"/>
                <a:gd name="T96" fmla="*/ 70 w 78"/>
                <a:gd name="T97" fmla="*/ 76 h 90"/>
                <a:gd name="T98" fmla="*/ 78 w 78"/>
                <a:gd name="T99" fmla="*/ 50 h 9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78"/>
                <a:gd name="T151" fmla="*/ 0 h 90"/>
                <a:gd name="T152" fmla="*/ 78 w 78"/>
                <a:gd name="T153" fmla="*/ 90 h 9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78" h="90">
                  <a:moveTo>
                    <a:pt x="78" y="50"/>
                  </a:moveTo>
                  <a:lnTo>
                    <a:pt x="60" y="32"/>
                  </a:lnTo>
                  <a:lnTo>
                    <a:pt x="60" y="30"/>
                  </a:lnTo>
                  <a:lnTo>
                    <a:pt x="58" y="28"/>
                  </a:lnTo>
                  <a:lnTo>
                    <a:pt x="56" y="26"/>
                  </a:lnTo>
                  <a:lnTo>
                    <a:pt x="52" y="24"/>
                  </a:lnTo>
                  <a:lnTo>
                    <a:pt x="44" y="20"/>
                  </a:lnTo>
                  <a:lnTo>
                    <a:pt x="36" y="18"/>
                  </a:lnTo>
                  <a:lnTo>
                    <a:pt x="32" y="14"/>
                  </a:lnTo>
                  <a:lnTo>
                    <a:pt x="30" y="12"/>
                  </a:lnTo>
                  <a:lnTo>
                    <a:pt x="28" y="10"/>
                  </a:lnTo>
                  <a:lnTo>
                    <a:pt x="28" y="8"/>
                  </a:lnTo>
                  <a:lnTo>
                    <a:pt x="26" y="6"/>
                  </a:lnTo>
                  <a:lnTo>
                    <a:pt x="24" y="4"/>
                  </a:lnTo>
                  <a:lnTo>
                    <a:pt x="20" y="2"/>
                  </a:lnTo>
                  <a:lnTo>
                    <a:pt x="16" y="0"/>
                  </a:lnTo>
                  <a:lnTo>
                    <a:pt x="12" y="2"/>
                  </a:lnTo>
                  <a:lnTo>
                    <a:pt x="10" y="6"/>
                  </a:lnTo>
                  <a:lnTo>
                    <a:pt x="8" y="10"/>
                  </a:lnTo>
                  <a:lnTo>
                    <a:pt x="4" y="14"/>
                  </a:lnTo>
                  <a:lnTo>
                    <a:pt x="2" y="20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2" y="52"/>
                  </a:lnTo>
                  <a:lnTo>
                    <a:pt x="2" y="54"/>
                  </a:lnTo>
                  <a:lnTo>
                    <a:pt x="2" y="56"/>
                  </a:lnTo>
                  <a:lnTo>
                    <a:pt x="2" y="58"/>
                  </a:lnTo>
                  <a:lnTo>
                    <a:pt x="2" y="62"/>
                  </a:lnTo>
                  <a:lnTo>
                    <a:pt x="2" y="66"/>
                  </a:lnTo>
                  <a:lnTo>
                    <a:pt x="2" y="72"/>
                  </a:lnTo>
                  <a:lnTo>
                    <a:pt x="4" y="78"/>
                  </a:lnTo>
                  <a:lnTo>
                    <a:pt x="6" y="82"/>
                  </a:lnTo>
                  <a:lnTo>
                    <a:pt x="10" y="86"/>
                  </a:lnTo>
                  <a:lnTo>
                    <a:pt x="12" y="88"/>
                  </a:lnTo>
                  <a:lnTo>
                    <a:pt x="14" y="90"/>
                  </a:lnTo>
                  <a:lnTo>
                    <a:pt x="16" y="90"/>
                  </a:lnTo>
                  <a:lnTo>
                    <a:pt x="20" y="90"/>
                  </a:lnTo>
                  <a:lnTo>
                    <a:pt x="30" y="90"/>
                  </a:lnTo>
                  <a:lnTo>
                    <a:pt x="42" y="90"/>
                  </a:lnTo>
                  <a:lnTo>
                    <a:pt x="50" y="88"/>
                  </a:lnTo>
                  <a:lnTo>
                    <a:pt x="52" y="86"/>
                  </a:lnTo>
                  <a:lnTo>
                    <a:pt x="56" y="84"/>
                  </a:lnTo>
                  <a:lnTo>
                    <a:pt x="60" y="82"/>
                  </a:lnTo>
                  <a:lnTo>
                    <a:pt x="64" y="80"/>
                  </a:lnTo>
                  <a:lnTo>
                    <a:pt x="68" y="78"/>
                  </a:lnTo>
                  <a:lnTo>
                    <a:pt x="70" y="76"/>
                  </a:lnTo>
                  <a:lnTo>
                    <a:pt x="78" y="5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6" name="Freeform 186"/>
            <p:cNvSpPr>
              <a:spLocks/>
            </p:cNvSpPr>
            <p:nvPr/>
          </p:nvSpPr>
          <p:spPr bwMode="gray">
            <a:xfrm>
              <a:off x="3651" y="1774"/>
              <a:ext cx="1094" cy="746"/>
            </a:xfrm>
            <a:custGeom>
              <a:avLst/>
              <a:gdLst>
                <a:gd name="T0" fmla="*/ 944 w 1094"/>
                <a:gd name="T1" fmla="*/ 658 h 746"/>
                <a:gd name="T2" fmla="*/ 978 w 1094"/>
                <a:gd name="T3" fmla="*/ 698 h 746"/>
                <a:gd name="T4" fmla="*/ 1002 w 1094"/>
                <a:gd name="T5" fmla="*/ 710 h 746"/>
                <a:gd name="T6" fmla="*/ 978 w 1094"/>
                <a:gd name="T7" fmla="*/ 672 h 746"/>
                <a:gd name="T8" fmla="*/ 970 w 1094"/>
                <a:gd name="T9" fmla="*/ 640 h 746"/>
                <a:gd name="T10" fmla="*/ 930 w 1094"/>
                <a:gd name="T11" fmla="*/ 638 h 746"/>
                <a:gd name="T12" fmla="*/ 1022 w 1094"/>
                <a:gd name="T13" fmla="*/ 600 h 746"/>
                <a:gd name="T14" fmla="*/ 1082 w 1094"/>
                <a:gd name="T15" fmla="*/ 568 h 746"/>
                <a:gd name="T16" fmla="*/ 1070 w 1094"/>
                <a:gd name="T17" fmla="*/ 500 h 746"/>
                <a:gd name="T18" fmla="*/ 1024 w 1094"/>
                <a:gd name="T19" fmla="*/ 460 h 746"/>
                <a:gd name="T20" fmla="*/ 974 w 1094"/>
                <a:gd name="T21" fmla="*/ 372 h 746"/>
                <a:gd name="T22" fmla="*/ 916 w 1094"/>
                <a:gd name="T23" fmla="*/ 354 h 746"/>
                <a:gd name="T24" fmla="*/ 878 w 1094"/>
                <a:gd name="T25" fmla="*/ 312 h 746"/>
                <a:gd name="T26" fmla="*/ 806 w 1094"/>
                <a:gd name="T27" fmla="*/ 332 h 746"/>
                <a:gd name="T28" fmla="*/ 816 w 1094"/>
                <a:gd name="T29" fmla="*/ 458 h 746"/>
                <a:gd name="T30" fmla="*/ 790 w 1094"/>
                <a:gd name="T31" fmla="*/ 510 h 746"/>
                <a:gd name="T32" fmla="*/ 792 w 1094"/>
                <a:gd name="T33" fmla="*/ 576 h 746"/>
                <a:gd name="T34" fmla="*/ 758 w 1094"/>
                <a:gd name="T35" fmla="*/ 556 h 746"/>
                <a:gd name="T36" fmla="*/ 736 w 1094"/>
                <a:gd name="T37" fmla="*/ 496 h 746"/>
                <a:gd name="T38" fmla="*/ 640 w 1094"/>
                <a:gd name="T39" fmla="*/ 440 h 746"/>
                <a:gd name="T40" fmla="*/ 592 w 1094"/>
                <a:gd name="T41" fmla="*/ 392 h 746"/>
                <a:gd name="T42" fmla="*/ 644 w 1094"/>
                <a:gd name="T43" fmla="*/ 298 h 746"/>
                <a:gd name="T44" fmla="*/ 682 w 1094"/>
                <a:gd name="T45" fmla="*/ 266 h 746"/>
                <a:gd name="T46" fmla="*/ 672 w 1094"/>
                <a:gd name="T47" fmla="*/ 194 h 746"/>
                <a:gd name="T48" fmla="*/ 738 w 1094"/>
                <a:gd name="T49" fmla="*/ 194 h 746"/>
                <a:gd name="T50" fmla="*/ 774 w 1094"/>
                <a:gd name="T51" fmla="*/ 156 h 746"/>
                <a:gd name="T52" fmla="*/ 768 w 1094"/>
                <a:gd name="T53" fmla="*/ 114 h 746"/>
                <a:gd name="T54" fmla="*/ 744 w 1094"/>
                <a:gd name="T55" fmla="*/ 74 h 746"/>
                <a:gd name="T56" fmla="*/ 714 w 1094"/>
                <a:gd name="T57" fmla="*/ 138 h 746"/>
                <a:gd name="T58" fmla="*/ 686 w 1094"/>
                <a:gd name="T59" fmla="*/ 106 h 746"/>
                <a:gd name="T60" fmla="*/ 658 w 1094"/>
                <a:gd name="T61" fmla="*/ 100 h 746"/>
                <a:gd name="T62" fmla="*/ 644 w 1094"/>
                <a:gd name="T63" fmla="*/ 48 h 746"/>
                <a:gd name="T64" fmla="*/ 610 w 1094"/>
                <a:gd name="T65" fmla="*/ 4 h 746"/>
                <a:gd name="T66" fmla="*/ 598 w 1094"/>
                <a:gd name="T67" fmla="*/ 78 h 746"/>
                <a:gd name="T68" fmla="*/ 630 w 1094"/>
                <a:gd name="T69" fmla="*/ 122 h 746"/>
                <a:gd name="T70" fmla="*/ 584 w 1094"/>
                <a:gd name="T71" fmla="*/ 124 h 746"/>
                <a:gd name="T72" fmla="*/ 544 w 1094"/>
                <a:gd name="T73" fmla="*/ 152 h 746"/>
                <a:gd name="T74" fmla="*/ 502 w 1094"/>
                <a:gd name="T75" fmla="*/ 150 h 746"/>
                <a:gd name="T76" fmla="*/ 464 w 1094"/>
                <a:gd name="T77" fmla="*/ 122 h 746"/>
                <a:gd name="T78" fmla="*/ 424 w 1094"/>
                <a:gd name="T79" fmla="*/ 124 h 746"/>
                <a:gd name="T80" fmla="*/ 420 w 1094"/>
                <a:gd name="T81" fmla="*/ 186 h 746"/>
                <a:gd name="T82" fmla="*/ 380 w 1094"/>
                <a:gd name="T83" fmla="*/ 148 h 746"/>
                <a:gd name="T84" fmla="*/ 342 w 1094"/>
                <a:gd name="T85" fmla="*/ 138 h 746"/>
                <a:gd name="T86" fmla="*/ 328 w 1094"/>
                <a:gd name="T87" fmla="*/ 100 h 746"/>
                <a:gd name="T88" fmla="*/ 282 w 1094"/>
                <a:gd name="T89" fmla="*/ 84 h 746"/>
                <a:gd name="T90" fmla="*/ 220 w 1094"/>
                <a:gd name="T91" fmla="*/ 72 h 746"/>
                <a:gd name="T92" fmla="*/ 182 w 1094"/>
                <a:gd name="T93" fmla="*/ 44 h 746"/>
                <a:gd name="T94" fmla="*/ 166 w 1094"/>
                <a:gd name="T95" fmla="*/ 62 h 746"/>
                <a:gd name="T96" fmla="*/ 124 w 1094"/>
                <a:gd name="T97" fmla="*/ 78 h 746"/>
                <a:gd name="T98" fmla="*/ 22 w 1094"/>
                <a:gd name="T99" fmla="*/ 80 h 746"/>
                <a:gd name="T100" fmla="*/ 80 w 1094"/>
                <a:gd name="T101" fmla="*/ 388 h 746"/>
                <a:gd name="T102" fmla="*/ 152 w 1094"/>
                <a:gd name="T103" fmla="*/ 496 h 746"/>
                <a:gd name="T104" fmla="*/ 172 w 1094"/>
                <a:gd name="T105" fmla="*/ 572 h 746"/>
                <a:gd name="T106" fmla="*/ 638 w 1094"/>
                <a:gd name="T107" fmla="*/ 646 h 746"/>
                <a:gd name="T108" fmla="*/ 720 w 1094"/>
                <a:gd name="T109" fmla="*/ 648 h 746"/>
                <a:gd name="T110" fmla="*/ 756 w 1094"/>
                <a:gd name="T111" fmla="*/ 672 h 746"/>
                <a:gd name="T112" fmla="*/ 784 w 1094"/>
                <a:gd name="T113" fmla="*/ 704 h 746"/>
                <a:gd name="T114" fmla="*/ 752 w 1094"/>
                <a:gd name="T115" fmla="*/ 722 h 746"/>
                <a:gd name="T116" fmla="*/ 750 w 1094"/>
                <a:gd name="T117" fmla="*/ 744 h 746"/>
                <a:gd name="T118" fmla="*/ 798 w 1094"/>
                <a:gd name="T119" fmla="*/ 722 h 746"/>
                <a:gd name="T120" fmla="*/ 840 w 1094"/>
                <a:gd name="T121" fmla="*/ 698 h 74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094"/>
                <a:gd name="T184" fmla="*/ 0 h 746"/>
                <a:gd name="T185" fmla="*/ 1094 w 1094"/>
                <a:gd name="T186" fmla="*/ 746 h 74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094" h="746">
                  <a:moveTo>
                    <a:pt x="850" y="702"/>
                  </a:moveTo>
                  <a:lnTo>
                    <a:pt x="864" y="690"/>
                  </a:lnTo>
                  <a:lnTo>
                    <a:pt x="880" y="682"/>
                  </a:lnTo>
                  <a:lnTo>
                    <a:pt x="894" y="680"/>
                  </a:lnTo>
                  <a:lnTo>
                    <a:pt x="906" y="678"/>
                  </a:lnTo>
                  <a:lnTo>
                    <a:pt x="910" y="678"/>
                  </a:lnTo>
                  <a:lnTo>
                    <a:pt x="916" y="668"/>
                  </a:lnTo>
                  <a:lnTo>
                    <a:pt x="920" y="662"/>
                  </a:lnTo>
                  <a:lnTo>
                    <a:pt x="924" y="658"/>
                  </a:lnTo>
                  <a:lnTo>
                    <a:pt x="928" y="656"/>
                  </a:lnTo>
                  <a:lnTo>
                    <a:pt x="932" y="654"/>
                  </a:lnTo>
                  <a:lnTo>
                    <a:pt x="934" y="654"/>
                  </a:lnTo>
                  <a:lnTo>
                    <a:pt x="936" y="656"/>
                  </a:lnTo>
                  <a:lnTo>
                    <a:pt x="938" y="656"/>
                  </a:lnTo>
                  <a:lnTo>
                    <a:pt x="944" y="658"/>
                  </a:lnTo>
                  <a:lnTo>
                    <a:pt x="946" y="666"/>
                  </a:lnTo>
                  <a:lnTo>
                    <a:pt x="944" y="674"/>
                  </a:lnTo>
                  <a:lnTo>
                    <a:pt x="940" y="682"/>
                  </a:lnTo>
                  <a:lnTo>
                    <a:pt x="938" y="688"/>
                  </a:lnTo>
                  <a:lnTo>
                    <a:pt x="936" y="690"/>
                  </a:lnTo>
                  <a:lnTo>
                    <a:pt x="946" y="698"/>
                  </a:lnTo>
                  <a:lnTo>
                    <a:pt x="956" y="700"/>
                  </a:lnTo>
                  <a:lnTo>
                    <a:pt x="964" y="696"/>
                  </a:lnTo>
                  <a:lnTo>
                    <a:pt x="970" y="692"/>
                  </a:lnTo>
                  <a:lnTo>
                    <a:pt x="972" y="690"/>
                  </a:lnTo>
                  <a:lnTo>
                    <a:pt x="978" y="690"/>
                  </a:lnTo>
                  <a:lnTo>
                    <a:pt x="980" y="690"/>
                  </a:lnTo>
                  <a:lnTo>
                    <a:pt x="982" y="692"/>
                  </a:lnTo>
                  <a:lnTo>
                    <a:pt x="982" y="694"/>
                  </a:lnTo>
                  <a:lnTo>
                    <a:pt x="980" y="696"/>
                  </a:lnTo>
                  <a:lnTo>
                    <a:pt x="978" y="698"/>
                  </a:lnTo>
                  <a:lnTo>
                    <a:pt x="976" y="700"/>
                  </a:lnTo>
                  <a:lnTo>
                    <a:pt x="974" y="702"/>
                  </a:lnTo>
                  <a:lnTo>
                    <a:pt x="972" y="702"/>
                  </a:lnTo>
                  <a:lnTo>
                    <a:pt x="966" y="706"/>
                  </a:lnTo>
                  <a:lnTo>
                    <a:pt x="962" y="708"/>
                  </a:lnTo>
                  <a:lnTo>
                    <a:pt x="960" y="712"/>
                  </a:lnTo>
                  <a:lnTo>
                    <a:pt x="960" y="714"/>
                  </a:lnTo>
                  <a:lnTo>
                    <a:pt x="960" y="718"/>
                  </a:lnTo>
                  <a:lnTo>
                    <a:pt x="960" y="720"/>
                  </a:lnTo>
                  <a:lnTo>
                    <a:pt x="962" y="722"/>
                  </a:lnTo>
                  <a:lnTo>
                    <a:pt x="968" y="722"/>
                  </a:lnTo>
                  <a:lnTo>
                    <a:pt x="980" y="718"/>
                  </a:lnTo>
                  <a:lnTo>
                    <a:pt x="992" y="714"/>
                  </a:lnTo>
                  <a:lnTo>
                    <a:pt x="1002" y="710"/>
                  </a:lnTo>
                  <a:lnTo>
                    <a:pt x="1006" y="708"/>
                  </a:lnTo>
                  <a:lnTo>
                    <a:pt x="1010" y="706"/>
                  </a:lnTo>
                  <a:lnTo>
                    <a:pt x="1012" y="704"/>
                  </a:lnTo>
                  <a:lnTo>
                    <a:pt x="1012" y="702"/>
                  </a:lnTo>
                  <a:lnTo>
                    <a:pt x="1010" y="700"/>
                  </a:lnTo>
                  <a:lnTo>
                    <a:pt x="1008" y="698"/>
                  </a:lnTo>
                  <a:lnTo>
                    <a:pt x="1006" y="696"/>
                  </a:lnTo>
                  <a:lnTo>
                    <a:pt x="1004" y="696"/>
                  </a:lnTo>
                  <a:lnTo>
                    <a:pt x="1000" y="694"/>
                  </a:lnTo>
                  <a:lnTo>
                    <a:pt x="996" y="690"/>
                  </a:lnTo>
                  <a:lnTo>
                    <a:pt x="990" y="686"/>
                  </a:lnTo>
                  <a:lnTo>
                    <a:pt x="986" y="682"/>
                  </a:lnTo>
                  <a:lnTo>
                    <a:pt x="982" y="678"/>
                  </a:lnTo>
                  <a:lnTo>
                    <a:pt x="980" y="674"/>
                  </a:lnTo>
                  <a:lnTo>
                    <a:pt x="978" y="672"/>
                  </a:lnTo>
                  <a:lnTo>
                    <a:pt x="976" y="670"/>
                  </a:lnTo>
                  <a:lnTo>
                    <a:pt x="972" y="666"/>
                  </a:lnTo>
                  <a:lnTo>
                    <a:pt x="970" y="662"/>
                  </a:lnTo>
                  <a:lnTo>
                    <a:pt x="972" y="658"/>
                  </a:lnTo>
                  <a:lnTo>
                    <a:pt x="972" y="656"/>
                  </a:lnTo>
                  <a:lnTo>
                    <a:pt x="974" y="654"/>
                  </a:lnTo>
                  <a:lnTo>
                    <a:pt x="974" y="652"/>
                  </a:lnTo>
                  <a:lnTo>
                    <a:pt x="974" y="648"/>
                  </a:lnTo>
                  <a:lnTo>
                    <a:pt x="972" y="646"/>
                  </a:lnTo>
                  <a:lnTo>
                    <a:pt x="970" y="646"/>
                  </a:lnTo>
                  <a:lnTo>
                    <a:pt x="968" y="644"/>
                  </a:lnTo>
                  <a:lnTo>
                    <a:pt x="966" y="646"/>
                  </a:lnTo>
                  <a:lnTo>
                    <a:pt x="964" y="646"/>
                  </a:lnTo>
                  <a:lnTo>
                    <a:pt x="964" y="640"/>
                  </a:lnTo>
                  <a:lnTo>
                    <a:pt x="970" y="640"/>
                  </a:lnTo>
                  <a:lnTo>
                    <a:pt x="974" y="638"/>
                  </a:lnTo>
                  <a:lnTo>
                    <a:pt x="978" y="636"/>
                  </a:lnTo>
                  <a:lnTo>
                    <a:pt x="980" y="632"/>
                  </a:lnTo>
                  <a:lnTo>
                    <a:pt x="982" y="630"/>
                  </a:lnTo>
                  <a:lnTo>
                    <a:pt x="982" y="628"/>
                  </a:lnTo>
                  <a:lnTo>
                    <a:pt x="980" y="624"/>
                  </a:lnTo>
                  <a:lnTo>
                    <a:pt x="978" y="622"/>
                  </a:lnTo>
                  <a:lnTo>
                    <a:pt x="976" y="620"/>
                  </a:lnTo>
                  <a:lnTo>
                    <a:pt x="972" y="620"/>
                  </a:lnTo>
                  <a:lnTo>
                    <a:pt x="968" y="620"/>
                  </a:lnTo>
                  <a:lnTo>
                    <a:pt x="966" y="622"/>
                  </a:lnTo>
                  <a:lnTo>
                    <a:pt x="964" y="622"/>
                  </a:lnTo>
                  <a:lnTo>
                    <a:pt x="948" y="628"/>
                  </a:lnTo>
                  <a:lnTo>
                    <a:pt x="936" y="634"/>
                  </a:lnTo>
                  <a:lnTo>
                    <a:pt x="930" y="638"/>
                  </a:lnTo>
                  <a:lnTo>
                    <a:pt x="928" y="640"/>
                  </a:lnTo>
                  <a:lnTo>
                    <a:pt x="918" y="650"/>
                  </a:lnTo>
                  <a:lnTo>
                    <a:pt x="908" y="660"/>
                  </a:lnTo>
                  <a:lnTo>
                    <a:pt x="898" y="666"/>
                  </a:lnTo>
                  <a:lnTo>
                    <a:pt x="892" y="668"/>
                  </a:lnTo>
                  <a:lnTo>
                    <a:pt x="902" y="656"/>
                  </a:lnTo>
                  <a:lnTo>
                    <a:pt x="912" y="644"/>
                  </a:lnTo>
                  <a:lnTo>
                    <a:pt x="922" y="632"/>
                  </a:lnTo>
                  <a:lnTo>
                    <a:pt x="928" y="622"/>
                  </a:lnTo>
                  <a:lnTo>
                    <a:pt x="930" y="620"/>
                  </a:lnTo>
                  <a:lnTo>
                    <a:pt x="952" y="606"/>
                  </a:lnTo>
                  <a:lnTo>
                    <a:pt x="968" y="598"/>
                  </a:lnTo>
                  <a:lnTo>
                    <a:pt x="974" y="598"/>
                  </a:lnTo>
                  <a:lnTo>
                    <a:pt x="990" y="600"/>
                  </a:lnTo>
                  <a:lnTo>
                    <a:pt x="1006" y="600"/>
                  </a:lnTo>
                  <a:lnTo>
                    <a:pt x="1022" y="600"/>
                  </a:lnTo>
                  <a:lnTo>
                    <a:pt x="1034" y="598"/>
                  </a:lnTo>
                  <a:lnTo>
                    <a:pt x="1038" y="598"/>
                  </a:lnTo>
                  <a:lnTo>
                    <a:pt x="1046" y="596"/>
                  </a:lnTo>
                  <a:lnTo>
                    <a:pt x="1052" y="594"/>
                  </a:lnTo>
                  <a:lnTo>
                    <a:pt x="1056" y="590"/>
                  </a:lnTo>
                  <a:lnTo>
                    <a:pt x="1058" y="588"/>
                  </a:lnTo>
                  <a:lnTo>
                    <a:pt x="1060" y="584"/>
                  </a:lnTo>
                  <a:lnTo>
                    <a:pt x="1060" y="582"/>
                  </a:lnTo>
                  <a:lnTo>
                    <a:pt x="1060" y="580"/>
                  </a:lnTo>
                  <a:lnTo>
                    <a:pt x="1064" y="574"/>
                  </a:lnTo>
                  <a:lnTo>
                    <a:pt x="1068" y="570"/>
                  </a:lnTo>
                  <a:lnTo>
                    <a:pt x="1072" y="568"/>
                  </a:lnTo>
                  <a:lnTo>
                    <a:pt x="1076" y="566"/>
                  </a:lnTo>
                  <a:lnTo>
                    <a:pt x="1080" y="566"/>
                  </a:lnTo>
                  <a:lnTo>
                    <a:pt x="1082" y="568"/>
                  </a:lnTo>
                  <a:lnTo>
                    <a:pt x="1090" y="562"/>
                  </a:lnTo>
                  <a:lnTo>
                    <a:pt x="1094" y="552"/>
                  </a:lnTo>
                  <a:lnTo>
                    <a:pt x="1094" y="540"/>
                  </a:lnTo>
                  <a:lnTo>
                    <a:pt x="1092" y="530"/>
                  </a:lnTo>
                  <a:lnTo>
                    <a:pt x="1088" y="524"/>
                  </a:lnTo>
                  <a:lnTo>
                    <a:pt x="1084" y="520"/>
                  </a:lnTo>
                  <a:lnTo>
                    <a:pt x="1082" y="518"/>
                  </a:lnTo>
                  <a:lnTo>
                    <a:pt x="1078" y="518"/>
                  </a:lnTo>
                  <a:lnTo>
                    <a:pt x="1076" y="510"/>
                  </a:lnTo>
                  <a:lnTo>
                    <a:pt x="1074" y="504"/>
                  </a:lnTo>
                  <a:lnTo>
                    <a:pt x="1072" y="502"/>
                  </a:lnTo>
                  <a:lnTo>
                    <a:pt x="1072" y="500"/>
                  </a:lnTo>
                  <a:lnTo>
                    <a:pt x="1070" y="500"/>
                  </a:lnTo>
                  <a:lnTo>
                    <a:pt x="1052" y="500"/>
                  </a:lnTo>
                  <a:lnTo>
                    <a:pt x="1048" y="502"/>
                  </a:lnTo>
                  <a:lnTo>
                    <a:pt x="1046" y="504"/>
                  </a:lnTo>
                  <a:lnTo>
                    <a:pt x="1044" y="502"/>
                  </a:lnTo>
                  <a:lnTo>
                    <a:pt x="1042" y="502"/>
                  </a:lnTo>
                  <a:lnTo>
                    <a:pt x="1040" y="500"/>
                  </a:lnTo>
                  <a:lnTo>
                    <a:pt x="1034" y="484"/>
                  </a:lnTo>
                  <a:lnTo>
                    <a:pt x="1030" y="468"/>
                  </a:lnTo>
                  <a:lnTo>
                    <a:pt x="1026" y="456"/>
                  </a:lnTo>
                  <a:lnTo>
                    <a:pt x="1024" y="452"/>
                  </a:lnTo>
                  <a:lnTo>
                    <a:pt x="1024" y="454"/>
                  </a:lnTo>
                  <a:lnTo>
                    <a:pt x="1024" y="458"/>
                  </a:lnTo>
                  <a:lnTo>
                    <a:pt x="1024" y="460"/>
                  </a:lnTo>
                  <a:lnTo>
                    <a:pt x="1024" y="456"/>
                  </a:lnTo>
                  <a:lnTo>
                    <a:pt x="1022" y="448"/>
                  </a:lnTo>
                  <a:lnTo>
                    <a:pt x="1016" y="436"/>
                  </a:lnTo>
                  <a:lnTo>
                    <a:pt x="1010" y="422"/>
                  </a:lnTo>
                  <a:lnTo>
                    <a:pt x="1002" y="408"/>
                  </a:lnTo>
                  <a:lnTo>
                    <a:pt x="996" y="398"/>
                  </a:lnTo>
                  <a:lnTo>
                    <a:pt x="994" y="394"/>
                  </a:lnTo>
                  <a:lnTo>
                    <a:pt x="992" y="384"/>
                  </a:lnTo>
                  <a:lnTo>
                    <a:pt x="988" y="378"/>
                  </a:lnTo>
                  <a:lnTo>
                    <a:pt x="986" y="374"/>
                  </a:lnTo>
                  <a:lnTo>
                    <a:pt x="982" y="372"/>
                  </a:lnTo>
                  <a:lnTo>
                    <a:pt x="980" y="370"/>
                  </a:lnTo>
                  <a:lnTo>
                    <a:pt x="976" y="370"/>
                  </a:lnTo>
                  <a:lnTo>
                    <a:pt x="974" y="370"/>
                  </a:lnTo>
                  <a:lnTo>
                    <a:pt x="974" y="372"/>
                  </a:lnTo>
                  <a:lnTo>
                    <a:pt x="972" y="372"/>
                  </a:lnTo>
                  <a:lnTo>
                    <a:pt x="974" y="386"/>
                  </a:lnTo>
                  <a:lnTo>
                    <a:pt x="970" y="394"/>
                  </a:lnTo>
                  <a:lnTo>
                    <a:pt x="964" y="400"/>
                  </a:lnTo>
                  <a:lnTo>
                    <a:pt x="958" y="404"/>
                  </a:lnTo>
                  <a:lnTo>
                    <a:pt x="954" y="404"/>
                  </a:lnTo>
                  <a:lnTo>
                    <a:pt x="942" y="408"/>
                  </a:lnTo>
                  <a:lnTo>
                    <a:pt x="932" y="408"/>
                  </a:lnTo>
                  <a:lnTo>
                    <a:pt x="926" y="404"/>
                  </a:lnTo>
                  <a:lnTo>
                    <a:pt x="924" y="400"/>
                  </a:lnTo>
                  <a:lnTo>
                    <a:pt x="922" y="398"/>
                  </a:lnTo>
                  <a:lnTo>
                    <a:pt x="918" y="388"/>
                  </a:lnTo>
                  <a:lnTo>
                    <a:pt x="918" y="378"/>
                  </a:lnTo>
                  <a:lnTo>
                    <a:pt x="920" y="370"/>
                  </a:lnTo>
                  <a:lnTo>
                    <a:pt x="922" y="366"/>
                  </a:lnTo>
                  <a:lnTo>
                    <a:pt x="916" y="354"/>
                  </a:lnTo>
                  <a:lnTo>
                    <a:pt x="918" y="350"/>
                  </a:lnTo>
                  <a:lnTo>
                    <a:pt x="918" y="348"/>
                  </a:lnTo>
                  <a:lnTo>
                    <a:pt x="918" y="344"/>
                  </a:lnTo>
                  <a:lnTo>
                    <a:pt x="916" y="342"/>
                  </a:lnTo>
                  <a:lnTo>
                    <a:pt x="912" y="340"/>
                  </a:lnTo>
                  <a:lnTo>
                    <a:pt x="908" y="338"/>
                  </a:lnTo>
                  <a:lnTo>
                    <a:pt x="904" y="334"/>
                  </a:lnTo>
                  <a:lnTo>
                    <a:pt x="900" y="332"/>
                  </a:lnTo>
                  <a:lnTo>
                    <a:pt x="898" y="328"/>
                  </a:lnTo>
                  <a:lnTo>
                    <a:pt x="896" y="326"/>
                  </a:lnTo>
                  <a:lnTo>
                    <a:pt x="894" y="326"/>
                  </a:lnTo>
                  <a:lnTo>
                    <a:pt x="890" y="320"/>
                  </a:lnTo>
                  <a:lnTo>
                    <a:pt x="886" y="316"/>
                  </a:lnTo>
                  <a:lnTo>
                    <a:pt x="882" y="314"/>
                  </a:lnTo>
                  <a:lnTo>
                    <a:pt x="878" y="312"/>
                  </a:lnTo>
                  <a:lnTo>
                    <a:pt x="874" y="312"/>
                  </a:lnTo>
                  <a:lnTo>
                    <a:pt x="870" y="312"/>
                  </a:lnTo>
                  <a:lnTo>
                    <a:pt x="830" y="310"/>
                  </a:lnTo>
                  <a:lnTo>
                    <a:pt x="826" y="308"/>
                  </a:lnTo>
                  <a:lnTo>
                    <a:pt x="820" y="308"/>
                  </a:lnTo>
                  <a:lnTo>
                    <a:pt x="818" y="308"/>
                  </a:lnTo>
                  <a:lnTo>
                    <a:pt x="814" y="312"/>
                  </a:lnTo>
                  <a:lnTo>
                    <a:pt x="812" y="314"/>
                  </a:lnTo>
                  <a:lnTo>
                    <a:pt x="810" y="318"/>
                  </a:lnTo>
                  <a:lnTo>
                    <a:pt x="810" y="320"/>
                  </a:lnTo>
                  <a:lnTo>
                    <a:pt x="810" y="324"/>
                  </a:lnTo>
                  <a:lnTo>
                    <a:pt x="808" y="326"/>
                  </a:lnTo>
                  <a:lnTo>
                    <a:pt x="806" y="328"/>
                  </a:lnTo>
                  <a:lnTo>
                    <a:pt x="806" y="332"/>
                  </a:lnTo>
                  <a:lnTo>
                    <a:pt x="806" y="336"/>
                  </a:lnTo>
                  <a:lnTo>
                    <a:pt x="806" y="340"/>
                  </a:lnTo>
                  <a:lnTo>
                    <a:pt x="806" y="342"/>
                  </a:lnTo>
                  <a:lnTo>
                    <a:pt x="806" y="344"/>
                  </a:lnTo>
                  <a:lnTo>
                    <a:pt x="810" y="348"/>
                  </a:lnTo>
                  <a:lnTo>
                    <a:pt x="812" y="354"/>
                  </a:lnTo>
                  <a:lnTo>
                    <a:pt x="814" y="358"/>
                  </a:lnTo>
                  <a:lnTo>
                    <a:pt x="814" y="362"/>
                  </a:lnTo>
                  <a:lnTo>
                    <a:pt x="814" y="366"/>
                  </a:lnTo>
                  <a:lnTo>
                    <a:pt x="808" y="388"/>
                  </a:lnTo>
                  <a:lnTo>
                    <a:pt x="804" y="402"/>
                  </a:lnTo>
                  <a:lnTo>
                    <a:pt x="802" y="408"/>
                  </a:lnTo>
                  <a:lnTo>
                    <a:pt x="806" y="416"/>
                  </a:lnTo>
                  <a:lnTo>
                    <a:pt x="810" y="430"/>
                  </a:lnTo>
                  <a:lnTo>
                    <a:pt x="814" y="446"/>
                  </a:lnTo>
                  <a:lnTo>
                    <a:pt x="816" y="458"/>
                  </a:lnTo>
                  <a:lnTo>
                    <a:pt x="818" y="462"/>
                  </a:lnTo>
                  <a:lnTo>
                    <a:pt x="818" y="470"/>
                  </a:lnTo>
                  <a:lnTo>
                    <a:pt x="816" y="474"/>
                  </a:lnTo>
                  <a:lnTo>
                    <a:pt x="814" y="478"/>
                  </a:lnTo>
                  <a:lnTo>
                    <a:pt x="812" y="482"/>
                  </a:lnTo>
                  <a:lnTo>
                    <a:pt x="810" y="482"/>
                  </a:lnTo>
                  <a:lnTo>
                    <a:pt x="808" y="484"/>
                  </a:lnTo>
                  <a:lnTo>
                    <a:pt x="806" y="484"/>
                  </a:lnTo>
                  <a:lnTo>
                    <a:pt x="804" y="490"/>
                  </a:lnTo>
                  <a:lnTo>
                    <a:pt x="800" y="496"/>
                  </a:lnTo>
                  <a:lnTo>
                    <a:pt x="796" y="500"/>
                  </a:lnTo>
                  <a:lnTo>
                    <a:pt x="792" y="502"/>
                  </a:lnTo>
                  <a:lnTo>
                    <a:pt x="788" y="504"/>
                  </a:lnTo>
                  <a:lnTo>
                    <a:pt x="790" y="506"/>
                  </a:lnTo>
                  <a:lnTo>
                    <a:pt x="790" y="510"/>
                  </a:lnTo>
                  <a:lnTo>
                    <a:pt x="790" y="514"/>
                  </a:lnTo>
                  <a:lnTo>
                    <a:pt x="790" y="520"/>
                  </a:lnTo>
                  <a:lnTo>
                    <a:pt x="790" y="524"/>
                  </a:lnTo>
                  <a:lnTo>
                    <a:pt x="790" y="530"/>
                  </a:lnTo>
                  <a:lnTo>
                    <a:pt x="790" y="532"/>
                  </a:lnTo>
                  <a:lnTo>
                    <a:pt x="790" y="534"/>
                  </a:lnTo>
                  <a:lnTo>
                    <a:pt x="790" y="540"/>
                  </a:lnTo>
                  <a:lnTo>
                    <a:pt x="792" y="544"/>
                  </a:lnTo>
                  <a:lnTo>
                    <a:pt x="794" y="548"/>
                  </a:lnTo>
                  <a:lnTo>
                    <a:pt x="798" y="552"/>
                  </a:lnTo>
                  <a:lnTo>
                    <a:pt x="800" y="554"/>
                  </a:lnTo>
                  <a:lnTo>
                    <a:pt x="800" y="562"/>
                  </a:lnTo>
                  <a:lnTo>
                    <a:pt x="798" y="568"/>
                  </a:lnTo>
                  <a:lnTo>
                    <a:pt x="794" y="572"/>
                  </a:lnTo>
                  <a:lnTo>
                    <a:pt x="792" y="576"/>
                  </a:lnTo>
                  <a:lnTo>
                    <a:pt x="790" y="578"/>
                  </a:lnTo>
                  <a:lnTo>
                    <a:pt x="786" y="582"/>
                  </a:lnTo>
                  <a:lnTo>
                    <a:pt x="782" y="584"/>
                  </a:lnTo>
                  <a:lnTo>
                    <a:pt x="778" y="584"/>
                  </a:lnTo>
                  <a:lnTo>
                    <a:pt x="776" y="582"/>
                  </a:lnTo>
                  <a:lnTo>
                    <a:pt x="774" y="580"/>
                  </a:lnTo>
                  <a:lnTo>
                    <a:pt x="772" y="578"/>
                  </a:lnTo>
                  <a:lnTo>
                    <a:pt x="770" y="576"/>
                  </a:lnTo>
                  <a:lnTo>
                    <a:pt x="770" y="574"/>
                  </a:lnTo>
                  <a:lnTo>
                    <a:pt x="768" y="570"/>
                  </a:lnTo>
                  <a:lnTo>
                    <a:pt x="766" y="566"/>
                  </a:lnTo>
                  <a:lnTo>
                    <a:pt x="764" y="562"/>
                  </a:lnTo>
                  <a:lnTo>
                    <a:pt x="764" y="560"/>
                  </a:lnTo>
                  <a:lnTo>
                    <a:pt x="762" y="558"/>
                  </a:lnTo>
                  <a:lnTo>
                    <a:pt x="758" y="556"/>
                  </a:lnTo>
                  <a:lnTo>
                    <a:pt x="754" y="554"/>
                  </a:lnTo>
                  <a:lnTo>
                    <a:pt x="752" y="550"/>
                  </a:lnTo>
                  <a:lnTo>
                    <a:pt x="752" y="548"/>
                  </a:lnTo>
                  <a:lnTo>
                    <a:pt x="752" y="546"/>
                  </a:lnTo>
                  <a:lnTo>
                    <a:pt x="752" y="544"/>
                  </a:lnTo>
                  <a:lnTo>
                    <a:pt x="752" y="542"/>
                  </a:lnTo>
                  <a:lnTo>
                    <a:pt x="750" y="540"/>
                  </a:lnTo>
                  <a:lnTo>
                    <a:pt x="748" y="534"/>
                  </a:lnTo>
                  <a:lnTo>
                    <a:pt x="746" y="530"/>
                  </a:lnTo>
                  <a:lnTo>
                    <a:pt x="746" y="524"/>
                  </a:lnTo>
                  <a:lnTo>
                    <a:pt x="744" y="522"/>
                  </a:lnTo>
                  <a:lnTo>
                    <a:pt x="744" y="520"/>
                  </a:lnTo>
                  <a:lnTo>
                    <a:pt x="744" y="510"/>
                  </a:lnTo>
                  <a:lnTo>
                    <a:pt x="742" y="504"/>
                  </a:lnTo>
                  <a:lnTo>
                    <a:pt x="738" y="500"/>
                  </a:lnTo>
                  <a:lnTo>
                    <a:pt x="736" y="496"/>
                  </a:lnTo>
                  <a:lnTo>
                    <a:pt x="732" y="494"/>
                  </a:lnTo>
                  <a:lnTo>
                    <a:pt x="730" y="492"/>
                  </a:lnTo>
                  <a:lnTo>
                    <a:pt x="728" y="492"/>
                  </a:lnTo>
                  <a:lnTo>
                    <a:pt x="726" y="492"/>
                  </a:lnTo>
                  <a:lnTo>
                    <a:pt x="714" y="490"/>
                  </a:lnTo>
                  <a:lnTo>
                    <a:pt x="702" y="490"/>
                  </a:lnTo>
                  <a:lnTo>
                    <a:pt x="690" y="492"/>
                  </a:lnTo>
                  <a:lnTo>
                    <a:pt x="686" y="492"/>
                  </a:lnTo>
                  <a:lnTo>
                    <a:pt x="670" y="488"/>
                  </a:lnTo>
                  <a:lnTo>
                    <a:pt x="660" y="478"/>
                  </a:lnTo>
                  <a:lnTo>
                    <a:pt x="652" y="468"/>
                  </a:lnTo>
                  <a:lnTo>
                    <a:pt x="650" y="458"/>
                  </a:lnTo>
                  <a:lnTo>
                    <a:pt x="650" y="456"/>
                  </a:lnTo>
                  <a:lnTo>
                    <a:pt x="644" y="446"/>
                  </a:lnTo>
                  <a:lnTo>
                    <a:pt x="640" y="440"/>
                  </a:lnTo>
                  <a:lnTo>
                    <a:pt x="636" y="434"/>
                  </a:lnTo>
                  <a:lnTo>
                    <a:pt x="630" y="430"/>
                  </a:lnTo>
                  <a:lnTo>
                    <a:pt x="628" y="428"/>
                  </a:lnTo>
                  <a:lnTo>
                    <a:pt x="624" y="428"/>
                  </a:lnTo>
                  <a:lnTo>
                    <a:pt x="622" y="420"/>
                  </a:lnTo>
                  <a:lnTo>
                    <a:pt x="620" y="416"/>
                  </a:lnTo>
                  <a:lnTo>
                    <a:pt x="618" y="412"/>
                  </a:lnTo>
                  <a:lnTo>
                    <a:pt x="616" y="410"/>
                  </a:lnTo>
                  <a:lnTo>
                    <a:pt x="608" y="412"/>
                  </a:lnTo>
                  <a:lnTo>
                    <a:pt x="602" y="410"/>
                  </a:lnTo>
                  <a:lnTo>
                    <a:pt x="598" y="408"/>
                  </a:lnTo>
                  <a:lnTo>
                    <a:pt x="594" y="402"/>
                  </a:lnTo>
                  <a:lnTo>
                    <a:pt x="592" y="398"/>
                  </a:lnTo>
                  <a:lnTo>
                    <a:pt x="592" y="392"/>
                  </a:lnTo>
                  <a:lnTo>
                    <a:pt x="590" y="388"/>
                  </a:lnTo>
                  <a:lnTo>
                    <a:pt x="590" y="386"/>
                  </a:lnTo>
                  <a:lnTo>
                    <a:pt x="590" y="384"/>
                  </a:lnTo>
                  <a:lnTo>
                    <a:pt x="592" y="372"/>
                  </a:lnTo>
                  <a:lnTo>
                    <a:pt x="598" y="358"/>
                  </a:lnTo>
                  <a:lnTo>
                    <a:pt x="608" y="342"/>
                  </a:lnTo>
                  <a:lnTo>
                    <a:pt x="618" y="330"/>
                  </a:lnTo>
                  <a:lnTo>
                    <a:pt x="624" y="320"/>
                  </a:lnTo>
                  <a:lnTo>
                    <a:pt x="628" y="318"/>
                  </a:lnTo>
                  <a:lnTo>
                    <a:pt x="634" y="316"/>
                  </a:lnTo>
                  <a:lnTo>
                    <a:pt x="638" y="312"/>
                  </a:lnTo>
                  <a:lnTo>
                    <a:pt x="642" y="308"/>
                  </a:lnTo>
                  <a:lnTo>
                    <a:pt x="644" y="306"/>
                  </a:lnTo>
                  <a:lnTo>
                    <a:pt x="644" y="304"/>
                  </a:lnTo>
                  <a:lnTo>
                    <a:pt x="646" y="302"/>
                  </a:lnTo>
                  <a:lnTo>
                    <a:pt x="644" y="298"/>
                  </a:lnTo>
                  <a:lnTo>
                    <a:pt x="644" y="296"/>
                  </a:lnTo>
                  <a:lnTo>
                    <a:pt x="646" y="294"/>
                  </a:lnTo>
                  <a:lnTo>
                    <a:pt x="646" y="292"/>
                  </a:lnTo>
                  <a:lnTo>
                    <a:pt x="648" y="292"/>
                  </a:lnTo>
                  <a:lnTo>
                    <a:pt x="650" y="292"/>
                  </a:lnTo>
                  <a:lnTo>
                    <a:pt x="652" y="290"/>
                  </a:lnTo>
                  <a:lnTo>
                    <a:pt x="656" y="292"/>
                  </a:lnTo>
                  <a:lnTo>
                    <a:pt x="662" y="292"/>
                  </a:lnTo>
                  <a:lnTo>
                    <a:pt x="666" y="294"/>
                  </a:lnTo>
                  <a:lnTo>
                    <a:pt x="670" y="296"/>
                  </a:lnTo>
                  <a:lnTo>
                    <a:pt x="672" y="296"/>
                  </a:lnTo>
                  <a:lnTo>
                    <a:pt x="674" y="298"/>
                  </a:lnTo>
                  <a:lnTo>
                    <a:pt x="678" y="292"/>
                  </a:lnTo>
                  <a:lnTo>
                    <a:pt x="682" y="282"/>
                  </a:lnTo>
                  <a:lnTo>
                    <a:pt x="682" y="270"/>
                  </a:lnTo>
                  <a:lnTo>
                    <a:pt x="682" y="266"/>
                  </a:lnTo>
                  <a:lnTo>
                    <a:pt x="684" y="250"/>
                  </a:lnTo>
                  <a:lnTo>
                    <a:pt x="690" y="238"/>
                  </a:lnTo>
                  <a:lnTo>
                    <a:pt x="698" y="230"/>
                  </a:lnTo>
                  <a:lnTo>
                    <a:pt x="700" y="226"/>
                  </a:lnTo>
                  <a:lnTo>
                    <a:pt x="702" y="220"/>
                  </a:lnTo>
                  <a:lnTo>
                    <a:pt x="704" y="218"/>
                  </a:lnTo>
                  <a:lnTo>
                    <a:pt x="704" y="216"/>
                  </a:lnTo>
                  <a:lnTo>
                    <a:pt x="702" y="214"/>
                  </a:lnTo>
                  <a:lnTo>
                    <a:pt x="700" y="214"/>
                  </a:lnTo>
                  <a:lnTo>
                    <a:pt x="698" y="216"/>
                  </a:lnTo>
                  <a:lnTo>
                    <a:pt x="668" y="200"/>
                  </a:lnTo>
                  <a:lnTo>
                    <a:pt x="668" y="196"/>
                  </a:lnTo>
                  <a:lnTo>
                    <a:pt x="670" y="196"/>
                  </a:lnTo>
                  <a:lnTo>
                    <a:pt x="672" y="194"/>
                  </a:lnTo>
                  <a:lnTo>
                    <a:pt x="676" y="194"/>
                  </a:lnTo>
                  <a:lnTo>
                    <a:pt x="680" y="194"/>
                  </a:lnTo>
                  <a:lnTo>
                    <a:pt x="684" y="196"/>
                  </a:lnTo>
                  <a:lnTo>
                    <a:pt x="688" y="196"/>
                  </a:lnTo>
                  <a:lnTo>
                    <a:pt x="692" y="196"/>
                  </a:lnTo>
                  <a:lnTo>
                    <a:pt x="694" y="198"/>
                  </a:lnTo>
                  <a:lnTo>
                    <a:pt x="696" y="198"/>
                  </a:lnTo>
                  <a:lnTo>
                    <a:pt x="700" y="196"/>
                  </a:lnTo>
                  <a:lnTo>
                    <a:pt x="704" y="196"/>
                  </a:lnTo>
                  <a:lnTo>
                    <a:pt x="710" y="198"/>
                  </a:lnTo>
                  <a:lnTo>
                    <a:pt x="716" y="198"/>
                  </a:lnTo>
                  <a:lnTo>
                    <a:pt x="720" y="200"/>
                  </a:lnTo>
                  <a:lnTo>
                    <a:pt x="724" y="200"/>
                  </a:lnTo>
                  <a:lnTo>
                    <a:pt x="726" y="202"/>
                  </a:lnTo>
                  <a:lnTo>
                    <a:pt x="732" y="190"/>
                  </a:lnTo>
                  <a:lnTo>
                    <a:pt x="738" y="194"/>
                  </a:lnTo>
                  <a:lnTo>
                    <a:pt x="744" y="194"/>
                  </a:lnTo>
                  <a:lnTo>
                    <a:pt x="748" y="194"/>
                  </a:lnTo>
                  <a:lnTo>
                    <a:pt x="752" y="192"/>
                  </a:lnTo>
                  <a:lnTo>
                    <a:pt x="754" y="190"/>
                  </a:lnTo>
                  <a:lnTo>
                    <a:pt x="756" y="190"/>
                  </a:lnTo>
                  <a:lnTo>
                    <a:pt x="758" y="186"/>
                  </a:lnTo>
                  <a:lnTo>
                    <a:pt x="760" y="182"/>
                  </a:lnTo>
                  <a:lnTo>
                    <a:pt x="762" y="178"/>
                  </a:lnTo>
                  <a:lnTo>
                    <a:pt x="764" y="174"/>
                  </a:lnTo>
                  <a:lnTo>
                    <a:pt x="766" y="170"/>
                  </a:lnTo>
                  <a:lnTo>
                    <a:pt x="770" y="168"/>
                  </a:lnTo>
                  <a:lnTo>
                    <a:pt x="772" y="166"/>
                  </a:lnTo>
                  <a:lnTo>
                    <a:pt x="772" y="162"/>
                  </a:lnTo>
                  <a:lnTo>
                    <a:pt x="774" y="156"/>
                  </a:lnTo>
                  <a:lnTo>
                    <a:pt x="774" y="152"/>
                  </a:lnTo>
                  <a:lnTo>
                    <a:pt x="772" y="146"/>
                  </a:lnTo>
                  <a:lnTo>
                    <a:pt x="770" y="140"/>
                  </a:lnTo>
                  <a:lnTo>
                    <a:pt x="768" y="138"/>
                  </a:lnTo>
                  <a:lnTo>
                    <a:pt x="764" y="136"/>
                  </a:lnTo>
                  <a:lnTo>
                    <a:pt x="762" y="134"/>
                  </a:lnTo>
                  <a:lnTo>
                    <a:pt x="758" y="132"/>
                  </a:lnTo>
                  <a:lnTo>
                    <a:pt x="756" y="128"/>
                  </a:lnTo>
                  <a:lnTo>
                    <a:pt x="756" y="124"/>
                  </a:lnTo>
                  <a:lnTo>
                    <a:pt x="756" y="120"/>
                  </a:lnTo>
                  <a:lnTo>
                    <a:pt x="758" y="118"/>
                  </a:lnTo>
                  <a:lnTo>
                    <a:pt x="764" y="114"/>
                  </a:lnTo>
                  <a:lnTo>
                    <a:pt x="766" y="114"/>
                  </a:lnTo>
                  <a:lnTo>
                    <a:pt x="768" y="114"/>
                  </a:lnTo>
                  <a:lnTo>
                    <a:pt x="770" y="114"/>
                  </a:lnTo>
                  <a:lnTo>
                    <a:pt x="772" y="112"/>
                  </a:lnTo>
                  <a:lnTo>
                    <a:pt x="774" y="110"/>
                  </a:lnTo>
                  <a:lnTo>
                    <a:pt x="774" y="106"/>
                  </a:lnTo>
                  <a:lnTo>
                    <a:pt x="774" y="102"/>
                  </a:lnTo>
                  <a:lnTo>
                    <a:pt x="772" y="100"/>
                  </a:lnTo>
                  <a:lnTo>
                    <a:pt x="770" y="98"/>
                  </a:lnTo>
                  <a:lnTo>
                    <a:pt x="766" y="96"/>
                  </a:lnTo>
                  <a:lnTo>
                    <a:pt x="764" y="94"/>
                  </a:lnTo>
                  <a:lnTo>
                    <a:pt x="762" y="94"/>
                  </a:lnTo>
                  <a:lnTo>
                    <a:pt x="760" y="96"/>
                  </a:lnTo>
                  <a:lnTo>
                    <a:pt x="758" y="72"/>
                  </a:lnTo>
                  <a:lnTo>
                    <a:pt x="754" y="74"/>
                  </a:lnTo>
                  <a:lnTo>
                    <a:pt x="750" y="74"/>
                  </a:lnTo>
                  <a:lnTo>
                    <a:pt x="744" y="74"/>
                  </a:lnTo>
                  <a:lnTo>
                    <a:pt x="740" y="72"/>
                  </a:lnTo>
                  <a:lnTo>
                    <a:pt x="736" y="70"/>
                  </a:lnTo>
                  <a:lnTo>
                    <a:pt x="732" y="70"/>
                  </a:lnTo>
                  <a:lnTo>
                    <a:pt x="730" y="70"/>
                  </a:lnTo>
                  <a:lnTo>
                    <a:pt x="734" y="100"/>
                  </a:lnTo>
                  <a:lnTo>
                    <a:pt x="732" y="102"/>
                  </a:lnTo>
                  <a:lnTo>
                    <a:pt x="728" y="106"/>
                  </a:lnTo>
                  <a:lnTo>
                    <a:pt x="726" y="112"/>
                  </a:lnTo>
                  <a:lnTo>
                    <a:pt x="722" y="120"/>
                  </a:lnTo>
                  <a:lnTo>
                    <a:pt x="718" y="132"/>
                  </a:lnTo>
                  <a:lnTo>
                    <a:pt x="718" y="134"/>
                  </a:lnTo>
                  <a:lnTo>
                    <a:pt x="716" y="136"/>
                  </a:lnTo>
                  <a:lnTo>
                    <a:pt x="714" y="138"/>
                  </a:lnTo>
                  <a:lnTo>
                    <a:pt x="710" y="140"/>
                  </a:lnTo>
                  <a:lnTo>
                    <a:pt x="708" y="138"/>
                  </a:lnTo>
                  <a:lnTo>
                    <a:pt x="704" y="136"/>
                  </a:lnTo>
                  <a:lnTo>
                    <a:pt x="700" y="132"/>
                  </a:lnTo>
                  <a:lnTo>
                    <a:pt x="696" y="98"/>
                  </a:lnTo>
                  <a:lnTo>
                    <a:pt x="694" y="96"/>
                  </a:lnTo>
                  <a:lnTo>
                    <a:pt x="694" y="94"/>
                  </a:lnTo>
                  <a:lnTo>
                    <a:pt x="692" y="92"/>
                  </a:lnTo>
                  <a:lnTo>
                    <a:pt x="692" y="94"/>
                  </a:lnTo>
                  <a:lnTo>
                    <a:pt x="690" y="96"/>
                  </a:lnTo>
                  <a:lnTo>
                    <a:pt x="688" y="102"/>
                  </a:lnTo>
                  <a:lnTo>
                    <a:pt x="686" y="104"/>
                  </a:lnTo>
                  <a:lnTo>
                    <a:pt x="686" y="106"/>
                  </a:lnTo>
                  <a:lnTo>
                    <a:pt x="682" y="110"/>
                  </a:lnTo>
                  <a:lnTo>
                    <a:pt x="680" y="112"/>
                  </a:lnTo>
                  <a:lnTo>
                    <a:pt x="678" y="114"/>
                  </a:lnTo>
                  <a:lnTo>
                    <a:pt x="676" y="116"/>
                  </a:lnTo>
                  <a:lnTo>
                    <a:pt x="674" y="116"/>
                  </a:lnTo>
                  <a:lnTo>
                    <a:pt x="672" y="114"/>
                  </a:lnTo>
                  <a:lnTo>
                    <a:pt x="670" y="110"/>
                  </a:lnTo>
                  <a:lnTo>
                    <a:pt x="670" y="106"/>
                  </a:lnTo>
                  <a:lnTo>
                    <a:pt x="670" y="100"/>
                  </a:lnTo>
                  <a:lnTo>
                    <a:pt x="670" y="98"/>
                  </a:lnTo>
                  <a:lnTo>
                    <a:pt x="668" y="96"/>
                  </a:lnTo>
                  <a:lnTo>
                    <a:pt x="666" y="96"/>
                  </a:lnTo>
                  <a:lnTo>
                    <a:pt x="664" y="98"/>
                  </a:lnTo>
                  <a:lnTo>
                    <a:pt x="662" y="98"/>
                  </a:lnTo>
                  <a:lnTo>
                    <a:pt x="660" y="100"/>
                  </a:lnTo>
                  <a:lnTo>
                    <a:pt x="658" y="100"/>
                  </a:lnTo>
                  <a:lnTo>
                    <a:pt x="654" y="100"/>
                  </a:lnTo>
                  <a:lnTo>
                    <a:pt x="652" y="98"/>
                  </a:lnTo>
                  <a:lnTo>
                    <a:pt x="648" y="96"/>
                  </a:lnTo>
                  <a:lnTo>
                    <a:pt x="646" y="94"/>
                  </a:lnTo>
                  <a:lnTo>
                    <a:pt x="644" y="92"/>
                  </a:lnTo>
                  <a:lnTo>
                    <a:pt x="644" y="90"/>
                  </a:lnTo>
                  <a:lnTo>
                    <a:pt x="646" y="88"/>
                  </a:lnTo>
                  <a:lnTo>
                    <a:pt x="648" y="82"/>
                  </a:lnTo>
                  <a:lnTo>
                    <a:pt x="650" y="76"/>
                  </a:lnTo>
                  <a:lnTo>
                    <a:pt x="650" y="70"/>
                  </a:lnTo>
                  <a:lnTo>
                    <a:pt x="650" y="64"/>
                  </a:lnTo>
                  <a:lnTo>
                    <a:pt x="650" y="60"/>
                  </a:lnTo>
                  <a:lnTo>
                    <a:pt x="650" y="58"/>
                  </a:lnTo>
                  <a:lnTo>
                    <a:pt x="648" y="56"/>
                  </a:lnTo>
                  <a:lnTo>
                    <a:pt x="646" y="52"/>
                  </a:lnTo>
                  <a:lnTo>
                    <a:pt x="644" y="48"/>
                  </a:lnTo>
                  <a:lnTo>
                    <a:pt x="644" y="44"/>
                  </a:lnTo>
                  <a:lnTo>
                    <a:pt x="644" y="42"/>
                  </a:lnTo>
                  <a:lnTo>
                    <a:pt x="642" y="34"/>
                  </a:lnTo>
                  <a:lnTo>
                    <a:pt x="638" y="26"/>
                  </a:lnTo>
                  <a:lnTo>
                    <a:pt x="632" y="16"/>
                  </a:lnTo>
                  <a:lnTo>
                    <a:pt x="626" y="10"/>
                  </a:lnTo>
                  <a:lnTo>
                    <a:pt x="624" y="8"/>
                  </a:lnTo>
                  <a:lnTo>
                    <a:pt x="622" y="2"/>
                  </a:lnTo>
                  <a:lnTo>
                    <a:pt x="620" y="0"/>
                  </a:lnTo>
                  <a:lnTo>
                    <a:pt x="618" y="0"/>
                  </a:lnTo>
                  <a:lnTo>
                    <a:pt x="616" y="0"/>
                  </a:lnTo>
                  <a:lnTo>
                    <a:pt x="614" y="0"/>
                  </a:lnTo>
                  <a:lnTo>
                    <a:pt x="612" y="2"/>
                  </a:lnTo>
                  <a:lnTo>
                    <a:pt x="610" y="4"/>
                  </a:lnTo>
                  <a:lnTo>
                    <a:pt x="608" y="4"/>
                  </a:lnTo>
                  <a:lnTo>
                    <a:pt x="604" y="6"/>
                  </a:lnTo>
                  <a:lnTo>
                    <a:pt x="604" y="10"/>
                  </a:lnTo>
                  <a:lnTo>
                    <a:pt x="602" y="14"/>
                  </a:lnTo>
                  <a:lnTo>
                    <a:pt x="602" y="20"/>
                  </a:lnTo>
                  <a:lnTo>
                    <a:pt x="600" y="22"/>
                  </a:lnTo>
                  <a:lnTo>
                    <a:pt x="600" y="24"/>
                  </a:lnTo>
                  <a:lnTo>
                    <a:pt x="594" y="28"/>
                  </a:lnTo>
                  <a:lnTo>
                    <a:pt x="590" y="34"/>
                  </a:lnTo>
                  <a:lnTo>
                    <a:pt x="588" y="40"/>
                  </a:lnTo>
                  <a:lnTo>
                    <a:pt x="588" y="44"/>
                  </a:lnTo>
                  <a:lnTo>
                    <a:pt x="588" y="48"/>
                  </a:lnTo>
                  <a:lnTo>
                    <a:pt x="588" y="50"/>
                  </a:lnTo>
                  <a:lnTo>
                    <a:pt x="588" y="52"/>
                  </a:lnTo>
                  <a:lnTo>
                    <a:pt x="590" y="68"/>
                  </a:lnTo>
                  <a:lnTo>
                    <a:pt x="598" y="78"/>
                  </a:lnTo>
                  <a:lnTo>
                    <a:pt x="606" y="84"/>
                  </a:lnTo>
                  <a:lnTo>
                    <a:pt x="612" y="86"/>
                  </a:lnTo>
                  <a:lnTo>
                    <a:pt x="616" y="88"/>
                  </a:lnTo>
                  <a:lnTo>
                    <a:pt x="610" y="92"/>
                  </a:lnTo>
                  <a:lnTo>
                    <a:pt x="608" y="98"/>
                  </a:lnTo>
                  <a:lnTo>
                    <a:pt x="608" y="102"/>
                  </a:lnTo>
                  <a:lnTo>
                    <a:pt x="610" y="106"/>
                  </a:lnTo>
                  <a:lnTo>
                    <a:pt x="612" y="108"/>
                  </a:lnTo>
                  <a:lnTo>
                    <a:pt x="616" y="112"/>
                  </a:lnTo>
                  <a:lnTo>
                    <a:pt x="618" y="114"/>
                  </a:lnTo>
                  <a:lnTo>
                    <a:pt x="622" y="114"/>
                  </a:lnTo>
                  <a:lnTo>
                    <a:pt x="624" y="116"/>
                  </a:lnTo>
                  <a:lnTo>
                    <a:pt x="628" y="118"/>
                  </a:lnTo>
                  <a:lnTo>
                    <a:pt x="630" y="120"/>
                  </a:lnTo>
                  <a:lnTo>
                    <a:pt x="630" y="122"/>
                  </a:lnTo>
                  <a:lnTo>
                    <a:pt x="630" y="124"/>
                  </a:lnTo>
                  <a:lnTo>
                    <a:pt x="630" y="128"/>
                  </a:lnTo>
                  <a:lnTo>
                    <a:pt x="628" y="130"/>
                  </a:lnTo>
                  <a:lnTo>
                    <a:pt x="624" y="134"/>
                  </a:lnTo>
                  <a:lnTo>
                    <a:pt x="614" y="140"/>
                  </a:lnTo>
                  <a:lnTo>
                    <a:pt x="606" y="146"/>
                  </a:lnTo>
                  <a:lnTo>
                    <a:pt x="598" y="150"/>
                  </a:lnTo>
                  <a:lnTo>
                    <a:pt x="594" y="152"/>
                  </a:lnTo>
                  <a:lnTo>
                    <a:pt x="588" y="150"/>
                  </a:lnTo>
                  <a:lnTo>
                    <a:pt x="584" y="150"/>
                  </a:lnTo>
                  <a:lnTo>
                    <a:pt x="582" y="150"/>
                  </a:lnTo>
                  <a:lnTo>
                    <a:pt x="582" y="148"/>
                  </a:lnTo>
                  <a:lnTo>
                    <a:pt x="584" y="124"/>
                  </a:lnTo>
                  <a:lnTo>
                    <a:pt x="568" y="124"/>
                  </a:lnTo>
                  <a:lnTo>
                    <a:pt x="562" y="124"/>
                  </a:lnTo>
                  <a:lnTo>
                    <a:pt x="558" y="124"/>
                  </a:lnTo>
                  <a:lnTo>
                    <a:pt x="556" y="124"/>
                  </a:lnTo>
                  <a:lnTo>
                    <a:pt x="554" y="126"/>
                  </a:lnTo>
                  <a:lnTo>
                    <a:pt x="552" y="128"/>
                  </a:lnTo>
                  <a:lnTo>
                    <a:pt x="554" y="138"/>
                  </a:lnTo>
                  <a:lnTo>
                    <a:pt x="554" y="144"/>
                  </a:lnTo>
                  <a:lnTo>
                    <a:pt x="552" y="148"/>
                  </a:lnTo>
                  <a:lnTo>
                    <a:pt x="552" y="152"/>
                  </a:lnTo>
                  <a:lnTo>
                    <a:pt x="550" y="152"/>
                  </a:lnTo>
                  <a:lnTo>
                    <a:pt x="548" y="152"/>
                  </a:lnTo>
                  <a:lnTo>
                    <a:pt x="546" y="152"/>
                  </a:lnTo>
                  <a:lnTo>
                    <a:pt x="544" y="152"/>
                  </a:lnTo>
                  <a:lnTo>
                    <a:pt x="544" y="150"/>
                  </a:lnTo>
                  <a:lnTo>
                    <a:pt x="542" y="150"/>
                  </a:lnTo>
                  <a:lnTo>
                    <a:pt x="536" y="146"/>
                  </a:lnTo>
                  <a:lnTo>
                    <a:pt x="532" y="144"/>
                  </a:lnTo>
                  <a:lnTo>
                    <a:pt x="528" y="144"/>
                  </a:lnTo>
                  <a:lnTo>
                    <a:pt x="526" y="144"/>
                  </a:lnTo>
                  <a:lnTo>
                    <a:pt x="524" y="146"/>
                  </a:lnTo>
                  <a:lnTo>
                    <a:pt x="522" y="148"/>
                  </a:lnTo>
                  <a:lnTo>
                    <a:pt x="516" y="152"/>
                  </a:lnTo>
                  <a:lnTo>
                    <a:pt x="512" y="154"/>
                  </a:lnTo>
                  <a:lnTo>
                    <a:pt x="508" y="154"/>
                  </a:lnTo>
                  <a:lnTo>
                    <a:pt x="506" y="154"/>
                  </a:lnTo>
                  <a:lnTo>
                    <a:pt x="504" y="152"/>
                  </a:lnTo>
                  <a:lnTo>
                    <a:pt x="502" y="150"/>
                  </a:lnTo>
                  <a:lnTo>
                    <a:pt x="500" y="148"/>
                  </a:lnTo>
                  <a:lnTo>
                    <a:pt x="500" y="146"/>
                  </a:lnTo>
                  <a:lnTo>
                    <a:pt x="498" y="140"/>
                  </a:lnTo>
                  <a:lnTo>
                    <a:pt x="494" y="136"/>
                  </a:lnTo>
                  <a:lnTo>
                    <a:pt x="492" y="134"/>
                  </a:lnTo>
                  <a:lnTo>
                    <a:pt x="488" y="134"/>
                  </a:lnTo>
                  <a:lnTo>
                    <a:pt x="486" y="134"/>
                  </a:lnTo>
                  <a:lnTo>
                    <a:pt x="484" y="134"/>
                  </a:lnTo>
                  <a:lnTo>
                    <a:pt x="482" y="136"/>
                  </a:lnTo>
                  <a:lnTo>
                    <a:pt x="474" y="132"/>
                  </a:lnTo>
                  <a:lnTo>
                    <a:pt x="468" y="130"/>
                  </a:lnTo>
                  <a:lnTo>
                    <a:pt x="466" y="126"/>
                  </a:lnTo>
                  <a:lnTo>
                    <a:pt x="464" y="124"/>
                  </a:lnTo>
                  <a:lnTo>
                    <a:pt x="464" y="122"/>
                  </a:lnTo>
                  <a:lnTo>
                    <a:pt x="464" y="120"/>
                  </a:lnTo>
                  <a:lnTo>
                    <a:pt x="462" y="114"/>
                  </a:lnTo>
                  <a:lnTo>
                    <a:pt x="460" y="110"/>
                  </a:lnTo>
                  <a:lnTo>
                    <a:pt x="458" y="108"/>
                  </a:lnTo>
                  <a:lnTo>
                    <a:pt x="456" y="108"/>
                  </a:lnTo>
                  <a:lnTo>
                    <a:pt x="452" y="108"/>
                  </a:lnTo>
                  <a:lnTo>
                    <a:pt x="450" y="110"/>
                  </a:lnTo>
                  <a:lnTo>
                    <a:pt x="448" y="110"/>
                  </a:lnTo>
                  <a:lnTo>
                    <a:pt x="440" y="110"/>
                  </a:lnTo>
                  <a:lnTo>
                    <a:pt x="434" y="112"/>
                  </a:lnTo>
                  <a:lnTo>
                    <a:pt x="430" y="114"/>
                  </a:lnTo>
                  <a:lnTo>
                    <a:pt x="426" y="116"/>
                  </a:lnTo>
                  <a:lnTo>
                    <a:pt x="424" y="120"/>
                  </a:lnTo>
                  <a:lnTo>
                    <a:pt x="424" y="124"/>
                  </a:lnTo>
                  <a:lnTo>
                    <a:pt x="424" y="128"/>
                  </a:lnTo>
                  <a:lnTo>
                    <a:pt x="424" y="130"/>
                  </a:lnTo>
                  <a:lnTo>
                    <a:pt x="424" y="134"/>
                  </a:lnTo>
                  <a:lnTo>
                    <a:pt x="424" y="136"/>
                  </a:lnTo>
                  <a:lnTo>
                    <a:pt x="428" y="138"/>
                  </a:lnTo>
                  <a:lnTo>
                    <a:pt x="430" y="142"/>
                  </a:lnTo>
                  <a:lnTo>
                    <a:pt x="430" y="144"/>
                  </a:lnTo>
                  <a:lnTo>
                    <a:pt x="428" y="148"/>
                  </a:lnTo>
                  <a:lnTo>
                    <a:pt x="426" y="150"/>
                  </a:lnTo>
                  <a:lnTo>
                    <a:pt x="426" y="152"/>
                  </a:lnTo>
                  <a:lnTo>
                    <a:pt x="424" y="152"/>
                  </a:lnTo>
                  <a:lnTo>
                    <a:pt x="424" y="178"/>
                  </a:lnTo>
                  <a:lnTo>
                    <a:pt x="422" y="182"/>
                  </a:lnTo>
                  <a:lnTo>
                    <a:pt x="422" y="186"/>
                  </a:lnTo>
                  <a:lnTo>
                    <a:pt x="420" y="186"/>
                  </a:lnTo>
                  <a:lnTo>
                    <a:pt x="414" y="172"/>
                  </a:lnTo>
                  <a:lnTo>
                    <a:pt x="406" y="158"/>
                  </a:lnTo>
                  <a:lnTo>
                    <a:pt x="400" y="144"/>
                  </a:lnTo>
                  <a:lnTo>
                    <a:pt x="394" y="138"/>
                  </a:lnTo>
                  <a:lnTo>
                    <a:pt x="392" y="136"/>
                  </a:lnTo>
                  <a:lnTo>
                    <a:pt x="390" y="138"/>
                  </a:lnTo>
                  <a:lnTo>
                    <a:pt x="388" y="140"/>
                  </a:lnTo>
                  <a:lnTo>
                    <a:pt x="386" y="144"/>
                  </a:lnTo>
                  <a:lnTo>
                    <a:pt x="386" y="148"/>
                  </a:lnTo>
                  <a:lnTo>
                    <a:pt x="384" y="150"/>
                  </a:lnTo>
                  <a:lnTo>
                    <a:pt x="384" y="152"/>
                  </a:lnTo>
                  <a:lnTo>
                    <a:pt x="380" y="148"/>
                  </a:lnTo>
                  <a:lnTo>
                    <a:pt x="376" y="148"/>
                  </a:lnTo>
                  <a:lnTo>
                    <a:pt x="370" y="148"/>
                  </a:lnTo>
                  <a:lnTo>
                    <a:pt x="366" y="148"/>
                  </a:lnTo>
                  <a:lnTo>
                    <a:pt x="362" y="148"/>
                  </a:lnTo>
                  <a:lnTo>
                    <a:pt x="358" y="150"/>
                  </a:lnTo>
                  <a:lnTo>
                    <a:pt x="348" y="150"/>
                  </a:lnTo>
                  <a:lnTo>
                    <a:pt x="342" y="148"/>
                  </a:lnTo>
                  <a:lnTo>
                    <a:pt x="340" y="148"/>
                  </a:lnTo>
                  <a:lnTo>
                    <a:pt x="338" y="146"/>
                  </a:lnTo>
                  <a:lnTo>
                    <a:pt x="336" y="144"/>
                  </a:lnTo>
                  <a:lnTo>
                    <a:pt x="336" y="142"/>
                  </a:lnTo>
                  <a:lnTo>
                    <a:pt x="338" y="140"/>
                  </a:lnTo>
                  <a:lnTo>
                    <a:pt x="340" y="140"/>
                  </a:lnTo>
                  <a:lnTo>
                    <a:pt x="342" y="138"/>
                  </a:lnTo>
                  <a:lnTo>
                    <a:pt x="346" y="130"/>
                  </a:lnTo>
                  <a:lnTo>
                    <a:pt x="350" y="124"/>
                  </a:lnTo>
                  <a:lnTo>
                    <a:pt x="350" y="120"/>
                  </a:lnTo>
                  <a:lnTo>
                    <a:pt x="350" y="116"/>
                  </a:lnTo>
                  <a:lnTo>
                    <a:pt x="348" y="112"/>
                  </a:lnTo>
                  <a:lnTo>
                    <a:pt x="346" y="110"/>
                  </a:lnTo>
                  <a:lnTo>
                    <a:pt x="344" y="108"/>
                  </a:lnTo>
                  <a:lnTo>
                    <a:pt x="342" y="108"/>
                  </a:lnTo>
                  <a:lnTo>
                    <a:pt x="340" y="106"/>
                  </a:lnTo>
                  <a:lnTo>
                    <a:pt x="334" y="102"/>
                  </a:lnTo>
                  <a:lnTo>
                    <a:pt x="332" y="100"/>
                  </a:lnTo>
                  <a:lnTo>
                    <a:pt x="330" y="98"/>
                  </a:lnTo>
                  <a:lnTo>
                    <a:pt x="328" y="98"/>
                  </a:lnTo>
                  <a:lnTo>
                    <a:pt x="328" y="100"/>
                  </a:lnTo>
                  <a:lnTo>
                    <a:pt x="326" y="100"/>
                  </a:lnTo>
                  <a:lnTo>
                    <a:pt x="326" y="102"/>
                  </a:lnTo>
                  <a:lnTo>
                    <a:pt x="326" y="104"/>
                  </a:lnTo>
                  <a:lnTo>
                    <a:pt x="328" y="104"/>
                  </a:lnTo>
                  <a:lnTo>
                    <a:pt x="328" y="106"/>
                  </a:lnTo>
                  <a:lnTo>
                    <a:pt x="328" y="110"/>
                  </a:lnTo>
                  <a:lnTo>
                    <a:pt x="326" y="112"/>
                  </a:lnTo>
                  <a:lnTo>
                    <a:pt x="326" y="114"/>
                  </a:lnTo>
                  <a:lnTo>
                    <a:pt x="324" y="114"/>
                  </a:lnTo>
                  <a:lnTo>
                    <a:pt x="322" y="112"/>
                  </a:lnTo>
                  <a:lnTo>
                    <a:pt x="320" y="112"/>
                  </a:lnTo>
                  <a:lnTo>
                    <a:pt x="318" y="110"/>
                  </a:lnTo>
                  <a:lnTo>
                    <a:pt x="316" y="108"/>
                  </a:lnTo>
                  <a:lnTo>
                    <a:pt x="298" y="94"/>
                  </a:lnTo>
                  <a:lnTo>
                    <a:pt x="282" y="84"/>
                  </a:lnTo>
                  <a:lnTo>
                    <a:pt x="268" y="78"/>
                  </a:lnTo>
                  <a:lnTo>
                    <a:pt x="262" y="76"/>
                  </a:lnTo>
                  <a:lnTo>
                    <a:pt x="252" y="74"/>
                  </a:lnTo>
                  <a:lnTo>
                    <a:pt x="244" y="72"/>
                  </a:lnTo>
                  <a:lnTo>
                    <a:pt x="240" y="70"/>
                  </a:lnTo>
                  <a:lnTo>
                    <a:pt x="236" y="68"/>
                  </a:lnTo>
                  <a:lnTo>
                    <a:pt x="234" y="66"/>
                  </a:lnTo>
                  <a:lnTo>
                    <a:pt x="232" y="66"/>
                  </a:lnTo>
                  <a:lnTo>
                    <a:pt x="228" y="62"/>
                  </a:lnTo>
                  <a:lnTo>
                    <a:pt x="224" y="62"/>
                  </a:lnTo>
                  <a:lnTo>
                    <a:pt x="222" y="62"/>
                  </a:lnTo>
                  <a:lnTo>
                    <a:pt x="222" y="64"/>
                  </a:lnTo>
                  <a:lnTo>
                    <a:pt x="220" y="66"/>
                  </a:lnTo>
                  <a:lnTo>
                    <a:pt x="220" y="68"/>
                  </a:lnTo>
                  <a:lnTo>
                    <a:pt x="220" y="72"/>
                  </a:lnTo>
                  <a:lnTo>
                    <a:pt x="222" y="74"/>
                  </a:lnTo>
                  <a:lnTo>
                    <a:pt x="222" y="76"/>
                  </a:lnTo>
                  <a:lnTo>
                    <a:pt x="220" y="80"/>
                  </a:lnTo>
                  <a:lnTo>
                    <a:pt x="218" y="82"/>
                  </a:lnTo>
                  <a:lnTo>
                    <a:pt x="216" y="84"/>
                  </a:lnTo>
                  <a:lnTo>
                    <a:pt x="214" y="82"/>
                  </a:lnTo>
                  <a:lnTo>
                    <a:pt x="212" y="82"/>
                  </a:lnTo>
                  <a:lnTo>
                    <a:pt x="212" y="80"/>
                  </a:lnTo>
                  <a:lnTo>
                    <a:pt x="208" y="72"/>
                  </a:lnTo>
                  <a:lnTo>
                    <a:pt x="200" y="60"/>
                  </a:lnTo>
                  <a:lnTo>
                    <a:pt x="194" y="52"/>
                  </a:lnTo>
                  <a:lnTo>
                    <a:pt x="190" y="48"/>
                  </a:lnTo>
                  <a:lnTo>
                    <a:pt x="186" y="44"/>
                  </a:lnTo>
                  <a:lnTo>
                    <a:pt x="182" y="44"/>
                  </a:lnTo>
                  <a:lnTo>
                    <a:pt x="180" y="44"/>
                  </a:lnTo>
                  <a:lnTo>
                    <a:pt x="178" y="46"/>
                  </a:lnTo>
                  <a:lnTo>
                    <a:pt x="180" y="48"/>
                  </a:lnTo>
                  <a:lnTo>
                    <a:pt x="180" y="50"/>
                  </a:lnTo>
                  <a:lnTo>
                    <a:pt x="180" y="52"/>
                  </a:lnTo>
                  <a:lnTo>
                    <a:pt x="182" y="54"/>
                  </a:lnTo>
                  <a:lnTo>
                    <a:pt x="182" y="56"/>
                  </a:lnTo>
                  <a:lnTo>
                    <a:pt x="180" y="62"/>
                  </a:lnTo>
                  <a:lnTo>
                    <a:pt x="178" y="66"/>
                  </a:lnTo>
                  <a:lnTo>
                    <a:pt x="176" y="68"/>
                  </a:lnTo>
                  <a:lnTo>
                    <a:pt x="174" y="68"/>
                  </a:lnTo>
                  <a:lnTo>
                    <a:pt x="170" y="66"/>
                  </a:lnTo>
                  <a:lnTo>
                    <a:pt x="168" y="64"/>
                  </a:lnTo>
                  <a:lnTo>
                    <a:pt x="166" y="62"/>
                  </a:lnTo>
                  <a:lnTo>
                    <a:pt x="166" y="60"/>
                  </a:lnTo>
                  <a:lnTo>
                    <a:pt x="162" y="58"/>
                  </a:lnTo>
                  <a:lnTo>
                    <a:pt x="158" y="58"/>
                  </a:lnTo>
                  <a:lnTo>
                    <a:pt x="156" y="58"/>
                  </a:lnTo>
                  <a:lnTo>
                    <a:pt x="152" y="60"/>
                  </a:lnTo>
                  <a:lnTo>
                    <a:pt x="150" y="62"/>
                  </a:lnTo>
                  <a:lnTo>
                    <a:pt x="150" y="64"/>
                  </a:lnTo>
                  <a:lnTo>
                    <a:pt x="148" y="66"/>
                  </a:lnTo>
                  <a:lnTo>
                    <a:pt x="144" y="68"/>
                  </a:lnTo>
                  <a:lnTo>
                    <a:pt x="142" y="72"/>
                  </a:lnTo>
                  <a:lnTo>
                    <a:pt x="138" y="74"/>
                  </a:lnTo>
                  <a:lnTo>
                    <a:pt x="136" y="76"/>
                  </a:lnTo>
                  <a:lnTo>
                    <a:pt x="134" y="76"/>
                  </a:lnTo>
                  <a:lnTo>
                    <a:pt x="124" y="78"/>
                  </a:lnTo>
                  <a:lnTo>
                    <a:pt x="112" y="84"/>
                  </a:lnTo>
                  <a:lnTo>
                    <a:pt x="102" y="92"/>
                  </a:lnTo>
                  <a:lnTo>
                    <a:pt x="96" y="98"/>
                  </a:lnTo>
                  <a:lnTo>
                    <a:pt x="92" y="100"/>
                  </a:lnTo>
                  <a:lnTo>
                    <a:pt x="86" y="104"/>
                  </a:lnTo>
                  <a:lnTo>
                    <a:pt x="80" y="108"/>
                  </a:lnTo>
                  <a:lnTo>
                    <a:pt x="76" y="108"/>
                  </a:lnTo>
                  <a:lnTo>
                    <a:pt x="72" y="108"/>
                  </a:lnTo>
                  <a:lnTo>
                    <a:pt x="68" y="108"/>
                  </a:lnTo>
                  <a:lnTo>
                    <a:pt x="66" y="106"/>
                  </a:lnTo>
                  <a:lnTo>
                    <a:pt x="60" y="100"/>
                  </a:lnTo>
                  <a:lnTo>
                    <a:pt x="52" y="94"/>
                  </a:lnTo>
                  <a:lnTo>
                    <a:pt x="42" y="88"/>
                  </a:lnTo>
                  <a:lnTo>
                    <a:pt x="34" y="84"/>
                  </a:lnTo>
                  <a:lnTo>
                    <a:pt x="32" y="82"/>
                  </a:lnTo>
                  <a:lnTo>
                    <a:pt x="22" y="80"/>
                  </a:lnTo>
                  <a:lnTo>
                    <a:pt x="12" y="76"/>
                  </a:lnTo>
                  <a:lnTo>
                    <a:pt x="2" y="72"/>
                  </a:lnTo>
                  <a:lnTo>
                    <a:pt x="0" y="72"/>
                  </a:lnTo>
                  <a:lnTo>
                    <a:pt x="0" y="364"/>
                  </a:lnTo>
                  <a:lnTo>
                    <a:pt x="12" y="364"/>
                  </a:lnTo>
                  <a:lnTo>
                    <a:pt x="20" y="370"/>
                  </a:lnTo>
                  <a:lnTo>
                    <a:pt x="30" y="376"/>
                  </a:lnTo>
                  <a:lnTo>
                    <a:pt x="40" y="384"/>
                  </a:lnTo>
                  <a:lnTo>
                    <a:pt x="50" y="392"/>
                  </a:lnTo>
                  <a:lnTo>
                    <a:pt x="58" y="398"/>
                  </a:lnTo>
                  <a:lnTo>
                    <a:pt x="60" y="400"/>
                  </a:lnTo>
                  <a:lnTo>
                    <a:pt x="64" y="400"/>
                  </a:lnTo>
                  <a:lnTo>
                    <a:pt x="70" y="396"/>
                  </a:lnTo>
                  <a:lnTo>
                    <a:pt x="74" y="394"/>
                  </a:lnTo>
                  <a:lnTo>
                    <a:pt x="78" y="390"/>
                  </a:lnTo>
                  <a:lnTo>
                    <a:pt x="80" y="388"/>
                  </a:lnTo>
                  <a:lnTo>
                    <a:pt x="82" y="388"/>
                  </a:lnTo>
                  <a:lnTo>
                    <a:pt x="88" y="392"/>
                  </a:lnTo>
                  <a:lnTo>
                    <a:pt x="96" y="402"/>
                  </a:lnTo>
                  <a:lnTo>
                    <a:pt x="106" y="414"/>
                  </a:lnTo>
                  <a:lnTo>
                    <a:pt x="116" y="428"/>
                  </a:lnTo>
                  <a:lnTo>
                    <a:pt x="124" y="440"/>
                  </a:lnTo>
                  <a:lnTo>
                    <a:pt x="130" y="448"/>
                  </a:lnTo>
                  <a:lnTo>
                    <a:pt x="132" y="452"/>
                  </a:lnTo>
                  <a:lnTo>
                    <a:pt x="136" y="460"/>
                  </a:lnTo>
                  <a:lnTo>
                    <a:pt x="140" y="466"/>
                  </a:lnTo>
                  <a:lnTo>
                    <a:pt x="146" y="472"/>
                  </a:lnTo>
                  <a:lnTo>
                    <a:pt x="150" y="476"/>
                  </a:lnTo>
                  <a:lnTo>
                    <a:pt x="152" y="478"/>
                  </a:lnTo>
                  <a:lnTo>
                    <a:pt x="154" y="478"/>
                  </a:lnTo>
                  <a:lnTo>
                    <a:pt x="154" y="486"/>
                  </a:lnTo>
                  <a:lnTo>
                    <a:pt x="152" y="496"/>
                  </a:lnTo>
                  <a:lnTo>
                    <a:pt x="150" y="508"/>
                  </a:lnTo>
                  <a:lnTo>
                    <a:pt x="148" y="516"/>
                  </a:lnTo>
                  <a:lnTo>
                    <a:pt x="146" y="520"/>
                  </a:lnTo>
                  <a:lnTo>
                    <a:pt x="146" y="526"/>
                  </a:lnTo>
                  <a:lnTo>
                    <a:pt x="146" y="532"/>
                  </a:lnTo>
                  <a:lnTo>
                    <a:pt x="148" y="536"/>
                  </a:lnTo>
                  <a:lnTo>
                    <a:pt x="150" y="538"/>
                  </a:lnTo>
                  <a:lnTo>
                    <a:pt x="150" y="540"/>
                  </a:lnTo>
                  <a:lnTo>
                    <a:pt x="156" y="542"/>
                  </a:lnTo>
                  <a:lnTo>
                    <a:pt x="160" y="548"/>
                  </a:lnTo>
                  <a:lnTo>
                    <a:pt x="164" y="552"/>
                  </a:lnTo>
                  <a:lnTo>
                    <a:pt x="166" y="558"/>
                  </a:lnTo>
                  <a:lnTo>
                    <a:pt x="168" y="562"/>
                  </a:lnTo>
                  <a:lnTo>
                    <a:pt x="170" y="568"/>
                  </a:lnTo>
                  <a:lnTo>
                    <a:pt x="172" y="570"/>
                  </a:lnTo>
                  <a:lnTo>
                    <a:pt x="172" y="572"/>
                  </a:lnTo>
                  <a:lnTo>
                    <a:pt x="188" y="584"/>
                  </a:lnTo>
                  <a:lnTo>
                    <a:pt x="200" y="594"/>
                  </a:lnTo>
                  <a:lnTo>
                    <a:pt x="210" y="598"/>
                  </a:lnTo>
                  <a:lnTo>
                    <a:pt x="214" y="600"/>
                  </a:lnTo>
                  <a:lnTo>
                    <a:pt x="220" y="606"/>
                  </a:lnTo>
                  <a:lnTo>
                    <a:pt x="224" y="612"/>
                  </a:lnTo>
                  <a:lnTo>
                    <a:pt x="228" y="618"/>
                  </a:lnTo>
                  <a:lnTo>
                    <a:pt x="230" y="622"/>
                  </a:lnTo>
                  <a:lnTo>
                    <a:pt x="230" y="626"/>
                  </a:lnTo>
                  <a:lnTo>
                    <a:pt x="592" y="626"/>
                  </a:lnTo>
                  <a:lnTo>
                    <a:pt x="604" y="636"/>
                  </a:lnTo>
                  <a:lnTo>
                    <a:pt x="628" y="638"/>
                  </a:lnTo>
                  <a:lnTo>
                    <a:pt x="630" y="642"/>
                  </a:lnTo>
                  <a:lnTo>
                    <a:pt x="634" y="644"/>
                  </a:lnTo>
                  <a:lnTo>
                    <a:pt x="638" y="646"/>
                  </a:lnTo>
                  <a:lnTo>
                    <a:pt x="642" y="646"/>
                  </a:lnTo>
                  <a:lnTo>
                    <a:pt x="644" y="646"/>
                  </a:lnTo>
                  <a:lnTo>
                    <a:pt x="646" y="646"/>
                  </a:lnTo>
                  <a:lnTo>
                    <a:pt x="652" y="644"/>
                  </a:lnTo>
                  <a:lnTo>
                    <a:pt x="658" y="642"/>
                  </a:lnTo>
                  <a:lnTo>
                    <a:pt x="662" y="640"/>
                  </a:lnTo>
                  <a:lnTo>
                    <a:pt x="666" y="638"/>
                  </a:lnTo>
                  <a:lnTo>
                    <a:pt x="668" y="636"/>
                  </a:lnTo>
                  <a:lnTo>
                    <a:pt x="668" y="634"/>
                  </a:lnTo>
                  <a:lnTo>
                    <a:pt x="682" y="632"/>
                  </a:lnTo>
                  <a:lnTo>
                    <a:pt x="694" y="634"/>
                  </a:lnTo>
                  <a:lnTo>
                    <a:pt x="702" y="638"/>
                  </a:lnTo>
                  <a:lnTo>
                    <a:pt x="706" y="644"/>
                  </a:lnTo>
                  <a:lnTo>
                    <a:pt x="708" y="646"/>
                  </a:lnTo>
                  <a:lnTo>
                    <a:pt x="716" y="646"/>
                  </a:lnTo>
                  <a:lnTo>
                    <a:pt x="720" y="648"/>
                  </a:lnTo>
                  <a:lnTo>
                    <a:pt x="724" y="650"/>
                  </a:lnTo>
                  <a:lnTo>
                    <a:pt x="726" y="652"/>
                  </a:lnTo>
                  <a:lnTo>
                    <a:pt x="726" y="654"/>
                  </a:lnTo>
                  <a:lnTo>
                    <a:pt x="726" y="656"/>
                  </a:lnTo>
                  <a:lnTo>
                    <a:pt x="724" y="658"/>
                  </a:lnTo>
                  <a:lnTo>
                    <a:pt x="724" y="660"/>
                  </a:lnTo>
                  <a:lnTo>
                    <a:pt x="726" y="668"/>
                  </a:lnTo>
                  <a:lnTo>
                    <a:pt x="728" y="674"/>
                  </a:lnTo>
                  <a:lnTo>
                    <a:pt x="730" y="674"/>
                  </a:lnTo>
                  <a:lnTo>
                    <a:pt x="734" y="674"/>
                  </a:lnTo>
                  <a:lnTo>
                    <a:pt x="738" y="674"/>
                  </a:lnTo>
                  <a:lnTo>
                    <a:pt x="744" y="674"/>
                  </a:lnTo>
                  <a:lnTo>
                    <a:pt x="748" y="674"/>
                  </a:lnTo>
                  <a:lnTo>
                    <a:pt x="752" y="672"/>
                  </a:lnTo>
                  <a:lnTo>
                    <a:pt x="756" y="672"/>
                  </a:lnTo>
                  <a:lnTo>
                    <a:pt x="762" y="672"/>
                  </a:lnTo>
                  <a:lnTo>
                    <a:pt x="768" y="674"/>
                  </a:lnTo>
                  <a:lnTo>
                    <a:pt x="772" y="676"/>
                  </a:lnTo>
                  <a:lnTo>
                    <a:pt x="776" y="678"/>
                  </a:lnTo>
                  <a:lnTo>
                    <a:pt x="780" y="682"/>
                  </a:lnTo>
                  <a:lnTo>
                    <a:pt x="784" y="684"/>
                  </a:lnTo>
                  <a:lnTo>
                    <a:pt x="788" y="688"/>
                  </a:lnTo>
                  <a:lnTo>
                    <a:pt x="790" y="690"/>
                  </a:lnTo>
                  <a:lnTo>
                    <a:pt x="790" y="692"/>
                  </a:lnTo>
                  <a:lnTo>
                    <a:pt x="788" y="694"/>
                  </a:lnTo>
                  <a:lnTo>
                    <a:pt x="790" y="698"/>
                  </a:lnTo>
                  <a:lnTo>
                    <a:pt x="788" y="700"/>
                  </a:lnTo>
                  <a:lnTo>
                    <a:pt x="786" y="702"/>
                  </a:lnTo>
                  <a:lnTo>
                    <a:pt x="784" y="704"/>
                  </a:lnTo>
                  <a:lnTo>
                    <a:pt x="780" y="704"/>
                  </a:lnTo>
                  <a:lnTo>
                    <a:pt x="778" y="702"/>
                  </a:lnTo>
                  <a:lnTo>
                    <a:pt x="774" y="702"/>
                  </a:lnTo>
                  <a:lnTo>
                    <a:pt x="772" y="702"/>
                  </a:lnTo>
                  <a:lnTo>
                    <a:pt x="770" y="702"/>
                  </a:lnTo>
                  <a:lnTo>
                    <a:pt x="764" y="696"/>
                  </a:lnTo>
                  <a:lnTo>
                    <a:pt x="766" y="700"/>
                  </a:lnTo>
                  <a:lnTo>
                    <a:pt x="766" y="702"/>
                  </a:lnTo>
                  <a:lnTo>
                    <a:pt x="768" y="706"/>
                  </a:lnTo>
                  <a:lnTo>
                    <a:pt x="766" y="712"/>
                  </a:lnTo>
                  <a:lnTo>
                    <a:pt x="766" y="716"/>
                  </a:lnTo>
                  <a:lnTo>
                    <a:pt x="762" y="718"/>
                  </a:lnTo>
                  <a:lnTo>
                    <a:pt x="760" y="718"/>
                  </a:lnTo>
                  <a:lnTo>
                    <a:pt x="756" y="720"/>
                  </a:lnTo>
                  <a:lnTo>
                    <a:pt x="752" y="722"/>
                  </a:lnTo>
                  <a:lnTo>
                    <a:pt x="750" y="724"/>
                  </a:lnTo>
                  <a:lnTo>
                    <a:pt x="750" y="726"/>
                  </a:lnTo>
                  <a:lnTo>
                    <a:pt x="752" y="728"/>
                  </a:lnTo>
                  <a:lnTo>
                    <a:pt x="752" y="730"/>
                  </a:lnTo>
                  <a:lnTo>
                    <a:pt x="752" y="732"/>
                  </a:lnTo>
                  <a:lnTo>
                    <a:pt x="752" y="730"/>
                  </a:lnTo>
                  <a:lnTo>
                    <a:pt x="754" y="730"/>
                  </a:lnTo>
                  <a:lnTo>
                    <a:pt x="756" y="732"/>
                  </a:lnTo>
                  <a:lnTo>
                    <a:pt x="758" y="736"/>
                  </a:lnTo>
                  <a:lnTo>
                    <a:pt x="756" y="738"/>
                  </a:lnTo>
                  <a:lnTo>
                    <a:pt x="756" y="740"/>
                  </a:lnTo>
                  <a:lnTo>
                    <a:pt x="754" y="740"/>
                  </a:lnTo>
                  <a:lnTo>
                    <a:pt x="752" y="742"/>
                  </a:lnTo>
                  <a:lnTo>
                    <a:pt x="750" y="744"/>
                  </a:lnTo>
                  <a:lnTo>
                    <a:pt x="748" y="746"/>
                  </a:lnTo>
                  <a:lnTo>
                    <a:pt x="752" y="746"/>
                  </a:lnTo>
                  <a:lnTo>
                    <a:pt x="754" y="746"/>
                  </a:lnTo>
                  <a:lnTo>
                    <a:pt x="760" y="744"/>
                  </a:lnTo>
                  <a:lnTo>
                    <a:pt x="764" y="740"/>
                  </a:lnTo>
                  <a:lnTo>
                    <a:pt x="768" y="736"/>
                  </a:lnTo>
                  <a:lnTo>
                    <a:pt x="770" y="734"/>
                  </a:lnTo>
                  <a:lnTo>
                    <a:pt x="770" y="730"/>
                  </a:lnTo>
                  <a:lnTo>
                    <a:pt x="772" y="728"/>
                  </a:lnTo>
                  <a:lnTo>
                    <a:pt x="774" y="724"/>
                  </a:lnTo>
                  <a:lnTo>
                    <a:pt x="776" y="722"/>
                  </a:lnTo>
                  <a:lnTo>
                    <a:pt x="782" y="722"/>
                  </a:lnTo>
                  <a:lnTo>
                    <a:pt x="788" y="722"/>
                  </a:lnTo>
                  <a:lnTo>
                    <a:pt x="794" y="722"/>
                  </a:lnTo>
                  <a:lnTo>
                    <a:pt x="798" y="722"/>
                  </a:lnTo>
                  <a:lnTo>
                    <a:pt x="802" y="722"/>
                  </a:lnTo>
                  <a:lnTo>
                    <a:pt x="800" y="722"/>
                  </a:lnTo>
                  <a:lnTo>
                    <a:pt x="798" y="720"/>
                  </a:lnTo>
                  <a:lnTo>
                    <a:pt x="798" y="718"/>
                  </a:lnTo>
                  <a:lnTo>
                    <a:pt x="798" y="714"/>
                  </a:lnTo>
                  <a:lnTo>
                    <a:pt x="800" y="712"/>
                  </a:lnTo>
                  <a:lnTo>
                    <a:pt x="804" y="708"/>
                  </a:lnTo>
                  <a:lnTo>
                    <a:pt x="806" y="704"/>
                  </a:lnTo>
                  <a:lnTo>
                    <a:pt x="810" y="700"/>
                  </a:lnTo>
                  <a:lnTo>
                    <a:pt x="814" y="698"/>
                  </a:lnTo>
                  <a:lnTo>
                    <a:pt x="820" y="696"/>
                  </a:lnTo>
                  <a:lnTo>
                    <a:pt x="826" y="696"/>
                  </a:lnTo>
                  <a:lnTo>
                    <a:pt x="832" y="696"/>
                  </a:lnTo>
                  <a:lnTo>
                    <a:pt x="838" y="696"/>
                  </a:lnTo>
                  <a:lnTo>
                    <a:pt x="840" y="698"/>
                  </a:lnTo>
                  <a:lnTo>
                    <a:pt x="842" y="698"/>
                  </a:lnTo>
                  <a:lnTo>
                    <a:pt x="846" y="700"/>
                  </a:lnTo>
                  <a:lnTo>
                    <a:pt x="848" y="700"/>
                  </a:lnTo>
                  <a:lnTo>
                    <a:pt x="850" y="702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7" name="Freeform 187"/>
            <p:cNvSpPr>
              <a:spLocks/>
            </p:cNvSpPr>
            <p:nvPr/>
          </p:nvSpPr>
          <p:spPr bwMode="gray">
            <a:xfrm>
              <a:off x="3313" y="1769"/>
              <a:ext cx="492" cy="559"/>
            </a:xfrm>
            <a:custGeom>
              <a:avLst/>
              <a:gdLst>
                <a:gd name="T0" fmla="*/ 318 w 492"/>
                <a:gd name="T1" fmla="*/ 44 h 498"/>
                <a:gd name="T2" fmla="*/ 282 w 492"/>
                <a:gd name="T3" fmla="*/ 40 h 498"/>
                <a:gd name="T4" fmla="*/ 262 w 492"/>
                <a:gd name="T5" fmla="*/ 32 h 498"/>
                <a:gd name="T6" fmla="*/ 242 w 492"/>
                <a:gd name="T7" fmla="*/ 24 h 498"/>
                <a:gd name="T8" fmla="*/ 230 w 492"/>
                <a:gd name="T9" fmla="*/ 28 h 498"/>
                <a:gd name="T10" fmla="*/ 220 w 492"/>
                <a:gd name="T11" fmla="*/ 32 h 498"/>
                <a:gd name="T12" fmla="*/ 176 w 492"/>
                <a:gd name="T13" fmla="*/ 4 h 498"/>
                <a:gd name="T14" fmla="*/ 118 w 492"/>
                <a:gd name="T15" fmla="*/ 12 h 498"/>
                <a:gd name="T16" fmla="*/ 100 w 492"/>
                <a:gd name="T17" fmla="*/ 14 h 498"/>
                <a:gd name="T18" fmla="*/ 68 w 492"/>
                <a:gd name="T19" fmla="*/ 60 h 498"/>
                <a:gd name="T20" fmla="*/ 18 w 492"/>
                <a:gd name="T21" fmla="*/ 98 h 498"/>
                <a:gd name="T22" fmla="*/ 60 w 492"/>
                <a:gd name="T23" fmla="*/ 144 h 498"/>
                <a:gd name="T24" fmla="*/ 58 w 492"/>
                <a:gd name="T25" fmla="*/ 178 h 498"/>
                <a:gd name="T26" fmla="*/ 8 w 492"/>
                <a:gd name="T27" fmla="*/ 182 h 498"/>
                <a:gd name="T28" fmla="*/ 62 w 492"/>
                <a:gd name="T29" fmla="*/ 228 h 498"/>
                <a:gd name="T30" fmla="*/ 86 w 492"/>
                <a:gd name="T31" fmla="*/ 220 h 498"/>
                <a:gd name="T32" fmla="*/ 86 w 492"/>
                <a:gd name="T33" fmla="*/ 236 h 498"/>
                <a:gd name="T34" fmla="*/ 76 w 492"/>
                <a:gd name="T35" fmla="*/ 260 h 498"/>
                <a:gd name="T36" fmla="*/ 52 w 492"/>
                <a:gd name="T37" fmla="*/ 284 h 498"/>
                <a:gd name="T38" fmla="*/ 18 w 492"/>
                <a:gd name="T39" fmla="*/ 308 h 498"/>
                <a:gd name="T40" fmla="*/ 28 w 492"/>
                <a:gd name="T41" fmla="*/ 328 h 498"/>
                <a:gd name="T42" fmla="*/ 38 w 492"/>
                <a:gd name="T43" fmla="*/ 352 h 498"/>
                <a:gd name="T44" fmla="*/ 68 w 492"/>
                <a:gd name="T45" fmla="*/ 362 h 498"/>
                <a:gd name="T46" fmla="*/ 74 w 492"/>
                <a:gd name="T47" fmla="*/ 386 h 498"/>
                <a:gd name="T48" fmla="*/ 92 w 492"/>
                <a:gd name="T49" fmla="*/ 382 h 498"/>
                <a:gd name="T50" fmla="*/ 102 w 492"/>
                <a:gd name="T51" fmla="*/ 394 h 498"/>
                <a:gd name="T52" fmla="*/ 124 w 492"/>
                <a:gd name="T53" fmla="*/ 390 h 498"/>
                <a:gd name="T54" fmla="*/ 138 w 492"/>
                <a:gd name="T55" fmla="*/ 384 h 498"/>
                <a:gd name="T56" fmla="*/ 104 w 492"/>
                <a:gd name="T57" fmla="*/ 434 h 498"/>
                <a:gd name="T58" fmla="*/ 68 w 492"/>
                <a:gd name="T59" fmla="*/ 464 h 498"/>
                <a:gd name="T60" fmla="*/ 86 w 492"/>
                <a:gd name="T61" fmla="*/ 466 h 498"/>
                <a:gd name="T62" fmla="*/ 160 w 492"/>
                <a:gd name="T63" fmla="*/ 412 h 498"/>
                <a:gd name="T64" fmla="*/ 186 w 492"/>
                <a:gd name="T65" fmla="*/ 390 h 498"/>
                <a:gd name="T66" fmla="*/ 178 w 492"/>
                <a:gd name="T67" fmla="*/ 374 h 498"/>
                <a:gd name="T68" fmla="*/ 206 w 492"/>
                <a:gd name="T69" fmla="*/ 326 h 498"/>
                <a:gd name="T70" fmla="*/ 250 w 492"/>
                <a:gd name="T71" fmla="*/ 322 h 498"/>
                <a:gd name="T72" fmla="*/ 212 w 492"/>
                <a:gd name="T73" fmla="*/ 346 h 498"/>
                <a:gd name="T74" fmla="*/ 206 w 492"/>
                <a:gd name="T75" fmla="*/ 364 h 498"/>
                <a:gd name="T76" fmla="*/ 220 w 492"/>
                <a:gd name="T77" fmla="*/ 376 h 498"/>
                <a:gd name="T78" fmla="*/ 246 w 492"/>
                <a:gd name="T79" fmla="*/ 356 h 498"/>
                <a:gd name="T80" fmla="*/ 254 w 492"/>
                <a:gd name="T81" fmla="*/ 338 h 498"/>
                <a:gd name="T82" fmla="*/ 274 w 492"/>
                <a:gd name="T83" fmla="*/ 338 h 498"/>
                <a:gd name="T84" fmla="*/ 312 w 492"/>
                <a:gd name="T85" fmla="*/ 354 h 498"/>
                <a:gd name="T86" fmla="*/ 350 w 492"/>
                <a:gd name="T87" fmla="*/ 368 h 498"/>
                <a:gd name="T88" fmla="*/ 372 w 492"/>
                <a:gd name="T89" fmla="*/ 372 h 498"/>
                <a:gd name="T90" fmla="*/ 426 w 492"/>
                <a:gd name="T91" fmla="*/ 388 h 498"/>
                <a:gd name="T92" fmla="*/ 452 w 492"/>
                <a:gd name="T93" fmla="*/ 428 h 498"/>
                <a:gd name="T94" fmla="*/ 462 w 492"/>
                <a:gd name="T95" fmla="*/ 454 h 498"/>
                <a:gd name="T96" fmla="*/ 472 w 492"/>
                <a:gd name="T97" fmla="*/ 462 h 498"/>
                <a:gd name="T98" fmla="*/ 480 w 492"/>
                <a:gd name="T99" fmla="*/ 474 h 498"/>
                <a:gd name="T100" fmla="*/ 480 w 492"/>
                <a:gd name="T101" fmla="*/ 496 h 498"/>
                <a:gd name="T102" fmla="*/ 490 w 492"/>
                <a:gd name="T103" fmla="*/ 456 h 498"/>
                <a:gd name="T104" fmla="*/ 462 w 492"/>
                <a:gd name="T105" fmla="*/ 418 h 498"/>
                <a:gd name="T106" fmla="*/ 416 w 492"/>
                <a:gd name="T107" fmla="*/ 368 h 498"/>
                <a:gd name="T108" fmla="*/ 378 w 492"/>
                <a:gd name="T109" fmla="*/ 362 h 49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492"/>
                <a:gd name="T166" fmla="*/ 0 h 498"/>
                <a:gd name="T167" fmla="*/ 492 w 492"/>
                <a:gd name="T168" fmla="*/ 498 h 49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492" h="498">
                  <a:moveTo>
                    <a:pt x="338" y="50"/>
                  </a:moveTo>
                  <a:lnTo>
                    <a:pt x="336" y="48"/>
                  </a:lnTo>
                  <a:lnTo>
                    <a:pt x="334" y="46"/>
                  </a:lnTo>
                  <a:lnTo>
                    <a:pt x="332" y="46"/>
                  </a:lnTo>
                  <a:lnTo>
                    <a:pt x="328" y="44"/>
                  </a:lnTo>
                  <a:lnTo>
                    <a:pt x="324" y="44"/>
                  </a:lnTo>
                  <a:lnTo>
                    <a:pt x="318" y="44"/>
                  </a:lnTo>
                  <a:lnTo>
                    <a:pt x="310" y="48"/>
                  </a:lnTo>
                  <a:lnTo>
                    <a:pt x="306" y="48"/>
                  </a:lnTo>
                  <a:lnTo>
                    <a:pt x="300" y="48"/>
                  </a:lnTo>
                  <a:lnTo>
                    <a:pt x="294" y="46"/>
                  </a:lnTo>
                  <a:lnTo>
                    <a:pt x="288" y="44"/>
                  </a:lnTo>
                  <a:lnTo>
                    <a:pt x="282" y="40"/>
                  </a:lnTo>
                  <a:lnTo>
                    <a:pt x="280" y="40"/>
                  </a:lnTo>
                  <a:lnTo>
                    <a:pt x="276" y="40"/>
                  </a:lnTo>
                  <a:lnTo>
                    <a:pt x="272" y="40"/>
                  </a:lnTo>
                  <a:lnTo>
                    <a:pt x="268" y="38"/>
                  </a:lnTo>
                  <a:lnTo>
                    <a:pt x="264" y="36"/>
                  </a:lnTo>
                  <a:lnTo>
                    <a:pt x="262" y="32"/>
                  </a:lnTo>
                  <a:lnTo>
                    <a:pt x="260" y="30"/>
                  </a:lnTo>
                  <a:lnTo>
                    <a:pt x="258" y="30"/>
                  </a:lnTo>
                  <a:lnTo>
                    <a:pt x="254" y="28"/>
                  </a:lnTo>
                  <a:lnTo>
                    <a:pt x="250" y="26"/>
                  </a:lnTo>
                  <a:lnTo>
                    <a:pt x="246" y="26"/>
                  </a:lnTo>
                  <a:lnTo>
                    <a:pt x="244" y="26"/>
                  </a:lnTo>
                  <a:lnTo>
                    <a:pt x="242" y="24"/>
                  </a:lnTo>
                  <a:lnTo>
                    <a:pt x="240" y="24"/>
                  </a:lnTo>
                  <a:lnTo>
                    <a:pt x="236" y="22"/>
                  </a:lnTo>
                  <a:lnTo>
                    <a:pt x="234" y="20"/>
                  </a:lnTo>
                  <a:lnTo>
                    <a:pt x="230" y="22"/>
                  </a:lnTo>
                  <a:lnTo>
                    <a:pt x="228" y="26"/>
                  </a:lnTo>
                  <a:lnTo>
                    <a:pt x="230" y="28"/>
                  </a:lnTo>
                  <a:lnTo>
                    <a:pt x="230" y="30"/>
                  </a:lnTo>
                  <a:lnTo>
                    <a:pt x="230" y="34"/>
                  </a:lnTo>
                  <a:lnTo>
                    <a:pt x="230" y="36"/>
                  </a:lnTo>
                  <a:lnTo>
                    <a:pt x="228" y="36"/>
                  </a:lnTo>
                  <a:lnTo>
                    <a:pt x="224" y="36"/>
                  </a:lnTo>
                  <a:lnTo>
                    <a:pt x="220" y="32"/>
                  </a:lnTo>
                  <a:lnTo>
                    <a:pt x="216" y="28"/>
                  </a:lnTo>
                  <a:lnTo>
                    <a:pt x="212" y="24"/>
                  </a:lnTo>
                  <a:lnTo>
                    <a:pt x="208" y="20"/>
                  </a:lnTo>
                  <a:lnTo>
                    <a:pt x="198" y="16"/>
                  </a:lnTo>
                  <a:lnTo>
                    <a:pt x="188" y="10"/>
                  </a:lnTo>
                  <a:lnTo>
                    <a:pt x="180" y="6"/>
                  </a:lnTo>
                  <a:lnTo>
                    <a:pt x="176" y="4"/>
                  </a:lnTo>
                  <a:lnTo>
                    <a:pt x="172" y="4"/>
                  </a:lnTo>
                  <a:lnTo>
                    <a:pt x="164" y="0"/>
                  </a:lnTo>
                  <a:lnTo>
                    <a:pt x="150" y="0"/>
                  </a:lnTo>
                  <a:lnTo>
                    <a:pt x="134" y="4"/>
                  </a:lnTo>
                  <a:lnTo>
                    <a:pt x="128" y="8"/>
                  </a:lnTo>
                  <a:lnTo>
                    <a:pt x="122" y="10"/>
                  </a:lnTo>
                  <a:lnTo>
                    <a:pt x="118" y="12"/>
                  </a:lnTo>
                  <a:lnTo>
                    <a:pt x="116" y="12"/>
                  </a:lnTo>
                  <a:lnTo>
                    <a:pt x="114" y="12"/>
                  </a:lnTo>
                  <a:lnTo>
                    <a:pt x="112" y="12"/>
                  </a:lnTo>
                  <a:lnTo>
                    <a:pt x="110" y="12"/>
                  </a:lnTo>
                  <a:lnTo>
                    <a:pt x="108" y="12"/>
                  </a:lnTo>
                  <a:lnTo>
                    <a:pt x="104" y="12"/>
                  </a:lnTo>
                  <a:lnTo>
                    <a:pt x="100" y="14"/>
                  </a:lnTo>
                  <a:lnTo>
                    <a:pt x="94" y="16"/>
                  </a:lnTo>
                  <a:lnTo>
                    <a:pt x="88" y="20"/>
                  </a:lnTo>
                  <a:lnTo>
                    <a:pt x="86" y="22"/>
                  </a:lnTo>
                  <a:lnTo>
                    <a:pt x="84" y="28"/>
                  </a:lnTo>
                  <a:lnTo>
                    <a:pt x="80" y="36"/>
                  </a:lnTo>
                  <a:lnTo>
                    <a:pt x="74" y="48"/>
                  </a:lnTo>
                  <a:lnTo>
                    <a:pt x="68" y="60"/>
                  </a:lnTo>
                  <a:lnTo>
                    <a:pt x="58" y="70"/>
                  </a:lnTo>
                  <a:lnTo>
                    <a:pt x="50" y="74"/>
                  </a:lnTo>
                  <a:lnTo>
                    <a:pt x="38" y="76"/>
                  </a:lnTo>
                  <a:lnTo>
                    <a:pt x="28" y="78"/>
                  </a:lnTo>
                  <a:lnTo>
                    <a:pt x="20" y="84"/>
                  </a:lnTo>
                  <a:lnTo>
                    <a:pt x="18" y="92"/>
                  </a:lnTo>
                  <a:lnTo>
                    <a:pt x="18" y="98"/>
                  </a:lnTo>
                  <a:lnTo>
                    <a:pt x="20" y="102"/>
                  </a:lnTo>
                  <a:lnTo>
                    <a:pt x="22" y="106"/>
                  </a:lnTo>
                  <a:lnTo>
                    <a:pt x="26" y="110"/>
                  </a:lnTo>
                  <a:lnTo>
                    <a:pt x="32" y="114"/>
                  </a:lnTo>
                  <a:lnTo>
                    <a:pt x="38" y="120"/>
                  </a:lnTo>
                  <a:lnTo>
                    <a:pt x="48" y="130"/>
                  </a:lnTo>
                  <a:lnTo>
                    <a:pt x="60" y="144"/>
                  </a:lnTo>
                  <a:lnTo>
                    <a:pt x="70" y="156"/>
                  </a:lnTo>
                  <a:lnTo>
                    <a:pt x="76" y="168"/>
                  </a:lnTo>
                  <a:lnTo>
                    <a:pt x="72" y="178"/>
                  </a:lnTo>
                  <a:lnTo>
                    <a:pt x="68" y="180"/>
                  </a:lnTo>
                  <a:lnTo>
                    <a:pt x="64" y="180"/>
                  </a:lnTo>
                  <a:lnTo>
                    <a:pt x="62" y="180"/>
                  </a:lnTo>
                  <a:lnTo>
                    <a:pt x="58" y="178"/>
                  </a:lnTo>
                  <a:lnTo>
                    <a:pt x="54" y="176"/>
                  </a:lnTo>
                  <a:lnTo>
                    <a:pt x="52" y="172"/>
                  </a:lnTo>
                  <a:lnTo>
                    <a:pt x="50" y="170"/>
                  </a:lnTo>
                  <a:lnTo>
                    <a:pt x="46" y="168"/>
                  </a:lnTo>
                  <a:lnTo>
                    <a:pt x="34" y="168"/>
                  </a:lnTo>
                  <a:lnTo>
                    <a:pt x="20" y="172"/>
                  </a:lnTo>
                  <a:lnTo>
                    <a:pt x="8" y="182"/>
                  </a:lnTo>
                  <a:lnTo>
                    <a:pt x="2" y="192"/>
                  </a:lnTo>
                  <a:lnTo>
                    <a:pt x="0" y="200"/>
                  </a:lnTo>
                  <a:lnTo>
                    <a:pt x="0" y="208"/>
                  </a:lnTo>
                  <a:lnTo>
                    <a:pt x="8" y="216"/>
                  </a:lnTo>
                  <a:lnTo>
                    <a:pt x="26" y="226"/>
                  </a:lnTo>
                  <a:lnTo>
                    <a:pt x="44" y="232"/>
                  </a:lnTo>
                  <a:lnTo>
                    <a:pt x="62" y="228"/>
                  </a:lnTo>
                  <a:lnTo>
                    <a:pt x="64" y="228"/>
                  </a:lnTo>
                  <a:lnTo>
                    <a:pt x="66" y="226"/>
                  </a:lnTo>
                  <a:lnTo>
                    <a:pt x="70" y="224"/>
                  </a:lnTo>
                  <a:lnTo>
                    <a:pt x="74" y="222"/>
                  </a:lnTo>
                  <a:lnTo>
                    <a:pt x="78" y="222"/>
                  </a:lnTo>
                  <a:lnTo>
                    <a:pt x="82" y="220"/>
                  </a:lnTo>
                  <a:lnTo>
                    <a:pt x="86" y="220"/>
                  </a:lnTo>
                  <a:lnTo>
                    <a:pt x="88" y="222"/>
                  </a:lnTo>
                  <a:lnTo>
                    <a:pt x="90" y="224"/>
                  </a:lnTo>
                  <a:lnTo>
                    <a:pt x="88" y="226"/>
                  </a:lnTo>
                  <a:lnTo>
                    <a:pt x="86" y="228"/>
                  </a:lnTo>
                  <a:lnTo>
                    <a:pt x="86" y="230"/>
                  </a:lnTo>
                  <a:lnTo>
                    <a:pt x="84" y="234"/>
                  </a:lnTo>
                  <a:lnTo>
                    <a:pt x="86" y="236"/>
                  </a:lnTo>
                  <a:lnTo>
                    <a:pt x="88" y="240"/>
                  </a:lnTo>
                  <a:lnTo>
                    <a:pt x="90" y="242"/>
                  </a:lnTo>
                  <a:lnTo>
                    <a:pt x="92" y="246"/>
                  </a:lnTo>
                  <a:lnTo>
                    <a:pt x="92" y="248"/>
                  </a:lnTo>
                  <a:lnTo>
                    <a:pt x="90" y="252"/>
                  </a:lnTo>
                  <a:lnTo>
                    <a:pt x="86" y="256"/>
                  </a:lnTo>
                  <a:lnTo>
                    <a:pt x="76" y="260"/>
                  </a:lnTo>
                  <a:lnTo>
                    <a:pt x="64" y="266"/>
                  </a:lnTo>
                  <a:lnTo>
                    <a:pt x="56" y="274"/>
                  </a:lnTo>
                  <a:lnTo>
                    <a:pt x="52" y="284"/>
                  </a:lnTo>
                  <a:lnTo>
                    <a:pt x="54" y="284"/>
                  </a:lnTo>
                  <a:lnTo>
                    <a:pt x="52" y="284"/>
                  </a:lnTo>
                  <a:lnTo>
                    <a:pt x="52" y="286"/>
                  </a:lnTo>
                  <a:lnTo>
                    <a:pt x="48" y="288"/>
                  </a:lnTo>
                  <a:lnTo>
                    <a:pt x="44" y="290"/>
                  </a:lnTo>
                  <a:lnTo>
                    <a:pt x="36" y="296"/>
                  </a:lnTo>
                  <a:lnTo>
                    <a:pt x="28" y="300"/>
                  </a:lnTo>
                  <a:lnTo>
                    <a:pt x="22" y="304"/>
                  </a:lnTo>
                  <a:lnTo>
                    <a:pt x="18" y="308"/>
                  </a:lnTo>
                  <a:lnTo>
                    <a:pt x="16" y="312"/>
                  </a:lnTo>
                  <a:lnTo>
                    <a:pt x="14" y="316"/>
                  </a:lnTo>
                  <a:lnTo>
                    <a:pt x="16" y="320"/>
                  </a:lnTo>
                  <a:lnTo>
                    <a:pt x="22" y="324"/>
                  </a:lnTo>
                  <a:lnTo>
                    <a:pt x="22" y="326"/>
                  </a:lnTo>
                  <a:lnTo>
                    <a:pt x="24" y="326"/>
                  </a:lnTo>
                  <a:lnTo>
                    <a:pt x="28" y="328"/>
                  </a:lnTo>
                  <a:lnTo>
                    <a:pt x="34" y="330"/>
                  </a:lnTo>
                  <a:lnTo>
                    <a:pt x="38" y="332"/>
                  </a:lnTo>
                  <a:lnTo>
                    <a:pt x="38" y="336"/>
                  </a:lnTo>
                  <a:lnTo>
                    <a:pt x="38" y="340"/>
                  </a:lnTo>
                  <a:lnTo>
                    <a:pt x="38" y="346"/>
                  </a:lnTo>
                  <a:lnTo>
                    <a:pt x="38" y="352"/>
                  </a:lnTo>
                  <a:lnTo>
                    <a:pt x="42" y="358"/>
                  </a:lnTo>
                  <a:lnTo>
                    <a:pt x="48" y="362"/>
                  </a:lnTo>
                  <a:lnTo>
                    <a:pt x="50" y="362"/>
                  </a:lnTo>
                  <a:lnTo>
                    <a:pt x="54" y="362"/>
                  </a:lnTo>
                  <a:lnTo>
                    <a:pt x="58" y="362"/>
                  </a:lnTo>
                  <a:lnTo>
                    <a:pt x="64" y="362"/>
                  </a:lnTo>
                  <a:lnTo>
                    <a:pt x="68" y="362"/>
                  </a:lnTo>
                  <a:lnTo>
                    <a:pt x="68" y="364"/>
                  </a:lnTo>
                  <a:lnTo>
                    <a:pt x="70" y="366"/>
                  </a:lnTo>
                  <a:lnTo>
                    <a:pt x="70" y="370"/>
                  </a:lnTo>
                  <a:lnTo>
                    <a:pt x="72" y="374"/>
                  </a:lnTo>
                  <a:lnTo>
                    <a:pt x="74" y="380"/>
                  </a:lnTo>
                  <a:lnTo>
                    <a:pt x="74" y="386"/>
                  </a:lnTo>
                  <a:lnTo>
                    <a:pt x="76" y="388"/>
                  </a:lnTo>
                  <a:lnTo>
                    <a:pt x="80" y="388"/>
                  </a:lnTo>
                  <a:lnTo>
                    <a:pt x="82" y="388"/>
                  </a:lnTo>
                  <a:lnTo>
                    <a:pt x="86" y="386"/>
                  </a:lnTo>
                  <a:lnTo>
                    <a:pt x="90" y="382"/>
                  </a:lnTo>
                  <a:lnTo>
                    <a:pt x="92" y="382"/>
                  </a:lnTo>
                  <a:lnTo>
                    <a:pt x="94" y="382"/>
                  </a:lnTo>
                  <a:lnTo>
                    <a:pt x="96" y="382"/>
                  </a:lnTo>
                  <a:lnTo>
                    <a:pt x="98" y="384"/>
                  </a:lnTo>
                  <a:lnTo>
                    <a:pt x="98" y="388"/>
                  </a:lnTo>
                  <a:lnTo>
                    <a:pt x="100" y="390"/>
                  </a:lnTo>
                  <a:lnTo>
                    <a:pt x="100" y="392"/>
                  </a:lnTo>
                  <a:lnTo>
                    <a:pt x="102" y="394"/>
                  </a:lnTo>
                  <a:lnTo>
                    <a:pt x="104" y="396"/>
                  </a:lnTo>
                  <a:lnTo>
                    <a:pt x="106" y="398"/>
                  </a:lnTo>
                  <a:lnTo>
                    <a:pt x="110" y="398"/>
                  </a:lnTo>
                  <a:lnTo>
                    <a:pt x="116" y="396"/>
                  </a:lnTo>
                  <a:lnTo>
                    <a:pt x="120" y="392"/>
                  </a:lnTo>
                  <a:lnTo>
                    <a:pt x="122" y="392"/>
                  </a:lnTo>
                  <a:lnTo>
                    <a:pt x="124" y="390"/>
                  </a:lnTo>
                  <a:lnTo>
                    <a:pt x="126" y="388"/>
                  </a:lnTo>
                  <a:lnTo>
                    <a:pt x="128" y="384"/>
                  </a:lnTo>
                  <a:lnTo>
                    <a:pt x="130" y="382"/>
                  </a:lnTo>
                  <a:lnTo>
                    <a:pt x="134" y="380"/>
                  </a:lnTo>
                  <a:lnTo>
                    <a:pt x="136" y="380"/>
                  </a:lnTo>
                  <a:lnTo>
                    <a:pt x="138" y="380"/>
                  </a:lnTo>
                  <a:lnTo>
                    <a:pt x="138" y="384"/>
                  </a:lnTo>
                  <a:lnTo>
                    <a:pt x="138" y="388"/>
                  </a:lnTo>
                  <a:lnTo>
                    <a:pt x="136" y="396"/>
                  </a:lnTo>
                  <a:lnTo>
                    <a:pt x="132" y="408"/>
                  </a:lnTo>
                  <a:lnTo>
                    <a:pt x="126" y="418"/>
                  </a:lnTo>
                  <a:lnTo>
                    <a:pt x="122" y="420"/>
                  </a:lnTo>
                  <a:lnTo>
                    <a:pt x="114" y="426"/>
                  </a:lnTo>
                  <a:lnTo>
                    <a:pt x="104" y="434"/>
                  </a:lnTo>
                  <a:lnTo>
                    <a:pt x="94" y="444"/>
                  </a:lnTo>
                  <a:lnTo>
                    <a:pt x="86" y="454"/>
                  </a:lnTo>
                  <a:lnTo>
                    <a:pt x="84" y="456"/>
                  </a:lnTo>
                  <a:lnTo>
                    <a:pt x="82" y="456"/>
                  </a:lnTo>
                  <a:lnTo>
                    <a:pt x="78" y="458"/>
                  </a:lnTo>
                  <a:lnTo>
                    <a:pt x="74" y="462"/>
                  </a:lnTo>
                  <a:lnTo>
                    <a:pt x="68" y="464"/>
                  </a:lnTo>
                  <a:lnTo>
                    <a:pt x="64" y="470"/>
                  </a:lnTo>
                  <a:lnTo>
                    <a:pt x="62" y="474"/>
                  </a:lnTo>
                  <a:lnTo>
                    <a:pt x="64" y="474"/>
                  </a:lnTo>
                  <a:lnTo>
                    <a:pt x="66" y="472"/>
                  </a:lnTo>
                  <a:lnTo>
                    <a:pt x="72" y="470"/>
                  </a:lnTo>
                  <a:lnTo>
                    <a:pt x="78" y="468"/>
                  </a:lnTo>
                  <a:lnTo>
                    <a:pt x="86" y="466"/>
                  </a:lnTo>
                  <a:lnTo>
                    <a:pt x="94" y="464"/>
                  </a:lnTo>
                  <a:lnTo>
                    <a:pt x="106" y="458"/>
                  </a:lnTo>
                  <a:lnTo>
                    <a:pt x="120" y="450"/>
                  </a:lnTo>
                  <a:lnTo>
                    <a:pt x="134" y="436"/>
                  </a:lnTo>
                  <a:lnTo>
                    <a:pt x="148" y="424"/>
                  </a:lnTo>
                  <a:lnTo>
                    <a:pt x="160" y="412"/>
                  </a:lnTo>
                  <a:lnTo>
                    <a:pt x="164" y="410"/>
                  </a:lnTo>
                  <a:lnTo>
                    <a:pt x="168" y="408"/>
                  </a:lnTo>
                  <a:lnTo>
                    <a:pt x="172" y="404"/>
                  </a:lnTo>
                  <a:lnTo>
                    <a:pt x="176" y="402"/>
                  </a:lnTo>
                  <a:lnTo>
                    <a:pt x="180" y="398"/>
                  </a:lnTo>
                  <a:lnTo>
                    <a:pt x="184" y="394"/>
                  </a:lnTo>
                  <a:lnTo>
                    <a:pt x="186" y="390"/>
                  </a:lnTo>
                  <a:lnTo>
                    <a:pt x="184" y="386"/>
                  </a:lnTo>
                  <a:lnTo>
                    <a:pt x="182" y="382"/>
                  </a:lnTo>
                  <a:lnTo>
                    <a:pt x="180" y="382"/>
                  </a:lnTo>
                  <a:lnTo>
                    <a:pt x="178" y="380"/>
                  </a:lnTo>
                  <a:lnTo>
                    <a:pt x="178" y="378"/>
                  </a:lnTo>
                  <a:lnTo>
                    <a:pt x="176" y="376"/>
                  </a:lnTo>
                  <a:lnTo>
                    <a:pt x="178" y="374"/>
                  </a:lnTo>
                  <a:lnTo>
                    <a:pt x="182" y="372"/>
                  </a:lnTo>
                  <a:lnTo>
                    <a:pt x="184" y="368"/>
                  </a:lnTo>
                  <a:lnTo>
                    <a:pt x="188" y="360"/>
                  </a:lnTo>
                  <a:lnTo>
                    <a:pt x="194" y="350"/>
                  </a:lnTo>
                  <a:lnTo>
                    <a:pt x="200" y="340"/>
                  </a:lnTo>
                  <a:lnTo>
                    <a:pt x="204" y="328"/>
                  </a:lnTo>
                  <a:lnTo>
                    <a:pt x="206" y="326"/>
                  </a:lnTo>
                  <a:lnTo>
                    <a:pt x="214" y="322"/>
                  </a:lnTo>
                  <a:lnTo>
                    <a:pt x="226" y="318"/>
                  </a:lnTo>
                  <a:lnTo>
                    <a:pt x="244" y="318"/>
                  </a:lnTo>
                  <a:lnTo>
                    <a:pt x="246" y="320"/>
                  </a:lnTo>
                  <a:lnTo>
                    <a:pt x="248" y="322"/>
                  </a:lnTo>
                  <a:lnTo>
                    <a:pt x="250" y="322"/>
                  </a:lnTo>
                  <a:lnTo>
                    <a:pt x="252" y="324"/>
                  </a:lnTo>
                  <a:lnTo>
                    <a:pt x="252" y="326"/>
                  </a:lnTo>
                  <a:lnTo>
                    <a:pt x="248" y="328"/>
                  </a:lnTo>
                  <a:lnTo>
                    <a:pt x="244" y="328"/>
                  </a:lnTo>
                  <a:lnTo>
                    <a:pt x="232" y="332"/>
                  </a:lnTo>
                  <a:lnTo>
                    <a:pt x="220" y="336"/>
                  </a:lnTo>
                  <a:lnTo>
                    <a:pt x="212" y="346"/>
                  </a:lnTo>
                  <a:lnTo>
                    <a:pt x="212" y="348"/>
                  </a:lnTo>
                  <a:lnTo>
                    <a:pt x="212" y="350"/>
                  </a:lnTo>
                  <a:lnTo>
                    <a:pt x="210" y="354"/>
                  </a:lnTo>
                  <a:lnTo>
                    <a:pt x="208" y="358"/>
                  </a:lnTo>
                  <a:lnTo>
                    <a:pt x="206" y="360"/>
                  </a:lnTo>
                  <a:lnTo>
                    <a:pt x="206" y="362"/>
                  </a:lnTo>
                  <a:lnTo>
                    <a:pt x="206" y="364"/>
                  </a:lnTo>
                  <a:lnTo>
                    <a:pt x="206" y="366"/>
                  </a:lnTo>
                  <a:lnTo>
                    <a:pt x="206" y="370"/>
                  </a:lnTo>
                  <a:lnTo>
                    <a:pt x="208" y="372"/>
                  </a:lnTo>
                  <a:lnTo>
                    <a:pt x="208" y="376"/>
                  </a:lnTo>
                  <a:lnTo>
                    <a:pt x="212" y="376"/>
                  </a:lnTo>
                  <a:lnTo>
                    <a:pt x="214" y="376"/>
                  </a:lnTo>
                  <a:lnTo>
                    <a:pt x="220" y="376"/>
                  </a:lnTo>
                  <a:lnTo>
                    <a:pt x="220" y="374"/>
                  </a:lnTo>
                  <a:lnTo>
                    <a:pt x="224" y="372"/>
                  </a:lnTo>
                  <a:lnTo>
                    <a:pt x="228" y="370"/>
                  </a:lnTo>
                  <a:lnTo>
                    <a:pt x="232" y="368"/>
                  </a:lnTo>
                  <a:lnTo>
                    <a:pt x="236" y="364"/>
                  </a:lnTo>
                  <a:lnTo>
                    <a:pt x="242" y="360"/>
                  </a:lnTo>
                  <a:lnTo>
                    <a:pt x="246" y="356"/>
                  </a:lnTo>
                  <a:lnTo>
                    <a:pt x="248" y="354"/>
                  </a:lnTo>
                  <a:lnTo>
                    <a:pt x="250" y="350"/>
                  </a:lnTo>
                  <a:lnTo>
                    <a:pt x="250" y="348"/>
                  </a:lnTo>
                  <a:lnTo>
                    <a:pt x="250" y="346"/>
                  </a:lnTo>
                  <a:lnTo>
                    <a:pt x="252" y="344"/>
                  </a:lnTo>
                  <a:lnTo>
                    <a:pt x="252" y="340"/>
                  </a:lnTo>
                  <a:lnTo>
                    <a:pt x="254" y="338"/>
                  </a:lnTo>
                  <a:lnTo>
                    <a:pt x="256" y="334"/>
                  </a:lnTo>
                  <a:lnTo>
                    <a:pt x="258" y="334"/>
                  </a:lnTo>
                  <a:lnTo>
                    <a:pt x="262" y="332"/>
                  </a:lnTo>
                  <a:lnTo>
                    <a:pt x="266" y="334"/>
                  </a:lnTo>
                  <a:lnTo>
                    <a:pt x="270" y="338"/>
                  </a:lnTo>
                  <a:lnTo>
                    <a:pt x="272" y="338"/>
                  </a:lnTo>
                  <a:lnTo>
                    <a:pt x="274" y="338"/>
                  </a:lnTo>
                  <a:lnTo>
                    <a:pt x="280" y="338"/>
                  </a:lnTo>
                  <a:lnTo>
                    <a:pt x="284" y="340"/>
                  </a:lnTo>
                  <a:lnTo>
                    <a:pt x="290" y="342"/>
                  </a:lnTo>
                  <a:lnTo>
                    <a:pt x="294" y="346"/>
                  </a:lnTo>
                  <a:lnTo>
                    <a:pt x="296" y="350"/>
                  </a:lnTo>
                  <a:lnTo>
                    <a:pt x="300" y="352"/>
                  </a:lnTo>
                  <a:lnTo>
                    <a:pt x="312" y="354"/>
                  </a:lnTo>
                  <a:lnTo>
                    <a:pt x="330" y="358"/>
                  </a:lnTo>
                  <a:lnTo>
                    <a:pt x="332" y="358"/>
                  </a:lnTo>
                  <a:lnTo>
                    <a:pt x="336" y="358"/>
                  </a:lnTo>
                  <a:lnTo>
                    <a:pt x="340" y="362"/>
                  </a:lnTo>
                  <a:lnTo>
                    <a:pt x="344" y="364"/>
                  </a:lnTo>
                  <a:lnTo>
                    <a:pt x="348" y="370"/>
                  </a:lnTo>
                  <a:lnTo>
                    <a:pt x="350" y="368"/>
                  </a:lnTo>
                  <a:lnTo>
                    <a:pt x="350" y="366"/>
                  </a:lnTo>
                  <a:lnTo>
                    <a:pt x="354" y="364"/>
                  </a:lnTo>
                  <a:lnTo>
                    <a:pt x="356" y="362"/>
                  </a:lnTo>
                  <a:lnTo>
                    <a:pt x="360" y="362"/>
                  </a:lnTo>
                  <a:lnTo>
                    <a:pt x="364" y="362"/>
                  </a:lnTo>
                  <a:lnTo>
                    <a:pt x="366" y="366"/>
                  </a:lnTo>
                  <a:lnTo>
                    <a:pt x="372" y="372"/>
                  </a:lnTo>
                  <a:lnTo>
                    <a:pt x="380" y="382"/>
                  </a:lnTo>
                  <a:lnTo>
                    <a:pt x="390" y="392"/>
                  </a:lnTo>
                  <a:lnTo>
                    <a:pt x="398" y="402"/>
                  </a:lnTo>
                  <a:lnTo>
                    <a:pt x="406" y="408"/>
                  </a:lnTo>
                  <a:lnTo>
                    <a:pt x="408" y="410"/>
                  </a:lnTo>
                  <a:lnTo>
                    <a:pt x="424" y="386"/>
                  </a:lnTo>
                  <a:lnTo>
                    <a:pt x="426" y="388"/>
                  </a:lnTo>
                  <a:lnTo>
                    <a:pt x="432" y="398"/>
                  </a:lnTo>
                  <a:lnTo>
                    <a:pt x="438" y="408"/>
                  </a:lnTo>
                  <a:lnTo>
                    <a:pt x="442" y="418"/>
                  </a:lnTo>
                  <a:lnTo>
                    <a:pt x="444" y="418"/>
                  </a:lnTo>
                  <a:lnTo>
                    <a:pt x="446" y="420"/>
                  </a:lnTo>
                  <a:lnTo>
                    <a:pt x="448" y="424"/>
                  </a:lnTo>
                  <a:lnTo>
                    <a:pt x="452" y="428"/>
                  </a:lnTo>
                  <a:lnTo>
                    <a:pt x="456" y="432"/>
                  </a:lnTo>
                  <a:lnTo>
                    <a:pt x="458" y="436"/>
                  </a:lnTo>
                  <a:lnTo>
                    <a:pt x="458" y="440"/>
                  </a:lnTo>
                  <a:lnTo>
                    <a:pt x="458" y="444"/>
                  </a:lnTo>
                  <a:lnTo>
                    <a:pt x="460" y="450"/>
                  </a:lnTo>
                  <a:lnTo>
                    <a:pt x="462" y="454"/>
                  </a:lnTo>
                  <a:lnTo>
                    <a:pt x="466" y="458"/>
                  </a:lnTo>
                  <a:lnTo>
                    <a:pt x="466" y="460"/>
                  </a:lnTo>
                  <a:lnTo>
                    <a:pt x="466" y="462"/>
                  </a:lnTo>
                  <a:lnTo>
                    <a:pt x="468" y="462"/>
                  </a:lnTo>
                  <a:lnTo>
                    <a:pt x="470" y="462"/>
                  </a:lnTo>
                  <a:lnTo>
                    <a:pt x="472" y="462"/>
                  </a:lnTo>
                  <a:lnTo>
                    <a:pt x="476" y="458"/>
                  </a:lnTo>
                  <a:lnTo>
                    <a:pt x="476" y="460"/>
                  </a:lnTo>
                  <a:lnTo>
                    <a:pt x="478" y="460"/>
                  </a:lnTo>
                  <a:lnTo>
                    <a:pt x="478" y="464"/>
                  </a:lnTo>
                  <a:lnTo>
                    <a:pt x="478" y="468"/>
                  </a:lnTo>
                  <a:lnTo>
                    <a:pt x="480" y="474"/>
                  </a:lnTo>
                  <a:lnTo>
                    <a:pt x="478" y="474"/>
                  </a:lnTo>
                  <a:lnTo>
                    <a:pt x="478" y="476"/>
                  </a:lnTo>
                  <a:lnTo>
                    <a:pt x="476" y="480"/>
                  </a:lnTo>
                  <a:lnTo>
                    <a:pt x="476" y="484"/>
                  </a:lnTo>
                  <a:lnTo>
                    <a:pt x="476" y="488"/>
                  </a:lnTo>
                  <a:lnTo>
                    <a:pt x="478" y="494"/>
                  </a:lnTo>
                  <a:lnTo>
                    <a:pt x="480" y="496"/>
                  </a:lnTo>
                  <a:lnTo>
                    <a:pt x="484" y="498"/>
                  </a:lnTo>
                  <a:lnTo>
                    <a:pt x="486" y="494"/>
                  </a:lnTo>
                  <a:lnTo>
                    <a:pt x="488" y="486"/>
                  </a:lnTo>
                  <a:lnTo>
                    <a:pt x="490" y="474"/>
                  </a:lnTo>
                  <a:lnTo>
                    <a:pt x="492" y="464"/>
                  </a:lnTo>
                  <a:lnTo>
                    <a:pt x="492" y="456"/>
                  </a:lnTo>
                  <a:lnTo>
                    <a:pt x="490" y="456"/>
                  </a:lnTo>
                  <a:lnTo>
                    <a:pt x="488" y="454"/>
                  </a:lnTo>
                  <a:lnTo>
                    <a:pt x="484" y="450"/>
                  </a:lnTo>
                  <a:lnTo>
                    <a:pt x="478" y="444"/>
                  </a:lnTo>
                  <a:lnTo>
                    <a:pt x="474" y="438"/>
                  </a:lnTo>
                  <a:lnTo>
                    <a:pt x="470" y="430"/>
                  </a:lnTo>
                  <a:lnTo>
                    <a:pt x="468" y="426"/>
                  </a:lnTo>
                  <a:lnTo>
                    <a:pt x="462" y="418"/>
                  </a:lnTo>
                  <a:lnTo>
                    <a:pt x="454" y="406"/>
                  </a:lnTo>
                  <a:lnTo>
                    <a:pt x="444" y="392"/>
                  </a:lnTo>
                  <a:lnTo>
                    <a:pt x="434" y="380"/>
                  </a:lnTo>
                  <a:lnTo>
                    <a:pt x="426" y="370"/>
                  </a:lnTo>
                  <a:lnTo>
                    <a:pt x="420" y="366"/>
                  </a:lnTo>
                  <a:lnTo>
                    <a:pt x="418" y="366"/>
                  </a:lnTo>
                  <a:lnTo>
                    <a:pt x="416" y="368"/>
                  </a:lnTo>
                  <a:lnTo>
                    <a:pt x="412" y="372"/>
                  </a:lnTo>
                  <a:lnTo>
                    <a:pt x="408" y="374"/>
                  </a:lnTo>
                  <a:lnTo>
                    <a:pt x="402" y="378"/>
                  </a:lnTo>
                  <a:lnTo>
                    <a:pt x="398" y="378"/>
                  </a:lnTo>
                  <a:lnTo>
                    <a:pt x="396" y="376"/>
                  </a:lnTo>
                  <a:lnTo>
                    <a:pt x="388" y="370"/>
                  </a:lnTo>
                  <a:lnTo>
                    <a:pt x="378" y="362"/>
                  </a:lnTo>
                  <a:lnTo>
                    <a:pt x="368" y="354"/>
                  </a:lnTo>
                  <a:lnTo>
                    <a:pt x="358" y="348"/>
                  </a:lnTo>
                  <a:lnTo>
                    <a:pt x="350" y="342"/>
                  </a:lnTo>
                  <a:lnTo>
                    <a:pt x="338" y="342"/>
                  </a:lnTo>
                  <a:lnTo>
                    <a:pt x="338" y="50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8" name="Freeform 188"/>
            <p:cNvSpPr>
              <a:spLocks/>
            </p:cNvSpPr>
            <p:nvPr/>
          </p:nvSpPr>
          <p:spPr bwMode="gray">
            <a:xfrm>
              <a:off x="3863" y="2400"/>
              <a:ext cx="738" cy="404"/>
            </a:xfrm>
            <a:custGeom>
              <a:avLst/>
              <a:gdLst>
                <a:gd name="T0" fmla="*/ 704 w 738"/>
                <a:gd name="T1" fmla="*/ 42 h 404"/>
                <a:gd name="T2" fmla="*/ 724 w 738"/>
                <a:gd name="T3" fmla="*/ 30 h 404"/>
                <a:gd name="T4" fmla="*/ 724 w 738"/>
                <a:gd name="T5" fmla="*/ 64 h 404"/>
                <a:gd name="T6" fmla="*/ 738 w 738"/>
                <a:gd name="T7" fmla="*/ 74 h 404"/>
                <a:gd name="T8" fmla="*/ 726 w 738"/>
                <a:gd name="T9" fmla="*/ 82 h 404"/>
                <a:gd name="T10" fmla="*/ 702 w 738"/>
                <a:gd name="T11" fmla="*/ 96 h 404"/>
                <a:gd name="T12" fmla="*/ 684 w 738"/>
                <a:gd name="T13" fmla="*/ 114 h 404"/>
                <a:gd name="T14" fmla="*/ 688 w 738"/>
                <a:gd name="T15" fmla="*/ 126 h 404"/>
                <a:gd name="T16" fmla="*/ 696 w 738"/>
                <a:gd name="T17" fmla="*/ 136 h 404"/>
                <a:gd name="T18" fmla="*/ 668 w 738"/>
                <a:gd name="T19" fmla="*/ 140 h 404"/>
                <a:gd name="T20" fmla="*/ 644 w 738"/>
                <a:gd name="T21" fmla="*/ 142 h 404"/>
                <a:gd name="T22" fmla="*/ 646 w 738"/>
                <a:gd name="T23" fmla="*/ 162 h 404"/>
                <a:gd name="T24" fmla="*/ 642 w 738"/>
                <a:gd name="T25" fmla="*/ 192 h 404"/>
                <a:gd name="T26" fmla="*/ 630 w 738"/>
                <a:gd name="T27" fmla="*/ 184 h 404"/>
                <a:gd name="T28" fmla="*/ 622 w 738"/>
                <a:gd name="T29" fmla="*/ 186 h 404"/>
                <a:gd name="T30" fmla="*/ 626 w 738"/>
                <a:gd name="T31" fmla="*/ 204 h 404"/>
                <a:gd name="T32" fmla="*/ 616 w 738"/>
                <a:gd name="T33" fmla="*/ 218 h 404"/>
                <a:gd name="T34" fmla="*/ 624 w 738"/>
                <a:gd name="T35" fmla="*/ 234 h 404"/>
                <a:gd name="T36" fmla="*/ 610 w 738"/>
                <a:gd name="T37" fmla="*/ 240 h 404"/>
                <a:gd name="T38" fmla="*/ 556 w 738"/>
                <a:gd name="T39" fmla="*/ 296 h 404"/>
                <a:gd name="T40" fmla="*/ 550 w 738"/>
                <a:gd name="T41" fmla="*/ 320 h 404"/>
                <a:gd name="T42" fmla="*/ 572 w 738"/>
                <a:gd name="T43" fmla="*/ 368 h 404"/>
                <a:gd name="T44" fmla="*/ 566 w 738"/>
                <a:gd name="T45" fmla="*/ 404 h 404"/>
                <a:gd name="T46" fmla="*/ 528 w 738"/>
                <a:gd name="T47" fmla="*/ 348 h 404"/>
                <a:gd name="T48" fmla="*/ 516 w 738"/>
                <a:gd name="T49" fmla="*/ 326 h 404"/>
                <a:gd name="T50" fmla="*/ 446 w 738"/>
                <a:gd name="T51" fmla="*/ 324 h 404"/>
                <a:gd name="T52" fmla="*/ 382 w 738"/>
                <a:gd name="T53" fmla="*/ 334 h 404"/>
                <a:gd name="T54" fmla="*/ 344 w 738"/>
                <a:gd name="T55" fmla="*/ 376 h 404"/>
                <a:gd name="T56" fmla="*/ 308 w 738"/>
                <a:gd name="T57" fmla="*/ 350 h 404"/>
                <a:gd name="T58" fmla="*/ 288 w 738"/>
                <a:gd name="T59" fmla="*/ 336 h 404"/>
                <a:gd name="T60" fmla="*/ 262 w 738"/>
                <a:gd name="T61" fmla="*/ 334 h 404"/>
                <a:gd name="T62" fmla="*/ 228 w 738"/>
                <a:gd name="T63" fmla="*/ 296 h 404"/>
                <a:gd name="T64" fmla="*/ 176 w 738"/>
                <a:gd name="T65" fmla="*/ 306 h 404"/>
                <a:gd name="T66" fmla="*/ 112 w 738"/>
                <a:gd name="T67" fmla="*/ 288 h 404"/>
                <a:gd name="T68" fmla="*/ 84 w 738"/>
                <a:gd name="T69" fmla="*/ 272 h 404"/>
                <a:gd name="T70" fmla="*/ 52 w 738"/>
                <a:gd name="T71" fmla="*/ 252 h 404"/>
                <a:gd name="T72" fmla="*/ 2 w 738"/>
                <a:gd name="T73" fmla="*/ 156 h 404"/>
                <a:gd name="T74" fmla="*/ 6 w 738"/>
                <a:gd name="T75" fmla="*/ 102 h 404"/>
                <a:gd name="T76" fmla="*/ 6 w 738"/>
                <a:gd name="T77" fmla="*/ 62 h 404"/>
                <a:gd name="T78" fmla="*/ 14 w 738"/>
                <a:gd name="T79" fmla="*/ 22 h 404"/>
                <a:gd name="T80" fmla="*/ 416 w 738"/>
                <a:gd name="T81" fmla="*/ 12 h 404"/>
                <a:gd name="T82" fmla="*/ 432 w 738"/>
                <a:gd name="T83" fmla="*/ 22 h 404"/>
                <a:gd name="T84" fmla="*/ 416 w 738"/>
                <a:gd name="T85" fmla="*/ 40 h 404"/>
                <a:gd name="T86" fmla="*/ 454 w 738"/>
                <a:gd name="T87" fmla="*/ 42 h 404"/>
                <a:gd name="T88" fmla="*/ 484 w 738"/>
                <a:gd name="T89" fmla="*/ 42 h 404"/>
                <a:gd name="T90" fmla="*/ 502 w 738"/>
                <a:gd name="T91" fmla="*/ 44 h 404"/>
                <a:gd name="T92" fmla="*/ 490 w 738"/>
                <a:gd name="T93" fmla="*/ 60 h 404"/>
                <a:gd name="T94" fmla="*/ 472 w 738"/>
                <a:gd name="T95" fmla="*/ 66 h 404"/>
                <a:gd name="T96" fmla="*/ 476 w 738"/>
                <a:gd name="T97" fmla="*/ 84 h 404"/>
                <a:gd name="T98" fmla="*/ 472 w 738"/>
                <a:gd name="T99" fmla="*/ 134 h 404"/>
                <a:gd name="T100" fmla="*/ 490 w 738"/>
                <a:gd name="T101" fmla="*/ 108 h 404"/>
                <a:gd name="T102" fmla="*/ 504 w 738"/>
                <a:gd name="T103" fmla="*/ 64 h 404"/>
                <a:gd name="T104" fmla="*/ 520 w 738"/>
                <a:gd name="T105" fmla="*/ 64 h 404"/>
                <a:gd name="T106" fmla="*/ 518 w 738"/>
                <a:gd name="T107" fmla="*/ 90 h 404"/>
                <a:gd name="T108" fmla="*/ 530 w 738"/>
                <a:gd name="T109" fmla="*/ 92 h 404"/>
                <a:gd name="T110" fmla="*/ 536 w 738"/>
                <a:gd name="T111" fmla="*/ 120 h 404"/>
                <a:gd name="T112" fmla="*/ 546 w 738"/>
                <a:gd name="T113" fmla="*/ 128 h 404"/>
                <a:gd name="T114" fmla="*/ 586 w 738"/>
                <a:gd name="T115" fmla="*/ 114 h 404"/>
                <a:gd name="T116" fmla="*/ 596 w 738"/>
                <a:gd name="T117" fmla="*/ 94 h 404"/>
                <a:gd name="T118" fmla="*/ 634 w 738"/>
                <a:gd name="T119" fmla="*/ 82 h 40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738"/>
                <a:gd name="T181" fmla="*/ 0 h 404"/>
                <a:gd name="T182" fmla="*/ 738 w 738"/>
                <a:gd name="T183" fmla="*/ 404 h 40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738" h="404">
                  <a:moveTo>
                    <a:pt x="640" y="76"/>
                  </a:moveTo>
                  <a:lnTo>
                    <a:pt x="650" y="64"/>
                  </a:lnTo>
                  <a:lnTo>
                    <a:pt x="664" y="58"/>
                  </a:lnTo>
                  <a:lnTo>
                    <a:pt x="680" y="54"/>
                  </a:lnTo>
                  <a:lnTo>
                    <a:pt x="694" y="52"/>
                  </a:lnTo>
                  <a:lnTo>
                    <a:pt x="698" y="52"/>
                  </a:lnTo>
                  <a:lnTo>
                    <a:pt x="704" y="42"/>
                  </a:lnTo>
                  <a:lnTo>
                    <a:pt x="708" y="36"/>
                  </a:lnTo>
                  <a:lnTo>
                    <a:pt x="712" y="32"/>
                  </a:lnTo>
                  <a:lnTo>
                    <a:pt x="716" y="30"/>
                  </a:lnTo>
                  <a:lnTo>
                    <a:pt x="720" y="28"/>
                  </a:lnTo>
                  <a:lnTo>
                    <a:pt x="722" y="28"/>
                  </a:lnTo>
                  <a:lnTo>
                    <a:pt x="724" y="30"/>
                  </a:lnTo>
                  <a:lnTo>
                    <a:pt x="726" y="30"/>
                  </a:lnTo>
                  <a:lnTo>
                    <a:pt x="732" y="32"/>
                  </a:lnTo>
                  <a:lnTo>
                    <a:pt x="734" y="40"/>
                  </a:lnTo>
                  <a:lnTo>
                    <a:pt x="732" y="48"/>
                  </a:lnTo>
                  <a:lnTo>
                    <a:pt x="728" y="56"/>
                  </a:lnTo>
                  <a:lnTo>
                    <a:pt x="726" y="62"/>
                  </a:lnTo>
                  <a:lnTo>
                    <a:pt x="724" y="64"/>
                  </a:lnTo>
                  <a:lnTo>
                    <a:pt x="726" y="66"/>
                  </a:lnTo>
                  <a:lnTo>
                    <a:pt x="728" y="68"/>
                  </a:lnTo>
                  <a:lnTo>
                    <a:pt x="732" y="70"/>
                  </a:lnTo>
                  <a:lnTo>
                    <a:pt x="734" y="72"/>
                  </a:lnTo>
                  <a:lnTo>
                    <a:pt x="738" y="74"/>
                  </a:lnTo>
                  <a:lnTo>
                    <a:pt x="738" y="76"/>
                  </a:lnTo>
                  <a:lnTo>
                    <a:pt x="736" y="76"/>
                  </a:lnTo>
                  <a:lnTo>
                    <a:pt x="734" y="78"/>
                  </a:lnTo>
                  <a:lnTo>
                    <a:pt x="730" y="80"/>
                  </a:lnTo>
                  <a:lnTo>
                    <a:pt x="730" y="82"/>
                  </a:lnTo>
                  <a:lnTo>
                    <a:pt x="726" y="82"/>
                  </a:lnTo>
                  <a:lnTo>
                    <a:pt x="722" y="84"/>
                  </a:lnTo>
                  <a:lnTo>
                    <a:pt x="718" y="86"/>
                  </a:lnTo>
                  <a:lnTo>
                    <a:pt x="712" y="86"/>
                  </a:lnTo>
                  <a:lnTo>
                    <a:pt x="708" y="88"/>
                  </a:lnTo>
                  <a:lnTo>
                    <a:pt x="706" y="90"/>
                  </a:lnTo>
                  <a:lnTo>
                    <a:pt x="704" y="92"/>
                  </a:lnTo>
                  <a:lnTo>
                    <a:pt x="702" y="96"/>
                  </a:lnTo>
                  <a:lnTo>
                    <a:pt x="698" y="100"/>
                  </a:lnTo>
                  <a:lnTo>
                    <a:pt x="696" y="104"/>
                  </a:lnTo>
                  <a:lnTo>
                    <a:pt x="692" y="106"/>
                  </a:lnTo>
                  <a:lnTo>
                    <a:pt x="692" y="108"/>
                  </a:lnTo>
                  <a:lnTo>
                    <a:pt x="690" y="108"/>
                  </a:lnTo>
                  <a:lnTo>
                    <a:pt x="688" y="110"/>
                  </a:lnTo>
                  <a:lnTo>
                    <a:pt x="684" y="114"/>
                  </a:lnTo>
                  <a:lnTo>
                    <a:pt x="682" y="116"/>
                  </a:lnTo>
                  <a:lnTo>
                    <a:pt x="680" y="118"/>
                  </a:lnTo>
                  <a:lnTo>
                    <a:pt x="680" y="122"/>
                  </a:lnTo>
                  <a:lnTo>
                    <a:pt x="680" y="124"/>
                  </a:lnTo>
                  <a:lnTo>
                    <a:pt x="684" y="124"/>
                  </a:lnTo>
                  <a:lnTo>
                    <a:pt x="686" y="124"/>
                  </a:lnTo>
                  <a:lnTo>
                    <a:pt x="688" y="126"/>
                  </a:lnTo>
                  <a:lnTo>
                    <a:pt x="692" y="126"/>
                  </a:lnTo>
                  <a:lnTo>
                    <a:pt x="694" y="126"/>
                  </a:lnTo>
                  <a:lnTo>
                    <a:pt x="698" y="128"/>
                  </a:lnTo>
                  <a:lnTo>
                    <a:pt x="700" y="130"/>
                  </a:lnTo>
                  <a:lnTo>
                    <a:pt x="702" y="132"/>
                  </a:lnTo>
                  <a:lnTo>
                    <a:pt x="700" y="134"/>
                  </a:lnTo>
                  <a:lnTo>
                    <a:pt x="696" y="136"/>
                  </a:lnTo>
                  <a:lnTo>
                    <a:pt x="692" y="138"/>
                  </a:lnTo>
                  <a:lnTo>
                    <a:pt x="688" y="138"/>
                  </a:lnTo>
                  <a:lnTo>
                    <a:pt x="682" y="138"/>
                  </a:lnTo>
                  <a:lnTo>
                    <a:pt x="676" y="138"/>
                  </a:lnTo>
                  <a:lnTo>
                    <a:pt x="672" y="138"/>
                  </a:lnTo>
                  <a:lnTo>
                    <a:pt x="668" y="140"/>
                  </a:lnTo>
                  <a:lnTo>
                    <a:pt x="662" y="142"/>
                  </a:lnTo>
                  <a:lnTo>
                    <a:pt x="656" y="142"/>
                  </a:lnTo>
                  <a:lnTo>
                    <a:pt x="650" y="142"/>
                  </a:lnTo>
                  <a:lnTo>
                    <a:pt x="646" y="140"/>
                  </a:lnTo>
                  <a:lnTo>
                    <a:pt x="646" y="142"/>
                  </a:lnTo>
                  <a:lnTo>
                    <a:pt x="644" y="142"/>
                  </a:lnTo>
                  <a:lnTo>
                    <a:pt x="642" y="144"/>
                  </a:lnTo>
                  <a:lnTo>
                    <a:pt x="642" y="146"/>
                  </a:lnTo>
                  <a:lnTo>
                    <a:pt x="642" y="150"/>
                  </a:lnTo>
                  <a:lnTo>
                    <a:pt x="646" y="152"/>
                  </a:lnTo>
                  <a:lnTo>
                    <a:pt x="646" y="154"/>
                  </a:lnTo>
                  <a:lnTo>
                    <a:pt x="646" y="158"/>
                  </a:lnTo>
                  <a:lnTo>
                    <a:pt x="646" y="162"/>
                  </a:lnTo>
                  <a:lnTo>
                    <a:pt x="646" y="168"/>
                  </a:lnTo>
                  <a:lnTo>
                    <a:pt x="646" y="174"/>
                  </a:lnTo>
                  <a:lnTo>
                    <a:pt x="646" y="178"/>
                  </a:lnTo>
                  <a:lnTo>
                    <a:pt x="646" y="182"/>
                  </a:lnTo>
                  <a:lnTo>
                    <a:pt x="644" y="186"/>
                  </a:lnTo>
                  <a:lnTo>
                    <a:pt x="644" y="190"/>
                  </a:lnTo>
                  <a:lnTo>
                    <a:pt x="642" y="192"/>
                  </a:lnTo>
                  <a:lnTo>
                    <a:pt x="640" y="194"/>
                  </a:lnTo>
                  <a:lnTo>
                    <a:pt x="638" y="192"/>
                  </a:lnTo>
                  <a:lnTo>
                    <a:pt x="638" y="188"/>
                  </a:lnTo>
                  <a:lnTo>
                    <a:pt x="638" y="184"/>
                  </a:lnTo>
                  <a:lnTo>
                    <a:pt x="634" y="176"/>
                  </a:lnTo>
                  <a:lnTo>
                    <a:pt x="630" y="184"/>
                  </a:lnTo>
                  <a:lnTo>
                    <a:pt x="620" y="176"/>
                  </a:lnTo>
                  <a:lnTo>
                    <a:pt x="620" y="178"/>
                  </a:lnTo>
                  <a:lnTo>
                    <a:pt x="620" y="180"/>
                  </a:lnTo>
                  <a:lnTo>
                    <a:pt x="620" y="182"/>
                  </a:lnTo>
                  <a:lnTo>
                    <a:pt x="622" y="186"/>
                  </a:lnTo>
                  <a:lnTo>
                    <a:pt x="624" y="188"/>
                  </a:lnTo>
                  <a:lnTo>
                    <a:pt x="626" y="192"/>
                  </a:lnTo>
                  <a:lnTo>
                    <a:pt x="628" y="196"/>
                  </a:lnTo>
                  <a:lnTo>
                    <a:pt x="628" y="202"/>
                  </a:lnTo>
                  <a:lnTo>
                    <a:pt x="626" y="202"/>
                  </a:lnTo>
                  <a:lnTo>
                    <a:pt x="626" y="204"/>
                  </a:lnTo>
                  <a:lnTo>
                    <a:pt x="624" y="204"/>
                  </a:lnTo>
                  <a:lnTo>
                    <a:pt x="620" y="206"/>
                  </a:lnTo>
                  <a:lnTo>
                    <a:pt x="612" y="206"/>
                  </a:lnTo>
                  <a:lnTo>
                    <a:pt x="612" y="208"/>
                  </a:lnTo>
                  <a:lnTo>
                    <a:pt x="614" y="210"/>
                  </a:lnTo>
                  <a:lnTo>
                    <a:pt x="614" y="214"/>
                  </a:lnTo>
                  <a:lnTo>
                    <a:pt x="616" y="218"/>
                  </a:lnTo>
                  <a:lnTo>
                    <a:pt x="618" y="226"/>
                  </a:lnTo>
                  <a:lnTo>
                    <a:pt x="620" y="228"/>
                  </a:lnTo>
                  <a:lnTo>
                    <a:pt x="622" y="228"/>
                  </a:lnTo>
                  <a:lnTo>
                    <a:pt x="624" y="230"/>
                  </a:lnTo>
                  <a:lnTo>
                    <a:pt x="624" y="232"/>
                  </a:lnTo>
                  <a:lnTo>
                    <a:pt x="624" y="234"/>
                  </a:lnTo>
                  <a:lnTo>
                    <a:pt x="622" y="234"/>
                  </a:lnTo>
                  <a:lnTo>
                    <a:pt x="618" y="236"/>
                  </a:lnTo>
                  <a:lnTo>
                    <a:pt x="616" y="236"/>
                  </a:lnTo>
                  <a:lnTo>
                    <a:pt x="614" y="236"/>
                  </a:lnTo>
                  <a:lnTo>
                    <a:pt x="612" y="238"/>
                  </a:lnTo>
                  <a:lnTo>
                    <a:pt x="610" y="240"/>
                  </a:lnTo>
                  <a:lnTo>
                    <a:pt x="610" y="246"/>
                  </a:lnTo>
                  <a:lnTo>
                    <a:pt x="606" y="250"/>
                  </a:lnTo>
                  <a:lnTo>
                    <a:pt x="602" y="252"/>
                  </a:lnTo>
                  <a:lnTo>
                    <a:pt x="594" y="260"/>
                  </a:lnTo>
                  <a:lnTo>
                    <a:pt x="582" y="270"/>
                  </a:lnTo>
                  <a:lnTo>
                    <a:pt x="570" y="284"/>
                  </a:lnTo>
                  <a:lnTo>
                    <a:pt x="556" y="296"/>
                  </a:lnTo>
                  <a:lnTo>
                    <a:pt x="554" y="300"/>
                  </a:lnTo>
                  <a:lnTo>
                    <a:pt x="552" y="304"/>
                  </a:lnTo>
                  <a:lnTo>
                    <a:pt x="552" y="308"/>
                  </a:lnTo>
                  <a:lnTo>
                    <a:pt x="550" y="316"/>
                  </a:lnTo>
                  <a:lnTo>
                    <a:pt x="550" y="320"/>
                  </a:lnTo>
                  <a:lnTo>
                    <a:pt x="550" y="324"/>
                  </a:lnTo>
                  <a:lnTo>
                    <a:pt x="552" y="332"/>
                  </a:lnTo>
                  <a:lnTo>
                    <a:pt x="554" y="338"/>
                  </a:lnTo>
                  <a:lnTo>
                    <a:pt x="558" y="346"/>
                  </a:lnTo>
                  <a:lnTo>
                    <a:pt x="560" y="348"/>
                  </a:lnTo>
                  <a:lnTo>
                    <a:pt x="566" y="356"/>
                  </a:lnTo>
                  <a:lnTo>
                    <a:pt x="572" y="368"/>
                  </a:lnTo>
                  <a:lnTo>
                    <a:pt x="574" y="382"/>
                  </a:lnTo>
                  <a:lnTo>
                    <a:pt x="572" y="398"/>
                  </a:lnTo>
                  <a:lnTo>
                    <a:pt x="572" y="400"/>
                  </a:lnTo>
                  <a:lnTo>
                    <a:pt x="570" y="400"/>
                  </a:lnTo>
                  <a:lnTo>
                    <a:pt x="570" y="402"/>
                  </a:lnTo>
                  <a:lnTo>
                    <a:pt x="568" y="404"/>
                  </a:lnTo>
                  <a:lnTo>
                    <a:pt x="566" y="404"/>
                  </a:lnTo>
                  <a:lnTo>
                    <a:pt x="562" y="404"/>
                  </a:lnTo>
                  <a:lnTo>
                    <a:pt x="558" y="400"/>
                  </a:lnTo>
                  <a:lnTo>
                    <a:pt x="554" y="394"/>
                  </a:lnTo>
                  <a:lnTo>
                    <a:pt x="550" y="392"/>
                  </a:lnTo>
                  <a:lnTo>
                    <a:pt x="542" y="384"/>
                  </a:lnTo>
                  <a:lnTo>
                    <a:pt x="532" y="368"/>
                  </a:lnTo>
                  <a:lnTo>
                    <a:pt x="528" y="348"/>
                  </a:lnTo>
                  <a:lnTo>
                    <a:pt x="528" y="346"/>
                  </a:lnTo>
                  <a:lnTo>
                    <a:pt x="528" y="344"/>
                  </a:lnTo>
                  <a:lnTo>
                    <a:pt x="528" y="340"/>
                  </a:lnTo>
                  <a:lnTo>
                    <a:pt x="526" y="336"/>
                  </a:lnTo>
                  <a:lnTo>
                    <a:pt x="524" y="332"/>
                  </a:lnTo>
                  <a:lnTo>
                    <a:pt x="520" y="330"/>
                  </a:lnTo>
                  <a:lnTo>
                    <a:pt x="516" y="326"/>
                  </a:lnTo>
                  <a:lnTo>
                    <a:pt x="510" y="326"/>
                  </a:lnTo>
                  <a:lnTo>
                    <a:pt x="504" y="324"/>
                  </a:lnTo>
                  <a:lnTo>
                    <a:pt x="490" y="324"/>
                  </a:lnTo>
                  <a:lnTo>
                    <a:pt x="472" y="322"/>
                  </a:lnTo>
                  <a:lnTo>
                    <a:pt x="456" y="322"/>
                  </a:lnTo>
                  <a:lnTo>
                    <a:pt x="446" y="324"/>
                  </a:lnTo>
                  <a:lnTo>
                    <a:pt x="444" y="328"/>
                  </a:lnTo>
                  <a:lnTo>
                    <a:pt x="438" y="330"/>
                  </a:lnTo>
                  <a:lnTo>
                    <a:pt x="426" y="332"/>
                  </a:lnTo>
                  <a:lnTo>
                    <a:pt x="406" y="332"/>
                  </a:lnTo>
                  <a:lnTo>
                    <a:pt x="402" y="332"/>
                  </a:lnTo>
                  <a:lnTo>
                    <a:pt x="394" y="332"/>
                  </a:lnTo>
                  <a:lnTo>
                    <a:pt x="382" y="334"/>
                  </a:lnTo>
                  <a:lnTo>
                    <a:pt x="372" y="340"/>
                  </a:lnTo>
                  <a:lnTo>
                    <a:pt x="354" y="348"/>
                  </a:lnTo>
                  <a:lnTo>
                    <a:pt x="342" y="366"/>
                  </a:lnTo>
                  <a:lnTo>
                    <a:pt x="342" y="368"/>
                  </a:lnTo>
                  <a:lnTo>
                    <a:pt x="344" y="370"/>
                  </a:lnTo>
                  <a:lnTo>
                    <a:pt x="344" y="372"/>
                  </a:lnTo>
                  <a:lnTo>
                    <a:pt x="344" y="376"/>
                  </a:lnTo>
                  <a:lnTo>
                    <a:pt x="344" y="378"/>
                  </a:lnTo>
                  <a:lnTo>
                    <a:pt x="344" y="382"/>
                  </a:lnTo>
                  <a:lnTo>
                    <a:pt x="340" y="382"/>
                  </a:lnTo>
                  <a:lnTo>
                    <a:pt x="338" y="382"/>
                  </a:lnTo>
                  <a:lnTo>
                    <a:pt x="330" y="376"/>
                  </a:lnTo>
                  <a:lnTo>
                    <a:pt x="320" y="366"/>
                  </a:lnTo>
                  <a:lnTo>
                    <a:pt x="308" y="350"/>
                  </a:lnTo>
                  <a:lnTo>
                    <a:pt x="306" y="348"/>
                  </a:lnTo>
                  <a:lnTo>
                    <a:pt x="304" y="344"/>
                  </a:lnTo>
                  <a:lnTo>
                    <a:pt x="300" y="342"/>
                  </a:lnTo>
                  <a:lnTo>
                    <a:pt x="296" y="338"/>
                  </a:lnTo>
                  <a:lnTo>
                    <a:pt x="292" y="336"/>
                  </a:lnTo>
                  <a:lnTo>
                    <a:pt x="288" y="336"/>
                  </a:lnTo>
                  <a:lnTo>
                    <a:pt x="286" y="338"/>
                  </a:lnTo>
                  <a:lnTo>
                    <a:pt x="284" y="338"/>
                  </a:lnTo>
                  <a:lnTo>
                    <a:pt x="282" y="340"/>
                  </a:lnTo>
                  <a:lnTo>
                    <a:pt x="278" y="340"/>
                  </a:lnTo>
                  <a:lnTo>
                    <a:pt x="272" y="340"/>
                  </a:lnTo>
                  <a:lnTo>
                    <a:pt x="266" y="336"/>
                  </a:lnTo>
                  <a:lnTo>
                    <a:pt x="262" y="334"/>
                  </a:lnTo>
                  <a:lnTo>
                    <a:pt x="254" y="328"/>
                  </a:lnTo>
                  <a:lnTo>
                    <a:pt x="246" y="316"/>
                  </a:lnTo>
                  <a:lnTo>
                    <a:pt x="242" y="300"/>
                  </a:lnTo>
                  <a:lnTo>
                    <a:pt x="240" y="298"/>
                  </a:lnTo>
                  <a:lnTo>
                    <a:pt x="238" y="298"/>
                  </a:lnTo>
                  <a:lnTo>
                    <a:pt x="234" y="296"/>
                  </a:lnTo>
                  <a:lnTo>
                    <a:pt x="228" y="296"/>
                  </a:lnTo>
                  <a:lnTo>
                    <a:pt x="224" y="296"/>
                  </a:lnTo>
                  <a:lnTo>
                    <a:pt x="218" y="296"/>
                  </a:lnTo>
                  <a:lnTo>
                    <a:pt x="214" y="300"/>
                  </a:lnTo>
                  <a:lnTo>
                    <a:pt x="210" y="302"/>
                  </a:lnTo>
                  <a:lnTo>
                    <a:pt x="198" y="306"/>
                  </a:lnTo>
                  <a:lnTo>
                    <a:pt x="180" y="306"/>
                  </a:lnTo>
                  <a:lnTo>
                    <a:pt x="176" y="306"/>
                  </a:lnTo>
                  <a:lnTo>
                    <a:pt x="166" y="304"/>
                  </a:lnTo>
                  <a:lnTo>
                    <a:pt x="152" y="300"/>
                  </a:lnTo>
                  <a:lnTo>
                    <a:pt x="140" y="296"/>
                  </a:lnTo>
                  <a:lnTo>
                    <a:pt x="130" y="290"/>
                  </a:lnTo>
                  <a:lnTo>
                    <a:pt x="128" y="288"/>
                  </a:lnTo>
                  <a:lnTo>
                    <a:pt x="124" y="286"/>
                  </a:lnTo>
                  <a:lnTo>
                    <a:pt x="112" y="288"/>
                  </a:lnTo>
                  <a:lnTo>
                    <a:pt x="98" y="296"/>
                  </a:lnTo>
                  <a:lnTo>
                    <a:pt x="96" y="294"/>
                  </a:lnTo>
                  <a:lnTo>
                    <a:pt x="96" y="292"/>
                  </a:lnTo>
                  <a:lnTo>
                    <a:pt x="94" y="288"/>
                  </a:lnTo>
                  <a:lnTo>
                    <a:pt x="90" y="282"/>
                  </a:lnTo>
                  <a:lnTo>
                    <a:pt x="88" y="276"/>
                  </a:lnTo>
                  <a:lnTo>
                    <a:pt x="84" y="272"/>
                  </a:lnTo>
                  <a:lnTo>
                    <a:pt x="80" y="268"/>
                  </a:lnTo>
                  <a:lnTo>
                    <a:pt x="74" y="266"/>
                  </a:lnTo>
                  <a:lnTo>
                    <a:pt x="70" y="264"/>
                  </a:lnTo>
                  <a:lnTo>
                    <a:pt x="66" y="262"/>
                  </a:lnTo>
                  <a:lnTo>
                    <a:pt x="60" y="258"/>
                  </a:lnTo>
                  <a:lnTo>
                    <a:pt x="52" y="252"/>
                  </a:lnTo>
                  <a:lnTo>
                    <a:pt x="46" y="242"/>
                  </a:lnTo>
                  <a:lnTo>
                    <a:pt x="42" y="240"/>
                  </a:lnTo>
                  <a:lnTo>
                    <a:pt x="36" y="230"/>
                  </a:lnTo>
                  <a:lnTo>
                    <a:pt x="26" y="216"/>
                  </a:lnTo>
                  <a:lnTo>
                    <a:pt x="16" y="200"/>
                  </a:lnTo>
                  <a:lnTo>
                    <a:pt x="8" y="180"/>
                  </a:lnTo>
                  <a:lnTo>
                    <a:pt x="2" y="156"/>
                  </a:lnTo>
                  <a:lnTo>
                    <a:pt x="2" y="152"/>
                  </a:lnTo>
                  <a:lnTo>
                    <a:pt x="0" y="140"/>
                  </a:lnTo>
                  <a:lnTo>
                    <a:pt x="0" y="124"/>
                  </a:lnTo>
                  <a:lnTo>
                    <a:pt x="0" y="110"/>
                  </a:lnTo>
                  <a:lnTo>
                    <a:pt x="4" y="104"/>
                  </a:lnTo>
                  <a:lnTo>
                    <a:pt x="6" y="102"/>
                  </a:lnTo>
                  <a:lnTo>
                    <a:pt x="8" y="100"/>
                  </a:lnTo>
                  <a:lnTo>
                    <a:pt x="10" y="96"/>
                  </a:lnTo>
                  <a:lnTo>
                    <a:pt x="10" y="92"/>
                  </a:lnTo>
                  <a:lnTo>
                    <a:pt x="10" y="86"/>
                  </a:lnTo>
                  <a:lnTo>
                    <a:pt x="8" y="80"/>
                  </a:lnTo>
                  <a:lnTo>
                    <a:pt x="8" y="76"/>
                  </a:lnTo>
                  <a:lnTo>
                    <a:pt x="6" y="62"/>
                  </a:lnTo>
                  <a:lnTo>
                    <a:pt x="6" y="46"/>
                  </a:lnTo>
                  <a:lnTo>
                    <a:pt x="4" y="30"/>
                  </a:lnTo>
                  <a:lnTo>
                    <a:pt x="4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10" y="22"/>
                  </a:lnTo>
                  <a:lnTo>
                    <a:pt x="14" y="22"/>
                  </a:lnTo>
                  <a:lnTo>
                    <a:pt x="16" y="20"/>
                  </a:lnTo>
                  <a:lnTo>
                    <a:pt x="18" y="18"/>
                  </a:lnTo>
                  <a:lnTo>
                    <a:pt x="18" y="14"/>
                  </a:lnTo>
                  <a:lnTo>
                    <a:pt x="18" y="0"/>
                  </a:lnTo>
                  <a:lnTo>
                    <a:pt x="380" y="0"/>
                  </a:lnTo>
                  <a:lnTo>
                    <a:pt x="392" y="10"/>
                  </a:lnTo>
                  <a:lnTo>
                    <a:pt x="416" y="12"/>
                  </a:lnTo>
                  <a:lnTo>
                    <a:pt x="418" y="16"/>
                  </a:lnTo>
                  <a:lnTo>
                    <a:pt x="422" y="18"/>
                  </a:lnTo>
                  <a:lnTo>
                    <a:pt x="426" y="20"/>
                  </a:lnTo>
                  <a:lnTo>
                    <a:pt x="430" y="20"/>
                  </a:lnTo>
                  <a:lnTo>
                    <a:pt x="432" y="20"/>
                  </a:lnTo>
                  <a:lnTo>
                    <a:pt x="434" y="20"/>
                  </a:lnTo>
                  <a:lnTo>
                    <a:pt x="432" y="22"/>
                  </a:lnTo>
                  <a:lnTo>
                    <a:pt x="432" y="24"/>
                  </a:lnTo>
                  <a:lnTo>
                    <a:pt x="428" y="28"/>
                  </a:lnTo>
                  <a:lnTo>
                    <a:pt x="424" y="32"/>
                  </a:lnTo>
                  <a:lnTo>
                    <a:pt x="422" y="34"/>
                  </a:lnTo>
                  <a:lnTo>
                    <a:pt x="420" y="36"/>
                  </a:lnTo>
                  <a:lnTo>
                    <a:pt x="416" y="38"/>
                  </a:lnTo>
                  <a:lnTo>
                    <a:pt x="416" y="40"/>
                  </a:lnTo>
                  <a:lnTo>
                    <a:pt x="416" y="42"/>
                  </a:lnTo>
                  <a:lnTo>
                    <a:pt x="418" y="42"/>
                  </a:lnTo>
                  <a:lnTo>
                    <a:pt x="422" y="44"/>
                  </a:lnTo>
                  <a:lnTo>
                    <a:pt x="428" y="44"/>
                  </a:lnTo>
                  <a:lnTo>
                    <a:pt x="432" y="44"/>
                  </a:lnTo>
                  <a:lnTo>
                    <a:pt x="442" y="44"/>
                  </a:lnTo>
                  <a:lnTo>
                    <a:pt x="454" y="42"/>
                  </a:lnTo>
                  <a:lnTo>
                    <a:pt x="464" y="38"/>
                  </a:lnTo>
                  <a:lnTo>
                    <a:pt x="466" y="40"/>
                  </a:lnTo>
                  <a:lnTo>
                    <a:pt x="468" y="40"/>
                  </a:lnTo>
                  <a:lnTo>
                    <a:pt x="470" y="42"/>
                  </a:lnTo>
                  <a:lnTo>
                    <a:pt x="476" y="42"/>
                  </a:lnTo>
                  <a:lnTo>
                    <a:pt x="484" y="42"/>
                  </a:lnTo>
                  <a:lnTo>
                    <a:pt x="486" y="42"/>
                  </a:lnTo>
                  <a:lnTo>
                    <a:pt x="490" y="40"/>
                  </a:lnTo>
                  <a:lnTo>
                    <a:pt x="492" y="40"/>
                  </a:lnTo>
                  <a:lnTo>
                    <a:pt x="496" y="40"/>
                  </a:lnTo>
                  <a:lnTo>
                    <a:pt x="500" y="42"/>
                  </a:lnTo>
                  <a:lnTo>
                    <a:pt x="502" y="44"/>
                  </a:lnTo>
                  <a:lnTo>
                    <a:pt x="502" y="46"/>
                  </a:lnTo>
                  <a:lnTo>
                    <a:pt x="502" y="48"/>
                  </a:lnTo>
                  <a:lnTo>
                    <a:pt x="502" y="50"/>
                  </a:lnTo>
                  <a:lnTo>
                    <a:pt x="502" y="52"/>
                  </a:lnTo>
                  <a:lnTo>
                    <a:pt x="498" y="56"/>
                  </a:lnTo>
                  <a:lnTo>
                    <a:pt x="496" y="58"/>
                  </a:lnTo>
                  <a:lnTo>
                    <a:pt x="490" y="60"/>
                  </a:lnTo>
                  <a:lnTo>
                    <a:pt x="490" y="58"/>
                  </a:lnTo>
                  <a:lnTo>
                    <a:pt x="488" y="58"/>
                  </a:lnTo>
                  <a:lnTo>
                    <a:pt x="484" y="58"/>
                  </a:lnTo>
                  <a:lnTo>
                    <a:pt x="482" y="58"/>
                  </a:lnTo>
                  <a:lnTo>
                    <a:pt x="478" y="58"/>
                  </a:lnTo>
                  <a:lnTo>
                    <a:pt x="476" y="62"/>
                  </a:lnTo>
                  <a:lnTo>
                    <a:pt x="472" y="66"/>
                  </a:lnTo>
                  <a:lnTo>
                    <a:pt x="470" y="72"/>
                  </a:lnTo>
                  <a:lnTo>
                    <a:pt x="472" y="72"/>
                  </a:lnTo>
                  <a:lnTo>
                    <a:pt x="474" y="74"/>
                  </a:lnTo>
                  <a:lnTo>
                    <a:pt x="476" y="76"/>
                  </a:lnTo>
                  <a:lnTo>
                    <a:pt x="476" y="80"/>
                  </a:lnTo>
                  <a:lnTo>
                    <a:pt x="476" y="84"/>
                  </a:lnTo>
                  <a:lnTo>
                    <a:pt x="474" y="90"/>
                  </a:lnTo>
                  <a:lnTo>
                    <a:pt x="472" y="92"/>
                  </a:lnTo>
                  <a:lnTo>
                    <a:pt x="470" y="102"/>
                  </a:lnTo>
                  <a:lnTo>
                    <a:pt x="468" y="114"/>
                  </a:lnTo>
                  <a:lnTo>
                    <a:pt x="468" y="126"/>
                  </a:lnTo>
                  <a:lnTo>
                    <a:pt x="472" y="134"/>
                  </a:lnTo>
                  <a:lnTo>
                    <a:pt x="474" y="134"/>
                  </a:lnTo>
                  <a:lnTo>
                    <a:pt x="478" y="132"/>
                  </a:lnTo>
                  <a:lnTo>
                    <a:pt x="480" y="130"/>
                  </a:lnTo>
                  <a:lnTo>
                    <a:pt x="484" y="126"/>
                  </a:lnTo>
                  <a:lnTo>
                    <a:pt x="486" y="122"/>
                  </a:lnTo>
                  <a:lnTo>
                    <a:pt x="488" y="116"/>
                  </a:lnTo>
                  <a:lnTo>
                    <a:pt x="490" y="108"/>
                  </a:lnTo>
                  <a:lnTo>
                    <a:pt x="494" y="82"/>
                  </a:lnTo>
                  <a:lnTo>
                    <a:pt x="500" y="78"/>
                  </a:lnTo>
                  <a:lnTo>
                    <a:pt x="500" y="74"/>
                  </a:lnTo>
                  <a:lnTo>
                    <a:pt x="500" y="72"/>
                  </a:lnTo>
                  <a:lnTo>
                    <a:pt x="502" y="68"/>
                  </a:lnTo>
                  <a:lnTo>
                    <a:pt x="504" y="64"/>
                  </a:lnTo>
                  <a:lnTo>
                    <a:pt x="506" y="62"/>
                  </a:lnTo>
                  <a:lnTo>
                    <a:pt x="508" y="62"/>
                  </a:lnTo>
                  <a:lnTo>
                    <a:pt x="510" y="62"/>
                  </a:lnTo>
                  <a:lnTo>
                    <a:pt x="514" y="62"/>
                  </a:lnTo>
                  <a:lnTo>
                    <a:pt x="516" y="64"/>
                  </a:lnTo>
                  <a:lnTo>
                    <a:pt x="520" y="64"/>
                  </a:lnTo>
                  <a:lnTo>
                    <a:pt x="522" y="68"/>
                  </a:lnTo>
                  <a:lnTo>
                    <a:pt x="524" y="72"/>
                  </a:lnTo>
                  <a:lnTo>
                    <a:pt x="524" y="76"/>
                  </a:lnTo>
                  <a:lnTo>
                    <a:pt x="520" y="86"/>
                  </a:lnTo>
                  <a:lnTo>
                    <a:pt x="520" y="88"/>
                  </a:lnTo>
                  <a:lnTo>
                    <a:pt x="518" y="90"/>
                  </a:lnTo>
                  <a:lnTo>
                    <a:pt x="518" y="92"/>
                  </a:lnTo>
                  <a:lnTo>
                    <a:pt x="520" y="92"/>
                  </a:lnTo>
                  <a:lnTo>
                    <a:pt x="524" y="92"/>
                  </a:lnTo>
                  <a:lnTo>
                    <a:pt x="526" y="90"/>
                  </a:lnTo>
                  <a:lnTo>
                    <a:pt x="528" y="88"/>
                  </a:lnTo>
                  <a:lnTo>
                    <a:pt x="528" y="90"/>
                  </a:lnTo>
                  <a:lnTo>
                    <a:pt x="530" y="92"/>
                  </a:lnTo>
                  <a:lnTo>
                    <a:pt x="534" y="96"/>
                  </a:lnTo>
                  <a:lnTo>
                    <a:pt x="536" y="100"/>
                  </a:lnTo>
                  <a:lnTo>
                    <a:pt x="536" y="104"/>
                  </a:lnTo>
                  <a:lnTo>
                    <a:pt x="536" y="108"/>
                  </a:lnTo>
                  <a:lnTo>
                    <a:pt x="536" y="114"/>
                  </a:lnTo>
                  <a:lnTo>
                    <a:pt x="536" y="118"/>
                  </a:lnTo>
                  <a:lnTo>
                    <a:pt x="536" y="120"/>
                  </a:lnTo>
                  <a:lnTo>
                    <a:pt x="534" y="122"/>
                  </a:lnTo>
                  <a:lnTo>
                    <a:pt x="534" y="124"/>
                  </a:lnTo>
                  <a:lnTo>
                    <a:pt x="534" y="126"/>
                  </a:lnTo>
                  <a:lnTo>
                    <a:pt x="536" y="126"/>
                  </a:lnTo>
                  <a:lnTo>
                    <a:pt x="536" y="128"/>
                  </a:lnTo>
                  <a:lnTo>
                    <a:pt x="540" y="128"/>
                  </a:lnTo>
                  <a:lnTo>
                    <a:pt x="546" y="128"/>
                  </a:lnTo>
                  <a:lnTo>
                    <a:pt x="554" y="128"/>
                  </a:lnTo>
                  <a:lnTo>
                    <a:pt x="560" y="128"/>
                  </a:lnTo>
                  <a:lnTo>
                    <a:pt x="568" y="126"/>
                  </a:lnTo>
                  <a:lnTo>
                    <a:pt x="572" y="124"/>
                  </a:lnTo>
                  <a:lnTo>
                    <a:pt x="576" y="122"/>
                  </a:lnTo>
                  <a:lnTo>
                    <a:pt x="582" y="118"/>
                  </a:lnTo>
                  <a:lnTo>
                    <a:pt x="586" y="114"/>
                  </a:lnTo>
                  <a:lnTo>
                    <a:pt x="590" y="110"/>
                  </a:lnTo>
                  <a:lnTo>
                    <a:pt x="592" y="106"/>
                  </a:lnTo>
                  <a:lnTo>
                    <a:pt x="594" y="104"/>
                  </a:lnTo>
                  <a:lnTo>
                    <a:pt x="592" y="102"/>
                  </a:lnTo>
                  <a:lnTo>
                    <a:pt x="592" y="98"/>
                  </a:lnTo>
                  <a:lnTo>
                    <a:pt x="594" y="96"/>
                  </a:lnTo>
                  <a:lnTo>
                    <a:pt x="596" y="94"/>
                  </a:lnTo>
                  <a:lnTo>
                    <a:pt x="600" y="92"/>
                  </a:lnTo>
                  <a:lnTo>
                    <a:pt x="606" y="90"/>
                  </a:lnTo>
                  <a:lnTo>
                    <a:pt x="614" y="90"/>
                  </a:lnTo>
                  <a:lnTo>
                    <a:pt x="620" y="90"/>
                  </a:lnTo>
                  <a:lnTo>
                    <a:pt x="626" y="88"/>
                  </a:lnTo>
                  <a:lnTo>
                    <a:pt x="630" y="86"/>
                  </a:lnTo>
                  <a:lnTo>
                    <a:pt x="634" y="82"/>
                  </a:lnTo>
                  <a:lnTo>
                    <a:pt x="638" y="78"/>
                  </a:lnTo>
                  <a:lnTo>
                    <a:pt x="640" y="76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9" name="Freeform 189"/>
            <p:cNvSpPr>
              <a:spLocks/>
            </p:cNvSpPr>
            <p:nvPr/>
          </p:nvSpPr>
          <p:spPr bwMode="gray">
            <a:xfrm>
              <a:off x="5118" y="1955"/>
              <a:ext cx="136" cy="98"/>
            </a:xfrm>
            <a:custGeom>
              <a:avLst/>
              <a:gdLst>
                <a:gd name="T0" fmla="*/ 0 w 136"/>
                <a:gd name="T1" fmla="*/ 32 h 98"/>
                <a:gd name="T2" fmla="*/ 22 w 136"/>
                <a:gd name="T3" fmla="*/ 48 h 98"/>
                <a:gd name="T4" fmla="*/ 6 w 136"/>
                <a:gd name="T5" fmla="*/ 54 h 98"/>
                <a:gd name="T6" fmla="*/ 2 w 136"/>
                <a:gd name="T7" fmla="*/ 54 h 98"/>
                <a:gd name="T8" fmla="*/ 0 w 136"/>
                <a:gd name="T9" fmla="*/ 58 h 98"/>
                <a:gd name="T10" fmla="*/ 2 w 136"/>
                <a:gd name="T11" fmla="*/ 64 h 98"/>
                <a:gd name="T12" fmla="*/ 20 w 136"/>
                <a:gd name="T13" fmla="*/ 68 h 98"/>
                <a:gd name="T14" fmla="*/ 56 w 136"/>
                <a:gd name="T15" fmla="*/ 98 h 98"/>
                <a:gd name="T16" fmla="*/ 60 w 136"/>
                <a:gd name="T17" fmla="*/ 96 h 98"/>
                <a:gd name="T18" fmla="*/ 70 w 136"/>
                <a:gd name="T19" fmla="*/ 92 h 98"/>
                <a:gd name="T20" fmla="*/ 76 w 136"/>
                <a:gd name="T21" fmla="*/ 88 h 98"/>
                <a:gd name="T22" fmla="*/ 86 w 136"/>
                <a:gd name="T23" fmla="*/ 86 h 98"/>
                <a:gd name="T24" fmla="*/ 94 w 136"/>
                <a:gd name="T25" fmla="*/ 88 h 98"/>
                <a:gd name="T26" fmla="*/ 100 w 136"/>
                <a:gd name="T27" fmla="*/ 86 h 98"/>
                <a:gd name="T28" fmla="*/ 122 w 136"/>
                <a:gd name="T29" fmla="*/ 72 h 98"/>
                <a:gd name="T30" fmla="*/ 136 w 136"/>
                <a:gd name="T31" fmla="*/ 44 h 98"/>
                <a:gd name="T32" fmla="*/ 134 w 136"/>
                <a:gd name="T33" fmla="*/ 40 h 98"/>
                <a:gd name="T34" fmla="*/ 130 w 136"/>
                <a:gd name="T35" fmla="*/ 32 h 98"/>
                <a:gd name="T36" fmla="*/ 124 w 136"/>
                <a:gd name="T37" fmla="*/ 24 h 98"/>
                <a:gd name="T38" fmla="*/ 118 w 136"/>
                <a:gd name="T39" fmla="*/ 22 h 98"/>
                <a:gd name="T40" fmla="*/ 118 w 136"/>
                <a:gd name="T41" fmla="*/ 20 h 98"/>
                <a:gd name="T42" fmla="*/ 118 w 136"/>
                <a:gd name="T43" fmla="*/ 16 h 98"/>
                <a:gd name="T44" fmla="*/ 114 w 136"/>
                <a:gd name="T45" fmla="*/ 10 h 98"/>
                <a:gd name="T46" fmla="*/ 106 w 136"/>
                <a:gd name="T47" fmla="*/ 8 h 98"/>
                <a:gd name="T48" fmla="*/ 102 w 136"/>
                <a:gd name="T49" fmla="*/ 10 h 98"/>
                <a:gd name="T50" fmla="*/ 94 w 136"/>
                <a:gd name="T51" fmla="*/ 14 h 98"/>
                <a:gd name="T52" fmla="*/ 86 w 136"/>
                <a:gd name="T53" fmla="*/ 18 h 98"/>
                <a:gd name="T54" fmla="*/ 82 w 136"/>
                <a:gd name="T55" fmla="*/ 22 h 98"/>
                <a:gd name="T56" fmla="*/ 76 w 136"/>
                <a:gd name="T57" fmla="*/ 20 h 98"/>
                <a:gd name="T58" fmla="*/ 70 w 136"/>
                <a:gd name="T59" fmla="*/ 16 h 98"/>
                <a:gd name="T60" fmla="*/ 68 w 136"/>
                <a:gd name="T61" fmla="*/ 12 h 98"/>
                <a:gd name="T62" fmla="*/ 60 w 136"/>
                <a:gd name="T63" fmla="*/ 6 h 98"/>
                <a:gd name="T64" fmla="*/ 50 w 136"/>
                <a:gd name="T65" fmla="*/ 8 h 98"/>
                <a:gd name="T66" fmla="*/ 44 w 136"/>
                <a:gd name="T67" fmla="*/ 16 h 98"/>
                <a:gd name="T68" fmla="*/ 44 w 136"/>
                <a:gd name="T69" fmla="*/ 24 h 98"/>
                <a:gd name="T70" fmla="*/ 44 w 136"/>
                <a:gd name="T71" fmla="*/ 28 h 98"/>
                <a:gd name="T72" fmla="*/ 40 w 136"/>
                <a:gd name="T73" fmla="*/ 28 h 98"/>
                <a:gd name="T74" fmla="*/ 34 w 136"/>
                <a:gd name="T75" fmla="*/ 22 h 98"/>
                <a:gd name="T76" fmla="*/ 32 w 136"/>
                <a:gd name="T77" fmla="*/ 16 h 98"/>
                <a:gd name="T78" fmla="*/ 26 w 136"/>
                <a:gd name="T79" fmla="*/ 8 h 98"/>
                <a:gd name="T80" fmla="*/ 18 w 136"/>
                <a:gd name="T81" fmla="*/ 0 h 98"/>
                <a:gd name="T82" fmla="*/ 14 w 136"/>
                <a:gd name="T83" fmla="*/ 0 h 9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36"/>
                <a:gd name="T127" fmla="*/ 0 h 98"/>
                <a:gd name="T128" fmla="*/ 136 w 136"/>
                <a:gd name="T129" fmla="*/ 98 h 9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36" h="98">
                  <a:moveTo>
                    <a:pt x="12" y="4"/>
                  </a:moveTo>
                  <a:lnTo>
                    <a:pt x="0" y="32"/>
                  </a:lnTo>
                  <a:lnTo>
                    <a:pt x="16" y="36"/>
                  </a:lnTo>
                  <a:lnTo>
                    <a:pt x="22" y="48"/>
                  </a:lnTo>
                  <a:lnTo>
                    <a:pt x="6" y="54"/>
                  </a:lnTo>
                  <a:lnTo>
                    <a:pt x="4" y="54"/>
                  </a:lnTo>
                  <a:lnTo>
                    <a:pt x="2" y="54"/>
                  </a:lnTo>
                  <a:lnTo>
                    <a:pt x="2" y="56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2" y="64"/>
                  </a:lnTo>
                  <a:lnTo>
                    <a:pt x="6" y="68"/>
                  </a:lnTo>
                  <a:lnTo>
                    <a:pt x="20" y="68"/>
                  </a:lnTo>
                  <a:lnTo>
                    <a:pt x="38" y="86"/>
                  </a:lnTo>
                  <a:lnTo>
                    <a:pt x="56" y="98"/>
                  </a:lnTo>
                  <a:lnTo>
                    <a:pt x="58" y="98"/>
                  </a:lnTo>
                  <a:lnTo>
                    <a:pt x="60" y="96"/>
                  </a:lnTo>
                  <a:lnTo>
                    <a:pt x="66" y="94"/>
                  </a:lnTo>
                  <a:lnTo>
                    <a:pt x="70" y="92"/>
                  </a:lnTo>
                  <a:lnTo>
                    <a:pt x="74" y="90"/>
                  </a:lnTo>
                  <a:lnTo>
                    <a:pt x="76" y="88"/>
                  </a:lnTo>
                  <a:lnTo>
                    <a:pt x="82" y="86"/>
                  </a:lnTo>
                  <a:lnTo>
                    <a:pt x="86" y="86"/>
                  </a:lnTo>
                  <a:lnTo>
                    <a:pt x="90" y="86"/>
                  </a:lnTo>
                  <a:lnTo>
                    <a:pt x="94" y="88"/>
                  </a:lnTo>
                  <a:lnTo>
                    <a:pt x="96" y="88"/>
                  </a:lnTo>
                  <a:lnTo>
                    <a:pt x="100" y="86"/>
                  </a:lnTo>
                  <a:lnTo>
                    <a:pt x="110" y="80"/>
                  </a:lnTo>
                  <a:lnTo>
                    <a:pt x="122" y="72"/>
                  </a:lnTo>
                  <a:lnTo>
                    <a:pt x="132" y="58"/>
                  </a:lnTo>
                  <a:lnTo>
                    <a:pt x="136" y="44"/>
                  </a:lnTo>
                  <a:lnTo>
                    <a:pt x="136" y="42"/>
                  </a:lnTo>
                  <a:lnTo>
                    <a:pt x="134" y="40"/>
                  </a:lnTo>
                  <a:lnTo>
                    <a:pt x="132" y="36"/>
                  </a:lnTo>
                  <a:lnTo>
                    <a:pt x="130" y="32"/>
                  </a:lnTo>
                  <a:lnTo>
                    <a:pt x="126" y="28"/>
                  </a:lnTo>
                  <a:lnTo>
                    <a:pt x="124" y="24"/>
                  </a:lnTo>
                  <a:lnTo>
                    <a:pt x="120" y="22"/>
                  </a:lnTo>
                  <a:lnTo>
                    <a:pt x="118" y="22"/>
                  </a:lnTo>
                  <a:lnTo>
                    <a:pt x="118" y="20"/>
                  </a:lnTo>
                  <a:lnTo>
                    <a:pt x="118" y="18"/>
                  </a:lnTo>
                  <a:lnTo>
                    <a:pt x="118" y="16"/>
                  </a:lnTo>
                  <a:lnTo>
                    <a:pt x="118" y="12"/>
                  </a:lnTo>
                  <a:lnTo>
                    <a:pt x="114" y="10"/>
                  </a:lnTo>
                  <a:lnTo>
                    <a:pt x="112" y="10"/>
                  </a:lnTo>
                  <a:lnTo>
                    <a:pt x="106" y="8"/>
                  </a:lnTo>
                  <a:lnTo>
                    <a:pt x="104" y="10"/>
                  </a:lnTo>
                  <a:lnTo>
                    <a:pt x="102" y="10"/>
                  </a:lnTo>
                  <a:lnTo>
                    <a:pt x="98" y="12"/>
                  </a:lnTo>
                  <a:lnTo>
                    <a:pt x="94" y="14"/>
                  </a:lnTo>
                  <a:lnTo>
                    <a:pt x="90" y="16"/>
                  </a:lnTo>
                  <a:lnTo>
                    <a:pt x="86" y="18"/>
                  </a:lnTo>
                  <a:lnTo>
                    <a:pt x="84" y="20"/>
                  </a:lnTo>
                  <a:lnTo>
                    <a:pt x="82" y="22"/>
                  </a:lnTo>
                  <a:lnTo>
                    <a:pt x="78" y="22"/>
                  </a:lnTo>
                  <a:lnTo>
                    <a:pt x="76" y="20"/>
                  </a:lnTo>
                  <a:lnTo>
                    <a:pt x="72" y="18"/>
                  </a:lnTo>
                  <a:lnTo>
                    <a:pt x="70" y="16"/>
                  </a:lnTo>
                  <a:lnTo>
                    <a:pt x="70" y="14"/>
                  </a:lnTo>
                  <a:lnTo>
                    <a:pt x="68" y="12"/>
                  </a:lnTo>
                  <a:lnTo>
                    <a:pt x="64" y="8"/>
                  </a:lnTo>
                  <a:lnTo>
                    <a:pt x="60" y="6"/>
                  </a:lnTo>
                  <a:lnTo>
                    <a:pt x="56" y="6"/>
                  </a:lnTo>
                  <a:lnTo>
                    <a:pt x="50" y="8"/>
                  </a:lnTo>
                  <a:lnTo>
                    <a:pt x="46" y="12"/>
                  </a:lnTo>
                  <a:lnTo>
                    <a:pt x="44" y="16"/>
                  </a:lnTo>
                  <a:lnTo>
                    <a:pt x="44" y="20"/>
                  </a:lnTo>
                  <a:lnTo>
                    <a:pt x="44" y="24"/>
                  </a:lnTo>
                  <a:lnTo>
                    <a:pt x="44" y="26"/>
                  </a:lnTo>
                  <a:lnTo>
                    <a:pt x="44" y="28"/>
                  </a:lnTo>
                  <a:lnTo>
                    <a:pt x="42" y="28"/>
                  </a:lnTo>
                  <a:lnTo>
                    <a:pt x="40" y="28"/>
                  </a:lnTo>
                  <a:lnTo>
                    <a:pt x="38" y="24"/>
                  </a:lnTo>
                  <a:lnTo>
                    <a:pt x="34" y="22"/>
                  </a:lnTo>
                  <a:lnTo>
                    <a:pt x="34" y="18"/>
                  </a:lnTo>
                  <a:lnTo>
                    <a:pt x="32" y="16"/>
                  </a:lnTo>
                  <a:lnTo>
                    <a:pt x="28" y="12"/>
                  </a:lnTo>
                  <a:lnTo>
                    <a:pt x="26" y="8"/>
                  </a:lnTo>
                  <a:lnTo>
                    <a:pt x="22" y="4"/>
                  </a:lnTo>
                  <a:lnTo>
                    <a:pt x="18" y="0"/>
                  </a:lnTo>
                  <a:lnTo>
                    <a:pt x="16" y="0"/>
                  </a:lnTo>
                  <a:lnTo>
                    <a:pt x="14" y="0"/>
                  </a:lnTo>
                  <a:lnTo>
                    <a:pt x="12" y="4"/>
                  </a:lnTo>
                </a:path>
              </a:pathLst>
            </a:custGeom>
            <a:solidFill>
              <a:srgbClr val="FF6600"/>
            </a:solidFill>
            <a:ln w="635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143372" y="0"/>
            <a:ext cx="5000628" cy="353943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uk-UA" sz="3200" dirty="0" smtClean="0">
                <a:latin typeface="+mj-lt"/>
              </a:rPr>
              <a:t>Через це лотарінгський картограф Мартін </a:t>
            </a:r>
            <a:r>
              <a:rPr lang="uk-UA" sz="3200" dirty="0" err="1" smtClean="0">
                <a:latin typeface="+mj-lt"/>
              </a:rPr>
              <a:t>Вальдземюллер</a:t>
            </a:r>
            <a:r>
              <a:rPr lang="uk-UA" sz="3200" dirty="0" smtClean="0">
                <a:latin typeface="+mj-lt"/>
              </a:rPr>
              <a:t> у1507р. назвав цей материк його ім'ям, а потім ця назва поширилася на обидва західні материки.</a:t>
            </a:r>
            <a:endParaRPr lang="uk-UA" sz="3200" dirty="0">
              <a:latin typeface="+mj-lt"/>
            </a:endParaRPr>
          </a:p>
        </p:txBody>
      </p:sp>
      <p:sp>
        <p:nvSpPr>
          <p:cNvPr id="190" name="Прямоугольник 189"/>
          <p:cNvSpPr/>
          <p:nvPr/>
        </p:nvSpPr>
        <p:spPr>
          <a:xfrm>
            <a:off x="4500562" y="4214818"/>
            <a:ext cx="3871574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  <a:t>Америка</a:t>
            </a:r>
            <a:endParaRPr lang="ru-RU" sz="6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j-lt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000628" y="5429264"/>
            <a:ext cx="2786082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b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" pitchFamily="34" charset="0"/>
                <a:cs typeface="Arial" pitchFamily="34" charset="0"/>
              </a:rPr>
              <a:t>Частина</a:t>
            </a:r>
            <a:r>
              <a:rPr lang="ru-RU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b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" pitchFamily="34" charset="0"/>
                <a:cs typeface="Arial" pitchFamily="34" charset="0"/>
              </a:rPr>
              <a:t>світу</a:t>
            </a:r>
            <a:endParaRPr lang="ru-RU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рфа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90" grpId="0"/>
      <p:bldP spid="5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81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 descr="C:\Documents and Settings\User\Мои документы\Мои рисунки\Рисунок10дж0з.png"/>
          <p:cNvPicPr>
            <a:picLocks noChangeAspect="1" noChangeArrowheads="1"/>
          </p:cNvPicPr>
          <p:nvPr/>
        </p:nvPicPr>
        <p:blipFill>
          <a:blip r:embed="rId2"/>
          <a:srcRect r="2889"/>
          <a:stretch>
            <a:fillRect/>
          </a:stretch>
        </p:blipFill>
        <p:spPr bwMode="auto">
          <a:xfrm>
            <a:off x="0" y="-8145"/>
            <a:ext cx="4714876" cy="68661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3000364" y="3749457"/>
            <a:ext cx="6143636" cy="31085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800" dirty="0" smtClean="0">
                <a:solidFill>
                  <a:srgbClr val="FF0000"/>
                </a:solidFill>
                <a:latin typeface="+mj-lt"/>
              </a:rPr>
              <a:t>     Александр Гумбольдт </a:t>
            </a:r>
            <a:r>
              <a:rPr lang="ru-RU" sz="2800" dirty="0" err="1" smtClean="0">
                <a:solidFill>
                  <a:sysClr val="windowText" lastClr="000000"/>
                </a:solidFill>
                <a:latin typeface="+mj-lt"/>
              </a:rPr>
              <a:t>уперше</a:t>
            </a:r>
            <a:r>
              <a:rPr lang="ru-RU" sz="2800" dirty="0" smtClean="0">
                <a:solidFill>
                  <a:sysClr val="windowText" lastClr="000000"/>
                </a:solidFill>
                <a:latin typeface="+mj-lt"/>
              </a:rPr>
              <a:t> описав </a:t>
            </a:r>
            <a:r>
              <a:rPr lang="ru-RU" sz="2800" dirty="0" err="1" smtClean="0">
                <a:solidFill>
                  <a:sysClr val="windowText" lastClr="000000"/>
                </a:solidFill>
                <a:latin typeface="+mj-lt"/>
              </a:rPr>
              <a:t>окремі</a:t>
            </a:r>
            <a:r>
              <a:rPr lang="ru-RU" sz="2800" dirty="0" smtClean="0">
                <a:solidFill>
                  <a:sysClr val="windowText" lastClr="000000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ysClr val="windowText" lastClr="000000"/>
                </a:solidFill>
                <a:latin typeface="+mj-lt"/>
              </a:rPr>
              <a:t>частини</a:t>
            </a:r>
            <a:r>
              <a:rPr lang="ru-RU" sz="2800" dirty="0" smtClean="0">
                <a:solidFill>
                  <a:sysClr val="windowText" lastClr="000000"/>
                </a:solidFill>
                <a:latin typeface="+mj-lt"/>
              </a:rPr>
              <a:t> материка, </a:t>
            </a:r>
            <a:r>
              <a:rPr lang="ru-RU" sz="2800" dirty="0" err="1" smtClean="0">
                <a:solidFill>
                  <a:sysClr val="windowText" lastClr="000000"/>
                </a:solidFill>
                <a:latin typeface="+mj-lt"/>
              </a:rPr>
              <a:t>перетнувши</a:t>
            </a:r>
            <a:r>
              <a:rPr lang="ru-RU" sz="2800" dirty="0" smtClean="0">
                <a:solidFill>
                  <a:sysClr val="windowText" lastClr="000000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ysClr val="windowText" lastClr="000000"/>
                </a:solidFill>
                <a:latin typeface="+mj-lt"/>
              </a:rPr>
              <a:t>його</a:t>
            </a:r>
            <a:r>
              <a:rPr lang="ru-RU" sz="2800" dirty="0" smtClean="0">
                <a:solidFill>
                  <a:sysClr val="windowText" lastClr="000000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ysClr val="windowText" lastClr="000000"/>
                </a:solidFill>
                <a:latin typeface="+mj-lt"/>
              </a:rPr>
              <a:t>від</a:t>
            </a:r>
            <a:r>
              <a:rPr lang="ru-RU" sz="2800" dirty="0" smtClean="0">
                <a:solidFill>
                  <a:sysClr val="windowText" lastClr="000000"/>
                </a:solidFill>
                <a:latin typeface="+mj-lt"/>
              </a:rPr>
              <a:t> саван у </a:t>
            </a:r>
            <a:r>
              <a:rPr lang="ru-RU" sz="2800" dirty="0" err="1" smtClean="0">
                <a:solidFill>
                  <a:sysClr val="windowText" lastClr="000000"/>
                </a:solidFill>
                <a:latin typeface="+mj-lt"/>
              </a:rPr>
              <a:t>басейні</a:t>
            </a:r>
            <a:r>
              <a:rPr lang="ru-RU" sz="2800" dirty="0" smtClean="0">
                <a:solidFill>
                  <a:sysClr val="windowText" lastClr="000000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ysClr val="windowText" lastClr="000000"/>
                </a:solidFill>
                <a:latin typeface="+mj-lt"/>
              </a:rPr>
              <a:t>річки</a:t>
            </a:r>
            <a:r>
              <a:rPr lang="ru-RU" sz="2800" dirty="0" smtClean="0">
                <a:solidFill>
                  <a:sysClr val="windowText" lastClr="000000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ysClr val="windowText" lastClr="000000"/>
                </a:solidFill>
                <a:latin typeface="+mj-lt"/>
              </a:rPr>
              <a:t>Оріноко</a:t>
            </a:r>
            <a:r>
              <a:rPr lang="ru-RU" sz="2800" dirty="0" smtClean="0">
                <a:solidFill>
                  <a:sysClr val="windowText" lastClr="000000"/>
                </a:solidFill>
                <a:latin typeface="+mj-lt"/>
              </a:rPr>
              <a:t> до </a:t>
            </a:r>
            <a:r>
              <a:rPr lang="ru-RU" sz="2800" dirty="0" err="1" smtClean="0">
                <a:solidFill>
                  <a:sysClr val="windowText" lastClr="000000"/>
                </a:solidFill>
                <a:latin typeface="+mj-lt"/>
              </a:rPr>
              <a:t>пустель</a:t>
            </a:r>
            <a:r>
              <a:rPr lang="ru-RU" sz="2800" dirty="0" smtClean="0">
                <a:solidFill>
                  <a:sysClr val="windowText" lastClr="000000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ysClr val="windowText" lastClr="000000"/>
                </a:solidFill>
                <a:latin typeface="+mj-lt"/>
              </a:rPr>
              <a:t>західного</a:t>
            </a:r>
            <a:r>
              <a:rPr lang="ru-RU" sz="2800" dirty="0" smtClean="0">
                <a:solidFill>
                  <a:sysClr val="windowText" lastClr="000000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ysClr val="windowText" lastClr="000000"/>
                </a:solidFill>
                <a:latin typeface="+mj-lt"/>
              </a:rPr>
              <a:t>узбережжя</a:t>
            </a:r>
            <a:r>
              <a:rPr lang="ru-RU" sz="2800" dirty="0" smtClean="0">
                <a:solidFill>
                  <a:sysClr val="windowText" lastClr="000000"/>
                </a:solidFill>
                <a:latin typeface="+mj-lt"/>
              </a:rPr>
              <a:t>.</a:t>
            </a:r>
          </a:p>
          <a:p>
            <a:pPr algn="l"/>
            <a:r>
              <a:rPr lang="ru-RU" sz="2800" dirty="0" smtClean="0">
                <a:solidFill>
                  <a:sysClr val="windowText" lastClr="000000"/>
                </a:solidFill>
                <a:latin typeface="+mj-lt"/>
              </a:rPr>
              <a:t>  Учений </a:t>
            </a:r>
            <a:r>
              <a:rPr lang="ru-RU" sz="2800" dirty="0" err="1" smtClean="0">
                <a:solidFill>
                  <a:sysClr val="windowText" lastClr="000000"/>
                </a:solidFill>
                <a:latin typeface="+mj-lt"/>
              </a:rPr>
              <a:t>відкрив</a:t>
            </a:r>
            <a:r>
              <a:rPr lang="ru-RU" sz="2800" dirty="0" smtClean="0">
                <a:solidFill>
                  <a:sysClr val="windowText" lastClr="000000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ysClr val="windowText" lastClr="000000"/>
                </a:solidFill>
                <a:latin typeface="+mj-lt"/>
              </a:rPr>
              <a:t>багато</a:t>
            </a:r>
            <a:r>
              <a:rPr lang="ru-RU" sz="2800" dirty="0" smtClean="0">
                <a:solidFill>
                  <a:sysClr val="windowText" lastClr="000000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ysClr val="windowText" lastClr="000000"/>
                </a:solidFill>
                <a:latin typeface="+mj-lt"/>
              </a:rPr>
              <a:t>невідомих</a:t>
            </a:r>
            <a:r>
              <a:rPr lang="ru-RU" sz="2800" dirty="0" smtClean="0">
                <a:solidFill>
                  <a:sysClr val="windowText" lastClr="000000"/>
                </a:solidFill>
                <a:latin typeface="+mj-lt"/>
              </a:rPr>
              <a:t> </a:t>
            </a:r>
          </a:p>
          <a:p>
            <a:pPr algn="l"/>
            <a:r>
              <a:rPr lang="ru-RU" sz="2800" dirty="0" err="1" smtClean="0">
                <a:solidFill>
                  <a:sysClr val="windowText" lastClr="000000"/>
                </a:solidFill>
                <a:latin typeface="+mj-lt"/>
              </a:rPr>
              <a:t>раніше</a:t>
            </a:r>
            <a:r>
              <a:rPr lang="ru-RU" sz="2800" dirty="0" smtClean="0">
                <a:solidFill>
                  <a:sysClr val="windowText" lastClr="000000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ysClr val="windowText" lastClr="000000"/>
                </a:solidFill>
                <a:latin typeface="+mj-lt"/>
              </a:rPr>
              <a:t>видів</a:t>
            </a:r>
            <a:r>
              <a:rPr lang="ru-RU" sz="2800" dirty="0" smtClean="0">
                <a:solidFill>
                  <a:sysClr val="windowText" lastClr="000000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ysClr val="windowText" lastClr="000000"/>
                </a:solidFill>
                <a:latin typeface="+mj-lt"/>
              </a:rPr>
              <a:t>рослин</a:t>
            </a:r>
            <a:r>
              <a:rPr lang="ru-RU" sz="2800" dirty="0" smtClean="0">
                <a:solidFill>
                  <a:sysClr val="windowText" lastClr="000000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ysClr val="windowText" lastClr="000000"/>
                </a:solidFill>
                <a:latin typeface="+mj-lt"/>
              </a:rPr>
              <a:t>і</a:t>
            </a:r>
            <a:r>
              <a:rPr lang="ru-RU" sz="2800" dirty="0" smtClean="0">
                <a:solidFill>
                  <a:sysClr val="windowText" lastClr="000000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ysClr val="windowText" lastClr="000000"/>
                </a:solidFill>
                <a:latin typeface="+mj-lt"/>
              </a:rPr>
              <a:t>тварин</a:t>
            </a:r>
            <a:r>
              <a:rPr lang="ru-RU" sz="2800" dirty="0" smtClean="0">
                <a:solidFill>
                  <a:sysClr val="windowText" lastClr="000000"/>
                </a:solidFill>
                <a:latin typeface="+mj-lt"/>
              </a:rPr>
              <a:t>. </a:t>
            </a:r>
            <a:endParaRPr lang="ru-RU" sz="2800" dirty="0">
              <a:solidFill>
                <a:sysClr val="windowText" lastClr="000000"/>
              </a:solidFill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00200" y="0"/>
            <a:ext cx="7143800" cy="5232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 </a:t>
            </a:r>
            <a:r>
              <a:rPr lang="ru-RU" sz="2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Учені-дослідники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 </a:t>
            </a:r>
            <a:r>
              <a:rPr lang="ru-RU" sz="2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Південної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 Америки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cxnSp>
        <p:nvCxnSpPr>
          <p:cNvPr id="5" name="Прямая со стрелкой 4"/>
          <p:cNvCxnSpPr/>
          <p:nvPr/>
        </p:nvCxnSpPr>
        <p:spPr bwMode="auto">
          <a:xfrm flipV="1">
            <a:off x="2714612" y="1500174"/>
            <a:ext cx="642942" cy="14287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66"/>
            </a:solidFill>
            <a:prstDash val="solid"/>
            <a:round/>
            <a:headEnd type="arrow" w="med" len="med"/>
            <a:tailEnd type="none" w="med" len="med"/>
          </a:ln>
          <a:effectLst/>
        </p:spPr>
      </p:cxnSp>
      <p:cxnSp>
        <p:nvCxnSpPr>
          <p:cNvPr id="6" name="Прямая со стрелкой 5"/>
          <p:cNvCxnSpPr/>
          <p:nvPr/>
        </p:nvCxnSpPr>
        <p:spPr bwMode="auto">
          <a:xfrm>
            <a:off x="1571604" y="1714488"/>
            <a:ext cx="642942" cy="15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66"/>
            </a:solidFill>
            <a:prstDash val="solid"/>
            <a:round/>
            <a:headEnd type="arrow" w="med" len="med"/>
            <a:tailEnd type="none" w="med" len="med"/>
          </a:ln>
          <a:effectLst/>
        </p:spPr>
      </p:cxnSp>
      <p:cxnSp>
        <p:nvCxnSpPr>
          <p:cNvPr id="8" name="Прямая со стрелкой 7"/>
          <p:cNvCxnSpPr/>
          <p:nvPr/>
        </p:nvCxnSpPr>
        <p:spPr bwMode="auto">
          <a:xfrm>
            <a:off x="928662" y="1571612"/>
            <a:ext cx="428628" cy="21431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66"/>
            </a:solidFill>
            <a:prstDash val="solid"/>
            <a:round/>
            <a:headEnd type="arrow" w="med" len="med"/>
            <a:tailEnd type="none" w="med" len="med"/>
          </a:ln>
          <a:effectLst/>
        </p:spPr>
      </p:cxnSp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3"/>
          <a:srcRect l="3979" b="18981"/>
          <a:stretch>
            <a:fillRect/>
          </a:stretch>
        </p:blipFill>
        <p:spPr bwMode="auto">
          <a:xfrm>
            <a:off x="5500694" y="571480"/>
            <a:ext cx="2071702" cy="300456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81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 descr="C:\Documents and Settings\User\Мои документы\Мои рисунки\Рисунок10дж0з.png"/>
          <p:cNvPicPr>
            <a:picLocks noChangeAspect="1" noChangeArrowheads="1"/>
          </p:cNvPicPr>
          <p:nvPr/>
        </p:nvPicPr>
        <p:blipFill>
          <a:blip r:embed="rId3"/>
          <a:srcRect r="2889"/>
          <a:stretch>
            <a:fillRect/>
          </a:stretch>
        </p:blipFill>
        <p:spPr bwMode="auto">
          <a:xfrm>
            <a:off x="0" y="-8145"/>
            <a:ext cx="4714876" cy="68661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3000364" y="2887682"/>
            <a:ext cx="6143636" cy="397031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8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ru-RU" sz="2800" dirty="0" smtClean="0">
                <a:solidFill>
                  <a:srgbClr val="FF0000"/>
                </a:solidFill>
              </a:rPr>
              <a:t>Чарльз </a:t>
            </a:r>
            <a:r>
              <a:rPr lang="ru-RU" sz="2800" dirty="0" err="1" smtClean="0">
                <a:solidFill>
                  <a:srgbClr val="FF0000"/>
                </a:solidFill>
              </a:rPr>
              <a:t>Дарвін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smtClean="0">
                <a:solidFill>
                  <a:schemeClr val="tx1"/>
                </a:solidFill>
              </a:rPr>
              <a:t>— </a:t>
            </a:r>
            <a:r>
              <a:rPr lang="ru-RU" sz="2800" dirty="0" err="1" smtClean="0">
                <a:solidFill>
                  <a:schemeClr val="tx1"/>
                </a:solidFill>
              </a:rPr>
              <a:t>англійський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натураліст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і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мандрівник</a:t>
            </a:r>
            <a:r>
              <a:rPr lang="ru-RU" sz="2800" dirty="0" smtClean="0">
                <a:solidFill>
                  <a:schemeClr val="tx1"/>
                </a:solidFill>
              </a:rPr>
              <a:t> на </a:t>
            </a:r>
            <a:r>
              <a:rPr lang="ru-RU" sz="2800" dirty="0" err="1" smtClean="0">
                <a:solidFill>
                  <a:schemeClr val="tx1"/>
                </a:solidFill>
              </a:rPr>
              <a:t>судні</a:t>
            </a:r>
            <a:r>
              <a:rPr lang="ru-RU" sz="2800" dirty="0" smtClean="0">
                <a:solidFill>
                  <a:schemeClr val="tx1"/>
                </a:solidFill>
              </a:rPr>
              <a:t> «</a:t>
            </a:r>
            <a:r>
              <a:rPr lang="ru-RU" sz="2800" dirty="0" err="1" smtClean="0">
                <a:solidFill>
                  <a:schemeClr val="tx1"/>
                </a:solidFill>
              </a:rPr>
              <a:t>Бігль</a:t>
            </a:r>
            <a:r>
              <a:rPr lang="ru-RU" sz="2800" dirty="0" smtClean="0">
                <a:solidFill>
                  <a:schemeClr val="tx1"/>
                </a:solidFill>
              </a:rPr>
              <a:t>» — </a:t>
            </a:r>
            <a:r>
              <a:rPr lang="ru-RU" sz="2800" dirty="0" err="1" smtClean="0">
                <a:solidFill>
                  <a:schemeClr val="tx1"/>
                </a:solidFill>
              </a:rPr>
              <a:t>дослідив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узбережжя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Південної</a:t>
            </a:r>
            <a:r>
              <a:rPr lang="ru-RU" sz="2800" dirty="0" smtClean="0">
                <a:solidFill>
                  <a:schemeClr val="tx1"/>
                </a:solidFill>
              </a:rPr>
              <a:t> Америки, </a:t>
            </a:r>
            <a:r>
              <a:rPr lang="ru-RU" sz="2800" dirty="0" err="1" smtClean="0">
                <a:solidFill>
                  <a:schemeClr val="tx1"/>
                </a:solidFill>
              </a:rPr>
              <a:t>зібрав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величезну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кількість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колекцій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рослин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і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тварин</a:t>
            </a:r>
            <a:r>
              <a:rPr lang="ru-RU" sz="2800" dirty="0" smtClean="0">
                <a:solidFill>
                  <a:schemeClr val="tx1"/>
                </a:solidFill>
              </a:rPr>
              <a:t>. </a:t>
            </a:r>
            <a:r>
              <a:rPr lang="ru-RU" sz="2800" dirty="0" err="1" smtClean="0">
                <a:solidFill>
                  <a:schemeClr val="tx1"/>
                </a:solidFill>
              </a:rPr>
              <a:t>Під</a:t>
            </a:r>
            <a:r>
              <a:rPr lang="ru-RU" sz="2800" dirty="0" smtClean="0">
                <a:solidFill>
                  <a:schemeClr val="tx1"/>
                </a:solidFill>
              </a:rPr>
              <a:t> час </a:t>
            </a:r>
            <a:r>
              <a:rPr lang="ru-RU" sz="2800" dirty="0" err="1" smtClean="0">
                <a:solidFill>
                  <a:schemeClr val="tx1"/>
                </a:solidFill>
              </a:rPr>
              <a:t>дослідження</a:t>
            </a:r>
            <a:r>
              <a:rPr lang="ru-RU" sz="2800" dirty="0" smtClean="0">
                <a:solidFill>
                  <a:schemeClr val="tx1"/>
                </a:solidFill>
              </a:rPr>
              <a:t> материка </a:t>
            </a:r>
            <a:r>
              <a:rPr lang="ru-RU" sz="2800" dirty="0" err="1" smtClean="0">
                <a:solidFill>
                  <a:schemeClr val="tx1"/>
                </a:solidFill>
              </a:rPr>
              <a:t>вчений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розробив</a:t>
            </a:r>
            <a:r>
              <a:rPr lang="ru-RU" sz="2800" dirty="0" smtClean="0">
                <a:solidFill>
                  <a:schemeClr val="tx1"/>
                </a:solidFill>
              </a:rPr>
              <a:t> основу </a:t>
            </a:r>
            <a:r>
              <a:rPr lang="ru-RU" sz="2800" dirty="0" err="1" smtClean="0">
                <a:solidFill>
                  <a:schemeClr val="tx1"/>
                </a:solidFill>
              </a:rPr>
              <a:t>еволюційної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теорії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розвитку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органічного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світу</a:t>
            </a:r>
            <a:r>
              <a:rPr lang="ru-RU" sz="2800" dirty="0" smtClean="0">
                <a:solidFill>
                  <a:schemeClr val="tx1"/>
                </a:solidFill>
              </a:rPr>
              <a:t> на </a:t>
            </a:r>
            <a:r>
              <a:rPr lang="ru-RU" sz="2800" dirty="0" err="1" smtClean="0">
                <a:solidFill>
                  <a:schemeClr val="tx1"/>
                </a:solidFill>
              </a:rPr>
              <a:t>Землі</a:t>
            </a:r>
            <a:r>
              <a:rPr lang="ru-RU" sz="2800" dirty="0" smtClean="0">
                <a:solidFill>
                  <a:schemeClr val="tx1"/>
                </a:solidFill>
              </a:rPr>
              <a:t>.</a:t>
            </a:r>
            <a:endParaRPr lang="ru-RU" sz="2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00200" y="119698"/>
            <a:ext cx="7143800" cy="5232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 </a:t>
            </a:r>
            <a:r>
              <a:rPr lang="ru-RU" sz="2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Учені-дослідники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 </a:t>
            </a:r>
            <a:r>
              <a:rPr lang="ru-RU" sz="2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Південної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 Америки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cxnSp>
        <p:nvCxnSpPr>
          <p:cNvPr id="5" name="Прямая со стрелкой 4"/>
          <p:cNvCxnSpPr/>
          <p:nvPr/>
        </p:nvCxnSpPr>
        <p:spPr bwMode="auto">
          <a:xfrm flipV="1">
            <a:off x="2214546" y="4714884"/>
            <a:ext cx="428628" cy="35719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66"/>
            </a:solidFill>
            <a:prstDash val="solid"/>
            <a:round/>
            <a:headEnd type="arrow" w="med" len="med"/>
            <a:tailEnd type="none" w="med" len="med"/>
          </a:ln>
          <a:effectLst/>
        </p:spPr>
      </p:cxnSp>
      <p:cxnSp>
        <p:nvCxnSpPr>
          <p:cNvPr id="6" name="Прямая со стрелкой 5"/>
          <p:cNvCxnSpPr/>
          <p:nvPr/>
        </p:nvCxnSpPr>
        <p:spPr bwMode="auto">
          <a:xfrm rot="5400000" flipH="1" flipV="1">
            <a:off x="1785918" y="5500702"/>
            <a:ext cx="571504" cy="14287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66"/>
            </a:solidFill>
            <a:prstDash val="solid"/>
            <a:round/>
            <a:headEnd type="arrow" w="med" len="med"/>
            <a:tailEnd type="none" w="med" len="med"/>
          </a:ln>
          <a:effectLst/>
        </p:spPr>
      </p:cxnSp>
      <p:cxnSp>
        <p:nvCxnSpPr>
          <p:cNvPr id="7" name="Прямая со стрелкой 6"/>
          <p:cNvCxnSpPr/>
          <p:nvPr/>
        </p:nvCxnSpPr>
        <p:spPr bwMode="auto">
          <a:xfrm>
            <a:off x="1357290" y="6072206"/>
            <a:ext cx="642942" cy="35719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66"/>
            </a:solidFill>
            <a:prstDash val="solid"/>
            <a:round/>
            <a:headEnd type="arrow" w="med" len="med"/>
            <a:tailEnd type="none" w="med" len="med"/>
          </a:ln>
          <a:effectLst/>
        </p:spPr>
      </p:cxnSp>
      <p:cxnSp>
        <p:nvCxnSpPr>
          <p:cNvPr id="14" name="Прямая со стрелкой 13"/>
          <p:cNvCxnSpPr/>
          <p:nvPr/>
        </p:nvCxnSpPr>
        <p:spPr bwMode="auto">
          <a:xfrm rot="5400000">
            <a:off x="928662" y="5357826"/>
            <a:ext cx="714380" cy="15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66"/>
            </a:solidFill>
            <a:prstDash val="solid"/>
            <a:round/>
            <a:headEnd type="arrow" w="med" len="med"/>
            <a:tailEnd type="none" w="med" len="med"/>
          </a:ln>
          <a:effectLst/>
        </p:spPr>
      </p:cxnSp>
      <p:cxnSp>
        <p:nvCxnSpPr>
          <p:cNvPr id="16" name="Прямая со стрелкой 15"/>
          <p:cNvCxnSpPr/>
          <p:nvPr/>
        </p:nvCxnSpPr>
        <p:spPr bwMode="auto">
          <a:xfrm rot="16200000" flipH="1">
            <a:off x="1000100" y="4286256"/>
            <a:ext cx="571504" cy="14287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66"/>
            </a:solidFill>
            <a:prstDash val="solid"/>
            <a:round/>
            <a:headEnd type="arrow" w="med" len="med"/>
            <a:tailEnd type="none" w="med" len="med"/>
          </a:ln>
          <a:effectLst/>
        </p:spPr>
      </p:cxnSp>
      <p:cxnSp>
        <p:nvCxnSpPr>
          <p:cNvPr id="18" name="Прямая со стрелкой 17"/>
          <p:cNvCxnSpPr/>
          <p:nvPr/>
        </p:nvCxnSpPr>
        <p:spPr bwMode="auto">
          <a:xfrm rot="5400000">
            <a:off x="1142976" y="3429000"/>
            <a:ext cx="500066" cy="21431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66"/>
            </a:solidFill>
            <a:prstDash val="solid"/>
            <a:round/>
            <a:headEnd type="arrow" w="med" len="med"/>
            <a:tailEnd type="none" w="med" len="med"/>
          </a:ln>
          <a:effectLst/>
        </p:spPr>
      </p:cxnSp>
      <p:cxnSp>
        <p:nvCxnSpPr>
          <p:cNvPr id="20" name="Прямая со стрелкой 19"/>
          <p:cNvCxnSpPr/>
          <p:nvPr/>
        </p:nvCxnSpPr>
        <p:spPr bwMode="auto">
          <a:xfrm>
            <a:off x="785786" y="2857496"/>
            <a:ext cx="500066" cy="28575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66"/>
            </a:solidFill>
            <a:prstDash val="solid"/>
            <a:round/>
            <a:headEnd type="arrow" w="med" len="med"/>
            <a:tailEnd type="none" w="med" len="med"/>
          </a:ln>
          <a:effectLst/>
        </p:spPr>
      </p:cxnSp>
      <p:cxnSp>
        <p:nvCxnSpPr>
          <p:cNvPr id="22" name="Прямая со стрелкой 21"/>
          <p:cNvCxnSpPr/>
          <p:nvPr/>
        </p:nvCxnSpPr>
        <p:spPr bwMode="auto">
          <a:xfrm>
            <a:off x="0" y="1928802"/>
            <a:ext cx="642942" cy="50006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66"/>
            </a:solidFill>
            <a:prstDash val="solid"/>
            <a:round/>
            <a:headEnd type="arrow" w="med" len="med"/>
            <a:tailEnd type="none" w="med" len="med"/>
          </a:ln>
          <a:effectLst/>
        </p:spPr>
      </p:cxnSp>
      <p:grpSp>
        <p:nvGrpSpPr>
          <p:cNvPr id="13" name="Group 72"/>
          <p:cNvGrpSpPr>
            <a:grpSpLocks/>
          </p:cNvGrpSpPr>
          <p:nvPr/>
        </p:nvGrpSpPr>
        <p:grpSpPr bwMode="auto">
          <a:xfrm>
            <a:off x="2500298" y="4429132"/>
            <a:ext cx="500062" cy="533400"/>
            <a:chOff x="2454" y="2647"/>
            <a:chExt cx="363" cy="521"/>
          </a:xfrm>
        </p:grpSpPr>
        <p:sp>
          <p:nvSpPr>
            <p:cNvPr id="15" name="Freeform 73"/>
            <p:cNvSpPr>
              <a:spLocks/>
            </p:cNvSpPr>
            <p:nvPr/>
          </p:nvSpPr>
          <p:spPr bwMode="auto">
            <a:xfrm>
              <a:off x="2504" y="3086"/>
              <a:ext cx="293" cy="82"/>
            </a:xfrm>
            <a:custGeom>
              <a:avLst/>
              <a:gdLst>
                <a:gd name="T0" fmla="*/ 265 w 293"/>
                <a:gd name="T1" fmla="*/ 68 h 82"/>
                <a:gd name="T2" fmla="*/ 293 w 293"/>
                <a:gd name="T3" fmla="*/ 5 h 82"/>
                <a:gd name="T4" fmla="*/ 0 w 293"/>
                <a:gd name="T5" fmla="*/ 0 h 82"/>
                <a:gd name="T6" fmla="*/ 44 w 293"/>
                <a:gd name="T7" fmla="*/ 68 h 82"/>
                <a:gd name="T8" fmla="*/ 44 w 293"/>
                <a:gd name="T9" fmla="*/ 73 h 82"/>
                <a:gd name="T10" fmla="*/ 47 w 293"/>
                <a:gd name="T11" fmla="*/ 77 h 82"/>
                <a:gd name="T12" fmla="*/ 49 w 293"/>
                <a:gd name="T13" fmla="*/ 82 h 82"/>
                <a:gd name="T14" fmla="*/ 57 w 293"/>
                <a:gd name="T15" fmla="*/ 82 h 82"/>
                <a:gd name="T16" fmla="*/ 64 w 293"/>
                <a:gd name="T17" fmla="*/ 82 h 82"/>
                <a:gd name="T18" fmla="*/ 69 w 293"/>
                <a:gd name="T19" fmla="*/ 82 h 82"/>
                <a:gd name="T20" fmla="*/ 74 w 293"/>
                <a:gd name="T21" fmla="*/ 82 h 82"/>
                <a:gd name="T22" fmla="*/ 80 w 293"/>
                <a:gd name="T23" fmla="*/ 77 h 82"/>
                <a:gd name="T24" fmla="*/ 82 w 293"/>
                <a:gd name="T25" fmla="*/ 73 h 82"/>
                <a:gd name="T26" fmla="*/ 85 w 293"/>
                <a:gd name="T27" fmla="*/ 68 h 82"/>
                <a:gd name="T28" fmla="*/ 88 w 293"/>
                <a:gd name="T29" fmla="*/ 73 h 82"/>
                <a:gd name="T30" fmla="*/ 91 w 293"/>
                <a:gd name="T31" fmla="*/ 77 h 82"/>
                <a:gd name="T32" fmla="*/ 94 w 293"/>
                <a:gd name="T33" fmla="*/ 82 h 82"/>
                <a:gd name="T34" fmla="*/ 99 w 293"/>
                <a:gd name="T35" fmla="*/ 82 h 82"/>
                <a:gd name="T36" fmla="*/ 108 w 293"/>
                <a:gd name="T37" fmla="*/ 82 h 82"/>
                <a:gd name="T38" fmla="*/ 114 w 293"/>
                <a:gd name="T39" fmla="*/ 82 h 82"/>
                <a:gd name="T40" fmla="*/ 119 w 293"/>
                <a:gd name="T41" fmla="*/ 82 h 82"/>
                <a:gd name="T42" fmla="*/ 125 w 293"/>
                <a:gd name="T43" fmla="*/ 77 h 82"/>
                <a:gd name="T44" fmla="*/ 127 w 293"/>
                <a:gd name="T45" fmla="*/ 73 h 82"/>
                <a:gd name="T46" fmla="*/ 131 w 293"/>
                <a:gd name="T47" fmla="*/ 68 h 82"/>
                <a:gd name="T48" fmla="*/ 131 w 293"/>
                <a:gd name="T49" fmla="*/ 73 h 82"/>
                <a:gd name="T50" fmla="*/ 133 w 293"/>
                <a:gd name="T51" fmla="*/ 77 h 82"/>
                <a:gd name="T52" fmla="*/ 139 w 293"/>
                <a:gd name="T53" fmla="*/ 82 h 82"/>
                <a:gd name="T54" fmla="*/ 144 w 293"/>
                <a:gd name="T55" fmla="*/ 82 h 82"/>
                <a:gd name="T56" fmla="*/ 150 w 293"/>
                <a:gd name="T57" fmla="*/ 82 h 82"/>
                <a:gd name="T58" fmla="*/ 155 w 293"/>
                <a:gd name="T59" fmla="*/ 82 h 82"/>
                <a:gd name="T60" fmla="*/ 164 w 293"/>
                <a:gd name="T61" fmla="*/ 82 h 82"/>
                <a:gd name="T62" fmla="*/ 169 w 293"/>
                <a:gd name="T63" fmla="*/ 77 h 82"/>
                <a:gd name="T64" fmla="*/ 172 w 293"/>
                <a:gd name="T65" fmla="*/ 73 h 82"/>
                <a:gd name="T66" fmla="*/ 175 w 293"/>
                <a:gd name="T67" fmla="*/ 68 h 82"/>
                <a:gd name="T68" fmla="*/ 175 w 293"/>
                <a:gd name="T69" fmla="*/ 73 h 82"/>
                <a:gd name="T70" fmla="*/ 178 w 293"/>
                <a:gd name="T71" fmla="*/ 77 h 82"/>
                <a:gd name="T72" fmla="*/ 184 w 293"/>
                <a:gd name="T73" fmla="*/ 82 h 82"/>
                <a:gd name="T74" fmla="*/ 189 w 293"/>
                <a:gd name="T75" fmla="*/ 82 h 82"/>
                <a:gd name="T76" fmla="*/ 195 w 293"/>
                <a:gd name="T77" fmla="*/ 82 h 82"/>
                <a:gd name="T78" fmla="*/ 200 w 293"/>
                <a:gd name="T79" fmla="*/ 82 h 82"/>
                <a:gd name="T80" fmla="*/ 209 w 293"/>
                <a:gd name="T81" fmla="*/ 82 h 82"/>
                <a:gd name="T82" fmla="*/ 214 w 293"/>
                <a:gd name="T83" fmla="*/ 77 h 82"/>
                <a:gd name="T84" fmla="*/ 217 w 293"/>
                <a:gd name="T85" fmla="*/ 73 h 82"/>
                <a:gd name="T86" fmla="*/ 220 w 293"/>
                <a:gd name="T87" fmla="*/ 68 h 82"/>
                <a:gd name="T88" fmla="*/ 220 w 293"/>
                <a:gd name="T89" fmla="*/ 73 h 82"/>
                <a:gd name="T90" fmla="*/ 222 w 293"/>
                <a:gd name="T91" fmla="*/ 77 h 82"/>
                <a:gd name="T92" fmla="*/ 229 w 293"/>
                <a:gd name="T93" fmla="*/ 82 h 82"/>
                <a:gd name="T94" fmla="*/ 234 w 293"/>
                <a:gd name="T95" fmla="*/ 82 h 82"/>
                <a:gd name="T96" fmla="*/ 239 w 293"/>
                <a:gd name="T97" fmla="*/ 82 h 82"/>
                <a:gd name="T98" fmla="*/ 246 w 293"/>
                <a:gd name="T99" fmla="*/ 82 h 82"/>
                <a:gd name="T100" fmla="*/ 251 w 293"/>
                <a:gd name="T101" fmla="*/ 82 h 82"/>
                <a:gd name="T102" fmla="*/ 256 w 293"/>
                <a:gd name="T103" fmla="*/ 77 h 82"/>
                <a:gd name="T104" fmla="*/ 262 w 293"/>
                <a:gd name="T105" fmla="*/ 73 h 82"/>
                <a:gd name="T106" fmla="*/ 265 w 293"/>
                <a:gd name="T107" fmla="*/ 68 h 82"/>
                <a:gd name="T108" fmla="*/ 265 w 293"/>
                <a:gd name="T109" fmla="*/ 73 h 82"/>
                <a:gd name="T110" fmla="*/ 265 w 293"/>
                <a:gd name="T111" fmla="*/ 68 h 8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93"/>
                <a:gd name="T169" fmla="*/ 0 h 82"/>
                <a:gd name="T170" fmla="*/ 293 w 293"/>
                <a:gd name="T171" fmla="*/ 82 h 82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93" h="82">
                  <a:moveTo>
                    <a:pt x="265" y="68"/>
                  </a:moveTo>
                  <a:lnTo>
                    <a:pt x="293" y="5"/>
                  </a:lnTo>
                  <a:lnTo>
                    <a:pt x="0" y="0"/>
                  </a:lnTo>
                  <a:lnTo>
                    <a:pt x="44" y="68"/>
                  </a:lnTo>
                  <a:lnTo>
                    <a:pt x="44" y="73"/>
                  </a:lnTo>
                  <a:lnTo>
                    <a:pt x="47" y="77"/>
                  </a:lnTo>
                  <a:lnTo>
                    <a:pt x="49" y="82"/>
                  </a:lnTo>
                  <a:lnTo>
                    <a:pt x="57" y="82"/>
                  </a:lnTo>
                  <a:lnTo>
                    <a:pt x="64" y="82"/>
                  </a:lnTo>
                  <a:lnTo>
                    <a:pt x="69" y="82"/>
                  </a:lnTo>
                  <a:lnTo>
                    <a:pt x="74" y="82"/>
                  </a:lnTo>
                  <a:lnTo>
                    <a:pt x="80" y="77"/>
                  </a:lnTo>
                  <a:lnTo>
                    <a:pt x="82" y="73"/>
                  </a:lnTo>
                  <a:lnTo>
                    <a:pt x="85" y="68"/>
                  </a:lnTo>
                  <a:lnTo>
                    <a:pt x="88" y="73"/>
                  </a:lnTo>
                  <a:lnTo>
                    <a:pt x="91" y="77"/>
                  </a:lnTo>
                  <a:lnTo>
                    <a:pt x="94" y="82"/>
                  </a:lnTo>
                  <a:lnTo>
                    <a:pt x="99" y="82"/>
                  </a:lnTo>
                  <a:lnTo>
                    <a:pt x="108" y="82"/>
                  </a:lnTo>
                  <a:lnTo>
                    <a:pt x="114" y="82"/>
                  </a:lnTo>
                  <a:lnTo>
                    <a:pt x="119" y="82"/>
                  </a:lnTo>
                  <a:lnTo>
                    <a:pt x="125" y="77"/>
                  </a:lnTo>
                  <a:lnTo>
                    <a:pt x="127" y="73"/>
                  </a:lnTo>
                  <a:lnTo>
                    <a:pt x="131" y="68"/>
                  </a:lnTo>
                  <a:lnTo>
                    <a:pt x="131" y="73"/>
                  </a:lnTo>
                  <a:lnTo>
                    <a:pt x="133" y="77"/>
                  </a:lnTo>
                  <a:lnTo>
                    <a:pt x="139" y="82"/>
                  </a:lnTo>
                  <a:lnTo>
                    <a:pt x="144" y="82"/>
                  </a:lnTo>
                  <a:lnTo>
                    <a:pt x="150" y="82"/>
                  </a:lnTo>
                  <a:lnTo>
                    <a:pt x="155" y="82"/>
                  </a:lnTo>
                  <a:lnTo>
                    <a:pt x="164" y="82"/>
                  </a:lnTo>
                  <a:lnTo>
                    <a:pt x="169" y="77"/>
                  </a:lnTo>
                  <a:lnTo>
                    <a:pt x="172" y="73"/>
                  </a:lnTo>
                  <a:lnTo>
                    <a:pt x="175" y="68"/>
                  </a:lnTo>
                  <a:lnTo>
                    <a:pt x="175" y="73"/>
                  </a:lnTo>
                  <a:lnTo>
                    <a:pt x="178" y="77"/>
                  </a:lnTo>
                  <a:lnTo>
                    <a:pt x="184" y="82"/>
                  </a:lnTo>
                  <a:lnTo>
                    <a:pt x="189" y="82"/>
                  </a:lnTo>
                  <a:lnTo>
                    <a:pt x="195" y="82"/>
                  </a:lnTo>
                  <a:lnTo>
                    <a:pt x="200" y="82"/>
                  </a:lnTo>
                  <a:lnTo>
                    <a:pt x="209" y="82"/>
                  </a:lnTo>
                  <a:lnTo>
                    <a:pt x="214" y="77"/>
                  </a:lnTo>
                  <a:lnTo>
                    <a:pt x="217" y="73"/>
                  </a:lnTo>
                  <a:lnTo>
                    <a:pt x="220" y="68"/>
                  </a:lnTo>
                  <a:lnTo>
                    <a:pt x="220" y="73"/>
                  </a:lnTo>
                  <a:lnTo>
                    <a:pt x="222" y="77"/>
                  </a:lnTo>
                  <a:lnTo>
                    <a:pt x="229" y="82"/>
                  </a:lnTo>
                  <a:lnTo>
                    <a:pt x="234" y="82"/>
                  </a:lnTo>
                  <a:lnTo>
                    <a:pt x="239" y="82"/>
                  </a:lnTo>
                  <a:lnTo>
                    <a:pt x="246" y="82"/>
                  </a:lnTo>
                  <a:lnTo>
                    <a:pt x="251" y="82"/>
                  </a:lnTo>
                  <a:lnTo>
                    <a:pt x="256" y="77"/>
                  </a:lnTo>
                  <a:lnTo>
                    <a:pt x="262" y="73"/>
                  </a:lnTo>
                  <a:lnTo>
                    <a:pt x="265" y="68"/>
                  </a:lnTo>
                  <a:lnTo>
                    <a:pt x="265" y="73"/>
                  </a:lnTo>
                  <a:lnTo>
                    <a:pt x="265" y="68"/>
                  </a:lnTo>
                  <a:close/>
                </a:path>
              </a:pathLst>
            </a:custGeom>
            <a:gradFill rotWithShape="0">
              <a:gsLst>
                <a:gs pos="0">
                  <a:srgbClr val="996633"/>
                </a:gs>
                <a:gs pos="100000">
                  <a:srgbClr val="4D0808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7" name="Freeform 74"/>
            <p:cNvSpPr>
              <a:spLocks/>
            </p:cNvSpPr>
            <p:nvPr/>
          </p:nvSpPr>
          <p:spPr bwMode="auto">
            <a:xfrm>
              <a:off x="2704" y="2705"/>
              <a:ext cx="113" cy="370"/>
            </a:xfrm>
            <a:custGeom>
              <a:avLst/>
              <a:gdLst>
                <a:gd name="T0" fmla="*/ 28 w 226"/>
                <a:gd name="T1" fmla="*/ 93 h 739"/>
                <a:gd name="T2" fmla="*/ 0 w 226"/>
                <a:gd name="T3" fmla="*/ 93 h 739"/>
                <a:gd name="T4" fmla="*/ 0 w 226"/>
                <a:gd name="T5" fmla="*/ 0 h 739"/>
                <a:gd name="T6" fmla="*/ 28 w 226"/>
                <a:gd name="T7" fmla="*/ 93 h 73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6"/>
                <a:gd name="T13" fmla="*/ 0 h 739"/>
                <a:gd name="T14" fmla="*/ 226 w 226"/>
                <a:gd name="T15" fmla="*/ 739 h 73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6" h="739">
                  <a:moveTo>
                    <a:pt x="226" y="739"/>
                  </a:moveTo>
                  <a:lnTo>
                    <a:pt x="0" y="739"/>
                  </a:lnTo>
                  <a:lnTo>
                    <a:pt x="0" y="0"/>
                  </a:lnTo>
                  <a:lnTo>
                    <a:pt x="226" y="739"/>
                  </a:lnTo>
                  <a:close/>
                </a:path>
              </a:pathLst>
            </a:custGeom>
            <a:solidFill>
              <a:srgbClr val="CCECFF"/>
            </a:solidFill>
            <a:ln w="9525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9" name="Freeform 75"/>
            <p:cNvSpPr>
              <a:spLocks/>
            </p:cNvSpPr>
            <p:nvPr/>
          </p:nvSpPr>
          <p:spPr bwMode="auto">
            <a:xfrm>
              <a:off x="2454" y="2647"/>
              <a:ext cx="231" cy="428"/>
            </a:xfrm>
            <a:custGeom>
              <a:avLst/>
              <a:gdLst>
                <a:gd name="T0" fmla="*/ 0 w 461"/>
                <a:gd name="T1" fmla="*/ 107 h 856"/>
                <a:gd name="T2" fmla="*/ 58 w 461"/>
                <a:gd name="T3" fmla="*/ 107 h 856"/>
                <a:gd name="T4" fmla="*/ 58 w 461"/>
                <a:gd name="T5" fmla="*/ 0 h 856"/>
                <a:gd name="T6" fmla="*/ 0 w 461"/>
                <a:gd name="T7" fmla="*/ 107 h 8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61"/>
                <a:gd name="T13" fmla="*/ 0 h 856"/>
                <a:gd name="T14" fmla="*/ 461 w 461"/>
                <a:gd name="T15" fmla="*/ 856 h 8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61" h="856">
                  <a:moveTo>
                    <a:pt x="0" y="856"/>
                  </a:moveTo>
                  <a:lnTo>
                    <a:pt x="461" y="856"/>
                  </a:lnTo>
                  <a:lnTo>
                    <a:pt x="461" y="0"/>
                  </a:lnTo>
                  <a:lnTo>
                    <a:pt x="0" y="856"/>
                  </a:lnTo>
                  <a:close/>
                </a:path>
              </a:pathLst>
            </a:custGeom>
            <a:solidFill>
              <a:srgbClr val="CCECFF"/>
            </a:solidFill>
            <a:ln w="9525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Свист+Звон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2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3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4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7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0.0125 C -0.00347 0.01343 -0.00746 0.01273 -0.01041 0.01528 C -0.01232 0.01667 -0.01163 0.0206 -0.0125 0.02315 C -0.01527 0.03148 -0.02048 0.04514 -0.025 0.05232 C -0.02864 0.0581 -0.03489 0.06158 -0.0375 0.06806 C -0.0427 0.08148 -0.03993 0.07547 -0.04583 0.08658 C -0.04409 0.11736 -0.04045 0.11713 -0.04791 0.13959 C -0.05034 0.14676 -0.05625 0.16065 -0.05625 0.16088 C -0.05416 0.18357 -0.05156 0.20672 -0.04791 0.2294 C -0.0493 0.2382 -0.04687 0.24977 -0.05208 0.25579 C -0.05798 0.2625 -0.06788 0.24769 -0.07309 0.24514 C -0.09166 0.23565 -0.11423 0.23056 -0.13125 0.21621 C -0.13454 0.1956 -0.13871 0.1757 -0.14791 0.15787 C -0.1493 0.12709 -0.15 0.0963 -0.15208 0.06551 C -0.15277 0.05741 -0.1559 0.04977 -0.15625 0.04167 C -0.15729 0.02246 -0.1493 0.00672 -0.14583 -0.01111 C -0.14236 -0.0287 -0.14114 -0.04629 -0.13958 -0.06412 C -0.14097 -0.09838 -0.14131 -0.13287 -0.14375 -0.16713 C -0.14461 -0.17893 -0.1559 -0.19166 -0.15833 -0.20162 C -0.16354 -0.22153 -0.17378 -0.23703 -0.18541 -0.25162 C -0.19913 -0.26875 -0.20954 -0.28819 -0.22083 -0.30717 C -0.22465 -0.32662 -0.2342 -0.33727 -0.24583 -0.34953 C -0.25277 -0.35671 -0.25052 -0.35787 -0.25833 -0.36273 C -0.2677 -0.36875 -0.26215 -0.36111 -0.27083 -0.3706 C -0.27309 -0.37315 -0.27517 -0.37569 -0.27708 -0.3787 C -0.27864 -0.38102 -0.27934 -0.38449 -0.28125 -0.38657 C -0.2901 -0.39629 -0.29149 -0.39629 -0.3 -0.39977 C -0.31597 -0.42014 -0.3092 -0.40949 -0.32083 -0.43148 C -0.32222 -0.43403 -0.32361 -0.4368 -0.325 -0.43935 C -0.32621 -0.4419 -0.32708 -0.44722 -0.32708 -0.44722 " pathEditMode="relative" rAng="0" ptsTypes="fffffffffffffffffffffffffffffA">
                                      <p:cBhvr>
                                        <p:cTn id="82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400" y="-10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26000" r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285852" y="0"/>
            <a:ext cx="621029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Колонізація</a:t>
            </a:r>
            <a:r>
              <a:rPr lang="ru-RU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 Америки</a:t>
            </a:r>
            <a:endParaRPr lang="ru-RU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714356"/>
            <a:ext cx="9144000" cy="267765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95250" indent="361950" algn="l"/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Відкриття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Америки стало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значною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подією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проте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було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затьмарене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колонізацією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За X. Колумбом у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пошуках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нових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земель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багатств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Європи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рушили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завойовники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їхні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походи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супроводжувалися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винищенням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поневоленням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народів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Південної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Америки,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спустошенням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пограбуванням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земель.</a:t>
            </a:r>
            <a:endParaRPr lang="ru-RU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рфа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2000" r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306545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 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Починаючи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з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 XVI ст. у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нововідкриті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землі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 за золотом та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сріблом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ринули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тисячі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іспанських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і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португальських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завойовників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.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Саме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 на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цьому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 материку вони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шукали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Ельдорадо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 -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міфічну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країну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 золота. Вогнем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і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 мечем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було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знищено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цивілізацію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інків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що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існувала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 на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території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сучасної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країни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 Перу. </a:t>
            </a:r>
            <a:endParaRPr lang="ru-RU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24000" r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 descr="C:\Documents and Settings\User\Мои документы\Мои рисунки\Рисунок1гщзо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29256" y="0"/>
            <a:ext cx="3133725" cy="5194301"/>
          </a:xfrm>
          <a:prstGeom prst="rect">
            <a:avLst/>
          </a:prstGeom>
          <a:noFill/>
        </p:spPr>
      </p:pic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5572148" y="203209"/>
            <a:ext cx="2214563" cy="4511675"/>
            <a:chOff x="2169" y="1208"/>
            <a:chExt cx="1395" cy="2842"/>
          </a:xfrm>
        </p:grpSpPr>
        <p:sp>
          <p:nvSpPr>
            <p:cNvPr id="43017" name="Freeform 9"/>
            <p:cNvSpPr>
              <a:spLocks/>
            </p:cNvSpPr>
            <p:nvPr/>
          </p:nvSpPr>
          <p:spPr bwMode="auto">
            <a:xfrm>
              <a:off x="2169" y="1208"/>
              <a:ext cx="1395" cy="2842"/>
            </a:xfrm>
            <a:custGeom>
              <a:avLst/>
              <a:gdLst/>
              <a:ahLst/>
              <a:cxnLst>
                <a:cxn ang="0">
                  <a:pos x="418" y="264"/>
                </a:cxn>
                <a:cxn ang="0">
                  <a:pos x="146" y="8"/>
                </a:cxn>
                <a:cxn ang="0">
                  <a:pos x="24" y="54"/>
                </a:cxn>
                <a:cxn ang="0">
                  <a:pos x="24" y="298"/>
                </a:cxn>
                <a:cxn ang="0">
                  <a:pos x="32" y="454"/>
                </a:cxn>
                <a:cxn ang="0">
                  <a:pos x="68" y="544"/>
                </a:cxn>
                <a:cxn ang="0">
                  <a:pos x="64" y="386"/>
                </a:cxn>
                <a:cxn ang="0">
                  <a:pos x="92" y="390"/>
                </a:cxn>
                <a:cxn ang="0">
                  <a:pos x="116" y="694"/>
                </a:cxn>
                <a:cxn ang="0">
                  <a:pos x="308" y="838"/>
                </a:cxn>
                <a:cxn ang="0">
                  <a:pos x="414" y="916"/>
                </a:cxn>
                <a:cxn ang="0">
                  <a:pos x="528" y="1076"/>
                </a:cxn>
                <a:cxn ang="0">
                  <a:pos x="613" y="1084"/>
                </a:cxn>
                <a:cxn ang="0">
                  <a:pos x="660" y="1206"/>
                </a:cxn>
                <a:cxn ang="0">
                  <a:pos x="581" y="1426"/>
                </a:cxn>
                <a:cxn ang="0">
                  <a:pos x="676" y="1705"/>
                </a:cxn>
                <a:cxn ang="0">
                  <a:pos x="883" y="1935"/>
                </a:cxn>
                <a:cxn ang="0">
                  <a:pos x="964" y="2301"/>
                </a:cxn>
                <a:cxn ang="0">
                  <a:pos x="1069" y="2659"/>
                </a:cxn>
                <a:cxn ang="0">
                  <a:pos x="1142" y="2763"/>
                </a:cxn>
                <a:cxn ang="0">
                  <a:pos x="1133" y="2815"/>
                </a:cxn>
                <a:cxn ang="0">
                  <a:pos x="1292" y="2796"/>
                </a:cxn>
                <a:cxn ang="0">
                  <a:pos x="1289" y="2655"/>
                </a:cxn>
                <a:cxn ang="0">
                  <a:pos x="1276" y="2583"/>
                </a:cxn>
                <a:cxn ang="0">
                  <a:pos x="1337" y="2512"/>
                </a:cxn>
                <a:cxn ang="0">
                  <a:pos x="1295" y="2400"/>
                </a:cxn>
                <a:cxn ang="0">
                  <a:pos x="1357" y="2334"/>
                </a:cxn>
                <a:cxn ang="0">
                  <a:pos x="1303" y="2146"/>
                </a:cxn>
                <a:cxn ang="0">
                  <a:pos x="1235" y="2056"/>
                </a:cxn>
                <a:cxn ang="0">
                  <a:pos x="1163" y="1957"/>
                </a:cxn>
                <a:cxn ang="0">
                  <a:pos x="1076" y="1813"/>
                </a:cxn>
                <a:cxn ang="0">
                  <a:pos x="1018" y="1752"/>
                </a:cxn>
                <a:cxn ang="0">
                  <a:pos x="838" y="1693"/>
                </a:cxn>
                <a:cxn ang="0">
                  <a:pos x="746" y="1582"/>
                </a:cxn>
                <a:cxn ang="0">
                  <a:pos x="833" y="1485"/>
                </a:cxn>
                <a:cxn ang="0">
                  <a:pos x="829" y="1305"/>
                </a:cxn>
                <a:cxn ang="0">
                  <a:pos x="970" y="1282"/>
                </a:cxn>
                <a:cxn ang="0">
                  <a:pos x="1028" y="1210"/>
                </a:cxn>
                <a:cxn ang="0">
                  <a:pos x="1039" y="1062"/>
                </a:cxn>
                <a:cxn ang="0">
                  <a:pos x="977" y="1038"/>
                </a:cxn>
                <a:cxn ang="0">
                  <a:pos x="847" y="979"/>
                </a:cxn>
                <a:cxn ang="0">
                  <a:pos x="818" y="997"/>
                </a:cxn>
                <a:cxn ang="0">
                  <a:pos x="716" y="1026"/>
                </a:cxn>
                <a:cxn ang="0">
                  <a:pos x="666" y="1072"/>
                </a:cxn>
                <a:cxn ang="0">
                  <a:pos x="589" y="1068"/>
                </a:cxn>
                <a:cxn ang="0">
                  <a:pos x="554" y="954"/>
                </a:cxn>
                <a:cxn ang="0">
                  <a:pos x="548" y="842"/>
                </a:cxn>
                <a:cxn ang="0">
                  <a:pos x="506" y="744"/>
                </a:cxn>
                <a:cxn ang="0">
                  <a:pos x="408" y="744"/>
                </a:cxn>
                <a:cxn ang="0">
                  <a:pos x="336" y="556"/>
                </a:cxn>
                <a:cxn ang="0">
                  <a:pos x="408" y="424"/>
                </a:cxn>
                <a:cxn ang="0">
                  <a:pos x="586" y="380"/>
                </a:cxn>
                <a:cxn ang="0">
                  <a:pos x="694" y="518"/>
                </a:cxn>
                <a:cxn ang="0">
                  <a:pos x="762" y="384"/>
                </a:cxn>
              </a:cxnLst>
              <a:rect l="0" t="0" r="r" b="b"/>
              <a:pathLst>
                <a:path w="1382" h="2842">
                  <a:moveTo>
                    <a:pt x="802" y="328"/>
                  </a:moveTo>
                  <a:cubicBezTo>
                    <a:pt x="690" y="291"/>
                    <a:pt x="836" y="337"/>
                    <a:pt x="514" y="312"/>
                  </a:cubicBezTo>
                  <a:cubicBezTo>
                    <a:pt x="497" y="311"/>
                    <a:pt x="482" y="301"/>
                    <a:pt x="466" y="296"/>
                  </a:cubicBezTo>
                  <a:cubicBezTo>
                    <a:pt x="448" y="290"/>
                    <a:pt x="418" y="264"/>
                    <a:pt x="418" y="264"/>
                  </a:cubicBezTo>
                  <a:cubicBezTo>
                    <a:pt x="406" y="229"/>
                    <a:pt x="390" y="236"/>
                    <a:pt x="362" y="208"/>
                  </a:cubicBezTo>
                  <a:cubicBezTo>
                    <a:pt x="354" y="184"/>
                    <a:pt x="356" y="154"/>
                    <a:pt x="338" y="136"/>
                  </a:cubicBezTo>
                  <a:cubicBezTo>
                    <a:pt x="302" y="100"/>
                    <a:pt x="261" y="68"/>
                    <a:pt x="218" y="40"/>
                  </a:cubicBezTo>
                  <a:cubicBezTo>
                    <a:pt x="180" y="15"/>
                    <a:pt x="203" y="27"/>
                    <a:pt x="146" y="8"/>
                  </a:cubicBezTo>
                  <a:cubicBezTo>
                    <a:pt x="138" y="5"/>
                    <a:pt x="122" y="0"/>
                    <a:pt x="122" y="0"/>
                  </a:cubicBezTo>
                  <a:cubicBezTo>
                    <a:pt x="98" y="3"/>
                    <a:pt x="74" y="4"/>
                    <a:pt x="50" y="8"/>
                  </a:cubicBezTo>
                  <a:cubicBezTo>
                    <a:pt x="42" y="9"/>
                    <a:pt x="31" y="9"/>
                    <a:pt x="26" y="16"/>
                  </a:cubicBezTo>
                  <a:cubicBezTo>
                    <a:pt x="16" y="30"/>
                    <a:pt x="24" y="54"/>
                    <a:pt x="24" y="54"/>
                  </a:cubicBezTo>
                  <a:cubicBezTo>
                    <a:pt x="22" y="69"/>
                    <a:pt x="13" y="86"/>
                    <a:pt x="10" y="104"/>
                  </a:cubicBezTo>
                  <a:cubicBezTo>
                    <a:pt x="7" y="122"/>
                    <a:pt x="0" y="144"/>
                    <a:pt x="4" y="164"/>
                  </a:cubicBezTo>
                  <a:cubicBezTo>
                    <a:pt x="8" y="184"/>
                    <a:pt x="31" y="200"/>
                    <a:pt x="34" y="222"/>
                  </a:cubicBezTo>
                  <a:cubicBezTo>
                    <a:pt x="37" y="244"/>
                    <a:pt x="25" y="272"/>
                    <a:pt x="24" y="298"/>
                  </a:cubicBezTo>
                  <a:cubicBezTo>
                    <a:pt x="23" y="324"/>
                    <a:pt x="32" y="363"/>
                    <a:pt x="30" y="380"/>
                  </a:cubicBezTo>
                  <a:cubicBezTo>
                    <a:pt x="28" y="397"/>
                    <a:pt x="16" y="393"/>
                    <a:pt x="14" y="398"/>
                  </a:cubicBezTo>
                  <a:cubicBezTo>
                    <a:pt x="12" y="403"/>
                    <a:pt x="13" y="405"/>
                    <a:pt x="16" y="414"/>
                  </a:cubicBezTo>
                  <a:cubicBezTo>
                    <a:pt x="19" y="423"/>
                    <a:pt x="30" y="439"/>
                    <a:pt x="32" y="454"/>
                  </a:cubicBezTo>
                  <a:cubicBezTo>
                    <a:pt x="34" y="469"/>
                    <a:pt x="27" y="491"/>
                    <a:pt x="28" y="502"/>
                  </a:cubicBezTo>
                  <a:cubicBezTo>
                    <a:pt x="29" y="513"/>
                    <a:pt x="31" y="508"/>
                    <a:pt x="36" y="522"/>
                  </a:cubicBezTo>
                  <a:cubicBezTo>
                    <a:pt x="37" y="532"/>
                    <a:pt x="50" y="579"/>
                    <a:pt x="58" y="584"/>
                  </a:cubicBezTo>
                  <a:cubicBezTo>
                    <a:pt x="62" y="587"/>
                    <a:pt x="68" y="556"/>
                    <a:pt x="68" y="544"/>
                  </a:cubicBezTo>
                  <a:cubicBezTo>
                    <a:pt x="68" y="532"/>
                    <a:pt x="61" y="528"/>
                    <a:pt x="60" y="512"/>
                  </a:cubicBezTo>
                  <a:cubicBezTo>
                    <a:pt x="59" y="496"/>
                    <a:pt x="65" y="463"/>
                    <a:pt x="64" y="448"/>
                  </a:cubicBezTo>
                  <a:cubicBezTo>
                    <a:pt x="63" y="433"/>
                    <a:pt x="56" y="430"/>
                    <a:pt x="56" y="420"/>
                  </a:cubicBezTo>
                  <a:cubicBezTo>
                    <a:pt x="55" y="383"/>
                    <a:pt x="63" y="405"/>
                    <a:pt x="64" y="386"/>
                  </a:cubicBezTo>
                  <a:cubicBezTo>
                    <a:pt x="65" y="367"/>
                    <a:pt x="60" y="326"/>
                    <a:pt x="64" y="306"/>
                  </a:cubicBezTo>
                  <a:cubicBezTo>
                    <a:pt x="68" y="286"/>
                    <a:pt x="86" y="262"/>
                    <a:pt x="90" y="264"/>
                  </a:cubicBezTo>
                  <a:cubicBezTo>
                    <a:pt x="94" y="266"/>
                    <a:pt x="90" y="299"/>
                    <a:pt x="90" y="320"/>
                  </a:cubicBezTo>
                  <a:cubicBezTo>
                    <a:pt x="97" y="334"/>
                    <a:pt x="90" y="363"/>
                    <a:pt x="92" y="390"/>
                  </a:cubicBezTo>
                  <a:cubicBezTo>
                    <a:pt x="94" y="417"/>
                    <a:pt x="94" y="452"/>
                    <a:pt x="100" y="480"/>
                  </a:cubicBezTo>
                  <a:cubicBezTo>
                    <a:pt x="104" y="508"/>
                    <a:pt x="125" y="520"/>
                    <a:pt x="130" y="556"/>
                  </a:cubicBezTo>
                  <a:cubicBezTo>
                    <a:pt x="135" y="582"/>
                    <a:pt x="130" y="615"/>
                    <a:pt x="128" y="638"/>
                  </a:cubicBezTo>
                  <a:cubicBezTo>
                    <a:pt x="126" y="661"/>
                    <a:pt x="106" y="674"/>
                    <a:pt x="116" y="694"/>
                  </a:cubicBezTo>
                  <a:cubicBezTo>
                    <a:pt x="122" y="737"/>
                    <a:pt x="162" y="740"/>
                    <a:pt x="186" y="760"/>
                  </a:cubicBezTo>
                  <a:cubicBezTo>
                    <a:pt x="195" y="767"/>
                    <a:pt x="188" y="779"/>
                    <a:pt x="198" y="784"/>
                  </a:cubicBezTo>
                  <a:cubicBezTo>
                    <a:pt x="220" y="796"/>
                    <a:pt x="249" y="814"/>
                    <a:pt x="270" y="828"/>
                  </a:cubicBezTo>
                  <a:cubicBezTo>
                    <a:pt x="288" y="835"/>
                    <a:pt x="298" y="838"/>
                    <a:pt x="308" y="838"/>
                  </a:cubicBezTo>
                  <a:cubicBezTo>
                    <a:pt x="318" y="838"/>
                    <a:pt x="323" y="822"/>
                    <a:pt x="332" y="826"/>
                  </a:cubicBezTo>
                  <a:cubicBezTo>
                    <a:pt x="341" y="830"/>
                    <a:pt x="357" y="851"/>
                    <a:pt x="366" y="862"/>
                  </a:cubicBezTo>
                  <a:cubicBezTo>
                    <a:pt x="371" y="870"/>
                    <a:pt x="376" y="888"/>
                    <a:pt x="384" y="894"/>
                  </a:cubicBezTo>
                  <a:cubicBezTo>
                    <a:pt x="391" y="899"/>
                    <a:pt x="408" y="910"/>
                    <a:pt x="414" y="916"/>
                  </a:cubicBezTo>
                  <a:cubicBezTo>
                    <a:pt x="425" y="925"/>
                    <a:pt x="441" y="916"/>
                    <a:pt x="460" y="938"/>
                  </a:cubicBezTo>
                  <a:cubicBezTo>
                    <a:pt x="475" y="958"/>
                    <a:pt x="492" y="1018"/>
                    <a:pt x="502" y="1036"/>
                  </a:cubicBezTo>
                  <a:cubicBezTo>
                    <a:pt x="511" y="1056"/>
                    <a:pt x="516" y="1041"/>
                    <a:pt x="520" y="1048"/>
                  </a:cubicBezTo>
                  <a:cubicBezTo>
                    <a:pt x="524" y="1055"/>
                    <a:pt x="522" y="1069"/>
                    <a:pt x="528" y="1076"/>
                  </a:cubicBezTo>
                  <a:cubicBezTo>
                    <a:pt x="534" y="1083"/>
                    <a:pt x="547" y="1084"/>
                    <a:pt x="558" y="1092"/>
                  </a:cubicBezTo>
                  <a:cubicBezTo>
                    <a:pt x="569" y="1100"/>
                    <a:pt x="584" y="1126"/>
                    <a:pt x="592" y="1126"/>
                  </a:cubicBezTo>
                  <a:cubicBezTo>
                    <a:pt x="600" y="1126"/>
                    <a:pt x="603" y="1101"/>
                    <a:pt x="606" y="1094"/>
                  </a:cubicBezTo>
                  <a:cubicBezTo>
                    <a:pt x="609" y="1087"/>
                    <a:pt x="609" y="1087"/>
                    <a:pt x="613" y="1084"/>
                  </a:cubicBezTo>
                  <a:cubicBezTo>
                    <a:pt x="617" y="1081"/>
                    <a:pt x="626" y="1075"/>
                    <a:pt x="631" y="1075"/>
                  </a:cubicBezTo>
                  <a:cubicBezTo>
                    <a:pt x="638" y="1071"/>
                    <a:pt x="638" y="1077"/>
                    <a:pt x="642" y="1086"/>
                  </a:cubicBezTo>
                  <a:cubicBezTo>
                    <a:pt x="646" y="1095"/>
                    <a:pt x="653" y="1112"/>
                    <a:pt x="656" y="1132"/>
                  </a:cubicBezTo>
                  <a:cubicBezTo>
                    <a:pt x="659" y="1152"/>
                    <a:pt x="666" y="1179"/>
                    <a:pt x="660" y="1206"/>
                  </a:cubicBezTo>
                  <a:cubicBezTo>
                    <a:pt x="654" y="1233"/>
                    <a:pt x="631" y="1275"/>
                    <a:pt x="620" y="1296"/>
                  </a:cubicBezTo>
                  <a:cubicBezTo>
                    <a:pt x="618" y="1313"/>
                    <a:pt x="593" y="1332"/>
                    <a:pt x="593" y="1332"/>
                  </a:cubicBezTo>
                  <a:cubicBezTo>
                    <a:pt x="588" y="1352"/>
                    <a:pt x="578" y="1375"/>
                    <a:pt x="578" y="1408"/>
                  </a:cubicBezTo>
                  <a:cubicBezTo>
                    <a:pt x="576" y="1424"/>
                    <a:pt x="577" y="1423"/>
                    <a:pt x="581" y="1426"/>
                  </a:cubicBezTo>
                  <a:cubicBezTo>
                    <a:pt x="585" y="1429"/>
                    <a:pt x="605" y="1409"/>
                    <a:pt x="604" y="1425"/>
                  </a:cubicBezTo>
                  <a:cubicBezTo>
                    <a:pt x="603" y="1441"/>
                    <a:pt x="570" y="1486"/>
                    <a:pt x="577" y="1521"/>
                  </a:cubicBezTo>
                  <a:cubicBezTo>
                    <a:pt x="581" y="1556"/>
                    <a:pt x="628" y="1601"/>
                    <a:pt x="644" y="1632"/>
                  </a:cubicBezTo>
                  <a:cubicBezTo>
                    <a:pt x="660" y="1663"/>
                    <a:pt x="662" y="1676"/>
                    <a:pt x="676" y="1705"/>
                  </a:cubicBezTo>
                  <a:cubicBezTo>
                    <a:pt x="712" y="1748"/>
                    <a:pt x="704" y="1760"/>
                    <a:pt x="728" y="1803"/>
                  </a:cubicBezTo>
                  <a:cubicBezTo>
                    <a:pt x="755" y="1852"/>
                    <a:pt x="748" y="1815"/>
                    <a:pt x="787" y="1854"/>
                  </a:cubicBezTo>
                  <a:cubicBezTo>
                    <a:pt x="804" y="1871"/>
                    <a:pt x="835" y="1884"/>
                    <a:pt x="851" y="1902"/>
                  </a:cubicBezTo>
                  <a:cubicBezTo>
                    <a:pt x="867" y="1915"/>
                    <a:pt x="873" y="1906"/>
                    <a:pt x="883" y="1935"/>
                  </a:cubicBezTo>
                  <a:cubicBezTo>
                    <a:pt x="893" y="1964"/>
                    <a:pt x="906" y="2043"/>
                    <a:pt x="914" y="2076"/>
                  </a:cubicBezTo>
                  <a:lnTo>
                    <a:pt x="932" y="2136"/>
                  </a:lnTo>
                  <a:cubicBezTo>
                    <a:pt x="937" y="2164"/>
                    <a:pt x="939" y="2215"/>
                    <a:pt x="944" y="2242"/>
                  </a:cubicBezTo>
                  <a:cubicBezTo>
                    <a:pt x="949" y="2269"/>
                    <a:pt x="955" y="2269"/>
                    <a:pt x="964" y="2301"/>
                  </a:cubicBezTo>
                  <a:cubicBezTo>
                    <a:pt x="969" y="2329"/>
                    <a:pt x="993" y="2396"/>
                    <a:pt x="1000" y="2433"/>
                  </a:cubicBezTo>
                  <a:cubicBezTo>
                    <a:pt x="1007" y="2470"/>
                    <a:pt x="1004" y="2502"/>
                    <a:pt x="1009" y="2524"/>
                  </a:cubicBezTo>
                  <a:cubicBezTo>
                    <a:pt x="1014" y="2546"/>
                    <a:pt x="1021" y="2546"/>
                    <a:pt x="1031" y="2568"/>
                  </a:cubicBezTo>
                  <a:cubicBezTo>
                    <a:pt x="1041" y="2590"/>
                    <a:pt x="1058" y="2645"/>
                    <a:pt x="1069" y="2659"/>
                  </a:cubicBezTo>
                  <a:cubicBezTo>
                    <a:pt x="1080" y="2673"/>
                    <a:pt x="1088" y="2641"/>
                    <a:pt x="1096" y="2650"/>
                  </a:cubicBezTo>
                  <a:cubicBezTo>
                    <a:pt x="1105" y="2659"/>
                    <a:pt x="1108" y="2699"/>
                    <a:pt x="1115" y="2713"/>
                  </a:cubicBezTo>
                  <a:cubicBezTo>
                    <a:pt x="1122" y="2727"/>
                    <a:pt x="1135" y="2726"/>
                    <a:pt x="1139" y="2734"/>
                  </a:cubicBezTo>
                  <a:cubicBezTo>
                    <a:pt x="1144" y="2742"/>
                    <a:pt x="1140" y="2754"/>
                    <a:pt x="1142" y="2763"/>
                  </a:cubicBezTo>
                  <a:cubicBezTo>
                    <a:pt x="1144" y="2772"/>
                    <a:pt x="1150" y="2783"/>
                    <a:pt x="1148" y="2787"/>
                  </a:cubicBezTo>
                  <a:cubicBezTo>
                    <a:pt x="1146" y="2791"/>
                    <a:pt x="1131" y="2784"/>
                    <a:pt x="1127" y="2785"/>
                  </a:cubicBezTo>
                  <a:cubicBezTo>
                    <a:pt x="1123" y="2786"/>
                    <a:pt x="1125" y="2789"/>
                    <a:pt x="1126" y="2794"/>
                  </a:cubicBezTo>
                  <a:cubicBezTo>
                    <a:pt x="1127" y="2799"/>
                    <a:pt x="1129" y="2812"/>
                    <a:pt x="1133" y="2815"/>
                  </a:cubicBezTo>
                  <a:cubicBezTo>
                    <a:pt x="1137" y="2818"/>
                    <a:pt x="1141" y="2808"/>
                    <a:pt x="1150" y="2812"/>
                  </a:cubicBezTo>
                  <a:cubicBezTo>
                    <a:pt x="1159" y="2816"/>
                    <a:pt x="1160" y="2842"/>
                    <a:pt x="1187" y="2842"/>
                  </a:cubicBezTo>
                  <a:cubicBezTo>
                    <a:pt x="1219" y="2834"/>
                    <a:pt x="1285" y="2827"/>
                    <a:pt x="1312" y="2809"/>
                  </a:cubicBezTo>
                  <a:cubicBezTo>
                    <a:pt x="1331" y="2800"/>
                    <a:pt x="1299" y="2804"/>
                    <a:pt x="1292" y="2796"/>
                  </a:cubicBezTo>
                  <a:cubicBezTo>
                    <a:pt x="1285" y="2788"/>
                    <a:pt x="1272" y="2771"/>
                    <a:pt x="1270" y="2760"/>
                  </a:cubicBezTo>
                  <a:cubicBezTo>
                    <a:pt x="1268" y="2749"/>
                    <a:pt x="1278" y="2746"/>
                    <a:pt x="1279" y="2730"/>
                  </a:cubicBezTo>
                  <a:cubicBezTo>
                    <a:pt x="1280" y="2714"/>
                    <a:pt x="1272" y="2674"/>
                    <a:pt x="1274" y="2662"/>
                  </a:cubicBezTo>
                  <a:cubicBezTo>
                    <a:pt x="1276" y="2650"/>
                    <a:pt x="1292" y="2659"/>
                    <a:pt x="1289" y="2655"/>
                  </a:cubicBezTo>
                  <a:cubicBezTo>
                    <a:pt x="1287" y="2638"/>
                    <a:pt x="1258" y="2653"/>
                    <a:pt x="1253" y="2637"/>
                  </a:cubicBezTo>
                  <a:cubicBezTo>
                    <a:pt x="1248" y="2631"/>
                    <a:pt x="1236" y="2610"/>
                    <a:pt x="1238" y="2605"/>
                  </a:cubicBezTo>
                  <a:cubicBezTo>
                    <a:pt x="1240" y="2600"/>
                    <a:pt x="1260" y="2612"/>
                    <a:pt x="1266" y="2608"/>
                  </a:cubicBezTo>
                  <a:cubicBezTo>
                    <a:pt x="1264" y="2600"/>
                    <a:pt x="1276" y="2594"/>
                    <a:pt x="1276" y="2583"/>
                  </a:cubicBezTo>
                  <a:cubicBezTo>
                    <a:pt x="1276" y="2572"/>
                    <a:pt x="1262" y="2551"/>
                    <a:pt x="1265" y="2544"/>
                  </a:cubicBezTo>
                  <a:cubicBezTo>
                    <a:pt x="1268" y="2537"/>
                    <a:pt x="1283" y="2545"/>
                    <a:pt x="1292" y="2542"/>
                  </a:cubicBezTo>
                  <a:cubicBezTo>
                    <a:pt x="1301" y="2539"/>
                    <a:pt x="1314" y="2533"/>
                    <a:pt x="1322" y="2528"/>
                  </a:cubicBezTo>
                  <a:cubicBezTo>
                    <a:pt x="1332" y="2512"/>
                    <a:pt x="1334" y="2522"/>
                    <a:pt x="1337" y="2512"/>
                  </a:cubicBezTo>
                  <a:cubicBezTo>
                    <a:pt x="1340" y="2502"/>
                    <a:pt x="1345" y="2478"/>
                    <a:pt x="1343" y="2466"/>
                  </a:cubicBezTo>
                  <a:cubicBezTo>
                    <a:pt x="1341" y="2454"/>
                    <a:pt x="1329" y="2448"/>
                    <a:pt x="1325" y="2442"/>
                  </a:cubicBezTo>
                  <a:cubicBezTo>
                    <a:pt x="1321" y="2436"/>
                    <a:pt x="1326" y="2435"/>
                    <a:pt x="1321" y="2428"/>
                  </a:cubicBezTo>
                  <a:cubicBezTo>
                    <a:pt x="1316" y="2421"/>
                    <a:pt x="1289" y="2404"/>
                    <a:pt x="1295" y="2400"/>
                  </a:cubicBezTo>
                  <a:cubicBezTo>
                    <a:pt x="1303" y="2397"/>
                    <a:pt x="1350" y="2410"/>
                    <a:pt x="1355" y="2403"/>
                  </a:cubicBezTo>
                  <a:cubicBezTo>
                    <a:pt x="1365" y="2389"/>
                    <a:pt x="1378" y="2385"/>
                    <a:pt x="1378" y="2385"/>
                  </a:cubicBezTo>
                  <a:cubicBezTo>
                    <a:pt x="1382" y="2381"/>
                    <a:pt x="1366" y="2375"/>
                    <a:pt x="1363" y="2367"/>
                  </a:cubicBezTo>
                  <a:cubicBezTo>
                    <a:pt x="1360" y="2359"/>
                    <a:pt x="1368" y="2349"/>
                    <a:pt x="1357" y="2334"/>
                  </a:cubicBezTo>
                  <a:cubicBezTo>
                    <a:pt x="1346" y="2319"/>
                    <a:pt x="1310" y="2287"/>
                    <a:pt x="1294" y="2277"/>
                  </a:cubicBezTo>
                  <a:cubicBezTo>
                    <a:pt x="1278" y="2267"/>
                    <a:pt x="1265" y="2282"/>
                    <a:pt x="1261" y="2272"/>
                  </a:cubicBezTo>
                  <a:cubicBezTo>
                    <a:pt x="1242" y="2253"/>
                    <a:pt x="1268" y="2241"/>
                    <a:pt x="1271" y="2214"/>
                  </a:cubicBezTo>
                  <a:cubicBezTo>
                    <a:pt x="1278" y="2193"/>
                    <a:pt x="1299" y="2161"/>
                    <a:pt x="1303" y="2146"/>
                  </a:cubicBezTo>
                  <a:cubicBezTo>
                    <a:pt x="1307" y="2131"/>
                    <a:pt x="1301" y="2130"/>
                    <a:pt x="1297" y="2124"/>
                  </a:cubicBezTo>
                  <a:cubicBezTo>
                    <a:pt x="1293" y="2118"/>
                    <a:pt x="1285" y="2121"/>
                    <a:pt x="1280" y="2112"/>
                  </a:cubicBezTo>
                  <a:cubicBezTo>
                    <a:pt x="1274" y="2081"/>
                    <a:pt x="1275" y="2079"/>
                    <a:pt x="1268" y="2070"/>
                  </a:cubicBezTo>
                  <a:cubicBezTo>
                    <a:pt x="1261" y="2061"/>
                    <a:pt x="1241" y="2063"/>
                    <a:pt x="1235" y="2056"/>
                  </a:cubicBezTo>
                  <a:cubicBezTo>
                    <a:pt x="1229" y="2049"/>
                    <a:pt x="1237" y="2030"/>
                    <a:pt x="1229" y="2025"/>
                  </a:cubicBezTo>
                  <a:cubicBezTo>
                    <a:pt x="1224" y="2017"/>
                    <a:pt x="1193" y="2032"/>
                    <a:pt x="1189" y="2023"/>
                  </a:cubicBezTo>
                  <a:cubicBezTo>
                    <a:pt x="1181" y="2013"/>
                    <a:pt x="1175" y="1986"/>
                    <a:pt x="1171" y="1975"/>
                  </a:cubicBezTo>
                  <a:cubicBezTo>
                    <a:pt x="1167" y="1964"/>
                    <a:pt x="1168" y="1975"/>
                    <a:pt x="1163" y="1957"/>
                  </a:cubicBezTo>
                  <a:cubicBezTo>
                    <a:pt x="1152" y="1933"/>
                    <a:pt x="1144" y="1882"/>
                    <a:pt x="1138" y="1864"/>
                  </a:cubicBezTo>
                  <a:cubicBezTo>
                    <a:pt x="1132" y="1846"/>
                    <a:pt x="1134" y="1853"/>
                    <a:pt x="1126" y="1849"/>
                  </a:cubicBezTo>
                  <a:cubicBezTo>
                    <a:pt x="1112" y="1832"/>
                    <a:pt x="1097" y="1843"/>
                    <a:pt x="1090" y="1839"/>
                  </a:cubicBezTo>
                  <a:cubicBezTo>
                    <a:pt x="1082" y="1833"/>
                    <a:pt x="1076" y="1819"/>
                    <a:pt x="1076" y="1813"/>
                  </a:cubicBezTo>
                  <a:cubicBezTo>
                    <a:pt x="1076" y="1807"/>
                    <a:pt x="1090" y="1807"/>
                    <a:pt x="1090" y="1800"/>
                  </a:cubicBezTo>
                  <a:cubicBezTo>
                    <a:pt x="1090" y="1793"/>
                    <a:pt x="1081" y="1774"/>
                    <a:pt x="1074" y="1768"/>
                  </a:cubicBezTo>
                  <a:cubicBezTo>
                    <a:pt x="1067" y="1761"/>
                    <a:pt x="1054" y="1767"/>
                    <a:pt x="1045" y="1764"/>
                  </a:cubicBezTo>
                  <a:cubicBezTo>
                    <a:pt x="1036" y="1761"/>
                    <a:pt x="1031" y="1758"/>
                    <a:pt x="1018" y="1752"/>
                  </a:cubicBezTo>
                  <a:cubicBezTo>
                    <a:pt x="1005" y="1746"/>
                    <a:pt x="981" y="1745"/>
                    <a:pt x="968" y="1729"/>
                  </a:cubicBezTo>
                  <a:cubicBezTo>
                    <a:pt x="955" y="1713"/>
                    <a:pt x="951" y="1664"/>
                    <a:pt x="937" y="1656"/>
                  </a:cubicBezTo>
                  <a:cubicBezTo>
                    <a:pt x="923" y="1648"/>
                    <a:pt x="900" y="1678"/>
                    <a:pt x="884" y="1684"/>
                  </a:cubicBezTo>
                  <a:lnTo>
                    <a:pt x="838" y="1693"/>
                  </a:lnTo>
                  <a:cubicBezTo>
                    <a:pt x="829" y="1688"/>
                    <a:pt x="838" y="1663"/>
                    <a:pt x="830" y="1656"/>
                  </a:cubicBezTo>
                  <a:cubicBezTo>
                    <a:pt x="825" y="1648"/>
                    <a:pt x="798" y="1658"/>
                    <a:pt x="791" y="1651"/>
                  </a:cubicBezTo>
                  <a:cubicBezTo>
                    <a:pt x="784" y="1644"/>
                    <a:pt x="769" y="1632"/>
                    <a:pt x="764" y="1624"/>
                  </a:cubicBezTo>
                  <a:cubicBezTo>
                    <a:pt x="755" y="1610"/>
                    <a:pt x="746" y="1582"/>
                    <a:pt x="746" y="1582"/>
                  </a:cubicBezTo>
                  <a:cubicBezTo>
                    <a:pt x="744" y="1571"/>
                    <a:pt x="764" y="1568"/>
                    <a:pt x="766" y="1561"/>
                  </a:cubicBezTo>
                  <a:cubicBezTo>
                    <a:pt x="768" y="1554"/>
                    <a:pt x="757" y="1550"/>
                    <a:pt x="758" y="1540"/>
                  </a:cubicBezTo>
                  <a:cubicBezTo>
                    <a:pt x="759" y="1530"/>
                    <a:pt x="760" y="1510"/>
                    <a:pt x="772" y="1501"/>
                  </a:cubicBezTo>
                  <a:cubicBezTo>
                    <a:pt x="781" y="1484"/>
                    <a:pt x="833" y="1485"/>
                    <a:pt x="833" y="1485"/>
                  </a:cubicBezTo>
                  <a:cubicBezTo>
                    <a:pt x="842" y="1469"/>
                    <a:pt x="842" y="1416"/>
                    <a:pt x="839" y="1393"/>
                  </a:cubicBezTo>
                  <a:cubicBezTo>
                    <a:pt x="836" y="1370"/>
                    <a:pt x="819" y="1357"/>
                    <a:pt x="818" y="1345"/>
                  </a:cubicBezTo>
                  <a:cubicBezTo>
                    <a:pt x="816" y="1333"/>
                    <a:pt x="830" y="1330"/>
                    <a:pt x="832" y="1323"/>
                  </a:cubicBezTo>
                  <a:cubicBezTo>
                    <a:pt x="834" y="1316"/>
                    <a:pt x="820" y="1311"/>
                    <a:pt x="829" y="1305"/>
                  </a:cubicBezTo>
                  <a:cubicBezTo>
                    <a:pt x="838" y="1299"/>
                    <a:pt x="873" y="1287"/>
                    <a:pt x="884" y="1288"/>
                  </a:cubicBezTo>
                  <a:cubicBezTo>
                    <a:pt x="895" y="1289"/>
                    <a:pt x="884" y="1310"/>
                    <a:pt x="895" y="1312"/>
                  </a:cubicBezTo>
                  <a:cubicBezTo>
                    <a:pt x="906" y="1314"/>
                    <a:pt x="941" y="1305"/>
                    <a:pt x="953" y="1300"/>
                  </a:cubicBezTo>
                  <a:cubicBezTo>
                    <a:pt x="965" y="1295"/>
                    <a:pt x="969" y="1289"/>
                    <a:pt x="970" y="1282"/>
                  </a:cubicBezTo>
                  <a:cubicBezTo>
                    <a:pt x="975" y="1274"/>
                    <a:pt x="952" y="1267"/>
                    <a:pt x="959" y="1260"/>
                  </a:cubicBezTo>
                  <a:cubicBezTo>
                    <a:pt x="966" y="1253"/>
                    <a:pt x="955" y="1235"/>
                    <a:pt x="961" y="1228"/>
                  </a:cubicBezTo>
                  <a:cubicBezTo>
                    <a:pt x="963" y="1222"/>
                    <a:pt x="980" y="1234"/>
                    <a:pt x="991" y="1231"/>
                  </a:cubicBezTo>
                  <a:cubicBezTo>
                    <a:pt x="1002" y="1228"/>
                    <a:pt x="1022" y="1216"/>
                    <a:pt x="1028" y="1210"/>
                  </a:cubicBezTo>
                  <a:cubicBezTo>
                    <a:pt x="1034" y="1204"/>
                    <a:pt x="1022" y="1207"/>
                    <a:pt x="1026" y="1192"/>
                  </a:cubicBezTo>
                  <a:cubicBezTo>
                    <a:pt x="1026" y="1192"/>
                    <a:pt x="1046" y="1132"/>
                    <a:pt x="1050" y="1120"/>
                  </a:cubicBezTo>
                  <a:cubicBezTo>
                    <a:pt x="1053" y="1112"/>
                    <a:pt x="1058" y="1096"/>
                    <a:pt x="1058" y="1096"/>
                  </a:cubicBezTo>
                  <a:cubicBezTo>
                    <a:pt x="1055" y="1087"/>
                    <a:pt x="1047" y="1071"/>
                    <a:pt x="1039" y="1062"/>
                  </a:cubicBezTo>
                  <a:cubicBezTo>
                    <a:pt x="1031" y="1053"/>
                    <a:pt x="1011" y="1047"/>
                    <a:pt x="1010" y="1042"/>
                  </a:cubicBezTo>
                  <a:cubicBezTo>
                    <a:pt x="1003" y="1032"/>
                    <a:pt x="1035" y="1032"/>
                    <a:pt x="1031" y="1030"/>
                  </a:cubicBezTo>
                  <a:cubicBezTo>
                    <a:pt x="1027" y="1028"/>
                    <a:pt x="995" y="1029"/>
                    <a:pt x="986" y="1030"/>
                  </a:cubicBezTo>
                  <a:cubicBezTo>
                    <a:pt x="977" y="1031"/>
                    <a:pt x="981" y="1037"/>
                    <a:pt x="977" y="1038"/>
                  </a:cubicBezTo>
                  <a:cubicBezTo>
                    <a:pt x="973" y="1039"/>
                    <a:pt x="967" y="1040"/>
                    <a:pt x="959" y="1039"/>
                  </a:cubicBezTo>
                  <a:cubicBezTo>
                    <a:pt x="951" y="1038"/>
                    <a:pt x="939" y="1032"/>
                    <a:pt x="928" y="1029"/>
                  </a:cubicBezTo>
                  <a:cubicBezTo>
                    <a:pt x="903" y="1023"/>
                    <a:pt x="908" y="1031"/>
                    <a:pt x="895" y="1023"/>
                  </a:cubicBezTo>
                  <a:cubicBezTo>
                    <a:pt x="882" y="1015"/>
                    <a:pt x="855" y="982"/>
                    <a:pt x="847" y="979"/>
                  </a:cubicBezTo>
                  <a:cubicBezTo>
                    <a:pt x="831" y="978"/>
                    <a:pt x="848" y="996"/>
                    <a:pt x="844" y="1003"/>
                  </a:cubicBezTo>
                  <a:cubicBezTo>
                    <a:pt x="840" y="1010"/>
                    <a:pt x="831" y="1011"/>
                    <a:pt x="824" y="1021"/>
                  </a:cubicBezTo>
                  <a:cubicBezTo>
                    <a:pt x="817" y="1031"/>
                    <a:pt x="804" y="1069"/>
                    <a:pt x="803" y="1065"/>
                  </a:cubicBezTo>
                  <a:cubicBezTo>
                    <a:pt x="794" y="1070"/>
                    <a:pt x="816" y="1012"/>
                    <a:pt x="818" y="997"/>
                  </a:cubicBezTo>
                  <a:cubicBezTo>
                    <a:pt x="820" y="982"/>
                    <a:pt x="824" y="971"/>
                    <a:pt x="817" y="972"/>
                  </a:cubicBezTo>
                  <a:cubicBezTo>
                    <a:pt x="810" y="969"/>
                    <a:pt x="786" y="997"/>
                    <a:pt x="776" y="1003"/>
                  </a:cubicBezTo>
                  <a:cubicBezTo>
                    <a:pt x="766" y="1009"/>
                    <a:pt x="764" y="1005"/>
                    <a:pt x="754" y="1009"/>
                  </a:cubicBezTo>
                  <a:cubicBezTo>
                    <a:pt x="739" y="1018"/>
                    <a:pt x="723" y="1018"/>
                    <a:pt x="716" y="1026"/>
                  </a:cubicBezTo>
                  <a:cubicBezTo>
                    <a:pt x="709" y="1034"/>
                    <a:pt x="716" y="1047"/>
                    <a:pt x="712" y="1056"/>
                  </a:cubicBezTo>
                  <a:cubicBezTo>
                    <a:pt x="708" y="1065"/>
                    <a:pt x="696" y="1072"/>
                    <a:pt x="691" y="1080"/>
                  </a:cubicBezTo>
                  <a:cubicBezTo>
                    <a:pt x="686" y="1088"/>
                    <a:pt x="686" y="1103"/>
                    <a:pt x="682" y="1102"/>
                  </a:cubicBezTo>
                  <a:cubicBezTo>
                    <a:pt x="678" y="1101"/>
                    <a:pt x="669" y="1079"/>
                    <a:pt x="666" y="1072"/>
                  </a:cubicBezTo>
                  <a:cubicBezTo>
                    <a:pt x="661" y="1066"/>
                    <a:pt x="665" y="1063"/>
                    <a:pt x="662" y="1060"/>
                  </a:cubicBezTo>
                  <a:cubicBezTo>
                    <a:pt x="659" y="1057"/>
                    <a:pt x="654" y="1055"/>
                    <a:pt x="648" y="1054"/>
                  </a:cubicBezTo>
                  <a:cubicBezTo>
                    <a:pt x="642" y="1053"/>
                    <a:pt x="638" y="1052"/>
                    <a:pt x="628" y="1054"/>
                  </a:cubicBezTo>
                  <a:cubicBezTo>
                    <a:pt x="618" y="1056"/>
                    <a:pt x="599" y="1068"/>
                    <a:pt x="589" y="1068"/>
                  </a:cubicBezTo>
                  <a:cubicBezTo>
                    <a:pt x="579" y="1068"/>
                    <a:pt x="577" y="1066"/>
                    <a:pt x="570" y="1056"/>
                  </a:cubicBezTo>
                  <a:cubicBezTo>
                    <a:pt x="553" y="1045"/>
                    <a:pt x="545" y="1029"/>
                    <a:pt x="544" y="1006"/>
                  </a:cubicBezTo>
                  <a:cubicBezTo>
                    <a:pt x="540" y="991"/>
                    <a:pt x="543" y="976"/>
                    <a:pt x="545" y="967"/>
                  </a:cubicBezTo>
                  <a:cubicBezTo>
                    <a:pt x="547" y="958"/>
                    <a:pt x="551" y="962"/>
                    <a:pt x="554" y="954"/>
                  </a:cubicBezTo>
                  <a:cubicBezTo>
                    <a:pt x="557" y="946"/>
                    <a:pt x="558" y="934"/>
                    <a:pt x="562" y="920"/>
                  </a:cubicBezTo>
                  <a:cubicBezTo>
                    <a:pt x="558" y="892"/>
                    <a:pt x="578" y="880"/>
                    <a:pt x="577" y="870"/>
                  </a:cubicBezTo>
                  <a:cubicBezTo>
                    <a:pt x="576" y="860"/>
                    <a:pt x="562" y="866"/>
                    <a:pt x="557" y="861"/>
                  </a:cubicBezTo>
                  <a:cubicBezTo>
                    <a:pt x="552" y="856"/>
                    <a:pt x="553" y="846"/>
                    <a:pt x="548" y="842"/>
                  </a:cubicBezTo>
                  <a:cubicBezTo>
                    <a:pt x="543" y="838"/>
                    <a:pt x="540" y="840"/>
                    <a:pt x="526" y="840"/>
                  </a:cubicBezTo>
                  <a:cubicBezTo>
                    <a:pt x="512" y="840"/>
                    <a:pt x="473" y="844"/>
                    <a:pt x="464" y="840"/>
                  </a:cubicBezTo>
                  <a:cubicBezTo>
                    <a:pt x="455" y="836"/>
                    <a:pt x="467" y="832"/>
                    <a:pt x="474" y="816"/>
                  </a:cubicBezTo>
                  <a:cubicBezTo>
                    <a:pt x="493" y="759"/>
                    <a:pt x="481" y="782"/>
                    <a:pt x="506" y="744"/>
                  </a:cubicBezTo>
                  <a:cubicBezTo>
                    <a:pt x="498" y="671"/>
                    <a:pt x="582" y="647"/>
                    <a:pt x="516" y="664"/>
                  </a:cubicBezTo>
                  <a:cubicBezTo>
                    <a:pt x="511" y="651"/>
                    <a:pt x="479" y="664"/>
                    <a:pt x="470" y="666"/>
                  </a:cubicBezTo>
                  <a:cubicBezTo>
                    <a:pt x="461" y="668"/>
                    <a:pt x="474" y="663"/>
                    <a:pt x="464" y="676"/>
                  </a:cubicBezTo>
                  <a:cubicBezTo>
                    <a:pt x="454" y="689"/>
                    <a:pt x="423" y="731"/>
                    <a:pt x="408" y="744"/>
                  </a:cubicBezTo>
                  <a:cubicBezTo>
                    <a:pt x="393" y="755"/>
                    <a:pt x="385" y="754"/>
                    <a:pt x="372" y="752"/>
                  </a:cubicBezTo>
                  <a:cubicBezTo>
                    <a:pt x="359" y="750"/>
                    <a:pt x="340" y="749"/>
                    <a:pt x="330" y="734"/>
                  </a:cubicBezTo>
                  <a:cubicBezTo>
                    <a:pt x="322" y="726"/>
                    <a:pt x="311" y="690"/>
                    <a:pt x="312" y="660"/>
                  </a:cubicBezTo>
                  <a:cubicBezTo>
                    <a:pt x="313" y="630"/>
                    <a:pt x="329" y="580"/>
                    <a:pt x="336" y="556"/>
                  </a:cubicBezTo>
                  <a:cubicBezTo>
                    <a:pt x="339" y="530"/>
                    <a:pt x="350" y="527"/>
                    <a:pt x="354" y="514"/>
                  </a:cubicBezTo>
                  <a:cubicBezTo>
                    <a:pt x="358" y="501"/>
                    <a:pt x="358" y="490"/>
                    <a:pt x="362" y="480"/>
                  </a:cubicBezTo>
                  <a:cubicBezTo>
                    <a:pt x="368" y="474"/>
                    <a:pt x="368" y="455"/>
                    <a:pt x="376" y="452"/>
                  </a:cubicBezTo>
                  <a:cubicBezTo>
                    <a:pt x="385" y="446"/>
                    <a:pt x="396" y="432"/>
                    <a:pt x="408" y="424"/>
                  </a:cubicBezTo>
                  <a:cubicBezTo>
                    <a:pt x="420" y="416"/>
                    <a:pt x="433" y="409"/>
                    <a:pt x="446" y="404"/>
                  </a:cubicBezTo>
                  <a:cubicBezTo>
                    <a:pt x="459" y="399"/>
                    <a:pt x="466" y="395"/>
                    <a:pt x="486" y="396"/>
                  </a:cubicBezTo>
                  <a:cubicBezTo>
                    <a:pt x="503" y="392"/>
                    <a:pt x="547" y="415"/>
                    <a:pt x="564" y="412"/>
                  </a:cubicBezTo>
                  <a:cubicBezTo>
                    <a:pt x="581" y="409"/>
                    <a:pt x="574" y="385"/>
                    <a:pt x="586" y="380"/>
                  </a:cubicBezTo>
                  <a:cubicBezTo>
                    <a:pt x="598" y="375"/>
                    <a:pt x="624" y="377"/>
                    <a:pt x="636" y="380"/>
                  </a:cubicBezTo>
                  <a:cubicBezTo>
                    <a:pt x="648" y="383"/>
                    <a:pt x="645" y="391"/>
                    <a:pt x="656" y="398"/>
                  </a:cubicBezTo>
                  <a:cubicBezTo>
                    <a:pt x="667" y="405"/>
                    <a:pt x="696" y="402"/>
                    <a:pt x="702" y="422"/>
                  </a:cubicBezTo>
                  <a:cubicBezTo>
                    <a:pt x="704" y="431"/>
                    <a:pt x="689" y="510"/>
                    <a:pt x="694" y="518"/>
                  </a:cubicBezTo>
                  <a:cubicBezTo>
                    <a:pt x="707" y="515"/>
                    <a:pt x="700" y="558"/>
                    <a:pt x="710" y="548"/>
                  </a:cubicBezTo>
                  <a:cubicBezTo>
                    <a:pt x="719" y="540"/>
                    <a:pt x="727" y="520"/>
                    <a:pt x="732" y="502"/>
                  </a:cubicBezTo>
                  <a:cubicBezTo>
                    <a:pt x="737" y="484"/>
                    <a:pt x="733" y="462"/>
                    <a:pt x="738" y="442"/>
                  </a:cubicBezTo>
                  <a:cubicBezTo>
                    <a:pt x="743" y="422"/>
                    <a:pt x="757" y="397"/>
                    <a:pt x="762" y="384"/>
                  </a:cubicBezTo>
                  <a:cubicBezTo>
                    <a:pt x="767" y="371"/>
                    <a:pt x="762" y="371"/>
                    <a:pt x="766" y="364"/>
                  </a:cubicBezTo>
                  <a:cubicBezTo>
                    <a:pt x="770" y="357"/>
                    <a:pt x="780" y="350"/>
                    <a:pt x="786" y="344"/>
                  </a:cubicBezTo>
                  <a:cubicBezTo>
                    <a:pt x="795" y="316"/>
                    <a:pt x="788" y="314"/>
                    <a:pt x="802" y="328"/>
                  </a:cubicBezTo>
                  <a:close/>
                </a:path>
              </a:pathLst>
            </a:custGeom>
            <a:solidFill>
              <a:srgbClr val="FF9900">
                <a:alpha val="85098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uk-UA"/>
            </a:p>
          </p:txBody>
        </p:sp>
        <p:sp>
          <p:nvSpPr>
            <p:cNvPr id="43018" name="Freeform 10"/>
            <p:cNvSpPr>
              <a:spLocks/>
            </p:cNvSpPr>
            <p:nvPr/>
          </p:nvSpPr>
          <p:spPr bwMode="auto">
            <a:xfrm>
              <a:off x="2767" y="1820"/>
              <a:ext cx="224" cy="131"/>
            </a:xfrm>
            <a:custGeom>
              <a:avLst/>
              <a:gdLst/>
              <a:ahLst/>
              <a:cxnLst>
                <a:cxn ang="0">
                  <a:pos x="223" y="120"/>
                </a:cxn>
                <a:cxn ang="0">
                  <a:pos x="149" y="54"/>
                </a:cxn>
                <a:cxn ang="0">
                  <a:pos x="93" y="6"/>
                </a:cxn>
                <a:cxn ang="0">
                  <a:pos x="27" y="18"/>
                </a:cxn>
                <a:cxn ang="0">
                  <a:pos x="5" y="48"/>
                </a:cxn>
                <a:cxn ang="0">
                  <a:pos x="55" y="30"/>
                </a:cxn>
                <a:cxn ang="0">
                  <a:pos x="73" y="40"/>
                </a:cxn>
                <a:cxn ang="0">
                  <a:pos x="127" y="66"/>
                </a:cxn>
                <a:cxn ang="0">
                  <a:pos x="133" y="86"/>
                </a:cxn>
                <a:cxn ang="0">
                  <a:pos x="151" y="104"/>
                </a:cxn>
                <a:cxn ang="0">
                  <a:pos x="143" y="118"/>
                </a:cxn>
                <a:cxn ang="0">
                  <a:pos x="223" y="120"/>
                </a:cxn>
              </a:cxnLst>
              <a:rect l="0" t="0" r="r" b="b"/>
              <a:pathLst>
                <a:path w="224" h="131">
                  <a:moveTo>
                    <a:pt x="223" y="120"/>
                  </a:moveTo>
                  <a:cubicBezTo>
                    <a:pt x="224" y="109"/>
                    <a:pt x="171" y="73"/>
                    <a:pt x="149" y="54"/>
                  </a:cubicBezTo>
                  <a:cubicBezTo>
                    <a:pt x="127" y="35"/>
                    <a:pt x="113" y="12"/>
                    <a:pt x="93" y="6"/>
                  </a:cubicBezTo>
                  <a:cubicBezTo>
                    <a:pt x="73" y="0"/>
                    <a:pt x="42" y="11"/>
                    <a:pt x="27" y="18"/>
                  </a:cubicBezTo>
                  <a:cubicBezTo>
                    <a:pt x="12" y="25"/>
                    <a:pt x="0" y="46"/>
                    <a:pt x="5" y="48"/>
                  </a:cubicBezTo>
                  <a:cubicBezTo>
                    <a:pt x="10" y="50"/>
                    <a:pt x="44" y="31"/>
                    <a:pt x="55" y="30"/>
                  </a:cubicBezTo>
                  <a:cubicBezTo>
                    <a:pt x="66" y="29"/>
                    <a:pt x="61" y="34"/>
                    <a:pt x="73" y="40"/>
                  </a:cubicBezTo>
                  <a:cubicBezTo>
                    <a:pt x="85" y="46"/>
                    <a:pt x="117" y="58"/>
                    <a:pt x="127" y="66"/>
                  </a:cubicBezTo>
                  <a:cubicBezTo>
                    <a:pt x="137" y="74"/>
                    <a:pt x="129" y="80"/>
                    <a:pt x="133" y="86"/>
                  </a:cubicBezTo>
                  <a:cubicBezTo>
                    <a:pt x="137" y="92"/>
                    <a:pt x="149" y="99"/>
                    <a:pt x="151" y="104"/>
                  </a:cubicBezTo>
                  <a:cubicBezTo>
                    <a:pt x="153" y="109"/>
                    <a:pt x="131" y="115"/>
                    <a:pt x="143" y="118"/>
                  </a:cubicBezTo>
                  <a:cubicBezTo>
                    <a:pt x="155" y="121"/>
                    <a:pt x="221" y="131"/>
                    <a:pt x="223" y="120"/>
                  </a:cubicBezTo>
                  <a:close/>
                </a:path>
              </a:pathLst>
            </a:custGeom>
            <a:solidFill>
              <a:srgbClr val="FF9900">
                <a:alpha val="50000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uk-UA"/>
            </a:p>
          </p:txBody>
        </p:sp>
        <p:sp>
          <p:nvSpPr>
            <p:cNvPr id="43019" name="Freeform 11"/>
            <p:cNvSpPr>
              <a:spLocks/>
            </p:cNvSpPr>
            <p:nvPr/>
          </p:nvSpPr>
          <p:spPr bwMode="auto">
            <a:xfrm>
              <a:off x="2972" y="1940"/>
              <a:ext cx="140" cy="62"/>
            </a:xfrm>
            <a:custGeom>
              <a:avLst/>
              <a:gdLst/>
              <a:ahLst/>
              <a:cxnLst>
                <a:cxn ang="0">
                  <a:pos x="140" y="50"/>
                </a:cxn>
                <a:cxn ang="0">
                  <a:pos x="126" y="36"/>
                </a:cxn>
                <a:cxn ang="0">
                  <a:pos x="56" y="8"/>
                </a:cxn>
                <a:cxn ang="0">
                  <a:pos x="34" y="6"/>
                </a:cxn>
                <a:cxn ang="0">
                  <a:pos x="36" y="26"/>
                </a:cxn>
                <a:cxn ang="0">
                  <a:pos x="40" y="38"/>
                </a:cxn>
                <a:cxn ang="0">
                  <a:pos x="0" y="50"/>
                </a:cxn>
                <a:cxn ang="0">
                  <a:pos x="2" y="56"/>
                </a:cxn>
                <a:cxn ang="0">
                  <a:pos x="14" y="60"/>
                </a:cxn>
                <a:cxn ang="0">
                  <a:pos x="40" y="58"/>
                </a:cxn>
                <a:cxn ang="0">
                  <a:pos x="52" y="62"/>
                </a:cxn>
                <a:cxn ang="0">
                  <a:pos x="72" y="60"/>
                </a:cxn>
                <a:cxn ang="0">
                  <a:pos x="84" y="56"/>
                </a:cxn>
                <a:cxn ang="0">
                  <a:pos x="100" y="52"/>
                </a:cxn>
                <a:cxn ang="0">
                  <a:pos x="126" y="56"/>
                </a:cxn>
                <a:cxn ang="0">
                  <a:pos x="140" y="50"/>
                </a:cxn>
                <a:cxn ang="0">
                  <a:pos x="124" y="30"/>
                </a:cxn>
                <a:cxn ang="0">
                  <a:pos x="140" y="50"/>
                </a:cxn>
              </a:cxnLst>
              <a:rect l="0" t="0" r="r" b="b"/>
              <a:pathLst>
                <a:path w="140" h="62">
                  <a:moveTo>
                    <a:pt x="140" y="50"/>
                  </a:moveTo>
                  <a:cubicBezTo>
                    <a:pt x="138" y="40"/>
                    <a:pt x="135" y="39"/>
                    <a:pt x="126" y="36"/>
                  </a:cubicBezTo>
                  <a:cubicBezTo>
                    <a:pt x="114" y="0"/>
                    <a:pt x="97" y="10"/>
                    <a:pt x="56" y="8"/>
                  </a:cubicBezTo>
                  <a:cubicBezTo>
                    <a:pt x="46" y="5"/>
                    <a:pt x="42" y="0"/>
                    <a:pt x="34" y="6"/>
                  </a:cubicBezTo>
                  <a:cubicBezTo>
                    <a:pt x="39" y="27"/>
                    <a:pt x="28" y="8"/>
                    <a:pt x="36" y="26"/>
                  </a:cubicBezTo>
                  <a:cubicBezTo>
                    <a:pt x="38" y="30"/>
                    <a:pt x="40" y="38"/>
                    <a:pt x="40" y="38"/>
                  </a:cubicBezTo>
                  <a:cubicBezTo>
                    <a:pt x="27" y="46"/>
                    <a:pt x="13" y="41"/>
                    <a:pt x="0" y="50"/>
                  </a:cubicBezTo>
                  <a:cubicBezTo>
                    <a:pt x="1" y="52"/>
                    <a:pt x="0" y="55"/>
                    <a:pt x="2" y="56"/>
                  </a:cubicBezTo>
                  <a:cubicBezTo>
                    <a:pt x="5" y="58"/>
                    <a:pt x="14" y="60"/>
                    <a:pt x="14" y="60"/>
                  </a:cubicBezTo>
                  <a:cubicBezTo>
                    <a:pt x="25" y="58"/>
                    <a:pt x="29" y="55"/>
                    <a:pt x="40" y="58"/>
                  </a:cubicBezTo>
                  <a:cubicBezTo>
                    <a:pt x="44" y="59"/>
                    <a:pt x="52" y="62"/>
                    <a:pt x="52" y="62"/>
                  </a:cubicBezTo>
                  <a:cubicBezTo>
                    <a:pt x="59" y="61"/>
                    <a:pt x="65" y="61"/>
                    <a:pt x="72" y="60"/>
                  </a:cubicBezTo>
                  <a:cubicBezTo>
                    <a:pt x="76" y="59"/>
                    <a:pt x="84" y="56"/>
                    <a:pt x="84" y="56"/>
                  </a:cubicBezTo>
                  <a:cubicBezTo>
                    <a:pt x="88" y="56"/>
                    <a:pt x="91" y="53"/>
                    <a:pt x="100" y="52"/>
                  </a:cubicBezTo>
                  <a:cubicBezTo>
                    <a:pt x="107" y="52"/>
                    <a:pt x="119" y="56"/>
                    <a:pt x="126" y="56"/>
                  </a:cubicBezTo>
                  <a:cubicBezTo>
                    <a:pt x="133" y="56"/>
                    <a:pt x="140" y="54"/>
                    <a:pt x="140" y="50"/>
                  </a:cubicBezTo>
                  <a:cubicBezTo>
                    <a:pt x="139" y="48"/>
                    <a:pt x="125" y="30"/>
                    <a:pt x="124" y="30"/>
                  </a:cubicBezTo>
                  <a:cubicBezTo>
                    <a:pt x="124" y="30"/>
                    <a:pt x="140" y="50"/>
                    <a:pt x="140" y="50"/>
                  </a:cubicBezTo>
                  <a:close/>
                </a:path>
              </a:pathLst>
            </a:custGeom>
            <a:solidFill>
              <a:srgbClr val="FF9900">
                <a:alpha val="50000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uk-UA"/>
            </a:p>
          </p:txBody>
        </p:sp>
        <p:sp>
          <p:nvSpPr>
            <p:cNvPr id="43020" name="Freeform 12"/>
            <p:cNvSpPr>
              <a:spLocks/>
            </p:cNvSpPr>
            <p:nvPr/>
          </p:nvSpPr>
          <p:spPr bwMode="auto">
            <a:xfrm>
              <a:off x="3124" y="1992"/>
              <a:ext cx="40" cy="17"/>
            </a:xfrm>
            <a:custGeom>
              <a:avLst/>
              <a:gdLst/>
              <a:ahLst/>
              <a:cxnLst>
                <a:cxn ang="0">
                  <a:pos x="40" y="8"/>
                </a:cxn>
                <a:cxn ang="0">
                  <a:pos x="22" y="0"/>
                </a:cxn>
                <a:cxn ang="0">
                  <a:pos x="0" y="10"/>
                </a:cxn>
                <a:cxn ang="0">
                  <a:pos x="18" y="14"/>
                </a:cxn>
                <a:cxn ang="0">
                  <a:pos x="38" y="16"/>
                </a:cxn>
                <a:cxn ang="0">
                  <a:pos x="40" y="8"/>
                </a:cxn>
              </a:cxnLst>
              <a:rect l="0" t="0" r="r" b="b"/>
              <a:pathLst>
                <a:path w="40" h="17">
                  <a:moveTo>
                    <a:pt x="40" y="8"/>
                  </a:moveTo>
                  <a:cubicBezTo>
                    <a:pt x="33" y="6"/>
                    <a:pt x="29" y="2"/>
                    <a:pt x="22" y="0"/>
                  </a:cubicBezTo>
                  <a:cubicBezTo>
                    <a:pt x="11" y="2"/>
                    <a:pt x="6" y="1"/>
                    <a:pt x="0" y="10"/>
                  </a:cubicBezTo>
                  <a:cubicBezTo>
                    <a:pt x="0" y="13"/>
                    <a:pt x="12" y="13"/>
                    <a:pt x="18" y="14"/>
                  </a:cubicBezTo>
                  <a:cubicBezTo>
                    <a:pt x="24" y="15"/>
                    <a:pt x="34" y="17"/>
                    <a:pt x="38" y="16"/>
                  </a:cubicBezTo>
                  <a:cubicBezTo>
                    <a:pt x="40" y="9"/>
                    <a:pt x="40" y="12"/>
                    <a:pt x="40" y="8"/>
                  </a:cubicBezTo>
                  <a:close/>
                </a:path>
              </a:pathLst>
            </a:custGeom>
            <a:solidFill>
              <a:srgbClr val="FF9900">
                <a:alpha val="50000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uk-UA"/>
            </a:p>
          </p:txBody>
        </p:sp>
        <p:sp>
          <p:nvSpPr>
            <p:cNvPr id="43021" name="Freeform 13"/>
            <p:cNvSpPr>
              <a:spLocks/>
            </p:cNvSpPr>
            <p:nvPr/>
          </p:nvSpPr>
          <p:spPr bwMode="auto">
            <a:xfrm>
              <a:off x="2888" y="1977"/>
              <a:ext cx="42" cy="27"/>
            </a:xfrm>
            <a:custGeom>
              <a:avLst/>
              <a:gdLst/>
              <a:ahLst/>
              <a:cxnLst>
                <a:cxn ang="0">
                  <a:pos x="42" y="13"/>
                </a:cxn>
                <a:cxn ang="0">
                  <a:pos x="16" y="3"/>
                </a:cxn>
                <a:cxn ang="0">
                  <a:pos x="0" y="9"/>
                </a:cxn>
                <a:cxn ang="0">
                  <a:pos x="10" y="27"/>
                </a:cxn>
                <a:cxn ang="0">
                  <a:pos x="42" y="13"/>
                </a:cxn>
              </a:cxnLst>
              <a:rect l="0" t="0" r="r" b="b"/>
              <a:pathLst>
                <a:path w="42" h="27">
                  <a:moveTo>
                    <a:pt x="42" y="13"/>
                  </a:moveTo>
                  <a:cubicBezTo>
                    <a:pt x="35" y="3"/>
                    <a:pt x="29" y="5"/>
                    <a:pt x="16" y="3"/>
                  </a:cubicBezTo>
                  <a:cubicBezTo>
                    <a:pt x="8" y="0"/>
                    <a:pt x="3" y="0"/>
                    <a:pt x="0" y="9"/>
                  </a:cubicBezTo>
                  <a:cubicBezTo>
                    <a:pt x="1" y="12"/>
                    <a:pt x="3" y="26"/>
                    <a:pt x="10" y="27"/>
                  </a:cubicBezTo>
                  <a:cubicBezTo>
                    <a:pt x="16" y="26"/>
                    <a:pt x="42" y="21"/>
                    <a:pt x="42" y="13"/>
                  </a:cubicBezTo>
                  <a:close/>
                </a:path>
              </a:pathLst>
            </a:custGeom>
            <a:solidFill>
              <a:srgbClr val="FF9900">
                <a:alpha val="50000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43022" name="Freeform 14"/>
          <p:cNvSpPr>
            <a:spLocks/>
          </p:cNvSpPr>
          <p:nvPr/>
        </p:nvSpPr>
        <p:spPr bwMode="auto">
          <a:xfrm>
            <a:off x="6715140" y="2071678"/>
            <a:ext cx="1500198" cy="1928826"/>
          </a:xfrm>
          <a:custGeom>
            <a:avLst/>
            <a:gdLst/>
            <a:ahLst/>
            <a:cxnLst>
              <a:cxn ang="0">
                <a:pos x="308" y="100"/>
              </a:cxn>
              <a:cxn ang="0">
                <a:pos x="282" y="3"/>
              </a:cxn>
              <a:cxn ang="0">
                <a:pos x="285" y="33"/>
              </a:cxn>
              <a:cxn ang="0">
                <a:pos x="212" y="49"/>
              </a:cxn>
              <a:cxn ang="0">
                <a:pos x="222" y="103"/>
              </a:cxn>
              <a:cxn ang="0">
                <a:pos x="195" y="126"/>
              </a:cxn>
              <a:cxn ang="0">
                <a:pos x="147" y="139"/>
              </a:cxn>
              <a:cxn ang="0">
                <a:pos x="125" y="111"/>
              </a:cxn>
              <a:cxn ang="0">
                <a:pos x="81" y="126"/>
              </a:cxn>
              <a:cxn ang="0">
                <a:pos x="66" y="174"/>
              </a:cxn>
              <a:cxn ang="0">
                <a:pos x="87" y="262"/>
              </a:cxn>
              <a:cxn ang="0">
                <a:pos x="83" y="307"/>
              </a:cxn>
              <a:cxn ang="0">
                <a:pos x="8" y="352"/>
              </a:cxn>
              <a:cxn ang="0">
                <a:pos x="0" y="406"/>
              </a:cxn>
              <a:cxn ang="0">
                <a:pos x="45" y="474"/>
              </a:cxn>
              <a:cxn ang="0">
                <a:pos x="78" y="505"/>
              </a:cxn>
              <a:cxn ang="0">
                <a:pos x="128" y="508"/>
              </a:cxn>
              <a:cxn ang="0">
                <a:pos x="191" y="484"/>
              </a:cxn>
              <a:cxn ang="0">
                <a:pos x="281" y="585"/>
              </a:cxn>
              <a:cxn ang="0">
                <a:pos x="335" y="606"/>
              </a:cxn>
              <a:cxn ang="0">
                <a:pos x="342" y="664"/>
              </a:cxn>
              <a:cxn ang="0">
                <a:pos x="405" y="765"/>
              </a:cxn>
              <a:cxn ang="0">
                <a:pos x="477" y="847"/>
              </a:cxn>
              <a:cxn ang="0">
                <a:pos x="521" y="886"/>
              </a:cxn>
              <a:cxn ang="0">
                <a:pos x="527" y="933"/>
              </a:cxn>
              <a:cxn ang="0">
                <a:pos x="549" y="978"/>
              </a:cxn>
              <a:cxn ang="0">
                <a:pos x="507" y="1090"/>
              </a:cxn>
              <a:cxn ang="0">
                <a:pos x="593" y="1144"/>
              </a:cxn>
              <a:cxn ang="0">
                <a:pos x="614" y="1188"/>
              </a:cxn>
              <a:cxn ang="0">
                <a:pos x="632" y="1188"/>
              </a:cxn>
              <a:cxn ang="0">
                <a:pos x="650" y="1116"/>
              </a:cxn>
              <a:cxn ang="0">
                <a:pos x="651" y="1128"/>
              </a:cxn>
              <a:cxn ang="0">
                <a:pos x="668" y="1009"/>
              </a:cxn>
              <a:cxn ang="0">
                <a:pos x="695" y="885"/>
              </a:cxn>
              <a:cxn ang="0">
                <a:pos x="773" y="850"/>
              </a:cxn>
              <a:cxn ang="0">
                <a:pos x="800" y="781"/>
              </a:cxn>
              <a:cxn ang="0">
                <a:pos x="816" y="634"/>
              </a:cxn>
              <a:cxn ang="0">
                <a:pos x="809" y="549"/>
              </a:cxn>
              <a:cxn ang="0">
                <a:pos x="831" y="516"/>
              </a:cxn>
              <a:cxn ang="0">
                <a:pos x="884" y="412"/>
              </a:cxn>
              <a:cxn ang="0">
                <a:pos x="821" y="312"/>
              </a:cxn>
              <a:cxn ang="0">
                <a:pos x="732" y="253"/>
              </a:cxn>
              <a:cxn ang="0">
                <a:pos x="662" y="240"/>
              </a:cxn>
              <a:cxn ang="0">
                <a:pos x="636" y="216"/>
              </a:cxn>
              <a:cxn ang="0">
                <a:pos x="534" y="228"/>
              </a:cxn>
              <a:cxn ang="0">
                <a:pos x="569" y="187"/>
              </a:cxn>
              <a:cxn ang="0">
                <a:pos x="527" y="186"/>
              </a:cxn>
              <a:cxn ang="0">
                <a:pos x="497" y="180"/>
              </a:cxn>
              <a:cxn ang="0">
                <a:pos x="519" y="106"/>
              </a:cxn>
              <a:cxn ang="0">
                <a:pos x="465" y="105"/>
              </a:cxn>
              <a:cxn ang="0">
                <a:pos x="413" y="97"/>
              </a:cxn>
              <a:cxn ang="0">
                <a:pos x="320" y="127"/>
              </a:cxn>
            </a:cxnLst>
            <a:rect l="0" t="0" r="r" b="b"/>
            <a:pathLst>
              <a:path w="889" h="1209">
                <a:moveTo>
                  <a:pt x="320" y="127"/>
                </a:moveTo>
                <a:cubicBezTo>
                  <a:pt x="312" y="124"/>
                  <a:pt x="309" y="115"/>
                  <a:pt x="308" y="100"/>
                </a:cubicBezTo>
                <a:cubicBezTo>
                  <a:pt x="307" y="85"/>
                  <a:pt x="315" y="53"/>
                  <a:pt x="311" y="37"/>
                </a:cubicBezTo>
                <a:cubicBezTo>
                  <a:pt x="307" y="21"/>
                  <a:pt x="287" y="6"/>
                  <a:pt x="282" y="3"/>
                </a:cubicBezTo>
                <a:cubicBezTo>
                  <a:pt x="277" y="0"/>
                  <a:pt x="281" y="16"/>
                  <a:pt x="281" y="21"/>
                </a:cubicBezTo>
                <a:cubicBezTo>
                  <a:pt x="281" y="26"/>
                  <a:pt x="291" y="28"/>
                  <a:pt x="285" y="33"/>
                </a:cubicBezTo>
                <a:cubicBezTo>
                  <a:pt x="279" y="38"/>
                  <a:pt x="257" y="48"/>
                  <a:pt x="245" y="51"/>
                </a:cubicBezTo>
                <a:cubicBezTo>
                  <a:pt x="233" y="54"/>
                  <a:pt x="218" y="44"/>
                  <a:pt x="212" y="49"/>
                </a:cubicBezTo>
                <a:cubicBezTo>
                  <a:pt x="206" y="54"/>
                  <a:pt x="207" y="70"/>
                  <a:pt x="209" y="79"/>
                </a:cubicBezTo>
                <a:lnTo>
                  <a:pt x="222" y="103"/>
                </a:lnTo>
                <a:lnTo>
                  <a:pt x="216" y="111"/>
                </a:lnTo>
                <a:cubicBezTo>
                  <a:pt x="211" y="115"/>
                  <a:pt x="204" y="122"/>
                  <a:pt x="195" y="126"/>
                </a:cubicBezTo>
                <a:cubicBezTo>
                  <a:pt x="186" y="130"/>
                  <a:pt x="167" y="131"/>
                  <a:pt x="159" y="133"/>
                </a:cubicBezTo>
                <a:cubicBezTo>
                  <a:pt x="151" y="135"/>
                  <a:pt x="151" y="142"/>
                  <a:pt x="147" y="139"/>
                </a:cubicBezTo>
                <a:cubicBezTo>
                  <a:pt x="143" y="136"/>
                  <a:pt x="141" y="122"/>
                  <a:pt x="137" y="117"/>
                </a:cubicBezTo>
                <a:cubicBezTo>
                  <a:pt x="133" y="112"/>
                  <a:pt x="133" y="110"/>
                  <a:pt x="125" y="111"/>
                </a:cubicBezTo>
                <a:lnTo>
                  <a:pt x="87" y="123"/>
                </a:lnTo>
                <a:lnTo>
                  <a:pt x="81" y="126"/>
                </a:lnTo>
                <a:cubicBezTo>
                  <a:pt x="80" y="130"/>
                  <a:pt x="83" y="137"/>
                  <a:pt x="81" y="145"/>
                </a:cubicBezTo>
                <a:cubicBezTo>
                  <a:pt x="79" y="153"/>
                  <a:pt x="64" y="161"/>
                  <a:pt x="66" y="174"/>
                </a:cubicBezTo>
                <a:cubicBezTo>
                  <a:pt x="68" y="187"/>
                  <a:pt x="89" y="207"/>
                  <a:pt x="92" y="222"/>
                </a:cubicBezTo>
                <a:cubicBezTo>
                  <a:pt x="95" y="237"/>
                  <a:pt x="88" y="251"/>
                  <a:pt x="87" y="262"/>
                </a:cubicBezTo>
                <a:cubicBezTo>
                  <a:pt x="86" y="273"/>
                  <a:pt x="85" y="282"/>
                  <a:pt x="84" y="289"/>
                </a:cubicBezTo>
                <a:cubicBezTo>
                  <a:pt x="83" y="296"/>
                  <a:pt x="93" y="302"/>
                  <a:pt x="83" y="307"/>
                </a:cubicBezTo>
                <a:cubicBezTo>
                  <a:pt x="73" y="312"/>
                  <a:pt x="36" y="314"/>
                  <a:pt x="24" y="321"/>
                </a:cubicBezTo>
                <a:cubicBezTo>
                  <a:pt x="12" y="328"/>
                  <a:pt x="9" y="342"/>
                  <a:pt x="8" y="352"/>
                </a:cubicBezTo>
                <a:cubicBezTo>
                  <a:pt x="7" y="362"/>
                  <a:pt x="16" y="373"/>
                  <a:pt x="15" y="382"/>
                </a:cubicBezTo>
                <a:cubicBezTo>
                  <a:pt x="14" y="391"/>
                  <a:pt x="0" y="395"/>
                  <a:pt x="0" y="406"/>
                </a:cubicBezTo>
                <a:cubicBezTo>
                  <a:pt x="0" y="417"/>
                  <a:pt x="7" y="436"/>
                  <a:pt x="15" y="447"/>
                </a:cubicBezTo>
                <a:cubicBezTo>
                  <a:pt x="23" y="458"/>
                  <a:pt x="35" y="469"/>
                  <a:pt x="45" y="474"/>
                </a:cubicBezTo>
                <a:cubicBezTo>
                  <a:pt x="55" y="479"/>
                  <a:pt x="73" y="470"/>
                  <a:pt x="78" y="475"/>
                </a:cubicBezTo>
                <a:cubicBezTo>
                  <a:pt x="83" y="480"/>
                  <a:pt x="77" y="498"/>
                  <a:pt x="78" y="505"/>
                </a:cubicBezTo>
                <a:lnTo>
                  <a:pt x="87" y="516"/>
                </a:lnTo>
                <a:lnTo>
                  <a:pt x="128" y="508"/>
                </a:lnTo>
                <a:lnTo>
                  <a:pt x="191" y="469"/>
                </a:lnTo>
                <a:cubicBezTo>
                  <a:pt x="201" y="465"/>
                  <a:pt x="187" y="471"/>
                  <a:pt x="191" y="484"/>
                </a:cubicBezTo>
                <a:cubicBezTo>
                  <a:pt x="195" y="497"/>
                  <a:pt x="203" y="530"/>
                  <a:pt x="218" y="547"/>
                </a:cubicBezTo>
                <a:cubicBezTo>
                  <a:pt x="233" y="564"/>
                  <a:pt x="265" y="578"/>
                  <a:pt x="281" y="585"/>
                </a:cubicBezTo>
                <a:cubicBezTo>
                  <a:pt x="297" y="592"/>
                  <a:pt x="308" y="588"/>
                  <a:pt x="317" y="592"/>
                </a:cubicBezTo>
                <a:cubicBezTo>
                  <a:pt x="326" y="596"/>
                  <a:pt x="333" y="599"/>
                  <a:pt x="335" y="606"/>
                </a:cubicBezTo>
                <a:cubicBezTo>
                  <a:pt x="337" y="613"/>
                  <a:pt x="331" y="626"/>
                  <a:pt x="332" y="636"/>
                </a:cubicBezTo>
                <a:cubicBezTo>
                  <a:pt x="333" y="646"/>
                  <a:pt x="333" y="657"/>
                  <a:pt x="342" y="664"/>
                </a:cubicBezTo>
                <a:cubicBezTo>
                  <a:pt x="351" y="671"/>
                  <a:pt x="379" y="664"/>
                  <a:pt x="389" y="681"/>
                </a:cubicBezTo>
                <a:cubicBezTo>
                  <a:pt x="399" y="698"/>
                  <a:pt x="397" y="737"/>
                  <a:pt x="405" y="765"/>
                </a:cubicBezTo>
                <a:cubicBezTo>
                  <a:pt x="413" y="793"/>
                  <a:pt x="426" y="833"/>
                  <a:pt x="438" y="847"/>
                </a:cubicBezTo>
                <a:cubicBezTo>
                  <a:pt x="450" y="861"/>
                  <a:pt x="470" y="842"/>
                  <a:pt x="477" y="847"/>
                </a:cubicBezTo>
                <a:cubicBezTo>
                  <a:pt x="484" y="852"/>
                  <a:pt x="475" y="873"/>
                  <a:pt x="482" y="879"/>
                </a:cubicBezTo>
                <a:lnTo>
                  <a:pt x="521" y="886"/>
                </a:lnTo>
                <a:cubicBezTo>
                  <a:pt x="527" y="892"/>
                  <a:pt x="518" y="907"/>
                  <a:pt x="519" y="915"/>
                </a:cubicBezTo>
                <a:cubicBezTo>
                  <a:pt x="520" y="923"/>
                  <a:pt x="523" y="928"/>
                  <a:pt x="527" y="933"/>
                </a:cubicBezTo>
                <a:cubicBezTo>
                  <a:pt x="531" y="938"/>
                  <a:pt x="539" y="938"/>
                  <a:pt x="543" y="945"/>
                </a:cubicBezTo>
                <a:cubicBezTo>
                  <a:pt x="547" y="952"/>
                  <a:pt x="553" y="961"/>
                  <a:pt x="549" y="978"/>
                </a:cubicBezTo>
                <a:cubicBezTo>
                  <a:pt x="545" y="995"/>
                  <a:pt x="525" y="1026"/>
                  <a:pt x="518" y="1045"/>
                </a:cubicBezTo>
                <a:cubicBezTo>
                  <a:pt x="511" y="1064"/>
                  <a:pt x="502" y="1081"/>
                  <a:pt x="507" y="1090"/>
                </a:cubicBezTo>
                <a:cubicBezTo>
                  <a:pt x="512" y="1099"/>
                  <a:pt x="532" y="1087"/>
                  <a:pt x="546" y="1096"/>
                </a:cubicBezTo>
                <a:cubicBezTo>
                  <a:pt x="560" y="1105"/>
                  <a:pt x="583" y="1133"/>
                  <a:pt x="593" y="1144"/>
                </a:cubicBezTo>
                <a:cubicBezTo>
                  <a:pt x="603" y="1155"/>
                  <a:pt x="606" y="1155"/>
                  <a:pt x="609" y="1162"/>
                </a:cubicBezTo>
                <a:cubicBezTo>
                  <a:pt x="612" y="1169"/>
                  <a:pt x="612" y="1182"/>
                  <a:pt x="614" y="1188"/>
                </a:cubicBezTo>
                <a:cubicBezTo>
                  <a:pt x="616" y="1194"/>
                  <a:pt x="620" y="1200"/>
                  <a:pt x="623" y="1200"/>
                </a:cubicBezTo>
                <a:cubicBezTo>
                  <a:pt x="626" y="1200"/>
                  <a:pt x="628" y="1209"/>
                  <a:pt x="632" y="1188"/>
                </a:cubicBezTo>
                <a:cubicBezTo>
                  <a:pt x="636" y="1167"/>
                  <a:pt x="647" y="1086"/>
                  <a:pt x="650" y="1074"/>
                </a:cubicBezTo>
                <a:cubicBezTo>
                  <a:pt x="653" y="1062"/>
                  <a:pt x="650" y="1108"/>
                  <a:pt x="650" y="1116"/>
                </a:cubicBezTo>
                <a:cubicBezTo>
                  <a:pt x="650" y="1124"/>
                  <a:pt x="650" y="1120"/>
                  <a:pt x="650" y="1122"/>
                </a:cubicBezTo>
                <a:cubicBezTo>
                  <a:pt x="650" y="1124"/>
                  <a:pt x="648" y="1134"/>
                  <a:pt x="651" y="1128"/>
                </a:cubicBezTo>
                <a:cubicBezTo>
                  <a:pt x="654" y="1122"/>
                  <a:pt x="663" y="1107"/>
                  <a:pt x="666" y="1087"/>
                </a:cubicBezTo>
                <a:cubicBezTo>
                  <a:pt x="669" y="1067"/>
                  <a:pt x="669" y="1036"/>
                  <a:pt x="668" y="1009"/>
                </a:cubicBezTo>
                <a:cubicBezTo>
                  <a:pt x="667" y="982"/>
                  <a:pt x="655" y="948"/>
                  <a:pt x="659" y="927"/>
                </a:cubicBezTo>
                <a:cubicBezTo>
                  <a:pt x="663" y="906"/>
                  <a:pt x="682" y="897"/>
                  <a:pt x="695" y="885"/>
                </a:cubicBezTo>
                <a:cubicBezTo>
                  <a:pt x="708" y="873"/>
                  <a:pt x="727" y="861"/>
                  <a:pt x="740" y="855"/>
                </a:cubicBezTo>
                <a:cubicBezTo>
                  <a:pt x="753" y="849"/>
                  <a:pt x="766" y="854"/>
                  <a:pt x="773" y="850"/>
                </a:cubicBezTo>
                <a:cubicBezTo>
                  <a:pt x="780" y="846"/>
                  <a:pt x="776" y="842"/>
                  <a:pt x="780" y="831"/>
                </a:cubicBezTo>
                <a:cubicBezTo>
                  <a:pt x="784" y="820"/>
                  <a:pt x="795" y="797"/>
                  <a:pt x="800" y="781"/>
                </a:cubicBezTo>
                <a:cubicBezTo>
                  <a:pt x="805" y="765"/>
                  <a:pt x="807" y="757"/>
                  <a:pt x="810" y="732"/>
                </a:cubicBezTo>
                <a:cubicBezTo>
                  <a:pt x="813" y="707"/>
                  <a:pt x="817" y="660"/>
                  <a:pt x="816" y="634"/>
                </a:cubicBezTo>
                <a:cubicBezTo>
                  <a:pt x="815" y="608"/>
                  <a:pt x="804" y="588"/>
                  <a:pt x="803" y="574"/>
                </a:cubicBezTo>
                <a:cubicBezTo>
                  <a:pt x="802" y="560"/>
                  <a:pt x="805" y="553"/>
                  <a:pt x="809" y="549"/>
                </a:cubicBezTo>
                <a:cubicBezTo>
                  <a:pt x="813" y="545"/>
                  <a:pt x="821" y="555"/>
                  <a:pt x="825" y="550"/>
                </a:cubicBezTo>
                <a:cubicBezTo>
                  <a:pt x="829" y="545"/>
                  <a:pt x="829" y="524"/>
                  <a:pt x="831" y="516"/>
                </a:cubicBezTo>
                <a:cubicBezTo>
                  <a:pt x="833" y="508"/>
                  <a:pt x="831" y="516"/>
                  <a:pt x="840" y="499"/>
                </a:cubicBezTo>
                <a:cubicBezTo>
                  <a:pt x="849" y="482"/>
                  <a:pt x="879" y="440"/>
                  <a:pt x="884" y="412"/>
                </a:cubicBezTo>
                <a:cubicBezTo>
                  <a:pt x="889" y="384"/>
                  <a:pt x="882" y="347"/>
                  <a:pt x="872" y="330"/>
                </a:cubicBezTo>
                <a:cubicBezTo>
                  <a:pt x="862" y="313"/>
                  <a:pt x="835" y="323"/>
                  <a:pt x="821" y="312"/>
                </a:cubicBezTo>
                <a:cubicBezTo>
                  <a:pt x="807" y="301"/>
                  <a:pt x="800" y="271"/>
                  <a:pt x="785" y="261"/>
                </a:cubicBezTo>
                <a:cubicBezTo>
                  <a:pt x="770" y="251"/>
                  <a:pt x="747" y="256"/>
                  <a:pt x="732" y="253"/>
                </a:cubicBezTo>
                <a:cubicBezTo>
                  <a:pt x="717" y="250"/>
                  <a:pt x="704" y="242"/>
                  <a:pt x="692" y="240"/>
                </a:cubicBezTo>
                <a:cubicBezTo>
                  <a:pt x="680" y="238"/>
                  <a:pt x="668" y="243"/>
                  <a:pt x="662" y="240"/>
                </a:cubicBezTo>
                <a:cubicBezTo>
                  <a:pt x="656" y="237"/>
                  <a:pt x="658" y="223"/>
                  <a:pt x="654" y="219"/>
                </a:cubicBezTo>
                <a:cubicBezTo>
                  <a:pt x="650" y="215"/>
                  <a:pt x="644" y="221"/>
                  <a:pt x="636" y="216"/>
                </a:cubicBezTo>
                <a:cubicBezTo>
                  <a:pt x="628" y="211"/>
                  <a:pt x="622" y="188"/>
                  <a:pt x="605" y="190"/>
                </a:cubicBezTo>
                <a:cubicBezTo>
                  <a:pt x="588" y="192"/>
                  <a:pt x="543" y="225"/>
                  <a:pt x="534" y="228"/>
                </a:cubicBezTo>
                <a:cubicBezTo>
                  <a:pt x="525" y="231"/>
                  <a:pt x="542" y="214"/>
                  <a:pt x="548" y="207"/>
                </a:cubicBezTo>
                <a:cubicBezTo>
                  <a:pt x="554" y="200"/>
                  <a:pt x="567" y="192"/>
                  <a:pt x="569" y="187"/>
                </a:cubicBezTo>
                <a:cubicBezTo>
                  <a:pt x="571" y="182"/>
                  <a:pt x="567" y="177"/>
                  <a:pt x="560" y="177"/>
                </a:cubicBezTo>
                <a:cubicBezTo>
                  <a:pt x="553" y="177"/>
                  <a:pt x="537" y="183"/>
                  <a:pt x="527" y="186"/>
                </a:cubicBezTo>
                <a:cubicBezTo>
                  <a:pt x="517" y="189"/>
                  <a:pt x="503" y="199"/>
                  <a:pt x="498" y="198"/>
                </a:cubicBezTo>
                <a:lnTo>
                  <a:pt x="497" y="180"/>
                </a:lnTo>
                <a:cubicBezTo>
                  <a:pt x="502" y="171"/>
                  <a:pt x="523" y="153"/>
                  <a:pt x="527" y="141"/>
                </a:cubicBezTo>
                <a:cubicBezTo>
                  <a:pt x="531" y="129"/>
                  <a:pt x="523" y="120"/>
                  <a:pt x="519" y="106"/>
                </a:cubicBezTo>
                <a:cubicBezTo>
                  <a:pt x="515" y="92"/>
                  <a:pt x="512" y="54"/>
                  <a:pt x="503" y="54"/>
                </a:cubicBezTo>
                <a:cubicBezTo>
                  <a:pt x="494" y="54"/>
                  <a:pt x="478" y="97"/>
                  <a:pt x="465" y="105"/>
                </a:cubicBezTo>
                <a:cubicBezTo>
                  <a:pt x="452" y="113"/>
                  <a:pt x="435" y="101"/>
                  <a:pt x="426" y="100"/>
                </a:cubicBezTo>
                <a:cubicBezTo>
                  <a:pt x="417" y="99"/>
                  <a:pt x="425" y="94"/>
                  <a:pt x="413" y="97"/>
                </a:cubicBezTo>
                <a:cubicBezTo>
                  <a:pt x="401" y="100"/>
                  <a:pt x="371" y="113"/>
                  <a:pt x="356" y="118"/>
                </a:cubicBezTo>
                <a:cubicBezTo>
                  <a:pt x="341" y="123"/>
                  <a:pt x="327" y="130"/>
                  <a:pt x="320" y="127"/>
                </a:cubicBezTo>
                <a:close/>
              </a:path>
            </a:pathLst>
          </a:custGeom>
          <a:solidFill>
            <a:srgbClr val="663300">
              <a:alpha val="83137"/>
            </a:srgb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43023" name="Text Box 15"/>
          <p:cNvSpPr txBox="1">
            <a:spLocks noChangeArrowheads="1"/>
          </p:cNvSpPr>
          <p:nvPr/>
        </p:nvSpPr>
        <p:spPr bwMode="auto">
          <a:xfrm>
            <a:off x="6858016" y="2428868"/>
            <a:ext cx="1368425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Bef>
                <a:spcPct val="0"/>
              </a:spcBef>
            </a:pPr>
            <a:r>
              <a:rPr lang="uk-UA" sz="18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Порту-</a:t>
            </a:r>
            <a:endParaRPr lang="uk-UA" sz="1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75000"/>
              </a:lnSpc>
              <a:spcBef>
                <a:spcPct val="0"/>
              </a:spcBef>
            </a:pPr>
            <a:r>
              <a:rPr lang="uk-UA" sz="18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гальська</a:t>
            </a:r>
            <a:r>
              <a:rPr lang="uk-UA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>
              <a:lnSpc>
                <a:spcPct val="75000"/>
              </a:lnSpc>
              <a:spcBef>
                <a:spcPct val="0"/>
              </a:spcBef>
            </a:pPr>
            <a:r>
              <a:rPr lang="uk-UA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Бразилія</a:t>
            </a:r>
            <a:endParaRPr lang="ru-RU" sz="1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024" name="Rectangle 16"/>
          <p:cNvSpPr>
            <a:spLocks noChangeArrowheads="1"/>
          </p:cNvSpPr>
          <p:nvPr/>
        </p:nvSpPr>
        <p:spPr bwMode="auto">
          <a:xfrm rot="3898126">
            <a:off x="4386621" y="2133378"/>
            <a:ext cx="44907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uk-UA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І с п а н с ь к а              </a:t>
            </a:r>
            <a:r>
              <a:rPr lang="uk-UA" sz="20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uk-UA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м е р и к а</a:t>
            </a:r>
            <a:endParaRPr lang="ru-RU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0176" name="Picture 1024" descr="Писарро"/>
          <p:cNvPicPr>
            <a:picLocks noChangeAspect="1" noChangeArrowheads="1"/>
          </p:cNvPicPr>
          <p:nvPr/>
        </p:nvPicPr>
        <p:blipFill>
          <a:blip r:embed="rId5">
            <a:lum bright="12000" contrast="18000"/>
          </a:blip>
          <a:srcRect b="7698"/>
          <a:stretch>
            <a:fillRect/>
          </a:stretch>
        </p:blipFill>
        <p:spPr bwMode="auto">
          <a:xfrm>
            <a:off x="71438" y="67890"/>
            <a:ext cx="3500430" cy="48613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3030" name="Text Box 22" descr="Пергамент"/>
          <p:cNvSpPr txBox="1">
            <a:spLocks noChangeArrowheads="1"/>
          </p:cNvSpPr>
          <p:nvPr/>
        </p:nvSpPr>
        <p:spPr bwMode="auto">
          <a:xfrm>
            <a:off x="71438" y="3370910"/>
            <a:ext cx="3357554" cy="1201098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75000"/>
              </a:lnSpc>
            </a:pPr>
            <a:r>
              <a:rPr lang="uk-UA" i="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Франсіско</a:t>
            </a:r>
            <a:r>
              <a:rPr lang="uk-UA" i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i="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Пісарро</a:t>
            </a:r>
            <a:endParaRPr lang="uk-UA" i="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75000"/>
              </a:lnSpc>
              <a:spcBef>
                <a:spcPct val="0"/>
              </a:spcBef>
            </a:pPr>
            <a:r>
              <a:rPr lang="uk-UA" b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uk-UA" b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1468–1541</a:t>
            </a:r>
            <a:r>
              <a:rPr lang="uk-UA" b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), </a:t>
            </a:r>
            <a:r>
              <a:rPr lang="uk-UA" b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uk-UA" b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uk-UA" b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uk-UA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авойовник </a:t>
            </a:r>
            <a:r>
              <a:rPr lang="uk-UA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Перу. </a:t>
            </a:r>
            <a:r>
              <a:rPr lang="uk-UA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uk-UA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uk-UA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Знищив </a:t>
            </a:r>
            <a:r>
              <a:rPr lang="uk-UA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імперію Інків.</a:t>
            </a:r>
            <a:endParaRPr lang="ru-R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035" name="AutoShape 27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8382000" y="6553200"/>
            <a:ext cx="381000" cy="304800"/>
          </a:xfrm>
          <a:prstGeom prst="actionButtonBackPrevious">
            <a:avLst/>
          </a:prstGeom>
          <a:solidFill>
            <a:srgbClr val="333333"/>
          </a:solidFill>
          <a:ln w="9525" cap="rnd">
            <a:solidFill>
              <a:schemeClr val="bg2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43036" name="AutoShape 28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63000" y="6553200"/>
            <a:ext cx="381000" cy="304800"/>
          </a:xfrm>
          <a:prstGeom prst="actionButtonForwardNext">
            <a:avLst/>
          </a:prstGeom>
          <a:solidFill>
            <a:srgbClr val="333333"/>
          </a:solidFill>
          <a:ln w="9525" cap="rnd">
            <a:solidFill>
              <a:schemeClr val="bg2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22" name="TextBox 21"/>
          <p:cNvSpPr txBox="1"/>
          <p:nvPr/>
        </p:nvSpPr>
        <p:spPr>
          <a:xfrm>
            <a:off x="0" y="4611231"/>
            <a:ext cx="9144000" cy="2246769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Південну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 Америку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було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перетворено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 на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колоніальні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володіння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.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Переселенці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з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Європи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 заселяли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прибережні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 та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придатні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 для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землеробства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райони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br>
              <a:rPr lang="ru-RU" sz="2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а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місцеве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населення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відтісняли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 у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внутрішні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 та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гірські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райони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 материка.</a:t>
            </a:r>
            <a:endParaRPr lang="ru-RU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0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0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43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7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75"/>
                                        <p:tgtEl>
                                          <p:spTgt spid="43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00"/>
                            </p:stCondLst>
                            <p:childTnLst>
                              <p:par>
                                <p:cTn id="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3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75"/>
                                        <p:tgtEl>
                                          <p:spTgt spid="43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22" grpId="0" animBg="1"/>
      <p:bldP spid="43023" grpId="0" autoUpdateAnimBg="0"/>
      <p:bldP spid="43024" grpId="0" autoUpdateAnimBg="0"/>
      <p:bldP spid="43030" grpId="0" animBg="1"/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9" descr="Панамский канал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-6350"/>
            <a:ext cx="9144000" cy="686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 descr="C:\Documents and Settings\User\Мои документы\Мои рисунки\Рисунок3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7560027" cy="6858000"/>
          </a:xfrm>
          <a:prstGeom prst="rect">
            <a:avLst/>
          </a:prstGeom>
          <a:noFill/>
        </p:spPr>
      </p:pic>
      <p:sp>
        <p:nvSpPr>
          <p:cNvPr id="135171" name="Rectangle 3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9" name="Freeform 4">
            <a:hlinkClick r:id="rId8" action="ppaction://hlinksldjump"/>
          </p:cNvPr>
          <p:cNvSpPr>
            <a:spLocks/>
          </p:cNvSpPr>
          <p:nvPr/>
        </p:nvSpPr>
        <p:spPr bwMode="auto">
          <a:xfrm>
            <a:off x="8072462" y="5929330"/>
            <a:ext cx="785786" cy="928670"/>
          </a:xfrm>
          <a:custGeom>
            <a:avLst/>
            <a:gdLst>
              <a:gd name="T0" fmla="*/ 30 w 878"/>
              <a:gd name="T1" fmla="*/ 96 h 1809"/>
              <a:gd name="T2" fmla="*/ 94 w 878"/>
              <a:gd name="T3" fmla="*/ 88 h 1809"/>
              <a:gd name="T4" fmla="*/ 110 w 878"/>
              <a:gd name="T5" fmla="*/ 64 h 1809"/>
              <a:gd name="T6" fmla="*/ 134 w 878"/>
              <a:gd name="T7" fmla="*/ 56 h 1809"/>
              <a:gd name="T8" fmla="*/ 158 w 878"/>
              <a:gd name="T9" fmla="*/ 40 h 1809"/>
              <a:gd name="T10" fmla="*/ 254 w 878"/>
              <a:gd name="T11" fmla="*/ 0 h 1809"/>
              <a:gd name="T12" fmla="*/ 366 w 878"/>
              <a:gd name="T13" fmla="*/ 32 h 1809"/>
              <a:gd name="T14" fmla="*/ 414 w 878"/>
              <a:gd name="T15" fmla="*/ 56 h 1809"/>
              <a:gd name="T16" fmla="*/ 462 w 878"/>
              <a:gd name="T17" fmla="*/ 112 h 1809"/>
              <a:gd name="T18" fmla="*/ 478 w 878"/>
              <a:gd name="T19" fmla="*/ 136 h 1809"/>
              <a:gd name="T20" fmla="*/ 486 w 878"/>
              <a:gd name="T21" fmla="*/ 160 h 1809"/>
              <a:gd name="T22" fmla="*/ 534 w 878"/>
              <a:gd name="T23" fmla="*/ 176 h 1809"/>
              <a:gd name="T24" fmla="*/ 598 w 878"/>
              <a:gd name="T25" fmla="*/ 240 h 1809"/>
              <a:gd name="T26" fmla="*/ 614 w 878"/>
              <a:gd name="T27" fmla="*/ 304 h 1809"/>
              <a:gd name="T28" fmla="*/ 646 w 878"/>
              <a:gd name="T29" fmla="*/ 328 h 1809"/>
              <a:gd name="T30" fmla="*/ 742 w 878"/>
              <a:gd name="T31" fmla="*/ 368 h 1809"/>
              <a:gd name="T32" fmla="*/ 846 w 878"/>
              <a:gd name="T33" fmla="*/ 400 h 1809"/>
              <a:gd name="T34" fmla="*/ 878 w 878"/>
              <a:gd name="T35" fmla="*/ 480 h 1809"/>
              <a:gd name="T36" fmla="*/ 846 w 878"/>
              <a:gd name="T37" fmla="*/ 688 h 1809"/>
              <a:gd name="T38" fmla="*/ 790 w 878"/>
              <a:gd name="T39" fmla="*/ 888 h 1809"/>
              <a:gd name="T40" fmla="*/ 774 w 878"/>
              <a:gd name="T41" fmla="*/ 976 h 1809"/>
              <a:gd name="T42" fmla="*/ 718 w 878"/>
              <a:gd name="T43" fmla="*/ 1072 h 1809"/>
              <a:gd name="T44" fmla="*/ 694 w 878"/>
              <a:gd name="T45" fmla="*/ 1128 h 1809"/>
              <a:gd name="T46" fmla="*/ 678 w 878"/>
              <a:gd name="T47" fmla="*/ 1176 h 1809"/>
              <a:gd name="T48" fmla="*/ 646 w 878"/>
              <a:gd name="T49" fmla="*/ 1304 h 1809"/>
              <a:gd name="T50" fmla="*/ 638 w 878"/>
              <a:gd name="T51" fmla="*/ 1344 h 1809"/>
              <a:gd name="T52" fmla="*/ 614 w 878"/>
              <a:gd name="T53" fmla="*/ 1368 h 1809"/>
              <a:gd name="T54" fmla="*/ 622 w 878"/>
              <a:gd name="T55" fmla="*/ 1512 h 1809"/>
              <a:gd name="T56" fmla="*/ 654 w 878"/>
              <a:gd name="T57" fmla="*/ 1600 h 1809"/>
              <a:gd name="T58" fmla="*/ 678 w 878"/>
              <a:gd name="T59" fmla="*/ 1680 h 1809"/>
              <a:gd name="T60" fmla="*/ 694 w 878"/>
              <a:gd name="T61" fmla="*/ 1704 h 1809"/>
              <a:gd name="T62" fmla="*/ 742 w 878"/>
              <a:gd name="T63" fmla="*/ 1720 h 1809"/>
              <a:gd name="T64" fmla="*/ 758 w 878"/>
              <a:gd name="T65" fmla="*/ 1800 h 1809"/>
              <a:gd name="T66" fmla="*/ 710 w 878"/>
              <a:gd name="T67" fmla="*/ 1808 h 1809"/>
              <a:gd name="T68" fmla="*/ 590 w 878"/>
              <a:gd name="T69" fmla="*/ 1760 h 1809"/>
              <a:gd name="T70" fmla="*/ 526 w 878"/>
              <a:gd name="T71" fmla="*/ 1688 h 1809"/>
              <a:gd name="T72" fmla="*/ 510 w 878"/>
              <a:gd name="T73" fmla="*/ 1664 h 1809"/>
              <a:gd name="T74" fmla="*/ 486 w 878"/>
              <a:gd name="T75" fmla="*/ 1648 h 1809"/>
              <a:gd name="T76" fmla="*/ 462 w 878"/>
              <a:gd name="T77" fmla="*/ 1568 h 1809"/>
              <a:gd name="T78" fmla="*/ 446 w 878"/>
              <a:gd name="T79" fmla="*/ 1544 h 1809"/>
              <a:gd name="T80" fmla="*/ 422 w 878"/>
              <a:gd name="T81" fmla="*/ 1440 h 1809"/>
              <a:gd name="T82" fmla="*/ 374 w 878"/>
              <a:gd name="T83" fmla="*/ 1328 h 1809"/>
              <a:gd name="T84" fmla="*/ 358 w 878"/>
              <a:gd name="T85" fmla="*/ 1280 h 1809"/>
              <a:gd name="T86" fmla="*/ 334 w 878"/>
              <a:gd name="T87" fmla="*/ 1120 h 1809"/>
              <a:gd name="T88" fmla="*/ 318 w 878"/>
              <a:gd name="T89" fmla="*/ 1072 h 1809"/>
              <a:gd name="T90" fmla="*/ 310 w 878"/>
              <a:gd name="T91" fmla="*/ 992 h 1809"/>
              <a:gd name="T92" fmla="*/ 294 w 878"/>
              <a:gd name="T93" fmla="*/ 968 h 1809"/>
              <a:gd name="T94" fmla="*/ 238 w 878"/>
              <a:gd name="T95" fmla="*/ 784 h 1809"/>
              <a:gd name="T96" fmla="*/ 166 w 878"/>
              <a:gd name="T97" fmla="*/ 744 h 1809"/>
              <a:gd name="T98" fmla="*/ 70 w 878"/>
              <a:gd name="T99" fmla="*/ 592 h 1809"/>
              <a:gd name="T100" fmla="*/ 22 w 878"/>
              <a:gd name="T101" fmla="*/ 456 h 1809"/>
              <a:gd name="T102" fmla="*/ 30 w 878"/>
              <a:gd name="T103" fmla="*/ 328 h 1809"/>
              <a:gd name="T104" fmla="*/ 46 w 878"/>
              <a:gd name="T105" fmla="*/ 304 h 1809"/>
              <a:gd name="T106" fmla="*/ 62 w 878"/>
              <a:gd name="T107" fmla="*/ 256 h 1809"/>
              <a:gd name="T108" fmla="*/ 46 w 878"/>
              <a:gd name="T109" fmla="*/ 144 h 1809"/>
              <a:gd name="T110" fmla="*/ 22 w 878"/>
              <a:gd name="T111" fmla="*/ 120 h 1809"/>
              <a:gd name="T112" fmla="*/ 30 w 878"/>
              <a:gd name="T113" fmla="*/ 96 h 1809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878"/>
              <a:gd name="T172" fmla="*/ 0 h 1809"/>
              <a:gd name="T173" fmla="*/ 878 w 878"/>
              <a:gd name="T174" fmla="*/ 1809 h 1809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878" h="1809">
                <a:moveTo>
                  <a:pt x="30" y="96"/>
                </a:moveTo>
                <a:cubicBezTo>
                  <a:pt x="51" y="93"/>
                  <a:pt x="74" y="96"/>
                  <a:pt x="94" y="88"/>
                </a:cubicBezTo>
                <a:cubicBezTo>
                  <a:pt x="103" y="84"/>
                  <a:pt x="102" y="70"/>
                  <a:pt x="110" y="64"/>
                </a:cubicBezTo>
                <a:cubicBezTo>
                  <a:pt x="117" y="59"/>
                  <a:pt x="126" y="60"/>
                  <a:pt x="134" y="56"/>
                </a:cubicBezTo>
                <a:cubicBezTo>
                  <a:pt x="143" y="52"/>
                  <a:pt x="149" y="44"/>
                  <a:pt x="158" y="40"/>
                </a:cubicBezTo>
                <a:cubicBezTo>
                  <a:pt x="195" y="24"/>
                  <a:pt x="222" y="21"/>
                  <a:pt x="254" y="0"/>
                </a:cubicBezTo>
                <a:cubicBezTo>
                  <a:pt x="289" y="23"/>
                  <a:pt x="326" y="22"/>
                  <a:pt x="366" y="32"/>
                </a:cubicBezTo>
                <a:cubicBezTo>
                  <a:pt x="381" y="42"/>
                  <a:pt x="400" y="45"/>
                  <a:pt x="414" y="56"/>
                </a:cubicBezTo>
                <a:cubicBezTo>
                  <a:pt x="447" y="83"/>
                  <a:pt x="414" y="96"/>
                  <a:pt x="462" y="112"/>
                </a:cubicBezTo>
                <a:cubicBezTo>
                  <a:pt x="467" y="120"/>
                  <a:pt x="474" y="127"/>
                  <a:pt x="478" y="136"/>
                </a:cubicBezTo>
                <a:cubicBezTo>
                  <a:pt x="482" y="144"/>
                  <a:pt x="479" y="155"/>
                  <a:pt x="486" y="160"/>
                </a:cubicBezTo>
                <a:cubicBezTo>
                  <a:pt x="500" y="170"/>
                  <a:pt x="534" y="176"/>
                  <a:pt x="534" y="176"/>
                </a:cubicBezTo>
                <a:cubicBezTo>
                  <a:pt x="552" y="203"/>
                  <a:pt x="575" y="217"/>
                  <a:pt x="598" y="240"/>
                </a:cubicBezTo>
                <a:cubicBezTo>
                  <a:pt x="603" y="261"/>
                  <a:pt x="609" y="283"/>
                  <a:pt x="614" y="304"/>
                </a:cubicBezTo>
                <a:cubicBezTo>
                  <a:pt x="617" y="317"/>
                  <a:pt x="634" y="322"/>
                  <a:pt x="646" y="328"/>
                </a:cubicBezTo>
                <a:cubicBezTo>
                  <a:pt x="664" y="337"/>
                  <a:pt x="721" y="361"/>
                  <a:pt x="742" y="368"/>
                </a:cubicBezTo>
                <a:cubicBezTo>
                  <a:pt x="770" y="383"/>
                  <a:pt x="823" y="381"/>
                  <a:pt x="846" y="400"/>
                </a:cubicBezTo>
                <a:cubicBezTo>
                  <a:pt x="869" y="419"/>
                  <a:pt x="878" y="432"/>
                  <a:pt x="878" y="480"/>
                </a:cubicBezTo>
                <a:cubicBezTo>
                  <a:pt x="872" y="550"/>
                  <a:pt x="863" y="620"/>
                  <a:pt x="846" y="688"/>
                </a:cubicBezTo>
                <a:cubicBezTo>
                  <a:pt x="841" y="752"/>
                  <a:pt x="851" y="847"/>
                  <a:pt x="790" y="888"/>
                </a:cubicBezTo>
                <a:cubicBezTo>
                  <a:pt x="781" y="916"/>
                  <a:pt x="784" y="948"/>
                  <a:pt x="774" y="976"/>
                </a:cubicBezTo>
                <a:cubicBezTo>
                  <a:pt x="765" y="1002"/>
                  <a:pt x="732" y="1045"/>
                  <a:pt x="718" y="1072"/>
                </a:cubicBezTo>
                <a:cubicBezTo>
                  <a:pt x="709" y="1090"/>
                  <a:pt x="702" y="1109"/>
                  <a:pt x="694" y="1128"/>
                </a:cubicBezTo>
                <a:cubicBezTo>
                  <a:pt x="688" y="1144"/>
                  <a:pt x="678" y="1176"/>
                  <a:pt x="678" y="1176"/>
                </a:cubicBezTo>
                <a:cubicBezTo>
                  <a:pt x="671" y="1222"/>
                  <a:pt x="655" y="1260"/>
                  <a:pt x="646" y="1304"/>
                </a:cubicBezTo>
                <a:cubicBezTo>
                  <a:pt x="643" y="1317"/>
                  <a:pt x="644" y="1332"/>
                  <a:pt x="638" y="1344"/>
                </a:cubicBezTo>
                <a:cubicBezTo>
                  <a:pt x="633" y="1354"/>
                  <a:pt x="622" y="1360"/>
                  <a:pt x="614" y="1368"/>
                </a:cubicBezTo>
                <a:cubicBezTo>
                  <a:pt x="597" y="1420"/>
                  <a:pt x="590" y="1464"/>
                  <a:pt x="622" y="1512"/>
                </a:cubicBezTo>
                <a:cubicBezTo>
                  <a:pt x="630" y="1551"/>
                  <a:pt x="637" y="1566"/>
                  <a:pt x="654" y="1600"/>
                </a:cubicBezTo>
                <a:cubicBezTo>
                  <a:pt x="667" y="1625"/>
                  <a:pt x="665" y="1655"/>
                  <a:pt x="678" y="1680"/>
                </a:cubicBezTo>
                <a:cubicBezTo>
                  <a:pt x="682" y="1689"/>
                  <a:pt x="686" y="1699"/>
                  <a:pt x="694" y="1704"/>
                </a:cubicBezTo>
                <a:cubicBezTo>
                  <a:pt x="708" y="1713"/>
                  <a:pt x="742" y="1720"/>
                  <a:pt x="742" y="1720"/>
                </a:cubicBezTo>
                <a:cubicBezTo>
                  <a:pt x="752" y="1736"/>
                  <a:pt x="785" y="1780"/>
                  <a:pt x="758" y="1800"/>
                </a:cubicBezTo>
                <a:cubicBezTo>
                  <a:pt x="745" y="1809"/>
                  <a:pt x="726" y="1805"/>
                  <a:pt x="710" y="1808"/>
                </a:cubicBezTo>
                <a:cubicBezTo>
                  <a:pt x="640" y="1800"/>
                  <a:pt x="634" y="1804"/>
                  <a:pt x="590" y="1760"/>
                </a:cubicBezTo>
                <a:cubicBezTo>
                  <a:pt x="565" y="1685"/>
                  <a:pt x="586" y="1728"/>
                  <a:pt x="526" y="1688"/>
                </a:cubicBezTo>
                <a:cubicBezTo>
                  <a:pt x="521" y="1680"/>
                  <a:pt x="517" y="1671"/>
                  <a:pt x="510" y="1664"/>
                </a:cubicBezTo>
                <a:cubicBezTo>
                  <a:pt x="503" y="1657"/>
                  <a:pt x="491" y="1656"/>
                  <a:pt x="486" y="1648"/>
                </a:cubicBezTo>
                <a:cubicBezTo>
                  <a:pt x="462" y="1609"/>
                  <a:pt x="477" y="1604"/>
                  <a:pt x="462" y="1568"/>
                </a:cubicBezTo>
                <a:cubicBezTo>
                  <a:pt x="458" y="1559"/>
                  <a:pt x="450" y="1553"/>
                  <a:pt x="446" y="1544"/>
                </a:cubicBezTo>
                <a:cubicBezTo>
                  <a:pt x="435" y="1521"/>
                  <a:pt x="423" y="1442"/>
                  <a:pt x="422" y="1440"/>
                </a:cubicBezTo>
                <a:cubicBezTo>
                  <a:pt x="388" y="1389"/>
                  <a:pt x="389" y="1385"/>
                  <a:pt x="374" y="1328"/>
                </a:cubicBezTo>
                <a:cubicBezTo>
                  <a:pt x="370" y="1312"/>
                  <a:pt x="358" y="1280"/>
                  <a:pt x="358" y="1280"/>
                </a:cubicBezTo>
                <a:cubicBezTo>
                  <a:pt x="349" y="1151"/>
                  <a:pt x="362" y="1204"/>
                  <a:pt x="334" y="1120"/>
                </a:cubicBezTo>
                <a:cubicBezTo>
                  <a:pt x="329" y="1104"/>
                  <a:pt x="318" y="1072"/>
                  <a:pt x="318" y="1072"/>
                </a:cubicBezTo>
                <a:cubicBezTo>
                  <a:pt x="315" y="1045"/>
                  <a:pt x="316" y="1018"/>
                  <a:pt x="310" y="992"/>
                </a:cubicBezTo>
                <a:cubicBezTo>
                  <a:pt x="308" y="983"/>
                  <a:pt x="296" y="977"/>
                  <a:pt x="294" y="968"/>
                </a:cubicBezTo>
                <a:cubicBezTo>
                  <a:pt x="282" y="912"/>
                  <a:pt x="284" y="830"/>
                  <a:pt x="238" y="784"/>
                </a:cubicBezTo>
                <a:cubicBezTo>
                  <a:pt x="219" y="765"/>
                  <a:pt x="188" y="759"/>
                  <a:pt x="166" y="744"/>
                </a:cubicBezTo>
                <a:cubicBezTo>
                  <a:pt x="129" y="688"/>
                  <a:pt x="92" y="659"/>
                  <a:pt x="70" y="592"/>
                </a:cubicBezTo>
                <a:cubicBezTo>
                  <a:pt x="62" y="511"/>
                  <a:pt x="64" y="512"/>
                  <a:pt x="22" y="456"/>
                </a:cubicBezTo>
                <a:cubicBezTo>
                  <a:pt x="0" y="389"/>
                  <a:pt x="6" y="399"/>
                  <a:pt x="30" y="328"/>
                </a:cubicBezTo>
                <a:cubicBezTo>
                  <a:pt x="33" y="319"/>
                  <a:pt x="42" y="313"/>
                  <a:pt x="46" y="304"/>
                </a:cubicBezTo>
                <a:cubicBezTo>
                  <a:pt x="53" y="289"/>
                  <a:pt x="62" y="256"/>
                  <a:pt x="62" y="256"/>
                </a:cubicBezTo>
                <a:cubicBezTo>
                  <a:pt x="59" y="218"/>
                  <a:pt x="67" y="175"/>
                  <a:pt x="46" y="144"/>
                </a:cubicBezTo>
                <a:cubicBezTo>
                  <a:pt x="40" y="135"/>
                  <a:pt x="26" y="131"/>
                  <a:pt x="22" y="120"/>
                </a:cubicBezTo>
                <a:cubicBezTo>
                  <a:pt x="19" y="112"/>
                  <a:pt x="27" y="104"/>
                  <a:pt x="30" y="96"/>
                </a:cubicBezTo>
                <a:close/>
              </a:path>
            </a:pathLst>
          </a:custGeom>
          <a:solidFill>
            <a:srgbClr val="FF33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uk-UA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карта</a:t>
            </a:r>
            <a:endParaRPr lang="uk-UA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5" name="Скругленная соединительная линия 14"/>
          <p:cNvCxnSpPr/>
          <p:nvPr/>
        </p:nvCxnSpPr>
        <p:spPr bwMode="auto">
          <a:xfrm rot="16200000" flipH="1">
            <a:off x="4250529" y="4679165"/>
            <a:ext cx="714380" cy="214314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arrow"/>
            <a:tailEnd type="arrow"/>
          </a:ln>
          <a:effectLst/>
        </p:spPr>
      </p:cxnSp>
      <p:grpSp>
        <p:nvGrpSpPr>
          <p:cNvPr id="24" name="Group 72"/>
          <p:cNvGrpSpPr>
            <a:grpSpLocks/>
          </p:cNvGrpSpPr>
          <p:nvPr/>
        </p:nvGrpSpPr>
        <p:grpSpPr bwMode="auto">
          <a:xfrm>
            <a:off x="4500562" y="5214950"/>
            <a:ext cx="500062" cy="533400"/>
            <a:chOff x="2454" y="2647"/>
            <a:chExt cx="363" cy="521"/>
          </a:xfrm>
        </p:grpSpPr>
        <p:sp>
          <p:nvSpPr>
            <p:cNvPr id="25" name="Freeform 73"/>
            <p:cNvSpPr>
              <a:spLocks/>
            </p:cNvSpPr>
            <p:nvPr/>
          </p:nvSpPr>
          <p:spPr bwMode="auto">
            <a:xfrm>
              <a:off x="2504" y="3086"/>
              <a:ext cx="293" cy="82"/>
            </a:xfrm>
            <a:custGeom>
              <a:avLst/>
              <a:gdLst>
                <a:gd name="T0" fmla="*/ 265 w 293"/>
                <a:gd name="T1" fmla="*/ 68 h 82"/>
                <a:gd name="T2" fmla="*/ 293 w 293"/>
                <a:gd name="T3" fmla="*/ 5 h 82"/>
                <a:gd name="T4" fmla="*/ 0 w 293"/>
                <a:gd name="T5" fmla="*/ 0 h 82"/>
                <a:gd name="T6" fmla="*/ 44 w 293"/>
                <a:gd name="T7" fmla="*/ 68 h 82"/>
                <a:gd name="T8" fmla="*/ 44 w 293"/>
                <a:gd name="T9" fmla="*/ 73 h 82"/>
                <a:gd name="T10" fmla="*/ 47 w 293"/>
                <a:gd name="T11" fmla="*/ 77 h 82"/>
                <a:gd name="T12" fmla="*/ 49 w 293"/>
                <a:gd name="T13" fmla="*/ 82 h 82"/>
                <a:gd name="T14" fmla="*/ 57 w 293"/>
                <a:gd name="T15" fmla="*/ 82 h 82"/>
                <a:gd name="T16" fmla="*/ 64 w 293"/>
                <a:gd name="T17" fmla="*/ 82 h 82"/>
                <a:gd name="T18" fmla="*/ 69 w 293"/>
                <a:gd name="T19" fmla="*/ 82 h 82"/>
                <a:gd name="T20" fmla="*/ 74 w 293"/>
                <a:gd name="T21" fmla="*/ 82 h 82"/>
                <a:gd name="T22" fmla="*/ 80 w 293"/>
                <a:gd name="T23" fmla="*/ 77 h 82"/>
                <a:gd name="T24" fmla="*/ 82 w 293"/>
                <a:gd name="T25" fmla="*/ 73 h 82"/>
                <a:gd name="T26" fmla="*/ 85 w 293"/>
                <a:gd name="T27" fmla="*/ 68 h 82"/>
                <a:gd name="T28" fmla="*/ 88 w 293"/>
                <a:gd name="T29" fmla="*/ 73 h 82"/>
                <a:gd name="T30" fmla="*/ 91 w 293"/>
                <a:gd name="T31" fmla="*/ 77 h 82"/>
                <a:gd name="T32" fmla="*/ 94 w 293"/>
                <a:gd name="T33" fmla="*/ 82 h 82"/>
                <a:gd name="T34" fmla="*/ 99 w 293"/>
                <a:gd name="T35" fmla="*/ 82 h 82"/>
                <a:gd name="T36" fmla="*/ 108 w 293"/>
                <a:gd name="T37" fmla="*/ 82 h 82"/>
                <a:gd name="T38" fmla="*/ 114 w 293"/>
                <a:gd name="T39" fmla="*/ 82 h 82"/>
                <a:gd name="T40" fmla="*/ 119 w 293"/>
                <a:gd name="T41" fmla="*/ 82 h 82"/>
                <a:gd name="T42" fmla="*/ 125 w 293"/>
                <a:gd name="T43" fmla="*/ 77 h 82"/>
                <a:gd name="T44" fmla="*/ 127 w 293"/>
                <a:gd name="T45" fmla="*/ 73 h 82"/>
                <a:gd name="T46" fmla="*/ 131 w 293"/>
                <a:gd name="T47" fmla="*/ 68 h 82"/>
                <a:gd name="T48" fmla="*/ 131 w 293"/>
                <a:gd name="T49" fmla="*/ 73 h 82"/>
                <a:gd name="T50" fmla="*/ 133 w 293"/>
                <a:gd name="T51" fmla="*/ 77 h 82"/>
                <a:gd name="T52" fmla="*/ 139 w 293"/>
                <a:gd name="T53" fmla="*/ 82 h 82"/>
                <a:gd name="T54" fmla="*/ 144 w 293"/>
                <a:gd name="T55" fmla="*/ 82 h 82"/>
                <a:gd name="T56" fmla="*/ 150 w 293"/>
                <a:gd name="T57" fmla="*/ 82 h 82"/>
                <a:gd name="T58" fmla="*/ 155 w 293"/>
                <a:gd name="T59" fmla="*/ 82 h 82"/>
                <a:gd name="T60" fmla="*/ 164 w 293"/>
                <a:gd name="T61" fmla="*/ 82 h 82"/>
                <a:gd name="T62" fmla="*/ 169 w 293"/>
                <a:gd name="T63" fmla="*/ 77 h 82"/>
                <a:gd name="T64" fmla="*/ 172 w 293"/>
                <a:gd name="T65" fmla="*/ 73 h 82"/>
                <a:gd name="T66" fmla="*/ 175 w 293"/>
                <a:gd name="T67" fmla="*/ 68 h 82"/>
                <a:gd name="T68" fmla="*/ 175 w 293"/>
                <a:gd name="T69" fmla="*/ 73 h 82"/>
                <a:gd name="T70" fmla="*/ 178 w 293"/>
                <a:gd name="T71" fmla="*/ 77 h 82"/>
                <a:gd name="T72" fmla="*/ 184 w 293"/>
                <a:gd name="T73" fmla="*/ 82 h 82"/>
                <a:gd name="T74" fmla="*/ 189 w 293"/>
                <a:gd name="T75" fmla="*/ 82 h 82"/>
                <a:gd name="T76" fmla="*/ 195 w 293"/>
                <a:gd name="T77" fmla="*/ 82 h 82"/>
                <a:gd name="T78" fmla="*/ 200 w 293"/>
                <a:gd name="T79" fmla="*/ 82 h 82"/>
                <a:gd name="T80" fmla="*/ 209 w 293"/>
                <a:gd name="T81" fmla="*/ 82 h 82"/>
                <a:gd name="T82" fmla="*/ 214 w 293"/>
                <a:gd name="T83" fmla="*/ 77 h 82"/>
                <a:gd name="T84" fmla="*/ 217 w 293"/>
                <a:gd name="T85" fmla="*/ 73 h 82"/>
                <a:gd name="T86" fmla="*/ 220 w 293"/>
                <a:gd name="T87" fmla="*/ 68 h 82"/>
                <a:gd name="T88" fmla="*/ 220 w 293"/>
                <a:gd name="T89" fmla="*/ 73 h 82"/>
                <a:gd name="T90" fmla="*/ 222 w 293"/>
                <a:gd name="T91" fmla="*/ 77 h 82"/>
                <a:gd name="T92" fmla="*/ 229 w 293"/>
                <a:gd name="T93" fmla="*/ 82 h 82"/>
                <a:gd name="T94" fmla="*/ 234 w 293"/>
                <a:gd name="T95" fmla="*/ 82 h 82"/>
                <a:gd name="T96" fmla="*/ 239 w 293"/>
                <a:gd name="T97" fmla="*/ 82 h 82"/>
                <a:gd name="T98" fmla="*/ 246 w 293"/>
                <a:gd name="T99" fmla="*/ 82 h 82"/>
                <a:gd name="T100" fmla="*/ 251 w 293"/>
                <a:gd name="T101" fmla="*/ 82 h 82"/>
                <a:gd name="T102" fmla="*/ 256 w 293"/>
                <a:gd name="T103" fmla="*/ 77 h 82"/>
                <a:gd name="T104" fmla="*/ 262 w 293"/>
                <a:gd name="T105" fmla="*/ 73 h 82"/>
                <a:gd name="T106" fmla="*/ 265 w 293"/>
                <a:gd name="T107" fmla="*/ 68 h 82"/>
                <a:gd name="T108" fmla="*/ 265 w 293"/>
                <a:gd name="T109" fmla="*/ 73 h 82"/>
                <a:gd name="T110" fmla="*/ 265 w 293"/>
                <a:gd name="T111" fmla="*/ 68 h 8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93"/>
                <a:gd name="T169" fmla="*/ 0 h 82"/>
                <a:gd name="T170" fmla="*/ 293 w 293"/>
                <a:gd name="T171" fmla="*/ 82 h 82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93" h="82">
                  <a:moveTo>
                    <a:pt x="265" y="68"/>
                  </a:moveTo>
                  <a:lnTo>
                    <a:pt x="293" y="5"/>
                  </a:lnTo>
                  <a:lnTo>
                    <a:pt x="0" y="0"/>
                  </a:lnTo>
                  <a:lnTo>
                    <a:pt x="44" y="68"/>
                  </a:lnTo>
                  <a:lnTo>
                    <a:pt x="44" y="73"/>
                  </a:lnTo>
                  <a:lnTo>
                    <a:pt x="47" y="77"/>
                  </a:lnTo>
                  <a:lnTo>
                    <a:pt x="49" y="82"/>
                  </a:lnTo>
                  <a:lnTo>
                    <a:pt x="57" y="82"/>
                  </a:lnTo>
                  <a:lnTo>
                    <a:pt x="64" y="82"/>
                  </a:lnTo>
                  <a:lnTo>
                    <a:pt x="69" y="82"/>
                  </a:lnTo>
                  <a:lnTo>
                    <a:pt x="74" y="82"/>
                  </a:lnTo>
                  <a:lnTo>
                    <a:pt x="80" y="77"/>
                  </a:lnTo>
                  <a:lnTo>
                    <a:pt x="82" y="73"/>
                  </a:lnTo>
                  <a:lnTo>
                    <a:pt x="85" y="68"/>
                  </a:lnTo>
                  <a:lnTo>
                    <a:pt x="88" y="73"/>
                  </a:lnTo>
                  <a:lnTo>
                    <a:pt x="91" y="77"/>
                  </a:lnTo>
                  <a:lnTo>
                    <a:pt x="94" y="82"/>
                  </a:lnTo>
                  <a:lnTo>
                    <a:pt x="99" y="82"/>
                  </a:lnTo>
                  <a:lnTo>
                    <a:pt x="108" y="82"/>
                  </a:lnTo>
                  <a:lnTo>
                    <a:pt x="114" y="82"/>
                  </a:lnTo>
                  <a:lnTo>
                    <a:pt x="119" y="82"/>
                  </a:lnTo>
                  <a:lnTo>
                    <a:pt x="125" y="77"/>
                  </a:lnTo>
                  <a:lnTo>
                    <a:pt x="127" y="73"/>
                  </a:lnTo>
                  <a:lnTo>
                    <a:pt x="131" y="68"/>
                  </a:lnTo>
                  <a:lnTo>
                    <a:pt x="131" y="73"/>
                  </a:lnTo>
                  <a:lnTo>
                    <a:pt x="133" y="77"/>
                  </a:lnTo>
                  <a:lnTo>
                    <a:pt x="139" y="82"/>
                  </a:lnTo>
                  <a:lnTo>
                    <a:pt x="144" y="82"/>
                  </a:lnTo>
                  <a:lnTo>
                    <a:pt x="150" y="82"/>
                  </a:lnTo>
                  <a:lnTo>
                    <a:pt x="155" y="82"/>
                  </a:lnTo>
                  <a:lnTo>
                    <a:pt x="164" y="82"/>
                  </a:lnTo>
                  <a:lnTo>
                    <a:pt x="169" y="77"/>
                  </a:lnTo>
                  <a:lnTo>
                    <a:pt x="172" y="73"/>
                  </a:lnTo>
                  <a:lnTo>
                    <a:pt x="175" y="68"/>
                  </a:lnTo>
                  <a:lnTo>
                    <a:pt x="175" y="73"/>
                  </a:lnTo>
                  <a:lnTo>
                    <a:pt x="178" y="77"/>
                  </a:lnTo>
                  <a:lnTo>
                    <a:pt x="184" y="82"/>
                  </a:lnTo>
                  <a:lnTo>
                    <a:pt x="189" y="82"/>
                  </a:lnTo>
                  <a:lnTo>
                    <a:pt x="195" y="82"/>
                  </a:lnTo>
                  <a:lnTo>
                    <a:pt x="200" y="82"/>
                  </a:lnTo>
                  <a:lnTo>
                    <a:pt x="209" y="82"/>
                  </a:lnTo>
                  <a:lnTo>
                    <a:pt x="214" y="77"/>
                  </a:lnTo>
                  <a:lnTo>
                    <a:pt x="217" y="73"/>
                  </a:lnTo>
                  <a:lnTo>
                    <a:pt x="220" y="68"/>
                  </a:lnTo>
                  <a:lnTo>
                    <a:pt x="220" y="73"/>
                  </a:lnTo>
                  <a:lnTo>
                    <a:pt x="222" y="77"/>
                  </a:lnTo>
                  <a:lnTo>
                    <a:pt x="229" y="82"/>
                  </a:lnTo>
                  <a:lnTo>
                    <a:pt x="234" y="82"/>
                  </a:lnTo>
                  <a:lnTo>
                    <a:pt x="239" y="82"/>
                  </a:lnTo>
                  <a:lnTo>
                    <a:pt x="246" y="82"/>
                  </a:lnTo>
                  <a:lnTo>
                    <a:pt x="251" y="82"/>
                  </a:lnTo>
                  <a:lnTo>
                    <a:pt x="256" y="77"/>
                  </a:lnTo>
                  <a:lnTo>
                    <a:pt x="262" y="73"/>
                  </a:lnTo>
                  <a:lnTo>
                    <a:pt x="265" y="68"/>
                  </a:lnTo>
                  <a:lnTo>
                    <a:pt x="265" y="73"/>
                  </a:lnTo>
                  <a:lnTo>
                    <a:pt x="265" y="68"/>
                  </a:lnTo>
                  <a:close/>
                </a:path>
              </a:pathLst>
            </a:custGeom>
            <a:gradFill rotWithShape="0">
              <a:gsLst>
                <a:gs pos="0">
                  <a:srgbClr val="996633"/>
                </a:gs>
                <a:gs pos="100000">
                  <a:srgbClr val="4D0808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6" name="Freeform 74"/>
            <p:cNvSpPr>
              <a:spLocks/>
            </p:cNvSpPr>
            <p:nvPr/>
          </p:nvSpPr>
          <p:spPr bwMode="auto">
            <a:xfrm>
              <a:off x="2704" y="2705"/>
              <a:ext cx="113" cy="370"/>
            </a:xfrm>
            <a:custGeom>
              <a:avLst/>
              <a:gdLst>
                <a:gd name="T0" fmla="*/ 28 w 226"/>
                <a:gd name="T1" fmla="*/ 93 h 739"/>
                <a:gd name="T2" fmla="*/ 0 w 226"/>
                <a:gd name="T3" fmla="*/ 93 h 739"/>
                <a:gd name="T4" fmla="*/ 0 w 226"/>
                <a:gd name="T5" fmla="*/ 0 h 739"/>
                <a:gd name="T6" fmla="*/ 28 w 226"/>
                <a:gd name="T7" fmla="*/ 93 h 73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6"/>
                <a:gd name="T13" fmla="*/ 0 h 739"/>
                <a:gd name="T14" fmla="*/ 226 w 226"/>
                <a:gd name="T15" fmla="*/ 739 h 73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6" h="739">
                  <a:moveTo>
                    <a:pt x="226" y="739"/>
                  </a:moveTo>
                  <a:lnTo>
                    <a:pt x="0" y="739"/>
                  </a:lnTo>
                  <a:lnTo>
                    <a:pt x="0" y="0"/>
                  </a:lnTo>
                  <a:lnTo>
                    <a:pt x="226" y="739"/>
                  </a:lnTo>
                  <a:close/>
                </a:path>
              </a:pathLst>
            </a:custGeom>
            <a:solidFill>
              <a:srgbClr val="CCECFF"/>
            </a:solidFill>
            <a:ln w="9525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7" name="Freeform 75"/>
            <p:cNvSpPr>
              <a:spLocks/>
            </p:cNvSpPr>
            <p:nvPr/>
          </p:nvSpPr>
          <p:spPr bwMode="auto">
            <a:xfrm>
              <a:off x="2454" y="2647"/>
              <a:ext cx="231" cy="428"/>
            </a:xfrm>
            <a:custGeom>
              <a:avLst/>
              <a:gdLst>
                <a:gd name="T0" fmla="*/ 0 w 461"/>
                <a:gd name="T1" fmla="*/ 107 h 856"/>
                <a:gd name="T2" fmla="*/ 58 w 461"/>
                <a:gd name="T3" fmla="*/ 107 h 856"/>
                <a:gd name="T4" fmla="*/ 58 w 461"/>
                <a:gd name="T5" fmla="*/ 0 h 856"/>
                <a:gd name="T6" fmla="*/ 0 w 461"/>
                <a:gd name="T7" fmla="*/ 107 h 8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61"/>
                <a:gd name="T13" fmla="*/ 0 h 856"/>
                <a:gd name="T14" fmla="*/ 461 w 461"/>
                <a:gd name="T15" fmla="*/ 856 h 8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61" h="856">
                  <a:moveTo>
                    <a:pt x="0" y="856"/>
                  </a:moveTo>
                  <a:lnTo>
                    <a:pt x="461" y="856"/>
                  </a:lnTo>
                  <a:lnTo>
                    <a:pt x="461" y="0"/>
                  </a:lnTo>
                  <a:lnTo>
                    <a:pt x="0" y="856"/>
                  </a:lnTo>
                  <a:close/>
                </a:path>
              </a:pathLst>
            </a:custGeom>
            <a:solidFill>
              <a:srgbClr val="CCECFF"/>
            </a:solidFill>
            <a:ln w="9525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6" name="Text Box 134"/>
          <p:cNvSpPr txBox="1">
            <a:spLocks noChangeArrowheads="1"/>
          </p:cNvSpPr>
          <p:nvPr/>
        </p:nvSpPr>
        <p:spPr bwMode="auto">
          <a:xfrm>
            <a:off x="642910" y="5857892"/>
            <a:ext cx="224877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Тихий океан</a:t>
            </a:r>
            <a:endParaRPr lang="ru-RU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 Box 136"/>
          <p:cNvSpPr txBox="1">
            <a:spLocks noChangeArrowheads="1"/>
          </p:cNvSpPr>
          <p:nvPr/>
        </p:nvSpPr>
        <p:spPr bwMode="auto">
          <a:xfrm>
            <a:off x="4500562" y="3286124"/>
            <a:ext cx="228601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Атлантичний</a:t>
            </a:r>
            <a:br>
              <a:rPr lang="uk-UA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uk-UA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океан   </a:t>
            </a:r>
            <a:endParaRPr lang="ru-RU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1384995"/>
          </a:xfrm>
          <a:prstGeom prst="rect">
            <a:avLst/>
          </a:prstGeom>
          <a:solidFill>
            <a:srgbClr val="121320">
              <a:alpha val="65882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Панамський 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канал має довжину 81,6 км, </a:t>
            </a:r>
            <a:r>
              <a:rPr lang="uk-UA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глибину 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12,5 м, ширину 105-305 м, 12 шлюзів</a:t>
            </a:r>
            <a:r>
              <a:rPr lang="uk-UA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 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Щорічно крізь канал проходить понад 14 тис кораблів. </a:t>
            </a:r>
            <a:endParaRPr lang="ru-RU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6" dur="75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7" dur="75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00"/>
                            </p:stCondLst>
                            <p:childTnLst>
                              <p:par>
                                <p:cTn id="39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Свист+Звон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200"/>
                            </p:stCondLst>
                            <p:childTnLst>
                              <p:par>
                                <p:cTn id="44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6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7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200"/>
                            </p:stCondLst>
                            <p:childTnLst>
                              <p:par>
                                <p:cTn id="55" presetID="5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1.85185E-6 L -0.0085 -0.09745 C -0.01232 -0.14028 0.02917 -0.20069 0.06719 -0.20671 L 0.15139 -0.22014 " pathEditMode="relative" rAng="-403580" ptsTypes="FfFF">
                                      <p:cBhvr>
                                        <p:cTn id="56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00" y="-11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 animBg="1"/>
      <p:bldP spid="16" grpId="0" autoUpdateAnimBg="0"/>
      <p:bldP spid="17" grpId="0" autoUpdateAnimBg="0"/>
      <p:bldP spid="3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82"/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C:\Documents and Settings\User\Рабочий стол\Австралія\28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45" name="Text Box 16"/>
          <p:cNvSpPr txBox="1">
            <a:spLocks noChangeArrowheads="1"/>
          </p:cNvSpPr>
          <p:nvPr/>
        </p:nvSpPr>
        <p:spPr bwMode="auto">
          <a:xfrm>
            <a:off x="4572000" y="428605"/>
            <a:ext cx="3786214" cy="46166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b="1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Магелланова протока</a:t>
            </a:r>
            <a:endParaRPr lang="ru-RU" b="1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4214810" y="1357298"/>
            <a:ext cx="4429156" cy="1557349"/>
          </a:xfrm>
          <a:prstGeom prst="rect">
            <a:avLst/>
          </a:prstGeom>
          <a:solidFill>
            <a:srgbClr val="0D1D25">
              <a:alpha val="78824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lnSpc>
                <a:spcPct val="85000"/>
              </a:lnSpc>
              <a:spcBef>
                <a:spcPct val="50000"/>
              </a:spcBef>
            </a:pP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Магелланова протока </a:t>
            </a:r>
            <a:r>
              <a:rPr lang="uk-UA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відокремлює материк Південну Америку від острова Вогняна Земля</a:t>
            </a:r>
            <a:endParaRPr lang="ru-RU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5170" name="Picture 2" descr="D:\Географія 7_На урок\Географи\018-Маггелан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42876"/>
            <a:ext cx="3071818" cy="4572008"/>
          </a:xfrm>
          <a:prstGeom prst="rect">
            <a:avLst/>
          </a:prstGeom>
          <a:noFill/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28596" y="5286388"/>
            <a:ext cx="8715404" cy="1243417"/>
          </a:xfrm>
          <a:prstGeom prst="rect">
            <a:avLst/>
          </a:prstGeom>
          <a:solidFill>
            <a:srgbClr val="0B1213">
              <a:alpha val="60784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lnSpc>
                <a:spcPct val="85000"/>
              </a:lnSpc>
              <a:spcBef>
                <a:spcPct val="50000"/>
              </a:spcBef>
            </a:pPr>
            <a:r>
              <a:rPr lang="uk-UA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Має 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найменшу</a:t>
            </a:r>
            <a:r>
              <a:rPr lang="uk-UA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ширину – 2,2 км</a:t>
            </a:r>
            <a:r>
              <a:rPr lang="uk-UA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довжину 575 км, глибину 19,8 м. </a:t>
            </a:r>
            <a:r>
              <a:rPr lang="uk-UA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Має 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багато підводних скель та мілин</a:t>
            </a:r>
            <a:r>
              <a:rPr lang="uk-UA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 </a:t>
            </a:r>
            <a:endParaRPr lang="ru-RU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4143372" y="3214686"/>
            <a:ext cx="4500594" cy="1557349"/>
          </a:xfrm>
          <a:prstGeom prst="rect">
            <a:avLst/>
          </a:prstGeom>
          <a:solidFill>
            <a:srgbClr val="06171C">
              <a:alpha val="72157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lnSpc>
                <a:spcPct val="85000"/>
              </a:lnSpc>
              <a:spcBef>
                <a:spcPct val="50000"/>
              </a:spcBef>
            </a:pPr>
            <a:r>
              <a:rPr lang="uk-UA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Була відкрита </a:t>
            </a:r>
            <a:r>
              <a:rPr lang="uk-UA" sz="2800" dirty="0" smtClean="0">
                <a:solidFill>
                  <a:schemeClr val="bg1"/>
                </a:solidFill>
                <a:latin typeface="Arial"/>
              </a:rPr>
              <a:t>21 жовтня 1520 р. іспанською експедицією </a:t>
            </a:r>
            <a:r>
              <a:rPr lang="uk-UA" sz="2800" dirty="0" err="1" smtClean="0">
                <a:solidFill>
                  <a:schemeClr val="bg1"/>
                </a:solidFill>
                <a:latin typeface="Arial"/>
              </a:rPr>
              <a:t>Маггелана</a:t>
            </a:r>
            <a:r>
              <a:rPr lang="uk-UA" sz="2800" dirty="0" smtClean="0">
                <a:solidFill>
                  <a:schemeClr val="bg1"/>
                </a:solidFill>
                <a:latin typeface="Arial"/>
              </a:rPr>
              <a:t> </a:t>
            </a:r>
            <a:br>
              <a:rPr lang="uk-UA" sz="2800" dirty="0" smtClean="0">
                <a:solidFill>
                  <a:schemeClr val="bg1"/>
                </a:solidFill>
                <a:latin typeface="Arial"/>
              </a:rPr>
            </a:br>
            <a:r>
              <a:rPr lang="uk-UA" sz="2800" dirty="0" smtClean="0">
                <a:solidFill>
                  <a:schemeClr val="bg1"/>
                </a:solidFill>
                <a:latin typeface="Arial"/>
              </a:rPr>
              <a:t>та названа його ім‘ям</a:t>
            </a:r>
            <a:endParaRPr lang="ru-RU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5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5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5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 animBg="1"/>
      <p:bldP spid="4" grpId="0" animBg="1"/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 descr="C:\Documents and Settings\User\Рабочий стол\Австралія\118.jpg"/>
          <p:cNvPicPr>
            <a:picLocks noChangeAspect="1" noChangeArrowheads="1"/>
          </p:cNvPicPr>
          <p:nvPr/>
        </p:nvPicPr>
        <p:blipFill>
          <a:blip r:embed="rId6"/>
          <a:srcRect l="9927" r="1948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5366" name="Picture 10" descr="strait_of_magellan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5429256" cy="68580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15367" name="Text Box 11"/>
          <p:cNvSpPr txBox="1">
            <a:spLocks noChangeArrowheads="1"/>
          </p:cNvSpPr>
          <p:nvPr/>
        </p:nvSpPr>
        <p:spPr bwMode="auto">
          <a:xfrm>
            <a:off x="571472" y="0"/>
            <a:ext cx="2855902" cy="369332"/>
          </a:xfrm>
          <a:prstGeom prst="rect">
            <a:avLst/>
          </a:prstGeom>
          <a:solidFill>
            <a:srgbClr val="2E2200">
              <a:alpha val="72157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75000"/>
              </a:lnSpc>
              <a:spcBef>
                <a:spcPct val="50000"/>
              </a:spcBef>
            </a:pPr>
            <a:r>
              <a:rPr lang="uk-UA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Знімок з космосу</a:t>
            </a:r>
            <a:endParaRPr lang="ru-R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5572132" y="4429132"/>
            <a:ext cx="3429024" cy="119109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>
              <a:lnSpc>
                <a:spcPct val="85000"/>
              </a:lnSpc>
              <a:spcBef>
                <a:spcPct val="50000"/>
              </a:spcBef>
            </a:pPr>
            <a:r>
              <a:rPr lang="uk-UA" sz="2800" dirty="0" smtClean="0">
                <a:solidFill>
                  <a:schemeClr val="tx1"/>
                </a:solidFill>
                <a:latin typeface="Arial"/>
              </a:rPr>
              <a:t>    Сильні вітри роблять плавання небезпечним</a:t>
            </a:r>
            <a:endParaRPr lang="ru-RU" sz="3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1" name="Freeform 4">
            <a:hlinkClick r:id="rId8" action="ppaction://hlinksldjump"/>
          </p:cNvPr>
          <p:cNvSpPr>
            <a:spLocks/>
          </p:cNvSpPr>
          <p:nvPr/>
        </p:nvSpPr>
        <p:spPr bwMode="auto">
          <a:xfrm>
            <a:off x="8072462" y="5929330"/>
            <a:ext cx="785786" cy="928670"/>
          </a:xfrm>
          <a:custGeom>
            <a:avLst/>
            <a:gdLst>
              <a:gd name="T0" fmla="*/ 30 w 878"/>
              <a:gd name="T1" fmla="*/ 96 h 1809"/>
              <a:gd name="T2" fmla="*/ 94 w 878"/>
              <a:gd name="T3" fmla="*/ 88 h 1809"/>
              <a:gd name="T4" fmla="*/ 110 w 878"/>
              <a:gd name="T5" fmla="*/ 64 h 1809"/>
              <a:gd name="T6" fmla="*/ 134 w 878"/>
              <a:gd name="T7" fmla="*/ 56 h 1809"/>
              <a:gd name="T8" fmla="*/ 158 w 878"/>
              <a:gd name="T9" fmla="*/ 40 h 1809"/>
              <a:gd name="T10" fmla="*/ 254 w 878"/>
              <a:gd name="T11" fmla="*/ 0 h 1809"/>
              <a:gd name="T12" fmla="*/ 366 w 878"/>
              <a:gd name="T13" fmla="*/ 32 h 1809"/>
              <a:gd name="T14" fmla="*/ 414 w 878"/>
              <a:gd name="T15" fmla="*/ 56 h 1809"/>
              <a:gd name="T16" fmla="*/ 462 w 878"/>
              <a:gd name="T17" fmla="*/ 112 h 1809"/>
              <a:gd name="T18" fmla="*/ 478 w 878"/>
              <a:gd name="T19" fmla="*/ 136 h 1809"/>
              <a:gd name="T20" fmla="*/ 486 w 878"/>
              <a:gd name="T21" fmla="*/ 160 h 1809"/>
              <a:gd name="T22" fmla="*/ 534 w 878"/>
              <a:gd name="T23" fmla="*/ 176 h 1809"/>
              <a:gd name="T24" fmla="*/ 598 w 878"/>
              <a:gd name="T25" fmla="*/ 240 h 1809"/>
              <a:gd name="T26" fmla="*/ 614 w 878"/>
              <a:gd name="T27" fmla="*/ 304 h 1809"/>
              <a:gd name="T28" fmla="*/ 646 w 878"/>
              <a:gd name="T29" fmla="*/ 328 h 1809"/>
              <a:gd name="T30" fmla="*/ 742 w 878"/>
              <a:gd name="T31" fmla="*/ 368 h 1809"/>
              <a:gd name="T32" fmla="*/ 846 w 878"/>
              <a:gd name="T33" fmla="*/ 400 h 1809"/>
              <a:gd name="T34" fmla="*/ 878 w 878"/>
              <a:gd name="T35" fmla="*/ 480 h 1809"/>
              <a:gd name="T36" fmla="*/ 846 w 878"/>
              <a:gd name="T37" fmla="*/ 688 h 1809"/>
              <a:gd name="T38" fmla="*/ 790 w 878"/>
              <a:gd name="T39" fmla="*/ 888 h 1809"/>
              <a:gd name="T40" fmla="*/ 774 w 878"/>
              <a:gd name="T41" fmla="*/ 976 h 1809"/>
              <a:gd name="T42" fmla="*/ 718 w 878"/>
              <a:gd name="T43" fmla="*/ 1072 h 1809"/>
              <a:gd name="T44" fmla="*/ 694 w 878"/>
              <a:gd name="T45" fmla="*/ 1128 h 1809"/>
              <a:gd name="T46" fmla="*/ 678 w 878"/>
              <a:gd name="T47" fmla="*/ 1176 h 1809"/>
              <a:gd name="T48" fmla="*/ 646 w 878"/>
              <a:gd name="T49" fmla="*/ 1304 h 1809"/>
              <a:gd name="T50" fmla="*/ 638 w 878"/>
              <a:gd name="T51" fmla="*/ 1344 h 1809"/>
              <a:gd name="T52" fmla="*/ 614 w 878"/>
              <a:gd name="T53" fmla="*/ 1368 h 1809"/>
              <a:gd name="T54" fmla="*/ 622 w 878"/>
              <a:gd name="T55" fmla="*/ 1512 h 1809"/>
              <a:gd name="T56" fmla="*/ 654 w 878"/>
              <a:gd name="T57" fmla="*/ 1600 h 1809"/>
              <a:gd name="T58" fmla="*/ 678 w 878"/>
              <a:gd name="T59" fmla="*/ 1680 h 1809"/>
              <a:gd name="T60" fmla="*/ 694 w 878"/>
              <a:gd name="T61" fmla="*/ 1704 h 1809"/>
              <a:gd name="T62" fmla="*/ 742 w 878"/>
              <a:gd name="T63" fmla="*/ 1720 h 1809"/>
              <a:gd name="T64" fmla="*/ 758 w 878"/>
              <a:gd name="T65" fmla="*/ 1800 h 1809"/>
              <a:gd name="T66" fmla="*/ 710 w 878"/>
              <a:gd name="T67" fmla="*/ 1808 h 1809"/>
              <a:gd name="T68" fmla="*/ 590 w 878"/>
              <a:gd name="T69" fmla="*/ 1760 h 1809"/>
              <a:gd name="T70" fmla="*/ 526 w 878"/>
              <a:gd name="T71" fmla="*/ 1688 h 1809"/>
              <a:gd name="T72" fmla="*/ 510 w 878"/>
              <a:gd name="T73" fmla="*/ 1664 h 1809"/>
              <a:gd name="T74" fmla="*/ 486 w 878"/>
              <a:gd name="T75" fmla="*/ 1648 h 1809"/>
              <a:gd name="T76" fmla="*/ 462 w 878"/>
              <a:gd name="T77" fmla="*/ 1568 h 1809"/>
              <a:gd name="T78" fmla="*/ 446 w 878"/>
              <a:gd name="T79" fmla="*/ 1544 h 1809"/>
              <a:gd name="T80" fmla="*/ 422 w 878"/>
              <a:gd name="T81" fmla="*/ 1440 h 1809"/>
              <a:gd name="T82" fmla="*/ 374 w 878"/>
              <a:gd name="T83" fmla="*/ 1328 h 1809"/>
              <a:gd name="T84" fmla="*/ 358 w 878"/>
              <a:gd name="T85" fmla="*/ 1280 h 1809"/>
              <a:gd name="T86" fmla="*/ 334 w 878"/>
              <a:gd name="T87" fmla="*/ 1120 h 1809"/>
              <a:gd name="T88" fmla="*/ 318 w 878"/>
              <a:gd name="T89" fmla="*/ 1072 h 1809"/>
              <a:gd name="T90" fmla="*/ 310 w 878"/>
              <a:gd name="T91" fmla="*/ 992 h 1809"/>
              <a:gd name="T92" fmla="*/ 294 w 878"/>
              <a:gd name="T93" fmla="*/ 968 h 1809"/>
              <a:gd name="T94" fmla="*/ 238 w 878"/>
              <a:gd name="T95" fmla="*/ 784 h 1809"/>
              <a:gd name="T96" fmla="*/ 166 w 878"/>
              <a:gd name="T97" fmla="*/ 744 h 1809"/>
              <a:gd name="T98" fmla="*/ 70 w 878"/>
              <a:gd name="T99" fmla="*/ 592 h 1809"/>
              <a:gd name="T100" fmla="*/ 22 w 878"/>
              <a:gd name="T101" fmla="*/ 456 h 1809"/>
              <a:gd name="T102" fmla="*/ 30 w 878"/>
              <a:gd name="T103" fmla="*/ 328 h 1809"/>
              <a:gd name="T104" fmla="*/ 46 w 878"/>
              <a:gd name="T105" fmla="*/ 304 h 1809"/>
              <a:gd name="T106" fmla="*/ 62 w 878"/>
              <a:gd name="T107" fmla="*/ 256 h 1809"/>
              <a:gd name="T108" fmla="*/ 46 w 878"/>
              <a:gd name="T109" fmla="*/ 144 h 1809"/>
              <a:gd name="T110" fmla="*/ 22 w 878"/>
              <a:gd name="T111" fmla="*/ 120 h 1809"/>
              <a:gd name="T112" fmla="*/ 30 w 878"/>
              <a:gd name="T113" fmla="*/ 96 h 1809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878"/>
              <a:gd name="T172" fmla="*/ 0 h 1809"/>
              <a:gd name="T173" fmla="*/ 878 w 878"/>
              <a:gd name="T174" fmla="*/ 1809 h 1809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878" h="1809">
                <a:moveTo>
                  <a:pt x="30" y="96"/>
                </a:moveTo>
                <a:cubicBezTo>
                  <a:pt x="51" y="93"/>
                  <a:pt x="74" y="96"/>
                  <a:pt x="94" y="88"/>
                </a:cubicBezTo>
                <a:cubicBezTo>
                  <a:pt x="103" y="84"/>
                  <a:pt x="102" y="70"/>
                  <a:pt x="110" y="64"/>
                </a:cubicBezTo>
                <a:cubicBezTo>
                  <a:pt x="117" y="59"/>
                  <a:pt x="126" y="60"/>
                  <a:pt x="134" y="56"/>
                </a:cubicBezTo>
                <a:cubicBezTo>
                  <a:pt x="143" y="52"/>
                  <a:pt x="149" y="44"/>
                  <a:pt x="158" y="40"/>
                </a:cubicBezTo>
                <a:cubicBezTo>
                  <a:pt x="195" y="24"/>
                  <a:pt x="222" y="21"/>
                  <a:pt x="254" y="0"/>
                </a:cubicBezTo>
                <a:cubicBezTo>
                  <a:pt x="289" y="23"/>
                  <a:pt x="326" y="22"/>
                  <a:pt x="366" y="32"/>
                </a:cubicBezTo>
                <a:cubicBezTo>
                  <a:pt x="381" y="42"/>
                  <a:pt x="400" y="45"/>
                  <a:pt x="414" y="56"/>
                </a:cubicBezTo>
                <a:cubicBezTo>
                  <a:pt x="447" y="83"/>
                  <a:pt x="414" y="96"/>
                  <a:pt x="462" y="112"/>
                </a:cubicBezTo>
                <a:cubicBezTo>
                  <a:pt x="467" y="120"/>
                  <a:pt x="474" y="127"/>
                  <a:pt x="478" y="136"/>
                </a:cubicBezTo>
                <a:cubicBezTo>
                  <a:pt x="482" y="144"/>
                  <a:pt x="479" y="155"/>
                  <a:pt x="486" y="160"/>
                </a:cubicBezTo>
                <a:cubicBezTo>
                  <a:pt x="500" y="170"/>
                  <a:pt x="534" y="176"/>
                  <a:pt x="534" y="176"/>
                </a:cubicBezTo>
                <a:cubicBezTo>
                  <a:pt x="552" y="203"/>
                  <a:pt x="575" y="217"/>
                  <a:pt x="598" y="240"/>
                </a:cubicBezTo>
                <a:cubicBezTo>
                  <a:pt x="603" y="261"/>
                  <a:pt x="609" y="283"/>
                  <a:pt x="614" y="304"/>
                </a:cubicBezTo>
                <a:cubicBezTo>
                  <a:pt x="617" y="317"/>
                  <a:pt x="634" y="322"/>
                  <a:pt x="646" y="328"/>
                </a:cubicBezTo>
                <a:cubicBezTo>
                  <a:pt x="664" y="337"/>
                  <a:pt x="721" y="361"/>
                  <a:pt x="742" y="368"/>
                </a:cubicBezTo>
                <a:cubicBezTo>
                  <a:pt x="770" y="383"/>
                  <a:pt x="823" y="381"/>
                  <a:pt x="846" y="400"/>
                </a:cubicBezTo>
                <a:cubicBezTo>
                  <a:pt x="869" y="419"/>
                  <a:pt x="878" y="432"/>
                  <a:pt x="878" y="480"/>
                </a:cubicBezTo>
                <a:cubicBezTo>
                  <a:pt x="872" y="550"/>
                  <a:pt x="863" y="620"/>
                  <a:pt x="846" y="688"/>
                </a:cubicBezTo>
                <a:cubicBezTo>
                  <a:pt x="841" y="752"/>
                  <a:pt x="851" y="847"/>
                  <a:pt x="790" y="888"/>
                </a:cubicBezTo>
                <a:cubicBezTo>
                  <a:pt x="781" y="916"/>
                  <a:pt x="784" y="948"/>
                  <a:pt x="774" y="976"/>
                </a:cubicBezTo>
                <a:cubicBezTo>
                  <a:pt x="765" y="1002"/>
                  <a:pt x="732" y="1045"/>
                  <a:pt x="718" y="1072"/>
                </a:cubicBezTo>
                <a:cubicBezTo>
                  <a:pt x="709" y="1090"/>
                  <a:pt x="702" y="1109"/>
                  <a:pt x="694" y="1128"/>
                </a:cubicBezTo>
                <a:cubicBezTo>
                  <a:pt x="688" y="1144"/>
                  <a:pt x="678" y="1176"/>
                  <a:pt x="678" y="1176"/>
                </a:cubicBezTo>
                <a:cubicBezTo>
                  <a:pt x="671" y="1222"/>
                  <a:pt x="655" y="1260"/>
                  <a:pt x="646" y="1304"/>
                </a:cubicBezTo>
                <a:cubicBezTo>
                  <a:pt x="643" y="1317"/>
                  <a:pt x="644" y="1332"/>
                  <a:pt x="638" y="1344"/>
                </a:cubicBezTo>
                <a:cubicBezTo>
                  <a:pt x="633" y="1354"/>
                  <a:pt x="622" y="1360"/>
                  <a:pt x="614" y="1368"/>
                </a:cubicBezTo>
                <a:cubicBezTo>
                  <a:pt x="597" y="1420"/>
                  <a:pt x="590" y="1464"/>
                  <a:pt x="622" y="1512"/>
                </a:cubicBezTo>
                <a:cubicBezTo>
                  <a:pt x="630" y="1551"/>
                  <a:pt x="637" y="1566"/>
                  <a:pt x="654" y="1600"/>
                </a:cubicBezTo>
                <a:cubicBezTo>
                  <a:pt x="667" y="1625"/>
                  <a:pt x="665" y="1655"/>
                  <a:pt x="678" y="1680"/>
                </a:cubicBezTo>
                <a:cubicBezTo>
                  <a:pt x="682" y="1689"/>
                  <a:pt x="686" y="1699"/>
                  <a:pt x="694" y="1704"/>
                </a:cubicBezTo>
                <a:cubicBezTo>
                  <a:pt x="708" y="1713"/>
                  <a:pt x="742" y="1720"/>
                  <a:pt x="742" y="1720"/>
                </a:cubicBezTo>
                <a:cubicBezTo>
                  <a:pt x="752" y="1736"/>
                  <a:pt x="785" y="1780"/>
                  <a:pt x="758" y="1800"/>
                </a:cubicBezTo>
                <a:cubicBezTo>
                  <a:pt x="745" y="1809"/>
                  <a:pt x="726" y="1805"/>
                  <a:pt x="710" y="1808"/>
                </a:cubicBezTo>
                <a:cubicBezTo>
                  <a:pt x="640" y="1800"/>
                  <a:pt x="634" y="1804"/>
                  <a:pt x="590" y="1760"/>
                </a:cubicBezTo>
                <a:cubicBezTo>
                  <a:pt x="565" y="1685"/>
                  <a:pt x="586" y="1728"/>
                  <a:pt x="526" y="1688"/>
                </a:cubicBezTo>
                <a:cubicBezTo>
                  <a:pt x="521" y="1680"/>
                  <a:pt x="517" y="1671"/>
                  <a:pt x="510" y="1664"/>
                </a:cubicBezTo>
                <a:cubicBezTo>
                  <a:pt x="503" y="1657"/>
                  <a:pt x="491" y="1656"/>
                  <a:pt x="486" y="1648"/>
                </a:cubicBezTo>
                <a:cubicBezTo>
                  <a:pt x="462" y="1609"/>
                  <a:pt x="477" y="1604"/>
                  <a:pt x="462" y="1568"/>
                </a:cubicBezTo>
                <a:cubicBezTo>
                  <a:pt x="458" y="1559"/>
                  <a:pt x="450" y="1553"/>
                  <a:pt x="446" y="1544"/>
                </a:cubicBezTo>
                <a:cubicBezTo>
                  <a:pt x="435" y="1521"/>
                  <a:pt x="423" y="1442"/>
                  <a:pt x="422" y="1440"/>
                </a:cubicBezTo>
                <a:cubicBezTo>
                  <a:pt x="388" y="1389"/>
                  <a:pt x="389" y="1385"/>
                  <a:pt x="374" y="1328"/>
                </a:cubicBezTo>
                <a:cubicBezTo>
                  <a:pt x="370" y="1312"/>
                  <a:pt x="358" y="1280"/>
                  <a:pt x="358" y="1280"/>
                </a:cubicBezTo>
                <a:cubicBezTo>
                  <a:pt x="349" y="1151"/>
                  <a:pt x="362" y="1204"/>
                  <a:pt x="334" y="1120"/>
                </a:cubicBezTo>
                <a:cubicBezTo>
                  <a:pt x="329" y="1104"/>
                  <a:pt x="318" y="1072"/>
                  <a:pt x="318" y="1072"/>
                </a:cubicBezTo>
                <a:cubicBezTo>
                  <a:pt x="315" y="1045"/>
                  <a:pt x="316" y="1018"/>
                  <a:pt x="310" y="992"/>
                </a:cubicBezTo>
                <a:cubicBezTo>
                  <a:pt x="308" y="983"/>
                  <a:pt x="296" y="977"/>
                  <a:pt x="294" y="968"/>
                </a:cubicBezTo>
                <a:cubicBezTo>
                  <a:pt x="282" y="912"/>
                  <a:pt x="284" y="830"/>
                  <a:pt x="238" y="784"/>
                </a:cubicBezTo>
                <a:cubicBezTo>
                  <a:pt x="219" y="765"/>
                  <a:pt x="188" y="759"/>
                  <a:pt x="166" y="744"/>
                </a:cubicBezTo>
                <a:cubicBezTo>
                  <a:pt x="129" y="688"/>
                  <a:pt x="92" y="659"/>
                  <a:pt x="70" y="592"/>
                </a:cubicBezTo>
                <a:cubicBezTo>
                  <a:pt x="62" y="511"/>
                  <a:pt x="64" y="512"/>
                  <a:pt x="22" y="456"/>
                </a:cubicBezTo>
                <a:cubicBezTo>
                  <a:pt x="0" y="389"/>
                  <a:pt x="6" y="399"/>
                  <a:pt x="30" y="328"/>
                </a:cubicBezTo>
                <a:cubicBezTo>
                  <a:pt x="33" y="319"/>
                  <a:pt x="42" y="313"/>
                  <a:pt x="46" y="304"/>
                </a:cubicBezTo>
                <a:cubicBezTo>
                  <a:pt x="53" y="289"/>
                  <a:pt x="62" y="256"/>
                  <a:pt x="62" y="256"/>
                </a:cubicBezTo>
                <a:cubicBezTo>
                  <a:pt x="59" y="218"/>
                  <a:pt x="67" y="175"/>
                  <a:pt x="46" y="144"/>
                </a:cubicBezTo>
                <a:cubicBezTo>
                  <a:pt x="40" y="135"/>
                  <a:pt x="26" y="131"/>
                  <a:pt x="22" y="120"/>
                </a:cubicBezTo>
                <a:cubicBezTo>
                  <a:pt x="19" y="112"/>
                  <a:pt x="27" y="104"/>
                  <a:pt x="30" y="96"/>
                </a:cubicBezTo>
                <a:close/>
              </a:path>
            </a:pathLst>
          </a:custGeom>
          <a:solidFill>
            <a:srgbClr val="FF33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uk-UA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карта</a:t>
            </a:r>
            <a:endParaRPr lang="uk-UA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364" name="Text Box 6"/>
          <p:cNvSpPr txBox="1">
            <a:spLocks noChangeArrowheads="1"/>
          </p:cNvSpPr>
          <p:nvPr/>
        </p:nvSpPr>
        <p:spPr bwMode="auto">
          <a:xfrm>
            <a:off x="5143472" y="285728"/>
            <a:ext cx="4000528" cy="52322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Магелланова протока</a:t>
            </a:r>
            <a:endParaRPr lang="ru-RU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олилиния 7"/>
          <p:cNvSpPr/>
          <p:nvPr/>
        </p:nvSpPr>
        <p:spPr bwMode="auto">
          <a:xfrm>
            <a:off x="0" y="182880"/>
            <a:ext cx="5382019" cy="5433590"/>
          </a:xfrm>
          <a:custGeom>
            <a:avLst/>
            <a:gdLst>
              <a:gd name="connsiteX0" fmla="*/ 5340096 w 5382019"/>
              <a:gd name="connsiteY0" fmla="*/ 0 h 5433590"/>
              <a:gd name="connsiteX1" fmla="*/ 5248656 w 5382019"/>
              <a:gd name="connsiteY1" fmla="*/ 128016 h 5433590"/>
              <a:gd name="connsiteX2" fmla="*/ 5212080 w 5382019"/>
              <a:gd name="connsiteY2" fmla="*/ 182880 h 5433590"/>
              <a:gd name="connsiteX3" fmla="*/ 5084064 w 5382019"/>
              <a:gd name="connsiteY3" fmla="*/ 292608 h 5433590"/>
              <a:gd name="connsiteX4" fmla="*/ 5047488 w 5382019"/>
              <a:gd name="connsiteY4" fmla="*/ 384048 h 5433590"/>
              <a:gd name="connsiteX5" fmla="*/ 4937760 w 5382019"/>
              <a:gd name="connsiteY5" fmla="*/ 420624 h 5433590"/>
              <a:gd name="connsiteX6" fmla="*/ 4882896 w 5382019"/>
              <a:gd name="connsiteY6" fmla="*/ 749808 h 5433590"/>
              <a:gd name="connsiteX7" fmla="*/ 4846320 w 5382019"/>
              <a:gd name="connsiteY7" fmla="*/ 804672 h 5433590"/>
              <a:gd name="connsiteX8" fmla="*/ 4809744 w 5382019"/>
              <a:gd name="connsiteY8" fmla="*/ 987552 h 5433590"/>
              <a:gd name="connsiteX9" fmla="*/ 4846320 w 5382019"/>
              <a:gd name="connsiteY9" fmla="*/ 1152144 h 5433590"/>
              <a:gd name="connsiteX10" fmla="*/ 4882896 w 5382019"/>
              <a:gd name="connsiteY10" fmla="*/ 1207008 h 5433590"/>
              <a:gd name="connsiteX11" fmla="*/ 4919472 w 5382019"/>
              <a:gd name="connsiteY11" fmla="*/ 1335024 h 5433590"/>
              <a:gd name="connsiteX12" fmla="*/ 4937760 w 5382019"/>
              <a:gd name="connsiteY12" fmla="*/ 1389888 h 5433590"/>
              <a:gd name="connsiteX13" fmla="*/ 4956048 w 5382019"/>
              <a:gd name="connsiteY13" fmla="*/ 1517904 h 5433590"/>
              <a:gd name="connsiteX14" fmla="*/ 4992624 w 5382019"/>
              <a:gd name="connsiteY14" fmla="*/ 1591056 h 5433590"/>
              <a:gd name="connsiteX15" fmla="*/ 5010912 w 5382019"/>
              <a:gd name="connsiteY15" fmla="*/ 1682496 h 5433590"/>
              <a:gd name="connsiteX16" fmla="*/ 5029200 w 5382019"/>
              <a:gd name="connsiteY16" fmla="*/ 1737360 h 5433590"/>
              <a:gd name="connsiteX17" fmla="*/ 5047488 w 5382019"/>
              <a:gd name="connsiteY17" fmla="*/ 1847088 h 5433590"/>
              <a:gd name="connsiteX18" fmla="*/ 5065776 w 5382019"/>
              <a:gd name="connsiteY18" fmla="*/ 1920240 h 5433590"/>
              <a:gd name="connsiteX19" fmla="*/ 5102352 w 5382019"/>
              <a:gd name="connsiteY19" fmla="*/ 2084832 h 5433590"/>
              <a:gd name="connsiteX20" fmla="*/ 5138928 w 5382019"/>
              <a:gd name="connsiteY20" fmla="*/ 2157984 h 5433590"/>
              <a:gd name="connsiteX21" fmla="*/ 5266944 w 5382019"/>
              <a:gd name="connsiteY21" fmla="*/ 2322576 h 5433590"/>
              <a:gd name="connsiteX22" fmla="*/ 5285232 w 5382019"/>
              <a:gd name="connsiteY22" fmla="*/ 2377440 h 5433590"/>
              <a:gd name="connsiteX23" fmla="*/ 5321808 w 5382019"/>
              <a:gd name="connsiteY23" fmla="*/ 2523744 h 5433590"/>
              <a:gd name="connsiteX24" fmla="*/ 5358384 w 5382019"/>
              <a:gd name="connsiteY24" fmla="*/ 2578608 h 5433590"/>
              <a:gd name="connsiteX25" fmla="*/ 5376672 w 5382019"/>
              <a:gd name="connsiteY25" fmla="*/ 2706624 h 5433590"/>
              <a:gd name="connsiteX26" fmla="*/ 5266944 w 5382019"/>
              <a:gd name="connsiteY26" fmla="*/ 2926080 h 5433590"/>
              <a:gd name="connsiteX27" fmla="*/ 5157216 w 5382019"/>
              <a:gd name="connsiteY27" fmla="*/ 2834640 h 5433590"/>
              <a:gd name="connsiteX28" fmla="*/ 5029200 w 5382019"/>
              <a:gd name="connsiteY28" fmla="*/ 2743200 h 5433590"/>
              <a:gd name="connsiteX29" fmla="*/ 4736592 w 5382019"/>
              <a:gd name="connsiteY29" fmla="*/ 2706624 h 5433590"/>
              <a:gd name="connsiteX30" fmla="*/ 4663440 w 5382019"/>
              <a:gd name="connsiteY30" fmla="*/ 2670048 h 5433590"/>
              <a:gd name="connsiteX31" fmla="*/ 4608576 w 5382019"/>
              <a:gd name="connsiteY31" fmla="*/ 2633472 h 5433590"/>
              <a:gd name="connsiteX32" fmla="*/ 4553712 w 5382019"/>
              <a:gd name="connsiteY32" fmla="*/ 2615184 h 5433590"/>
              <a:gd name="connsiteX33" fmla="*/ 4443984 w 5382019"/>
              <a:gd name="connsiteY33" fmla="*/ 2633472 h 5433590"/>
              <a:gd name="connsiteX34" fmla="*/ 4352544 w 5382019"/>
              <a:gd name="connsiteY34" fmla="*/ 2651760 h 5433590"/>
              <a:gd name="connsiteX35" fmla="*/ 4315968 w 5382019"/>
              <a:gd name="connsiteY35" fmla="*/ 2724912 h 5433590"/>
              <a:gd name="connsiteX36" fmla="*/ 4114800 w 5382019"/>
              <a:gd name="connsiteY36" fmla="*/ 2798064 h 5433590"/>
              <a:gd name="connsiteX37" fmla="*/ 3950208 w 5382019"/>
              <a:gd name="connsiteY37" fmla="*/ 2944368 h 5433590"/>
              <a:gd name="connsiteX38" fmla="*/ 3785616 w 5382019"/>
              <a:gd name="connsiteY38" fmla="*/ 2907792 h 5433590"/>
              <a:gd name="connsiteX39" fmla="*/ 3712464 w 5382019"/>
              <a:gd name="connsiteY39" fmla="*/ 2871216 h 5433590"/>
              <a:gd name="connsiteX40" fmla="*/ 3602736 w 5382019"/>
              <a:gd name="connsiteY40" fmla="*/ 2889504 h 5433590"/>
              <a:gd name="connsiteX41" fmla="*/ 3566160 w 5382019"/>
              <a:gd name="connsiteY41" fmla="*/ 2962656 h 5433590"/>
              <a:gd name="connsiteX42" fmla="*/ 3493008 w 5382019"/>
              <a:gd name="connsiteY42" fmla="*/ 3163824 h 5433590"/>
              <a:gd name="connsiteX43" fmla="*/ 3474720 w 5382019"/>
              <a:gd name="connsiteY43" fmla="*/ 3419856 h 5433590"/>
              <a:gd name="connsiteX44" fmla="*/ 3419856 w 5382019"/>
              <a:gd name="connsiteY44" fmla="*/ 3474720 h 5433590"/>
              <a:gd name="connsiteX45" fmla="*/ 3401568 w 5382019"/>
              <a:gd name="connsiteY45" fmla="*/ 3529584 h 5433590"/>
              <a:gd name="connsiteX46" fmla="*/ 3364992 w 5382019"/>
              <a:gd name="connsiteY46" fmla="*/ 3584448 h 5433590"/>
              <a:gd name="connsiteX47" fmla="*/ 3383280 w 5382019"/>
              <a:gd name="connsiteY47" fmla="*/ 3639312 h 5433590"/>
              <a:gd name="connsiteX48" fmla="*/ 3346704 w 5382019"/>
              <a:gd name="connsiteY48" fmla="*/ 3950208 h 5433590"/>
              <a:gd name="connsiteX49" fmla="*/ 3328416 w 5382019"/>
              <a:gd name="connsiteY49" fmla="*/ 4005072 h 5433590"/>
              <a:gd name="connsiteX50" fmla="*/ 3291840 w 5382019"/>
              <a:gd name="connsiteY50" fmla="*/ 4059936 h 5433590"/>
              <a:gd name="connsiteX51" fmla="*/ 3273552 w 5382019"/>
              <a:gd name="connsiteY51" fmla="*/ 4114800 h 5433590"/>
              <a:gd name="connsiteX52" fmla="*/ 3145536 w 5382019"/>
              <a:gd name="connsiteY52" fmla="*/ 4242816 h 5433590"/>
              <a:gd name="connsiteX53" fmla="*/ 3182112 w 5382019"/>
              <a:gd name="connsiteY53" fmla="*/ 4370832 h 5433590"/>
              <a:gd name="connsiteX54" fmla="*/ 3200400 w 5382019"/>
              <a:gd name="connsiteY54" fmla="*/ 4572000 h 5433590"/>
              <a:gd name="connsiteX55" fmla="*/ 3218688 w 5382019"/>
              <a:gd name="connsiteY55" fmla="*/ 4718304 h 5433590"/>
              <a:gd name="connsiteX56" fmla="*/ 3127248 w 5382019"/>
              <a:gd name="connsiteY56" fmla="*/ 4864608 h 5433590"/>
              <a:gd name="connsiteX57" fmla="*/ 3072384 w 5382019"/>
              <a:gd name="connsiteY57" fmla="*/ 4974336 h 5433590"/>
              <a:gd name="connsiteX58" fmla="*/ 3017520 w 5382019"/>
              <a:gd name="connsiteY58" fmla="*/ 4956048 h 5433590"/>
              <a:gd name="connsiteX59" fmla="*/ 2907792 w 5382019"/>
              <a:gd name="connsiteY59" fmla="*/ 4882896 h 5433590"/>
              <a:gd name="connsiteX60" fmla="*/ 2798064 w 5382019"/>
              <a:gd name="connsiteY60" fmla="*/ 4846320 h 5433590"/>
              <a:gd name="connsiteX61" fmla="*/ 2651760 w 5382019"/>
              <a:gd name="connsiteY61" fmla="*/ 4937760 h 5433590"/>
              <a:gd name="connsiteX62" fmla="*/ 2560320 w 5382019"/>
              <a:gd name="connsiteY62" fmla="*/ 4901184 h 5433590"/>
              <a:gd name="connsiteX63" fmla="*/ 2505456 w 5382019"/>
              <a:gd name="connsiteY63" fmla="*/ 4864608 h 5433590"/>
              <a:gd name="connsiteX64" fmla="*/ 2359152 w 5382019"/>
              <a:gd name="connsiteY64" fmla="*/ 4882896 h 5433590"/>
              <a:gd name="connsiteX65" fmla="*/ 2267712 w 5382019"/>
              <a:gd name="connsiteY65" fmla="*/ 4974336 h 5433590"/>
              <a:gd name="connsiteX66" fmla="*/ 2286000 w 5382019"/>
              <a:gd name="connsiteY66" fmla="*/ 5029200 h 5433590"/>
              <a:gd name="connsiteX67" fmla="*/ 2194560 w 5382019"/>
              <a:gd name="connsiteY67" fmla="*/ 5193792 h 5433590"/>
              <a:gd name="connsiteX68" fmla="*/ 2121408 w 5382019"/>
              <a:gd name="connsiteY68" fmla="*/ 5303520 h 5433590"/>
              <a:gd name="connsiteX69" fmla="*/ 2011680 w 5382019"/>
              <a:gd name="connsiteY69" fmla="*/ 5340096 h 5433590"/>
              <a:gd name="connsiteX70" fmla="*/ 1243584 w 5382019"/>
              <a:gd name="connsiteY70" fmla="*/ 5376672 h 5433590"/>
              <a:gd name="connsiteX71" fmla="*/ 1042416 w 5382019"/>
              <a:gd name="connsiteY71" fmla="*/ 5340096 h 5433590"/>
              <a:gd name="connsiteX72" fmla="*/ 859536 w 5382019"/>
              <a:gd name="connsiteY72" fmla="*/ 5303520 h 5433590"/>
              <a:gd name="connsiteX73" fmla="*/ 804672 w 5382019"/>
              <a:gd name="connsiteY73" fmla="*/ 5285232 h 5433590"/>
              <a:gd name="connsiteX74" fmla="*/ 694944 w 5382019"/>
              <a:gd name="connsiteY74" fmla="*/ 5193792 h 5433590"/>
              <a:gd name="connsiteX75" fmla="*/ 640080 w 5382019"/>
              <a:gd name="connsiteY75" fmla="*/ 5157216 h 5433590"/>
              <a:gd name="connsiteX76" fmla="*/ 566928 w 5382019"/>
              <a:gd name="connsiteY76" fmla="*/ 5102352 h 5433590"/>
              <a:gd name="connsiteX77" fmla="*/ 475488 w 5382019"/>
              <a:gd name="connsiteY77" fmla="*/ 5047488 h 5433590"/>
              <a:gd name="connsiteX78" fmla="*/ 292608 w 5382019"/>
              <a:gd name="connsiteY78" fmla="*/ 4901184 h 5433590"/>
              <a:gd name="connsiteX79" fmla="*/ 201168 w 5382019"/>
              <a:gd name="connsiteY79" fmla="*/ 4864608 h 5433590"/>
              <a:gd name="connsiteX80" fmla="*/ 146304 w 5382019"/>
              <a:gd name="connsiteY80" fmla="*/ 4828032 h 5433590"/>
              <a:gd name="connsiteX81" fmla="*/ 91440 w 5382019"/>
              <a:gd name="connsiteY81" fmla="*/ 4809744 h 5433590"/>
              <a:gd name="connsiteX82" fmla="*/ 0 w 5382019"/>
              <a:gd name="connsiteY82" fmla="*/ 4791456 h 5433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5382019" h="5433590">
                <a:moveTo>
                  <a:pt x="5340096" y="0"/>
                </a:moveTo>
                <a:cubicBezTo>
                  <a:pt x="5272416" y="135361"/>
                  <a:pt x="5341333" y="16804"/>
                  <a:pt x="5248656" y="128016"/>
                </a:cubicBezTo>
                <a:cubicBezTo>
                  <a:pt x="5234585" y="144901"/>
                  <a:pt x="5226151" y="165995"/>
                  <a:pt x="5212080" y="182880"/>
                </a:cubicBezTo>
                <a:cubicBezTo>
                  <a:pt x="5169626" y="233824"/>
                  <a:pt x="5137881" y="252245"/>
                  <a:pt x="5084064" y="292608"/>
                </a:cubicBezTo>
                <a:cubicBezTo>
                  <a:pt x="5071872" y="323088"/>
                  <a:pt x="5072194" y="362431"/>
                  <a:pt x="5047488" y="384048"/>
                </a:cubicBezTo>
                <a:cubicBezTo>
                  <a:pt x="5018473" y="409436"/>
                  <a:pt x="4937760" y="420624"/>
                  <a:pt x="4937760" y="420624"/>
                </a:cubicBezTo>
                <a:cubicBezTo>
                  <a:pt x="4873949" y="612057"/>
                  <a:pt x="5000267" y="221637"/>
                  <a:pt x="4882896" y="749808"/>
                </a:cubicBezTo>
                <a:cubicBezTo>
                  <a:pt x="4878128" y="771264"/>
                  <a:pt x="4858512" y="786384"/>
                  <a:pt x="4846320" y="804672"/>
                </a:cubicBezTo>
                <a:cubicBezTo>
                  <a:pt x="4834128" y="865632"/>
                  <a:pt x="4813622" y="925506"/>
                  <a:pt x="4809744" y="987552"/>
                </a:cubicBezTo>
                <a:cubicBezTo>
                  <a:pt x="4808183" y="1012526"/>
                  <a:pt x="4828273" y="1116049"/>
                  <a:pt x="4846320" y="1152144"/>
                </a:cubicBezTo>
                <a:cubicBezTo>
                  <a:pt x="4856150" y="1171803"/>
                  <a:pt x="4873066" y="1187349"/>
                  <a:pt x="4882896" y="1207008"/>
                </a:cubicBezTo>
                <a:cubicBezTo>
                  <a:pt x="4897512" y="1236240"/>
                  <a:pt x="4911659" y="1307680"/>
                  <a:pt x="4919472" y="1335024"/>
                </a:cubicBezTo>
                <a:cubicBezTo>
                  <a:pt x="4924768" y="1353560"/>
                  <a:pt x="4931664" y="1371600"/>
                  <a:pt x="4937760" y="1389888"/>
                </a:cubicBezTo>
                <a:cubicBezTo>
                  <a:pt x="4943856" y="1432560"/>
                  <a:pt x="4944706" y="1476318"/>
                  <a:pt x="4956048" y="1517904"/>
                </a:cubicBezTo>
                <a:cubicBezTo>
                  <a:pt x="4963221" y="1544206"/>
                  <a:pt x="4984003" y="1565193"/>
                  <a:pt x="4992624" y="1591056"/>
                </a:cubicBezTo>
                <a:cubicBezTo>
                  <a:pt x="5002454" y="1620545"/>
                  <a:pt x="5003373" y="1652340"/>
                  <a:pt x="5010912" y="1682496"/>
                </a:cubicBezTo>
                <a:cubicBezTo>
                  <a:pt x="5015587" y="1701198"/>
                  <a:pt x="5025018" y="1718542"/>
                  <a:pt x="5029200" y="1737360"/>
                </a:cubicBezTo>
                <a:cubicBezTo>
                  <a:pt x="5037244" y="1773558"/>
                  <a:pt x="5040216" y="1810728"/>
                  <a:pt x="5047488" y="1847088"/>
                </a:cubicBezTo>
                <a:cubicBezTo>
                  <a:pt x="5052417" y="1871734"/>
                  <a:pt x="5060324" y="1895704"/>
                  <a:pt x="5065776" y="1920240"/>
                </a:cubicBezTo>
                <a:cubicBezTo>
                  <a:pt x="5072096" y="1948681"/>
                  <a:pt x="5090188" y="2052395"/>
                  <a:pt x="5102352" y="2084832"/>
                </a:cubicBezTo>
                <a:cubicBezTo>
                  <a:pt x="5111924" y="2110358"/>
                  <a:pt x="5123082" y="2135800"/>
                  <a:pt x="5138928" y="2157984"/>
                </a:cubicBezTo>
                <a:cubicBezTo>
                  <a:pt x="5198101" y="2240826"/>
                  <a:pt x="5224955" y="2196608"/>
                  <a:pt x="5266944" y="2322576"/>
                </a:cubicBezTo>
                <a:cubicBezTo>
                  <a:pt x="5273040" y="2340864"/>
                  <a:pt x="5280557" y="2358738"/>
                  <a:pt x="5285232" y="2377440"/>
                </a:cubicBezTo>
                <a:cubicBezTo>
                  <a:pt x="5295666" y="2419175"/>
                  <a:pt x="5300906" y="2481940"/>
                  <a:pt x="5321808" y="2523744"/>
                </a:cubicBezTo>
                <a:cubicBezTo>
                  <a:pt x="5331638" y="2543403"/>
                  <a:pt x="5346192" y="2560320"/>
                  <a:pt x="5358384" y="2578608"/>
                </a:cubicBezTo>
                <a:cubicBezTo>
                  <a:pt x="5364480" y="2621280"/>
                  <a:pt x="5382019" y="2663852"/>
                  <a:pt x="5376672" y="2706624"/>
                </a:cubicBezTo>
                <a:cubicBezTo>
                  <a:pt x="5358660" y="2850721"/>
                  <a:pt x="5342563" y="2850461"/>
                  <a:pt x="5266944" y="2926080"/>
                </a:cubicBezTo>
                <a:cubicBezTo>
                  <a:pt x="5106658" y="2765794"/>
                  <a:pt x="5309983" y="2961946"/>
                  <a:pt x="5157216" y="2834640"/>
                </a:cubicBezTo>
                <a:cubicBezTo>
                  <a:pt x="5106832" y="2792653"/>
                  <a:pt x="5100442" y="2757448"/>
                  <a:pt x="5029200" y="2743200"/>
                </a:cubicBezTo>
                <a:cubicBezTo>
                  <a:pt x="4932814" y="2723923"/>
                  <a:pt x="4834128" y="2718816"/>
                  <a:pt x="4736592" y="2706624"/>
                </a:cubicBezTo>
                <a:cubicBezTo>
                  <a:pt x="4712208" y="2694432"/>
                  <a:pt x="4687110" y="2683574"/>
                  <a:pt x="4663440" y="2670048"/>
                </a:cubicBezTo>
                <a:cubicBezTo>
                  <a:pt x="4644357" y="2659143"/>
                  <a:pt x="4628235" y="2643302"/>
                  <a:pt x="4608576" y="2633472"/>
                </a:cubicBezTo>
                <a:cubicBezTo>
                  <a:pt x="4591334" y="2624851"/>
                  <a:pt x="4572000" y="2621280"/>
                  <a:pt x="4553712" y="2615184"/>
                </a:cubicBezTo>
                <a:lnTo>
                  <a:pt x="4443984" y="2633472"/>
                </a:lnTo>
                <a:cubicBezTo>
                  <a:pt x="4413402" y="2639032"/>
                  <a:pt x="4377838" y="2633693"/>
                  <a:pt x="4352544" y="2651760"/>
                </a:cubicBezTo>
                <a:cubicBezTo>
                  <a:pt x="4330360" y="2667606"/>
                  <a:pt x="4331814" y="2702728"/>
                  <a:pt x="4315968" y="2724912"/>
                </a:cubicBezTo>
                <a:cubicBezTo>
                  <a:pt x="4254466" y="2811014"/>
                  <a:pt x="4233341" y="2783246"/>
                  <a:pt x="4114800" y="2798064"/>
                </a:cubicBezTo>
                <a:cubicBezTo>
                  <a:pt x="3989530" y="2923334"/>
                  <a:pt x="4048111" y="2879099"/>
                  <a:pt x="3950208" y="2944368"/>
                </a:cubicBezTo>
                <a:cubicBezTo>
                  <a:pt x="3895344" y="2932176"/>
                  <a:pt x="3839333" y="2924320"/>
                  <a:pt x="3785616" y="2907792"/>
                </a:cubicBezTo>
                <a:cubicBezTo>
                  <a:pt x="3759559" y="2899775"/>
                  <a:pt x="3739591" y="2873929"/>
                  <a:pt x="3712464" y="2871216"/>
                </a:cubicBezTo>
                <a:cubicBezTo>
                  <a:pt x="3675568" y="2867526"/>
                  <a:pt x="3639312" y="2883408"/>
                  <a:pt x="3602736" y="2889504"/>
                </a:cubicBezTo>
                <a:cubicBezTo>
                  <a:pt x="3590544" y="2913888"/>
                  <a:pt x="3574781" y="2936793"/>
                  <a:pt x="3566160" y="2962656"/>
                </a:cubicBezTo>
                <a:cubicBezTo>
                  <a:pt x="3496315" y="3172190"/>
                  <a:pt x="3569684" y="3048811"/>
                  <a:pt x="3493008" y="3163824"/>
                </a:cubicBezTo>
                <a:cubicBezTo>
                  <a:pt x="3527579" y="3267536"/>
                  <a:pt x="3533376" y="3255618"/>
                  <a:pt x="3474720" y="3419856"/>
                </a:cubicBezTo>
                <a:cubicBezTo>
                  <a:pt x="3466021" y="3444212"/>
                  <a:pt x="3438144" y="3456432"/>
                  <a:pt x="3419856" y="3474720"/>
                </a:cubicBezTo>
                <a:cubicBezTo>
                  <a:pt x="3413760" y="3493008"/>
                  <a:pt x="3410189" y="3512342"/>
                  <a:pt x="3401568" y="3529584"/>
                </a:cubicBezTo>
                <a:cubicBezTo>
                  <a:pt x="3391738" y="3549243"/>
                  <a:pt x="3368605" y="3562768"/>
                  <a:pt x="3364992" y="3584448"/>
                </a:cubicBezTo>
                <a:cubicBezTo>
                  <a:pt x="3361823" y="3603463"/>
                  <a:pt x="3377184" y="3621024"/>
                  <a:pt x="3383280" y="3639312"/>
                </a:cubicBezTo>
                <a:cubicBezTo>
                  <a:pt x="3371088" y="3742944"/>
                  <a:pt x="3362183" y="3847016"/>
                  <a:pt x="3346704" y="3950208"/>
                </a:cubicBezTo>
                <a:cubicBezTo>
                  <a:pt x="3343844" y="3969272"/>
                  <a:pt x="3337037" y="3987830"/>
                  <a:pt x="3328416" y="4005072"/>
                </a:cubicBezTo>
                <a:cubicBezTo>
                  <a:pt x="3318586" y="4024731"/>
                  <a:pt x="3301670" y="4040277"/>
                  <a:pt x="3291840" y="4059936"/>
                </a:cubicBezTo>
                <a:cubicBezTo>
                  <a:pt x="3283219" y="4077178"/>
                  <a:pt x="3285594" y="4099747"/>
                  <a:pt x="3273552" y="4114800"/>
                </a:cubicBezTo>
                <a:cubicBezTo>
                  <a:pt x="3235853" y="4161923"/>
                  <a:pt x="3145536" y="4242816"/>
                  <a:pt x="3145536" y="4242816"/>
                </a:cubicBezTo>
                <a:cubicBezTo>
                  <a:pt x="3158074" y="4280430"/>
                  <a:pt x="3177009" y="4332560"/>
                  <a:pt x="3182112" y="4370832"/>
                </a:cubicBezTo>
                <a:cubicBezTo>
                  <a:pt x="3191011" y="4437574"/>
                  <a:pt x="3193351" y="4505037"/>
                  <a:pt x="3200400" y="4572000"/>
                </a:cubicBezTo>
                <a:cubicBezTo>
                  <a:pt x="3205545" y="4620877"/>
                  <a:pt x="3212592" y="4669536"/>
                  <a:pt x="3218688" y="4718304"/>
                </a:cubicBezTo>
                <a:cubicBezTo>
                  <a:pt x="3113787" y="4858172"/>
                  <a:pt x="3207579" y="4724028"/>
                  <a:pt x="3127248" y="4864608"/>
                </a:cubicBezTo>
                <a:cubicBezTo>
                  <a:pt x="3070525" y="4963873"/>
                  <a:pt x="3105914" y="4873746"/>
                  <a:pt x="3072384" y="4974336"/>
                </a:cubicBezTo>
                <a:cubicBezTo>
                  <a:pt x="3054096" y="4968240"/>
                  <a:pt x="3034371" y="4965410"/>
                  <a:pt x="3017520" y="4956048"/>
                </a:cubicBezTo>
                <a:cubicBezTo>
                  <a:pt x="2979093" y="4934700"/>
                  <a:pt x="2949495" y="4896797"/>
                  <a:pt x="2907792" y="4882896"/>
                </a:cubicBezTo>
                <a:lnTo>
                  <a:pt x="2798064" y="4846320"/>
                </a:lnTo>
                <a:cubicBezTo>
                  <a:pt x="2667484" y="4889847"/>
                  <a:pt x="2709722" y="4850817"/>
                  <a:pt x="2651760" y="4937760"/>
                </a:cubicBezTo>
                <a:cubicBezTo>
                  <a:pt x="2621280" y="4925568"/>
                  <a:pt x="2589682" y="4915865"/>
                  <a:pt x="2560320" y="4901184"/>
                </a:cubicBezTo>
                <a:cubicBezTo>
                  <a:pt x="2540661" y="4891354"/>
                  <a:pt x="2527345" y="4866598"/>
                  <a:pt x="2505456" y="4864608"/>
                </a:cubicBezTo>
                <a:cubicBezTo>
                  <a:pt x="2456510" y="4860158"/>
                  <a:pt x="2407920" y="4876800"/>
                  <a:pt x="2359152" y="4882896"/>
                </a:cubicBezTo>
                <a:cubicBezTo>
                  <a:pt x="2306813" y="4909065"/>
                  <a:pt x="2267712" y="4907063"/>
                  <a:pt x="2267712" y="4974336"/>
                </a:cubicBezTo>
                <a:cubicBezTo>
                  <a:pt x="2267712" y="4993613"/>
                  <a:pt x="2279904" y="5010912"/>
                  <a:pt x="2286000" y="5029200"/>
                </a:cubicBezTo>
                <a:cubicBezTo>
                  <a:pt x="2200437" y="5285890"/>
                  <a:pt x="2304062" y="5029540"/>
                  <a:pt x="2194560" y="5193792"/>
                </a:cubicBezTo>
                <a:cubicBezTo>
                  <a:pt x="2150083" y="5260507"/>
                  <a:pt x="2214066" y="5252043"/>
                  <a:pt x="2121408" y="5303520"/>
                </a:cubicBezTo>
                <a:cubicBezTo>
                  <a:pt x="2087705" y="5322244"/>
                  <a:pt x="2048256" y="5327904"/>
                  <a:pt x="2011680" y="5340096"/>
                </a:cubicBezTo>
                <a:cubicBezTo>
                  <a:pt x="1731198" y="5433590"/>
                  <a:pt x="1976087" y="5357890"/>
                  <a:pt x="1243584" y="5376672"/>
                </a:cubicBezTo>
                <a:lnTo>
                  <a:pt x="1042416" y="5340096"/>
                </a:lnTo>
                <a:cubicBezTo>
                  <a:pt x="981347" y="5328464"/>
                  <a:pt x="920111" y="5317499"/>
                  <a:pt x="859536" y="5303520"/>
                </a:cubicBezTo>
                <a:cubicBezTo>
                  <a:pt x="840752" y="5299185"/>
                  <a:pt x="821914" y="5293853"/>
                  <a:pt x="804672" y="5285232"/>
                </a:cubicBezTo>
                <a:cubicBezTo>
                  <a:pt x="736564" y="5251178"/>
                  <a:pt x="755613" y="5244349"/>
                  <a:pt x="694944" y="5193792"/>
                </a:cubicBezTo>
                <a:cubicBezTo>
                  <a:pt x="678059" y="5179721"/>
                  <a:pt x="657965" y="5169991"/>
                  <a:pt x="640080" y="5157216"/>
                </a:cubicBezTo>
                <a:cubicBezTo>
                  <a:pt x="615277" y="5139500"/>
                  <a:pt x="592289" y="5119259"/>
                  <a:pt x="566928" y="5102352"/>
                </a:cubicBezTo>
                <a:cubicBezTo>
                  <a:pt x="537352" y="5082635"/>
                  <a:pt x="502999" y="5069997"/>
                  <a:pt x="475488" y="5047488"/>
                </a:cubicBezTo>
                <a:cubicBezTo>
                  <a:pt x="317404" y="4918147"/>
                  <a:pt x="427351" y="4961070"/>
                  <a:pt x="292608" y="4901184"/>
                </a:cubicBezTo>
                <a:cubicBezTo>
                  <a:pt x="262609" y="4887851"/>
                  <a:pt x="230530" y="4879289"/>
                  <a:pt x="201168" y="4864608"/>
                </a:cubicBezTo>
                <a:cubicBezTo>
                  <a:pt x="181509" y="4854778"/>
                  <a:pt x="165963" y="4837862"/>
                  <a:pt x="146304" y="4828032"/>
                </a:cubicBezTo>
                <a:cubicBezTo>
                  <a:pt x="129062" y="4819411"/>
                  <a:pt x="109159" y="4817338"/>
                  <a:pt x="91440" y="4809744"/>
                </a:cubicBezTo>
                <a:cubicBezTo>
                  <a:pt x="6534" y="4773356"/>
                  <a:pt x="38844" y="4752612"/>
                  <a:pt x="0" y="4791456"/>
                </a:cubicBezTo>
              </a:path>
            </a:pathLst>
          </a:custGeom>
          <a:noFill/>
          <a:ln w="57150" cap="flat" cmpd="sng" algn="ctr">
            <a:solidFill>
              <a:srgbClr val="FF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9" name="Group 72"/>
          <p:cNvGrpSpPr>
            <a:grpSpLocks/>
          </p:cNvGrpSpPr>
          <p:nvPr/>
        </p:nvGrpSpPr>
        <p:grpSpPr bwMode="auto">
          <a:xfrm>
            <a:off x="4714876" y="714356"/>
            <a:ext cx="500062" cy="533400"/>
            <a:chOff x="2454" y="2647"/>
            <a:chExt cx="363" cy="521"/>
          </a:xfrm>
        </p:grpSpPr>
        <p:sp>
          <p:nvSpPr>
            <p:cNvPr id="10" name="Freeform 73"/>
            <p:cNvSpPr>
              <a:spLocks/>
            </p:cNvSpPr>
            <p:nvPr/>
          </p:nvSpPr>
          <p:spPr bwMode="auto">
            <a:xfrm>
              <a:off x="2504" y="3086"/>
              <a:ext cx="293" cy="82"/>
            </a:xfrm>
            <a:custGeom>
              <a:avLst/>
              <a:gdLst>
                <a:gd name="T0" fmla="*/ 265 w 293"/>
                <a:gd name="T1" fmla="*/ 68 h 82"/>
                <a:gd name="T2" fmla="*/ 293 w 293"/>
                <a:gd name="T3" fmla="*/ 5 h 82"/>
                <a:gd name="T4" fmla="*/ 0 w 293"/>
                <a:gd name="T5" fmla="*/ 0 h 82"/>
                <a:gd name="T6" fmla="*/ 44 w 293"/>
                <a:gd name="T7" fmla="*/ 68 h 82"/>
                <a:gd name="T8" fmla="*/ 44 w 293"/>
                <a:gd name="T9" fmla="*/ 73 h 82"/>
                <a:gd name="T10" fmla="*/ 47 w 293"/>
                <a:gd name="T11" fmla="*/ 77 h 82"/>
                <a:gd name="T12" fmla="*/ 49 w 293"/>
                <a:gd name="T13" fmla="*/ 82 h 82"/>
                <a:gd name="T14" fmla="*/ 57 w 293"/>
                <a:gd name="T15" fmla="*/ 82 h 82"/>
                <a:gd name="T16" fmla="*/ 64 w 293"/>
                <a:gd name="T17" fmla="*/ 82 h 82"/>
                <a:gd name="T18" fmla="*/ 69 w 293"/>
                <a:gd name="T19" fmla="*/ 82 h 82"/>
                <a:gd name="T20" fmla="*/ 74 w 293"/>
                <a:gd name="T21" fmla="*/ 82 h 82"/>
                <a:gd name="T22" fmla="*/ 80 w 293"/>
                <a:gd name="T23" fmla="*/ 77 h 82"/>
                <a:gd name="T24" fmla="*/ 82 w 293"/>
                <a:gd name="T25" fmla="*/ 73 h 82"/>
                <a:gd name="T26" fmla="*/ 85 w 293"/>
                <a:gd name="T27" fmla="*/ 68 h 82"/>
                <a:gd name="T28" fmla="*/ 88 w 293"/>
                <a:gd name="T29" fmla="*/ 73 h 82"/>
                <a:gd name="T30" fmla="*/ 91 w 293"/>
                <a:gd name="T31" fmla="*/ 77 h 82"/>
                <a:gd name="T32" fmla="*/ 94 w 293"/>
                <a:gd name="T33" fmla="*/ 82 h 82"/>
                <a:gd name="T34" fmla="*/ 99 w 293"/>
                <a:gd name="T35" fmla="*/ 82 h 82"/>
                <a:gd name="T36" fmla="*/ 108 w 293"/>
                <a:gd name="T37" fmla="*/ 82 h 82"/>
                <a:gd name="T38" fmla="*/ 114 w 293"/>
                <a:gd name="T39" fmla="*/ 82 h 82"/>
                <a:gd name="T40" fmla="*/ 119 w 293"/>
                <a:gd name="T41" fmla="*/ 82 h 82"/>
                <a:gd name="T42" fmla="*/ 125 w 293"/>
                <a:gd name="T43" fmla="*/ 77 h 82"/>
                <a:gd name="T44" fmla="*/ 127 w 293"/>
                <a:gd name="T45" fmla="*/ 73 h 82"/>
                <a:gd name="T46" fmla="*/ 131 w 293"/>
                <a:gd name="T47" fmla="*/ 68 h 82"/>
                <a:gd name="T48" fmla="*/ 131 w 293"/>
                <a:gd name="T49" fmla="*/ 73 h 82"/>
                <a:gd name="T50" fmla="*/ 133 w 293"/>
                <a:gd name="T51" fmla="*/ 77 h 82"/>
                <a:gd name="T52" fmla="*/ 139 w 293"/>
                <a:gd name="T53" fmla="*/ 82 h 82"/>
                <a:gd name="T54" fmla="*/ 144 w 293"/>
                <a:gd name="T55" fmla="*/ 82 h 82"/>
                <a:gd name="T56" fmla="*/ 150 w 293"/>
                <a:gd name="T57" fmla="*/ 82 h 82"/>
                <a:gd name="T58" fmla="*/ 155 w 293"/>
                <a:gd name="T59" fmla="*/ 82 h 82"/>
                <a:gd name="T60" fmla="*/ 164 w 293"/>
                <a:gd name="T61" fmla="*/ 82 h 82"/>
                <a:gd name="T62" fmla="*/ 169 w 293"/>
                <a:gd name="T63" fmla="*/ 77 h 82"/>
                <a:gd name="T64" fmla="*/ 172 w 293"/>
                <a:gd name="T65" fmla="*/ 73 h 82"/>
                <a:gd name="T66" fmla="*/ 175 w 293"/>
                <a:gd name="T67" fmla="*/ 68 h 82"/>
                <a:gd name="T68" fmla="*/ 175 w 293"/>
                <a:gd name="T69" fmla="*/ 73 h 82"/>
                <a:gd name="T70" fmla="*/ 178 w 293"/>
                <a:gd name="T71" fmla="*/ 77 h 82"/>
                <a:gd name="T72" fmla="*/ 184 w 293"/>
                <a:gd name="T73" fmla="*/ 82 h 82"/>
                <a:gd name="T74" fmla="*/ 189 w 293"/>
                <a:gd name="T75" fmla="*/ 82 h 82"/>
                <a:gd name="T76" fmla="*/ 195 w 293"/>
                <a:gd name="T77" fmla="*/ 82 h 82"/>
                <a:gd name="T78" fmla="*/ 200 w 293"/>
                <a:gd name="T79" fmla="*/ 82 h 82"/>
                <a:gd name="T80" fmla="*/ 209 w 293"/>
                <a:gd name="T81" fmla="*/ 82 h 82"/>
                <a:gd name="T82" fmla="*/ 214 w 293"/>
                <a:gd name="T83" fmla="*/ 77 h 82"/>
                <a:gd name="T84" fmla="*/ 217 w 293"/>
                <a:gd name="T85" fmla="*/ 73 h 82"/>
                <a:gd name="T86" fmla="*/ 220 w 293"/>
                <a:gd name="T87" fmla="*/ 68 h 82"/>
                <a:gd name="T88" fmla="*/ 220 w 293"/>
                <a:gd name="T89" fmla="*/ 73 h 82"/>
                <a:gd name="T90" fmla="*/ 222 w 293"/>
                <a:gd name="T91" fmla="*/ 77 h 82"/>
                <a:gd name="T92" fmla="*/ 229 w 293"/>
                <a:gd name="T93" fmla="*/ 82 h 82"/>
                <a:gd name="T94" fmla="*/ 234 w 293"/>
                <a:gd name="T95" fmla="*/ 82 h 82"/>
                <a:gd name="T96" fmla="*/ 239 w 293"/>
                <a:gd name="T97" fmla="*/ 82 h 82"/>
                <a:gd name="T98" fmla="*/ 246 w 293"/>
                <a:gd name="T99" fmla="*/ 82 h 82"/>
                <a:gd name="T100" fmla="*/ 251 w 293"/>
                <a:gd name="T101" fmla="*/ 82 h 82"/>
                <a:gd name="T102" fmla="*/ 256 w 293"/>
                <a:gd name="T103" fmla="*/ 77 h 82"/>
                <a:gd name="T104" fmla="*/ 262 w 293"/>
                <a:gd name="T105" fmla="*/ 73 h 82"/>
                <a:gd name="T106" fmla="*/ 265 w 293"/>
                <a:gd name="T107" fmla="*/ 68 h 82"/>
                <a:gd name="T108" fmla="*/ 265 w 293"/>
                <a:gd name="T109" fmla="*/ 73 h 82"/>
                <a:gd name="T110" fmla="*/ 265 w 293"/>
                <a:gd name="T111" fmla="*/ 68 h 8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93"/>
                <a:gd name="T169" fmla="*/ 0 h 82"/>
                <a:gd name="T170" fmla="*/ 293 w 293"/>
                <a:gd name="T171" fmla="*/ 82 h 82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93" h="82">
                  <a:moveTo>
                    <a:pt x="265" y="68"/>
                  </a:moveTo>
                  <a:lnTo>
                    <a:pt x="293" y="5"/>
                  </a:lnTo>
                  <a:lnTo>
                    <a:pt x="0" y="0"/>
                  </a:lnTo>
                  <a:lnTo>
                    <a:pt x="44" y="68"/>
                  </a:lnTo>
                  <a:lnTo>
                    <a:pt x="44" y="73"/>
                  </a:lnTo>
                  <a:lnTo>
                    <a:pt x="47" y="77"/>
                  </a:lnTo>
                  <a:lnTo>
                    <a:pt x="49" y="82"/>
                  </a:lnTo>
                  <a:lnTo>
                    <a:pt x="57" y="82"/>
                  </a:lnTo>
                  <a:lnTo>
                    <a:pt x="64" y="82"/>
                  </a:lnTo>
                  <a:lnTo>
                    <a:pt x="69" y="82"/>
                  </a:lnTo>
                  <a:lnTo>
                    <a:pt x="74" y="82"/>
                  </a:lnTo>
                  <a:lnTo>
                    <a:pt x="80" y="77"/>
                  </a:lnTo>
                  <a:lnTo>
                    <a:pt x="82" y="73"/>
                  </a:lnTo>
                  <a:lnTo>
                    <a:pt x="85" y="68"/>
                  </a:lnTo>
                  <a:lnTo>
                    <a:pt x="88" y="73"/>
                  </a:lnTo>
                  <a:lnTo>
                    <a:pt x="91" y="77"/>
                  </a:lnTo>
                  <a:lnTo>
                    <a:pt x="94" y="82"/>
                  </a:lnTo>
                  <a:lnTo>
                    <a:pt x="99" y="82"/>
                  </a:lnTo>
                  <a:lnTo>
                    <a:pt x="108" y="82"/>
                  </a:lnTo>
                  <a:lnTo>
                    <a:pt x="114" y="82"/>
                  </a:lnTo>
                  <a:lnTo>
                    <a:pt x="119" y="82"/>
                  </a:lnTo>
                  <a:lnTo>
                    <a:pt x="125" y="77"/>
                  </a:lnTo>
                  <a:lnTo>
                    <a:pt x="127" y="73"/>
                  </a:lnTo>
                  <a:lnTo>
                    <a:pt x="131" y="68"/>
                  </a:lnTo>
                  <a:lnTo>
                    <a:pt x="131" y="73"/>
                  </a:lnTo>
                  <a:lnTo>
                    <a:pt x="133" y="77"/>
                  </a:lnTo>
                  <a:lnTo>
                    <a:pt x="139" y="82"/>
                  </a:lnTo>
                  <a:lnTo>
                    <a:pt x="144" y="82"/>
                  </a:lnTo>
                  <a:lnTo>
                    <a:pt x="150" y="82"/>
                  </a:lnTo>
                  <a:lnTo>
                    <a:pt x="155" y="82"/>
                  </a:lnTo>
                  <a:lnTo>
                    <a:pt x="164" y="82"/>
                  </a:lnTo>
                  <a:lnTo>
                    <a:pt x="169" y="77"/>
                  </a:lnTo>
                  <a:lnTo>
                    <a:pt x="172" y="73"/>
                  </a:lnTo>
                  <a:lnTo>
                    <a:pt x="175" y="68"/>
                  </a:lnTo>
                  <a:lnTo>
                    <a:pt x="175" y="73"/>
                  </a:lnTo>
                  <a:lnTo>
                    <a:pt x="178" y="77"/>
                  </a:lnTo>
                  <a:lnTo>
                    <a:pt x="184" y="82"/>
                  </a:lnTo>
                  <a:lnTo>
                    <a:pt x="189" y="82"/>
                  </a:lnTo>
                  <a:lnTo>
                    <a:pt x="195" y="82"/>
                  </a:lnTo>
                  <a:lnTo>
                    <a:pt x="200" y="82"/>
                  </a:lnTo>
                  <a:lnTo>
                    <a:pt x="209" y="82"/>
                  </a:lnTo>
                  <a:lnTo>
                    <a:pt x="214" y="77"/>
                  </a:lnTo>
                  <a:lnTo>
                    <a:pt x="217" y="73"/>
                  </a:lnTo>
                  <a:lnTo>
                    <a:pt x="220" y="68"/>
                  </a:lnTo>
                  <a:lnTo>
                    <a:pt x="220" y="73"/>
                  </a:lnTo>
                  <a:lnTo>
                    <a:pt x="222" y="77"/>
                  </a:lnTo>
                  <a:lnTo>
                    <a:pt x="229" y="82"/>
                  </a:lnTo>
                  <a:lnTo>
                    <a:pt x="234" y="82"/>
                  </a:lnTo>
                  <a:lnTo>
                    <a:pt x="239" y="82"/>
                  </a:lnTo>
                  <a:lnTo>
                    <a:pt x="246" y="82"/>
                  </a:lnTo>
                  <a:lnTo>
                    <a:pt x="251" y="82"/>
                  </a:lnTo>
                  <a:lnTo>
                    <a:pt x="256" y="77"/>
                  </a:lnTo>
                  <a:lnTo>
                    <a:pt x="262" y="73"/>
                  </a:lnTo>
                  <a:lnTo>
                    <a:pt x="265" y="68"/>
                  </a:lnTo>
                  <a:lnTo>
                    <a:pt x="265" y="73"/>
                  </a:lnTo>
                  <a:lnTo>
                    <a:pt x="265" y="68"/>
                  </a:lnTo>
                  <a:close/>
                </a:path>
              </a:pathLst>
            </a:custGeom>
            <a:gradFill rotWithShape="0">
              <a:gsLst>
                <a:gs pos="0">
                  <a:srgbClr val="996633"/>
                </a:gs>
                <a:gs pos="100000">
                  <a:srgbClr val="4D0808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" name="Freeform 74"/>
            <p:cNvSpPr>
              <a:spLocks/>
            </p:cNvSpPr>
            <p:nvPr/>
          </p:nvSpPr>
          <p:spPr bwMode="auto">
            <a:xfrm>
              <a:off x="2704" y="2705"/>
              <a:ext cx="113" cy="370"/>
            </a:xfrm>
            <a:custGeom>
              <a:avLst/>
              <a:gdLst>
                <a:gd name="T0" fmla="*/ 28 w 226"/>
                <a:gd name="T1" fmla="*/ 93 h 739"/>
                <a:gd name="T2" fmla="*/ 0 w 226"/>
                <a:gd name="T3" fmla="*/ 93 h 739"/>
                <a:gd name="T4" fmla="*/ 0 w 226"/>
                <a:gd name="T5" fmla="*/ 0 h 739"/>
                <a:gd name="T6" fmla="*/ 28 w 226"/>
                <a:gd name="T7" fmla="*/ 93 h 73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6"/>
                <a:gd name="T13" fmla="*/ 0 h 739"/>
                <a:gd name="T14" fmla="*/ 226 w 226"/>
                <a:gd name="T15" fmla="*/ 739 h 73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6" h="739">
                  <a:moveTo>
                    <a:pt x="226" y="739"/>
                  </a:moveTo>
                  <a:lnTo>
                    <a:pt x="0" y="739"/>
                  </a:lnTo>
                  <a:lnTo>
                    <a:pt x="0" y="0"/>
                  </a:lnTo>
                  <a:lnTo>
                    <a:pt x="226" y="739"/>
                  </a:lnTo>
                  <a:close/>
                </a:path>
              </a:pathLst>
            </a:custGeom>
            <a:solidFill>
              <a:srgbClr val="CCECFF"/>
            </a:solidFill>
            <a:ln w="9525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2" name="Freeform 75"/>
            <p:cNvSpPr>
              <a:spLocks/>
            </p:cNvSpPr>
            <p:nvPr/>
          </p:nvSpPr>
          <p:spPr bwMode="auto">
            <a:xfrm>
              <a:off x="2454" y="2647"/>
              <a:ext cx="231" cy="428"/>
            </a:xfrm>
            <a:custGeom>
              <a:avLst/>
              <a:gdLst>
                <a:gd name="T0" fmla="*/ 0 w 461"/>
                <a:gd name="T1" fmla="*/ 107 h 856"/>
                <a:gd name="T2" fmla="*/ 58 w 461"/>
                <a:gd name="T3" fmla="*/ 107 h 856"/>
                <a:gd name="T4" fmla="*/ 58 w 461"/>
                <a:gd name="T5" fmla="*/ 0 h 856"/>
                <a:gd name="T6" fmla="*/ 0 w 461"/>
                <a:gd name="T7" fmla="*/ 107 h 8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61"/>
                <a:gd name="T13" fmla="*/ 0 h 856"/>
                <a:gd name="T14" fmla="*/ 461 w 461"/>
                <a:gd name="T15" fmla="*/ 856 h 8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61" h="856">
                  <a:moveTo>
                    <a:pt x="0" y="856"/>
                  </a:moveTo>
                  <a:lnTo>
                    <a:pt x="461" y="856"/>
                  </a:lnTo>
                  <a:lnTo>
                    <a:pt x="461" y="0"/>
                  </a:lnTo>
                  <a:lnTo>
                    <a:pt x="0" y="856"/>
                  </a:lnTo>
                  <a:close/>
                </a:path>
              </a:pathLst>
            </a:custGeom>
            <a:solidFill>
              <a:srgbClr val="CCECFF"/>
            </a:solidFill>
            <a:ln w="9525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4" name="Text Box 134"/>
          <p:cNvSpPr txBox="1">
            <a:spLocks noChangeArrowheads="1"/>
          </p:cNvSpPr>
          <p:nvPr/>
        </p:nvSpPr>
        <p:spPr bwMode="auto">
          <a:xfrm rot="2205630">
            <a:off x="771780" y="5484771"/>
            <a:ext cx="224877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Тихий океан</a:t>
            </a:r>
            <a:endParaRPr lang="ru-RU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5572132" y="1353456"/>
            <a:ext cx="3429024" cy="2289858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>
              <a:lnSpc>
                <a:spcPct val="85000"/>
              </a:lnSpc>
              <a:spcBef>
                <a:spcPct val="50000"/>
              </a:spcBef>
            </a:pPr>
            <a:r>
              <a:rPr lang="uk-UA" sz="2800" dirty="0" smtClean="0">
                <a:solidFill>
                  <a:schemeClr val="tx1"/>
                </a:solidFill>
                <a:latin typeface="Arial"/>
              </a:rPr>
              <a:t>    Східна частина широка, береги плоскі, західна частина вузька та всіяна гранітними скелями</a:t>
            </a:r>
            <a:endParaRPr lang="ru-RU" sz="3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4" dur="75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Свист+Звон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7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8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9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44 -1.7341E-7 C -0.01979 0.00509 -0.01371 0.00809 -0.01267 0.01549 C -0.0118 0.02266 -0.00972 0.03746 -0.00972 0.03769 C -0.00868 0.06012 -0.00712 0.08254 -0.00208 0.10405 C -0.00104 0.11838 -0.00121 0.12439 0.00382 0.13526 C 0.00903 0.15838 0.00799 0.17318 0.02066 0.19098 C 0.02222 0.19815 0.02813 0.21087 0.02813 0.2111 C 0.03143 0.23561 0.02604 0.21249 0.03577 0.22428 C 0.03611 0.22497 0.03993 0.24185 0.03993 0.24416 C 0.0408 0.25087 0.0408 0.25734 0.04167 0.26428 C 0.04219 0.26728 0.04375 0.27006 0.0434 0.27306 C 0.04254 0.28046 0.03455 0.29017 0.03125 0.29503 C 0.02778 0.29272 0.02327 0.29202 0.02066 0.28832 C 0.01372 0.28046 0.0099 0.27075 0.00382 0.2622 C -0.00069 0.26289 -0.00538 0.26474 -0.00972 0.26428 C -0.01406 0.26382 -0.01649 0.25642 -0.02048 0.25503 C -0.02604 0.25295 -0.0316 0.25202 -0.03732 0.25087 C -0.03871 0.24948 -0.03975 0.24671 -0.04166 0.24647 C -0.04722 0.24555 -0.05885 0.25156 -0.06441 0.25295 C -0.06632 0.25734 -0.0684 0.2622 -0.07083 0.26636 C -0.0717 0.26913 -0.07205 0.2726 -0.07344 0.27514 C -0.07482 0.27699 -0.07639 0.27699 -0.07795 0.27746 C -0.08142 0.27607 -0.08507 0.27353 -0.08854 0.27306 C -0.09826 0.27145 -0.09757 0.28671 -0.10104 0.29503 C -0.10191 0.29803 -0.10382 0.29942 -0.10538 0.30197 C -0.11215 0.30058 -0.11875 0.30058 -0.125 0.29757 C -0.12708 0.29665 -0.12743 0.2911 -0.12969 0.29064 C -0.1368 0.28925 -0.14357 0.29249 -0.15069 0.29318 C -0.15434 0.30821 -0.15642 0.30913 -0.14774 0.32162 C -0.14722 0.32393 -0.146 0.32601 -0.14653 0.32832 C -0.14687 0.33434 -0.15416 0.34682 -0.15694 0.35075 C -0.15764 0.35306 -0.15764 0.35561 -0.15833 0.35769 C -0.16111 0.36277 -0.16753 0.37087 -0.16753 0.3711 C -0.1691 0.38081 -0.16823 0.38566 -0.16597 0.39514 C -0.16927 0.41272 -0.16979 0.4363 -0.17673 0.45087 C -0.17882 0.47145 -0.1776 0.48763 -0.19184 0.49526 C -0.19132 0.50474 -0.18993 0.51445 -0.19045 0.5237 C -0.19149 0.55075 -0.19705 0.50867 -0.19184 0.53942 C -0.19791 0.54913 -0.19271 0.56301 -0.18732 0.57064 C -0.1868 0.57272 -0.18524 0.57526 -0.18576 0.57757 C -0.18785 0.58659 -0.19635 0.60277 -0.2026 0.60856 C -0.21215 0.60301 -0.21059 0.60093 -0.21771 0.59052 C -0.22239 0.59306 -0.22725 0.59237 -0.23125 0.59514 C -0.23281 0.5963 -0.23281 0.6 -0.23437 0.60185 C -0.23559 0.60301 -0.2375 0.60324 -0.23923 0.60393 C -0.24149 0.60277 -0.24392 0.60116 -0.24635 0.59931 C -0.25052 0.59699 -0.2585 0.59052 -0.2585 0.59121 C -0.26528 0.59237 -0.27153 0.59422 -0.27812 0.59723 C -0.28264 0.61017 -0.28038 0.60856 -0.27812 0.62173 C -0.27916 0.62474 -0.27986 0.62821 -0.28125 0.63052 C -0.28264 0.63237 -0.28489 0.63306 -0.28576 0.63538 C -0.29323 0.65087 -0.28298 0.64439 -0.29653 0.64832 C -0.30208 0.66104 -0.30625 0.66335 -0.31614 0.66636 C -0.32969 0.68139 -0.31545 0.6696 -0.32673 0.66867 C -0.35121 0.66566 -0.37552 0.66543 -0.39965 0.66382 C -0.40816 0.66197 -0.41788 0.66289 -0.42535 0.65711 C -0.42691 0.65595 -0.42812 0.65387 -0.43003 0.65295 C -0.47048 0.63445 -0.4283 0.65803 -0.45278 0.64416 C -0.45868 0.63237 -0.45972 0.63653 -0.46649 0.62844 C -0.4684 0.62566 -0.46996 0.62173 -0.47239 0.61965 C -0.4743 0.6178 -0.47639 0.61827 -0.47847 0.61734 C -0.48628 0.61272 -0.49392 0.60948 -0.50121 0.60393 C -0.50312 0.59977 -0.50573 0.59584 -0.50729 0.59052 C -0.50885 0.58636 -0.50989 0.5815 -0.5118 0.57757 C -0.51267 0.57572 -0.51354 0.57364 -0.5151 0.57295 C -0.51771 0.57225 -0.52083 0.57295 -0.52378 0.57295 " pathEditMode="relative" rAng="0" ptsTypes="fffffffffffffffffffffffffffffffffffffffffffffffffffffffffffffffffA">
                                      <p:cBhvr>
                                        <p:cTn id="5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700" y="34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7" grpId="0" animBg="1"/>
      <p:bldP spid="18437" grpId="0" animBg="1"/>
      <p:bldP spid="81" grpId="0" animBg="1"/>
      <p:bldP spid="15364" grpId="0" animBg="1"/>
      <p:bldP spid="8" grpId="0" animBg="1"/>
      <p:bldP spid="14" grpId="0" autoUpdateAnimBg="0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C:\Documents and Settings\User\Рабочий стол\Австралія\196.jpg"/>
          <p:cNvPicPr>
            <a:picLocks noChangeAspect="1" noChangeArrowheads="1"/>
          </p:cNvPicPr>
          <p:nvPr/>
        </p:nvPicPr>
        <p:blipFill>
          <a:blip r:embed="rId3"/>
          <a:srcRect l="8594" r="16866"/>
          <a:stretch>
            <a:fillRect/>
          </a:stretch>
        </p:blipFill>
        <p:spPr bwMode="auto">
          <a:xfrm>
            <a:off x="0" y="-42375"/>
            <a:ext cx="9144000" cy="6900375"/>
          </a:xfrm>
          <a:prstGeom prst="rect">
            <a:avLst/>
          </a:prstGeom>
          <a:noFill/>
        </p:spPr>
      </p:pic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0" y="5473005"/>
            <a:ext cx="9144000" cy="1384995"/>
          </a:xfrm>
          <a:prstGeom prst="rect">
            <a:avLst/>
          </a:prstGeom>
          <a:solidFill>
            <a:srgbClr val="120F0C">
              <a:alpha val="60000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5250" indent="266700" algn="l">
              <a:spcBef>
                <a:spcPct val="50000"/>
              </a:spcBef>
            </a:pPr>
            <a:r>
              <a:rPr lang="uk-UA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Ла-Плата 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– затока, що являє собою затоплене морем гирло (естуарій) </a:t>
            </a:r>
            <a:r>
              <a:rPr lang="uk-UA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річок Парана та Уругваю 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Назва у перекладі з іспанської означає </a:t>
            </a: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“срібна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річка”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7000892" y="428604"/>
            <a:ext cx="1619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Ла-Плата</a:t>
            </a:r>
            <a:endParaRPr lang="ru-RU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 animBg="1"/>
      <p:bldP spid="174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8" descr="Огненная Земля"/>
          <p:cNvPicPr>
            <a:picLocks noChangeAspect="1" noChangeArrowheads="1"/>
          </p:cNvPicPr>
          <p:nvPr/>
        </p:nvPicPr>
        <p:blipFill>
          <a:blip r:embed="rId4"/>
          <a:srcRect l="274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0" y="5666905"/>
            <a:ext cx="9144000" cy="119109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>
              <a:lnSpc>
                <a:spcPct val="85000"/>
              </a:lnSpc>
              <a:spcBef>
                <a:spcPct val="50000"/>
              </a:spcBef>
            </a:pPr>
            <a:r>
              <a:rPr lang="uk-UA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Вогняна </a:t>
            </a:r>
            <a:r>
              <a:rPr lang="uk-UA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Земля – </a:t>
            </a:r>
            <a:r>
              <a:rPr lang="uk-UA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архіпелаг островів (72 </a:t>
            </a:r>
            <a:r>
              <a:rPr lang="uk-UA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тис. км</a:t>
            </a:r>
            <a:r>
              <a:rPr lang="uk-UA" sz="280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uk-UA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). Відкритий Магелланом під час </a:t>
            </a:r>
            <a:r>
              <a:rPr lang="uk-UA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першої  подорожі, коли  він ночами бачив на скалах вогні кострів.  </a:t>
            </a:r>
            <a:endParaRPr lang="ru-RU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14942" y="357167"/>
            <a:ext cx="3214710" cy="46166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О-в Вогняна Земля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" grpId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9" name="Text Box 9"/>
          <p:cNvSpPr txBox="1">
            <a:spLocks noChangeArrowheads="1"/>
          </p:cNvSpPr>
          <p:nvPr/>
        </p:nvSpPr>
        <p:spPr bwMode="auto">
          <a:xfrm>
            <a:off x="5286380" y="0"/>
            <a:ext cx="3275013" cy="46166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о-в Вогняна Земля</a:t>
            </a:r>
            <a:endParaRPr lang="ru-RU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9266" name="Picture 2" descr="C:\Documents and Settings\User\Рабочий стол\Австралія\98.jpg"/>
          <p:cNvPicPr>
            <a:picLocks noChangeAspect="1" noChangeArrowheads="1"/>
          </p:cNvPicPr>
          <p:nvPr/>
        </p:nvPicPr>
        <p:blipFill>
          <a:blip r:embed="rId5"/>
          <a:srcRect l="15235" r="976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0" y="5473005"/>
            <a:ext cx="9144000" cy="138499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Природа острова сувора</a:t>
            </a:r>
            <a:r>
              <a:rPr lang="uk-UA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 </a:t>
            </a:r>
            <a:r>
              <a:rPr lang="uk-UA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Тут є гори, льодовики, ліси, фіорди. Вони чергуються з горбистими рівнинами, вкритими луками й торфовими болотами.  </a:t>
            </a:r>
            <a:endParaRPr lang="ru-RU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Freeform 4">
            <a:hlinkClick r:id="rId6" action="ppaction://hlinksldjump"/>
          </p:cNvPr>
          <p:cNvSpPr>
            <a:spLocks/>
          </p:cNvSpPr>
          <p:nvPr/>
        </p:nvSpPr>
        <p:spPr bwMode="auto">
          <a:xfrm>
            <a:off x="8358214" y="5929330"/>
            <a:ext cx="785786" cy="928670"/>
          </a:xfrm>
          <a:custGeom>
            <a:avLst/>
            <a:gdLst>
              <a:gd name="T0" fmla="*/ 30 w 878"/>
              <a:gd name="T1" fmla="*/ 96 h 1809"/>
              <a:gd name="T2" fmla="*/ 94 w 878"/>
              <a:gd name="T3" fmla="*/ 88 h 1809"/>
              <a:gd name="T4" fmla="*/ 110 w 878"/>
              <a:gd name="T5" fmla="*/ 64 h 1809"/>
              <a:gd name="T6" fmla="*/ 134 w 878"/>
              <a:gd name="T7" fmla="*/ 56 h 1809"/>
              <a:gd name="T8" fmla="*/ 158 w 878"/>
              <a:gd name="T9" fmla="*/ 40 h 1809"/>
              <a:gd name="T10" fmla="*/ 254 w 878"/>
              <a:gd name="T11" fmla="*/ 0 h 1809"/>
              <a:gd name="T12" fmla="*/ 366 w 878"/>
              <a:gd name="T13" fmla="*/ 32 h 1809"/>
              <a:gd name="T14" fmla="*/ 414 w 878"/>
              <a:gd name="T15" fmla="*/ 56 h 1809"/>
              <a:gd name="T16" fmla="*/ 462 w 878"/>
              <a:gd name="T17" fmla="*/ 112 h 1809"/>
              <a:gd name="T18" fmla="*/ 478 w 878"/>
              <a:gd name="T19" fmla="*/ 136 h 1809"/>
              <a:gd name="T20" fmla="*/ 486 w 878"/>
              <a:gd name="T21" fmla="*/ 160 h 1809"/>
              <a:gd name="T22" fmla="*/ 534 w 878"/>
              <a:gd name="T23" fmla="*/ 176 h 1809"/>
              <a:gd name="T24" fmla="*/ 598 w 878"/>
              <a:gd name="T25" fmla="*/ 240 h 1809"/>
              <a:gd name="T26" fmla="*/ 614 w 878"/>
              <a:gd name="T27" fmla="*/ 304 h 1809"/>
              <a:gd name="T28" fmla="*/ 646 w 878"/>
              <a:gd name="T29" fmla="*/ 328 h 1809"/>
              <a:gd name="T30" fmla="*/ 742 w 878"/>
              <a:gd name="T31" fmla="*/ 368 h 1809"/>
              <a:gd name="T32" fmla="*/ 846 w 878"/>
              <a:gd name="T33" fmla="*/ 400 h 1809"/>
              <a:gd name="T34" fmla="*/ 878 w 878"/>
              <a:gd name="T35" fmla="*/ 480 h 1809"/>
              <a:gd name="T36" fmla="*/ 846 w 878"/>
              <a:gd name="T37" fmla="*/ 688 h 1809"/>
              <a:gd name="T38" fmla="*/ 790 w 878"/>
              <a:gd name="T39" fmla="*/ 888 h 1809"/>
              <a:gd name="T40" fmla="*/ 774 w 878"/>
              <a:gd name="T41" fmla="*/ 976 h 1809"/>
              <a:gd name="T42" fmla="*/ 718 w 878"/>
              <a:gd name="T43" fmla="*/ 1072 h 1809"/>
              <a:gd name="T44" fmla="*/ 694 w 878"/>
              <a:gd name="T45" fmla="*/ 1128 h 1809"/>
              <a:gd name="T46" fmla="*/ 678 w 878"/>
              <a:gd name="T47" fmla="*/ 1176 h 1809"/>
              <a:gd name="T48" fmla="*/ 646 w 878"/>
              <a:gd name="T49" fmla="*/ 1304 h 1809"/>
              <a:gd name="T50" fmla="*/ 638 w 878"/>
              <a:gd name="T51" fmla="*/ 1344 h 1809"/>
              <a:gd name="T52" fmla="*/ 614 w 878"/>
              <a:gd name="T53" fmla="*/ 1368 h 1809"/>
              <a:gd name="T54" fmla="*/ 622 w 878"/>
              <a:gd name="T55" fmla="*/ 1512 h 1809"/>
              <a:gd name="T56" fmla="*/ 654 w 878"/>
              <a:gd name="T57" fmla="*/ 1600 h 1809"/>
              <a:gd name="T58" fmla="*/ 678 w 878"/>
              <a:gd name="T59" fmla="*/ 1680 h 1809"/>
              <a:gd name="T60" fmla="*/ 694 w 878"/>
              <a:gd name="T61" fmla="*/ 1704 h 1809"/>
              <a:gd name="T62" fmla="*/ 742 w 878"/>
              <a:gd name="T63" fmla="*/ 1720 h 1809"/>
              <a:gd name="T64" fmla="*/ 758 w 878"/>
              <a:gd name="T65" fmla="*/ 1800 h 1809"/>
              <a:gd name="T66" fmla="*/ 710 w 878"/>
              <a:gd name="T67" fmla="*/ 1808 h 1809"/>
              <a:gd name="T68" fmla="*/ 590 w 878"/>
              <a:gd name="T69" fmla="*/ 1760 h 1809"/>
              <a:gd name="T70" fmla="*/ 526 w 878"/>
              <a:gd name="T71" fmla="*/ 1688 h 1809"/>
              <a:gd name="T72" fmla="*/ 510 w 878"/>
              <a:gd name="T73" fmla="*/ 1664 h 1809"/>
              <a:gd name="T74" fmla="*/ 486 w 878"/>
              <a:gd name="T75" fmla="*/ 1648 h 1809"/>
              <a:gd name="T76" fmla="*/ 462 w 878"/>
              <a:gd name="T77" fmla="*/ 1568 h 1809"/>
              <a:gd name="T78" fmla="*/ 446 w 878"/>
              <a:gd name="T79" fmla="*/ 1544 h 1809"/>
              <a:gd name="T80" fmla="*/ 422 w 878"/>
              <a:gd name="T81" fmla="*/ 1440 h 1809"/>
              <a:gd name="T82" fmla="*/ 374 w 878"/>
              <a:gd name="T83" fmla="*/ 1328 h 1809"/>
              <a:gd name="T84" fmla="*/ 358 w 878"/>
              <a:gd name="T85" fmla="*/ 1280 h 1809"/>
              <a:gd name="T86" fmla="*/ 334 w 878"/>
              <a:gd name="T87" fmla="*/ 1120 h 1809"/>
              <a:gd name="T88" fmla="*/ 318 w 878"/>
              <a:gd name="T89" fmla="*/ 1072 h 1809"/>
              <a:gd name="T90" fmla="*/ 310 w 878"/>
              <a:gd name="T91" fmla="*/ 992 h 1809"/>
              <a:gd name="T92" fmla="*/ 294 w 878"/>
              <a:gd name="T93" fmla="*/ 968 h 1809"/>
              <a:gd name="T94" fmla="*/ 238 w 878"/>
              <a:gd name="T95" fmla="*/ 784 h 1809"/>
              <a:gd name="T96" fmla="*/ 166 w 878"/>
              <a:gd name="T97" fmla="*/ 744 h 1809"/>
              <a:gd name="T98" fmla="*/ 70 w 878"/>
              <a:gd name="T99" fmla="*/ 592 h 1809"/>
              <a:gd name="T100" fmla="*/ 22 w 878"/>
              <a:gd name="T101" fmla="*/ 456 h 1809"/>
              <a:gd name="T102" fmla="*/ 30 w 878"/>
              <a:gd name="T103" fmla="*/ 328 h 1809"/>
              <a:gd name="T104" fmla="*/ 46 w 878"/>
              <a:gd name="T105" fmla="*/ 304 h 1809"/>
              <a:gd name="T106" fmla="*/ 62 w 878"/>
              <a:gd name="T107" fmla="*/ 256 h 1809"/>
              <a:gd name="T108" fmla="*/ 46 w 878"/>
              <a:gd name="T109" fmla="*/ 144 h 1809"/>
              <a:gd name="T110" fmla="*/ 22 w 878"/>
              <a:gd name="T111" fmla="*/ 120 h 1809"/>
              <a:gd name="T112" fmla="*/ 30 w 878"/>
              <a:gd name="T113" fmla="*/ 96 h 1809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878"/>
              <a:gd name="T172" fmla="*/ 0 h 1809"/>
              <a:gd name="T173" fmla="*/ 878 w 878"/>
              <a:gd name="T174" fmla="*/ 1809 h 1809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878" h="1809">
                <a:moveTo>
                  <a:pt x="30" y="96"/>
                </a:moveTo>
                <a:cubicBezTo>
                  <a:pt x="51" y="93"/>
                  <a:pt x="74" y="96"/>
                  <a:pt x="94" y="88"/>
                </a:cubicBezTo>
                <a:cubicBezTo>
                  <a:pt x="103" y="84"/>
                  <a:pt x="102" y="70"/>
                  <a:pt x="110" y="64"/>
                </a:cubicBezTo>
                <a:cubicBezTo>
                  <a:pt x="117" y="59"/>
                  <a:pt x="126" y="60"/>
                  <a:pt x="134" y="56"/>
                </a:cubicBezTo>
                <a:cubicBezTo>
                  <a:pt x="143" y="52"/>
                  <a:pt x="149" y="44"/>
                  <a:pt x="158" y="40"/>
                </a:cubicBezTo>
                <a:cubicBezTo>
                  <a:pt x="195" y="24"/>
                  <a:pt x="222" y="21"/>
                  <a:pt x="254" y="0"/>
                </a:cubicBezTo>
                <a:cubicBezTo>
                  <a:pt x="289" y="23"/>
                  <a:pt x="326" y="22"/>
                  <a:pt x="366" y="32"/>
                </a:cubicBezTo>
                <a:cubicBezTo>
                  <a:pt x="381" y="42"/>
                  <a:pt x="400" y="45"/>
                  <a:pt x="414" y="56"/>
                </a:cubicBezTo>
                <a:cubicBezTo>
                  <a:pt x="447" y="83"/>
                  <a:pt x="414" y="96"/>
                  <a:pt x="462" y="112"/>
                </a:cubicBezTo>
                <a:cubicBezTo>
                  <a:pt x="467" y="120"/>
                  <a:pt x="474" y="127"/>
                  <a:pt x="478" y="136"/>
                </a:cubicBezTo>
                <a:cubicBezTo>
                  <a:pt x="482" y="144"/>
                  <a:pt x="479" y="155"/>
                  <a:pt x="486" y="160"/>
                </a:cubicBezTo>
                <a:cubicBezTo>
                  <a:pt x="500" y="170"/>
                  <a:pt x="534" y="176"/>
                  <a:pt x="534" y="176"/>
                </a:cubicBezTo>
                <a:cubicBezTo>
                  <a:pt x="552" y="203"/>
                  <a:pt x="575" y="217"/>
                  <a:pt x="598" y="240"/>
                </a:cubicBezTo>
                <a:cubicBezTo>
                  <a:pt x="603" y="261"/>
                  <a:pt x="609" y="283"/>
                  <a:pt x="614" y="304"/>
                </a:cubicBezTo>
                <a:cubicBezTo>
                  <a:pt x="617" y="317"/>
                  <a:pt x="634" y="322"/>
                  <a:pt x="646" y="328"/>
                </a:cubicBezTo>
                <a:cubicBezTo>
                  <a:pt x="664" y="337"/>
                  <a:pt x="721" y="361"/>
                  <a:pt x="742" y="368"/>
                </a:cubicBezTo>
                <a:cubicBezTo>
                  <a:pt x="770" y="383"/>
                  <a:pt x="823" y="381"/>
                  <a:pt x="846" y="400"/>
                </a:cubicBezTo>
                <a:cubicBezTo>
                  <a:pt x="869" y="419"/>
                  <a:pt x="878" y="432"/>
                  <a:pt x="878" y="480"/>
                </a:cubicBezTo>
                <a:cubicBezTo>
                  <a:pt x="872" y="550"/>
                  <a:pt x="863" y="620"/>
                  <a:pt x="846" y="688"/>
                </a:cubicBezTo>
                <a:cubicBezTo>
                  <a:pt x="841" y="752"/>
                  <a:pt x="851" y="847"/>
                  <a:pt x="790" y="888"/>
                </a:cubicBezTo>
                <a:cubicBezTo>
                  <a:pt x="781" y="916"/>
                  <a:pt x="784" y="948"/>
                  <a:pt x="774" y="976"/>
                </a:cubicBezTo>
                <a:cubicBezTo>
                  <a:pt x="765" y="1002"/>
                  <a:pt x="732" y="1045"/>
                  <a:pt x="718" y="1072"/>
                </a:cubicBezTo>
                <a:cubicBezTo>
                  <a:pt x="709" y="1090"/>
                  <a:pt x="702" y="1109"/>
                  <a:pt x="694" y="1128"/>
                </a:cubicBezTo>
                <a:cubicBezTo>
                  <a:pt x="688" y="1144"/>
                  <a:pt x="678" y="1176"/>
                  <a:pt x="678" y="1176"/>
                </a:cubicBezTo>
                <a:cubicBezTo>
                  <a:pt x="671" y="1222"/>
                  <a:pt x="655" y="1260"/>
                  <a:pt x="646" y="1304"/>
                </a:cubicBezTo>
                <a:cubicBezTo>
                  <a:pt x="643" y="1317"/>
                  <a:pt x="644" y="1332"/>
                  <a:pt x="638" y="1344"/>
                </a:cubicBezTo>
                <a:cubicBezTo>
                  <a:pt x="633" y="1354"/>
                  <a:pt x="622" y="1360"/>
                  <a:pt x="614" y="1368"/>
                </a:cubicBezTo>
                <a:cubicBezTo>
                  <a:pt x="597" y="1420"/>
                  <a:pt x="590" y="1464"/>
                  <a:pt x="622" y="1512"/>
                </a:cubicBezTo>
                <a:cubicBezTo>
                  <a:pt x="630" y="1551"/>
                  <a:pt x="637" y="1566"/>
                  <a:pt x="654" y="1600"/>
                </a:cubicBezTo>
                <a:cubicBezTo>
                  <a:pt x="667" y="1625"/>
                  <a:pt x="665" y="1655"/>
                  <a:pt x="678" y="1680"/>
                </a:cubicBezTo>
                <a:cubicBezTo>
                  <a:pt x="682" y="1689"/>
                  <a:pt x="686" y="1699"/>
                  <a:pt x="694" y="1704"/>
                </a:cubicBezTo>
                <a:cubicBezTo>
                  <a:pt x="708" y="1713"/>
                  <a:pt x="742" y="1720"/>
                  <a:pt x="742" y="1720"/>
                </a:cubicBezTo>
                <a:cubicBezTo>
                  <a:pt x="752" y="1736"/>
                  <a:pt x="785" y="1780"/>
                  <a:pt x="758" y="1800"/>
                </a:cubicBezTo>
                <a:cubicBezTo>
                  <a:pt x="745" y="1809"/>
                  <a:pt x="726" y="1805"/>
                  <a:pt x="710" y="1808"/>
                </a:cubicBezTo>
                <a:cubicBezTo>
                  <a:pt x="640" y="1800"/>
                  <a:pt x="634" y="1804"/>
                  <a:pt x="590" y="1760"/>
                </a:cubicBezTo>
                <a:cubicBezTo>
                  <a:pt x="565" y="1685"/>
                  <a:pt x="586" y="1728"/>
                  <a:pt x="526" y="1688"/>
                </a:cubicBezTo>
                <a:cubicBezTo>
                  <a:pt x="521" y="1680"/>
                  <a:pt x="517" y="1671"/>
                  <a:pt x="510" y="1664"/>
                </a:cubicBezTo>
                <a:cubicBezTo>
                  <a:pt x="503" y="1657"/>
                  <a:pt x="491" y="1656"/>
                  <a:pt x="486" y="1648"/>
                </a:cubicBezTo>
                <a:cubicBezTo>
                  <a:pt x="462" y="1609"/>
                  <a:pt x="477" y="1604"/>
                  <a:pt x="462" y="1568"/>
                </a:cubicBezTo>
                <a:cubicBezTo>
                  <a:pt x="458" y="1559"/>
                  <a:pt x="450" y="1553"/>
                  <a:pt x="446" y="1544"/>
                </a:cubicBezTo>
                <a:cubicBezTo>
                  <a:pt x="435" y="1521"/>
                  <a:pt x="423" y="1442"/>
                  <a:pt x="422" y="1440"/>
                </a:cubicBezTo>
                <a:cubicBezTo>
                  <a:pt x="388" y="1389"/>
                  <a:pt x="389" y="1385"/>
                  <a:pt x="374" y="1328"/>
                </a:cubicBezTo>
                <a:cubicBezTo>
                  <a:pt x="370" y="1312"/>
                  <a:pt x="358" y="1280"/>
                  <a:pt x="358" y="1280"/>
                </a:cubicBezTo>
                <a:cubicBezTo>
                  <a:pt x="349" y="1151"/>
                  <a:pt x="362" y="1204"/>
                  <a:pt x="334" y="1120"/>
                </a:cubicBezTo>
                <a:cubicBezTo>
                  <a:pt x="329" y="1104"/>
                  <a:pt x="318" y="1072"/>
                  <a:pt x="318" y="1072"/>
                </a:cubicBezTo>
                <a:cubicBezTo>
                  <a:pt x="315" y="1045"/>
                  <a:pt x="316" y="1018"/>
                  <a:pt x="310" y="992"/>
                </a:cubicBezTo>
                <a:cubicBezTo>
                  <a:pt x="308" y="983"/>
                  <a:pt x="296" y="977"/>
                  <a:pt x="294" y="968"/>
                </a:cubicBezTo>
                <a:cubicBezTo>
                  <a:pt x="282" y="912"/>
                  <a:pt x="284" y="830"/>
                  <a:pt x="238" y="784"/>
                </a:cubicBezTo>
                <a:cubicBezTo>
                  <a:pt x="219" y="765"/>
                  <a:pt x="188" y="759"/>
                  <a:pt x="166" y="744"/>
                </a:cubicBezTo>
                <a:cubicBezTo>
                  <a:pt x="129" y="688"/>
                  <a:pt x="92" y="659"/>
                  <a:pt x="70" y="592"/>
                </a:cubicBezTo>
                <a:cubicBezTo>
                  <a:pt x="62" y="511"/>
                  <a:pt x="64" y="512"/>
                  <a:pt x="22" y="456"/>
                </a:cubicBezTo>
                <a:cubicBezTo>
                  <a:pt x="0" y="389"/>
                  <a:pt x="6" y="399"/>
                  <a:pt x="30" y="328"/>
                </a:cubicBezTo>
                <a:cubicBezTo>
                  <a:pt x="33" y="319"/>
                  <a:pt x="42" y="313"/>
                  <a:pt x="46" y="304"/>
                </a:cubicBezTo>
                <a:cubicBezTo>
                  <a:pt x="53" y="289"/>
                  <a:pt x="62" y="256"/>
                  <a:pt x="62" y="256"/>
                </a:cubicBezTo>
                <a:cubicBezTo>
                  <a:pt x="59" y="218"/>
                  <a:pt x="67" y="175"/>
                  <a:pt x="46" y="144"/>
                </a:cubicBezTo>
                <a:cubicBezTo>
                  <a:pt x="40" y="135"/>
                  <a:pt x="26" y="131"/>
                  <a:pt x="22" y="120"/>
                </a:cubicBezTo>
                <a:cubicBezTo>
                  <a:pt x="19" y="112"/>
                  <a:pt x="27" y="104"/>
                  <a:pt x="30" y="96"/>
                </a:cubicBezTo>
                <a:close/>
              </a:path>
            </a:pathLst>
          </a:custGeom>
          <a:solidFill>
            <a:srgbClr val="FF33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uk-UA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карта</a:t>
            </a:r>
            <a:endParaRPr lang="uk-UA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9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2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9" grpId="0" animBg="1"/>
      <p:bldP spid="20486" grpId="0" animBg="1"/>
      <p:bldP spid="7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2" descr="C:\Documents and Settings\User\Рабочий стол\Австралія\23.jpg"/>
          <p:cNvPicPr>
            <a:picLocks noChangeAspect="1" noChangeArrowheads="1"/>
          </p:cNvPicPr>
          <p:nvPr/>
        </p:nvPicPr>
        <p:blipFill>
          <a:blip r:embed="rId3"/>
          <a:srcRect l="8789" r="1621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0" y="4919008"/>
            <a:ext cx="9144000" cy="1938992"/>
          </a:xfrm>
          <a:prstGeom prst="rect">
            <a:avLst/>
          </a:prstGeom>
          <a:solidFill>
            <a:srgbClr val="120F0C">
              <a:alpha val="69804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Фолклендські </a:t>
            </a:r>
            <a:r>
              <a:rPr lang="uk-UA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uk-UA" b="1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Мальвінські</a:t>
            </a:r>
            <a:r>
              <a:rPr lang="uk-UA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) острови </a:t>
            </a:r>
            <a:r>
              <a:rPr lang="uk-UA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мають материкове походження. Їх площа невелика – 12,2 тис. км2. </a:t>
            </a:r>
            <a:r>
              <a:rPr lang="uk-UA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uk-UA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uk-UA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Тут </a:t>
            </a:r>
            <a:r>
              <a:rPr lang="uk-UA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панують болота, подушкоподібні рослини, луки. </a:t>
            </a:r>
            <a:r>
              <a:rPr lang="uk-UA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uk-UA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uk-UA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Відкриті </a:t>
            </a:r>
            <a:r>
              <a:rPr lang="uk-UA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у Х</a:t>
            </a:r>
            <a:r>
              <a:rPr 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uk-UA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 ст. Названі на честь лорда </a:t>
            </a:r>
            <a:r>
              <a:rPr lang="uk-UA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Фолкленда</a:t>
            </a:r>
            <a:r>
              <a:rPr lang="uk-UA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uk-UA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uk-UA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uk-UA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що </a:t>
            </a:r>
            <a:r>
              <a:rPr lang="uk-UA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здійснив сюди подорож. </a:t>
            </a:r>
            <a:endParaRPr lang="ru-RU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5357818" y="285728"/>
            <a:ext cx="3357554" cy="46166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Фолклендські о-ви</a:t>
            </a:r>
            <a:endParaRPr lang="ru-RU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9" name="Freeform 4">
            <a:hlinkClick r:id="rId4" action="ppaction://hlinksldjump"/>
          </p:cNvPr>
          <p:cNvSpPr>
            <a:spLocks/>
          </p:cNvSpPr>
          <p:nvPr/>
        </p:nvSpPr>
        <p:spPr bwMode="auto">
          <a:xfrm>
            <a:off x="8072462" y="5929330"/>
            <a:ext cx="785786" cy="928670"/>
          </a:xfrm>
          <a:custGeom>
            <a:avLst/>
            <a:gdLst>
              <a:gd name="T0" fmla="*/ 30 w 878"/>
              <a:gd name="T1" fmla="*/ 96 h 1809"/>
              <a:gd name="T2" fmla="*/ 94 w 878"/>
              <a:gd name="T3" fmla="*/ 88 h 1809"/>
              <a:gd name="T4" fmla="*/ 110 w 878"/>
              <a:gd name="T5" fmla="*/ 64 h 1809"/>
              <a:gd name="T6" fmla="*/ 134 w 878"/>
              <a:gd name="T7" fmla="*/ 56 h 1809"/>
              <a:gd name="T8" fmla="*/ 158 w 878"/>
              <a:gd name="T9" fmla="*/ 40 h 1809"/>
              <a:gd name="T10" fmla="*/ 254 w 878"/>
              <a:gd name="T11" fmla="*/ 0 h 1809"/>
              <a:gd name="T12" fmla="*/ 366 w 878"/>
              <a:gd name="T13" fmla="*/ 32 h 1809"/>
              <a:gd name="T14" fmla="*/ 414 w 878"/>
              <a:gd name="T15" fmla="*/ 56 h 1809"/>
              <a:gd name="T16" fmla="*/ 462 w 878"/>
              <a:gd name="T17" fmla="*/ 112 h 1809"/>
              <a:gd name="T18" fmla="*/ 478 w 878"/>
              <a:gd name="T19" fmla="*/ 136 h 1809"/>
              <a:gd name="T20" fmla="*/ 486 w 878"/>
              <a:gd name="T21" fmla="*/ 160 h 1809"/>
              <a:gd name="T22" fmla="*/ 534 w 878"/>
              <a:gd name="T23" fmla="*/ 176 h 1809"/>
              <a:gd name="T24" fmla="*/ 598 w 878"/>
              <a:gd name="T25" fmla="*/ 240 h 1809"/>
              <a:gd name="T26" fmla="*/ 614 w 878"/>
              <a:gd name="T27" fmla="*/ 304 h 1809"/>
              <a:gd name="T28" fmla="*/ 646 w 878"/>
              <a:gd name="T29" fmla="*/ 328 h 1809"/>
              <a:gd name="T30" fmla="*/ 742 w 878"/>
              <a:gd name="T31" fmla="*/ 368 h 1809"/>
              <a:gd name="T32" fmla="*/ 846 w 878"/>
              <a:gd name="T33" fmla="*/ 400 h 1809"/>
              <a:gd name="T34" fmla="*/ 878 w 878"/>
              <a:gd name="T35" fmla="*/ 480 h 1809"/>
              <a:gd name="T36" fmla="*/ 846 w 878"/>
              <a:gd name="T37" fmla="*/ 688 h 1809"/>
              <a:gd name="T38" fmla="*/ 790 w 878"/>
              <a:gd name="T39" fmla="*/ 888 h 1809"/>
              <a:gd name="T40" fmla="*/ 774 w 878"/>
              <a:gd name="T41" fmla="*/ 976 h 1809"/>
              <a:gd name="T42" fmla="*/ 718 w 878"/>
              <a:gd name="T43" fmla="*/ 1072 h 1809"/>
              <a:gd name="T44" fmla="*/ 694 w 878"/>
              <a:gd name="T45" fmla="*/ 1128 h 1809"/>
              <a:gd name="T46" fmla="*/ 678 w 878"/>
              <a:gd name="T47" fmla="*/ 1176 h 1809"/>
              <a:gd name="T48" fmla="*/ 646 w 878"/>
              <a:gd name="T49" fmla="*/ 1304 h 1809"/>
              <a:gd name="T50" fmla="*/ 638 w 878"/>
              <a:gd name="T51" fmla="*/ 1344 h 1809"/>
              <a:gd name="T52" fmla="*/ 614 w 878"/>
              <a:gd name="T53" fmla="*/ 1368 h 1809"/>
              <a:gd name="T54" fmla="*/ 622 w 878"/>
              <a:gd name="T55" fmla="*/ 1512 h 1809"/>
              <a:gd name="T56" fmla="*/ 654 w 878"/>
              <a:gd name="T57" fmla="*/ 1600 h 1809"/>
              <a:gd name="T58" fmla="*/ 678 w 878"/>
              <a:gd name="T59" fmla="*/ 1680 h 1809"/>
              <a:gd name="T60" fmla="*/ 694 w 878"/>
              <a:gd name="T61" fmla="*/ 1704 h 1809"/>
              <a:gd name="T62" fmla="*/ 742 w 878"/>
              <a:gd name="T63" fmla="*/ 1720 h 1809"/>
              <a:gd name="T64" fmla="*/ 758 w 878"/>
              <a:gd name="T65" fmla="*/ 1800 h 1809"/>
              <a:gd name="T66" fmla="*/ 710 w 878"/>
              <a:gd name="T67" fmla="*/ 1808 h 1809"/>
              <a:gd name="T68" fmla="*/ 590 w 878"/>
              <a:gd name="T69" fmla="*/ 1760 h 1809"/>
              <a:gd name="T70" fmla="*/ 526 w 878"/>
              <a:gd name="T71" fmla="*/ 1688 h 1809"/>
              <a:gd name="T72" fmla="*/ 510 w 878"/>
              <a:gd name="T73" fmla="*/ 1664 h 1809"/>
              <a:gd name="T74" fmla="*/ 486 w 878"/>
              <a:gd name="T75" fmla="*/ 1648 h 1809"/>
              <a:gd name="T76" fmla="*/ 462 w 878"/>
              <a:gd name="T77" fmla="*/ 1568 h 1809"/>
              <a:gd name="T78" fmla="*/ 446 w 878"/>
              <a:gd name="T79" fmla="*/ 1544 h 1809"/>
              <a:gd name="T80" fmla="*/ 422 w 878"/>
              <a:gd name="T81" fmla="*/ 1440 h 1809"/>
              <a:gd name="T82" fmla="*/ 374 w 878"/>
              <a:gd name="T83" fmla="*/ 1328 h 1809"/>
              <a:gd name="T84" fmla="*/ 358 w 878"/>
              <a:gd name="T85" fmla="*/ 1280 h 1809"/>
              <a:gd name="T86" fmla="*/ 334 w 878"/>
              <a:gd name="T87" fmla="*/ 1120 h 1809"/>
              <a:gd name="T88" fmla="*/ 318 w 878"/>
              <a:gd name="T89" fmla="*/ 1072 h 1809"/>
              <a:gd name="T90" fmla="*/ 310 w 878"/>
              <a:gd name="T91" fmla="*/ 992 h 1809"/>
              <a:gd name="T92" fmla="*/ 294 w 878"/>
              <a:gd name="T93" fmla="*/ 968 h 1809"/>
              <a:gd name="T94" fmla="*/ 238 w 878"/>
              <a:gd name="T95" fmla="*/ 784 h 1809"/>
              <a:gd name="T96" fmla="*/ 166 w 878"/>
              <a:gd name="T97" fmla="*/ 744 h 1809"/>
              <a:gd name="T98" fmla="*/ 70 w 878"/>
              <a:gd name="T99" fmla="*/ 592 h 1809"/>
              <a:gd name="T100" fmla="*/ 22 w 878"/>
              <a:gd name="T101" fmla="*/ 456 h 1809"/>
              <a:gd name="T102" fmla="*/ 30 w 878"/>
              <a:gd name="T103" fmla="*/ 328 h 1809"/>
              <a:gd name="T104" fmla="*/ 46 w 878"/>
              <a:gd name="T105" fmla="*/ 304 h 1809"/>
              <a:gd name="T106" fmla="*/ 62 w 878"/>
              <a:gd name="T107" fmla="*/ 256 h 1809"/>
              <a:gd name="T108" fmla="*/ 46 w 878"/>
              <a:gd name="T109" fmla="*/ 144 h 1809"/>
              <a:gd name="T110" fmla="*/ 22 w 878"/>
              <a:gd name="T111" fmla="*/ 120 h 1809"/>
              <a:gd name="T112" fmla="*/ 30 w 878"/>
              <a:gd name="T113" fmla="*/ 96 h 1809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878"/>
              <a:gd name="T172" fmla="*/ 0 h 1809"/>
              <a:gd name="T173" fmla="*/ 878 w 878"/>
              <a:gd name="T174" fmla="*/ 1809 h 1809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878" h="1809">
                <a:moveTo>
                  <a:pt x="30" y="96"/>
                </a:moveTo>
                <a:cubicBezTo>
                  <a:pt x="51" y="93"/>
                  <a:pt x="74" y="96"/>
                  <a:pt x="94" y="88"/>
                </a:cubicBezTo>
                <a:cubicBezTo>
                  <a:pt x="103" y="84"/>
                  <a:pt x="102" y="70"/>
                  <a:pt x="110" y="64"/>
                </a:cubicBezTo>
                <a:cubicBezTo>
                  <a:pt x="117" y="59"/>
                  <a:pt x="126" y="60"/>
                  <a:pt x="134" y="56"/>
                </a:cubicBezTo>
                <a:cubicBezTo>
                  <a:pt x="143" y="52"/>
                  <a:pt x="149" y="44"/>
                  <a:pt x="158" y="40"/>
                </a:cubicBezTo>
                <a:cubicBezTo>
                  <a:pt x="195" y="24"/>
                  <a:pt x="222" y="21"/>
                  <a:pt x="254" y="0"/>
                </a:cubicBezTo>
                <a:cubicBezTo>
                  <a:pt x="289" y="23"/>
                  <a:pt x="326" y="22"/>
                  <a:pt x="366" y="32"/>
                </a:cubicBezTo>
                <a:cubicBezTo>
                  <a:pt x="381" y="42"/>
                  <a:pt x="400" y="45"/>
                  <a:pt x="414" y="56"/>
                </a:cubicBezTo>
                <a:cubicBezTo>
                  <a:pt x="447" y="83"/>
                  <a:pt x="414" y="96"/>
                  <a:pt x="462" y="112"/>
                </a:cubicBezTo>
                <a:cubicBezTo>
                  <a:pt x="467" y="120"/>
                  <a:pt x="474" y="127"/>
                  <a:pt x="478" y="136"/>
                </a:cubicBezTo>
                <a:cubicBezTo>
                  <a:pt x="482" y="144"/>
                  <a:pt x="479" y="155"/>
                  <a:pt x="486" y="160"/>
                </a:cubicBezTo>
                <a:cubicBezTo>
                  <a:pt x="500" y="170"/>
                  <a:pt x="534" y="176"/>
                  <a:pt x="534" y="176"/>
                </a:cubicBezTo>
                <a:cubicBezTo>
                  <a:pt x="552" y="203"/>
                  <a:pt x="575" y="217"/>
                  <a:pt x="598" y="240"/>
                </a:cubicBezTo>
                <a:cubicBezTo>
                  <a:pt x="603" y="261"/>
                  <a:pt x="609" y="283"/>
                  <a:pt x="614" y="304"/>
                </a:cubicBezTo>
                <a:cubicBezTo>
                  <a:pt x="617" y="317"/>
                  <a:pt x="634" y="322"/>
                  <a:pt x="646" y="328"/>
                </a:cubicBezTo>
                <a:cubicBezTo>
                  <a:pt x="664" y="337"/>
                  <a:pt x="721" y="361"/>
                  <a:pt x="742" y="368"/>
                </a:cubicBezTo>
                <a:cubicBezTo>
                  <a:pt x="770" y="383"/>
                  <a:pt x="823" y="381"/>
                  <a:pt x="846" y="400"/>
                </a:cubicBezTo>
                <a:cubicBezTo>
                  <a:pt x="869" y="419"/>
                  <a:pt x="878" y="432"/>
                  <a:pt x="878" y="480"/>
                </a:cubicBezTo>
                <a:cubicBezTo>
                  <a:pt x="872" y="550"/>
                  <a:pt x="863" y="620"/>
                  <a:pt x="846" y="688"/>
                </a:cubicBezTo>
                <a:cubicBezTo>
                  <a:pt x="841" y="752"/>
                  <a:pt x="851" y="847"/>
                  <a:pt x="790" y="888"/>
                </a:cubicBezTo>
                <a:cubicBezTo>
                  <a:pt x="781" y="916"/>
                  <a:pt x="784" y="948"/>
                  <a:pt x="774" y="976"/>
                </a:cubicBezTo>
                <a:cubicBezTo>
                  <a:pt x="765" y="1002"/>
                  <a:pt x="732" y="1045"/>
                  <a:pt x="718" y="1072"/>
                </a:cubicBezTo>
                <a:cubicBezTo>
                  <a:pt x="709" y="1090"/>
                  <a:pt x="702" y="1109"/>
                  <a:pt x="694" y="1128"/>
                </a:cubicBezTo>
                <a:cubicBezTo>
                  <a:pt x="688" y="1144"/>
                  <a:pt x="678" y="1176"/>
                  <a:pt x="678" y="1176"/>
                </a:cubicBezTo>
                <a:cubicBezTo>
                  <a:pt x="671" y="1222"/>
                  <a:pt x="655" y="1260"/>
                  <a:pt x="646" y="1304"/>
                </a:cubicBezTo>
                <a:cubicBezTo>
                  <a:pt x="643" y="1317"/>
                  <a:pt x="644" y="1332"/>
                  <a:pt x="638" y="1344"/>
                </a:cubicBezTo>
                <a:cubicBezTo>
                  <a:pt x="633" y="1354"/>
                  <a:pt x="622" y="1360"/>
                  <a:pt x="614" y="1368"/>
                </a:cubicBezTo>
                <a:cubicBezTo>
                  <a:pt x="597" y="1420"/>
                  <a:pt x="590" y="1464"/>
                  <a:pt x="622" y="1512"/>
                </a:cubicBezTo>
                <a:cubicBezTo>
                  <a:pt x="630" y="1551"/>
                  <a:pt x="637" y="1566"/>
                  <a:pt x="654" y="1600"/>
                </a:cubicBezTo>
                <a:cubicBezTo>
                  <a:pt x="667" y="1625"/>
                  <a:pt x="665" y="1655"/>
                  <a:pt x="678" y="1680"/>
                </a:cubicBezTo>
                <a:cubicBezTo>
                  <a:pt x="682" y="1689"/>
                  <a:pt x="686" y="1699"/>
                  <a:pt x="694" y="1704"/>
                </a:cubicBezTo>
                <a:cubicBezTo>
                  <a:pt x="708" y="1713"/>
                  <a:pt x="742" y="1720"/>
                  <a:pt x="742" y="1720"/>
                </a:cubicBezTo>
                <a:cubicBezTo>
                  <a:pt x="752" y="1736"/>
                  <a:pt x="785" y="1780"/>
                  <a:pt x="758" y="1800"/>
                </a:cubicBezTo>
                <a:cubicBezTo>
                  <a:pt x="745" y="1809"/>
                  <a:pt x="726" y="1805"/>
                  <a:pt x="710" y="1808"/>
                </a:cubicBezTo>
                <a:cubicBezTo>
                  <a:pt x="640" y="1800"/>
                  <a:pt x="634" y="1804"/>
                  <a:pt x="590" y="1760"/>
                </a:cubicBezTo>
                <a:cubicBezTo>
                  <a:pt x="565" y="1685"/>
                  <a:pt x="586" y="1728"/>
                  <a:pt x="526" y="1688"/>
                </a:cubicBezTo>
                <a:cubicBezTo>
                  <a:pt x="521" y="1680"/>
                  <a:pt x="517" y="1671"/>
                  <a:pt x="510" y="1664"/>
                </a:cubicBezTo>
                <a:cubicBezTo>
                  <a:pt x="503" y="1657"/>
                  <a:pt x="491" y="1656"/>
                  <a:pt x="486" y="1648"/>
                </a:cubicBezTo>
                <a:cubicBezTo>
                  <a:pt x="462" y="1609"/>
                  <a:pt x="477" y="1604"/>
                  <a:pt x="462" y="1568"/>
                </a:cubicBezTo>
                <a:cubicBezTo>
                  <a:pt x="458" y="1559"/>
                  <a:pt x="450" y="1553"/>
                  <a:pt x="446" y="1544"/>
                </a:cubicBezTo>
                <a:cubicBezTo>
                  <a:pt x="435" y="1521"/>
                  <a:pt x="423" y="1442"/>
                  <a:pt x="422" y="1440"/>
                </a:cubicBezTo>
                <a:cubicBezTo>
                  <a:pt x="388" y="1389"/>
                  <a:pt x="389" y="1385"/>
                  <a:pt x="374" y="1328"/>
                </a:cubicBezTo>
                <a:cubicBezTo>
                  <a:pt x="370" y="1312"/>
                  <a:pt x="358" y="1280"/>
                  <a:pt x="358" y="1280"/>
                </a:cubicBezTo>
                <a:cubicBezTo>
                  <a:pt x="349" y="1151"/>
                  <a:pt x="362" y="1204"/>
                  <a:pt x="334" y="1120"/>
                </a:cubicBezTo>
                <a:cubicBezTo>
                  <a:pt x="329" y="1104"/>
                  <a:pt x="318" y="1072"/>
                  <a:pt x="318" y="1072"/>
                </a:cubicBezTo>
                <a:cubicBezTo>
                  <a:pt x="315" y="1045"/>
                  <a:pt x="316" y="1018"/>
                  <a:pt x="310" y="992"/>
                </a:cubicBezTo>
                <a:cubicBezTo>
                  <a:pt x="308" y="983"/>
                  <a:pt x="296" y="977"/>
                  <a:pt x="294" y="968"/>
                </a:cubicBezTo>
                <a:cubicBezTo>
                  <a:pt x="282" y="912"/>
                  <a:pt x="284" y="830"/>
                  <a:pt x="238" y="784"/>
                </a:cubicBezTo>
                <a:cubicBezTo>
                  <a:pt x="219" y="765"/>
                  <a:pt x="188" y="759"/>
                  <a:pt x="166" y="744"/>
                </a:cubicBezTo>
                <a:cubicBezTo>
                  <a:pt x="129" y="688"/>
                  <a:pt x="92" y="659"/>
                  <a:pt x="70" y="592"/>
                </a:cubicBezTo>
                <a:cubicBezTo>
                  <a:pt x="62" y="511"/>
                  <a:pt x="64" y="512"/>
                  <a:pt x="22" y="456"/>
                </a:cubicBezTo>
                <a:cubicBezTo>
                  <a:pt x="0" y="389"/>
                  <a:pt x="6" y="399"/>
                  <a:pt x="30" y="328"/>
                </a:cubicBezTo>
                <a:cubicBezTo>
                  <a:pt x="33" y="319"/>
                  <a:pt x="42" y="313"/>
                  <a:pt x="46" y="304"/>
                </a:cubicBezTo>
                <a:cubicBezTo>
                  <a:pt x="53" y="289"/>
                  <a:pt x="62" y="256"/>
                  <a:pt x="62" y="256"/>
                </a:cubicBezTo>
                <a:cubicBezTo>
                  <a:pt x="59" y="218"/>
                  <a:pt x="67" y="175"/>
                  <a:pt x="46" y="144"/>
                </a:cubicBezTo>
                <a:cubicBezTo>
                  <a:pt x="40" y="135"/>
                  <a:pt x="26" y="131"/>
                  <a:pt x="22" y="120"/>
                </a:cubicBezTo>
                <a:cubicBezTo>
                  <a:pt x="19" y="112"/>
                  <a:pt x="27" y="104"/>
                  <a:pt x="30" y="96"/>
                </a:cubicBezTo>
                <a:close/>
              </a:path>
            </a:pathLst>
          </a:custGeom>
          <a:solidFill>
            <a:srgbClr val="FF33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uk-UA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карта</a:t>
            </a:r>
            <a:endParaRPr lang="uk-UA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9" grpId="0" animBg="1"/>
      <p:bldP spid="21510" grpId="0" animBg="1"/>
      <p:bldP spid="7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C:\Documents and Settings\User\Рабочий стол\Австралія\109.jpg"/>
          <p:cNvPicPr>
            <a:picLocks noChangeAspect="1" noChangeArrowheads="1"/>
          </p:cNvPicPr>
          <p:nvPr/>
        </p:nvPicPr>
        <p:blipFill>
          <a:blip r:embed="rId3"/>
          <a:srcRect r="2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0" y="5042118"/>
            <a:ext cx="9144001" cy="1815882"/>
          </a:xfrm>
          <a:prstGeom prst="rect">
            <a:avLst/>
          </a:prstGeom>
          <a:solidFill>
            <a:srgbClr val="09190C">
              <a:alpha val="78824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61950" indent="361950" algn="l">
              <a:spcBef>
                <a:spcPct val="50000"/>
              </a:spcBef>
            </a:pPr>
            <a:r>
              <a:rPr lang="uk-UA" sz="28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Острови Галапагос </a:t>
            </a:r>
            <a:r>
              <a:rPr lang="uk-UA" sz="28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мають 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вулканічне походження. </a:t>
            </a:r>
            <a:r>
              <a:rPr lang="uk-UA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Вони 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лежать в 1000 км на захід від берега материка. </a:t>
            </a:r>
            <a:r>
              <a:rPr lang="uk-UA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Назва 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 іспанської мови означає </a:t>
            </a: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“Черепахові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острови”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72066" y="428604"/>
            <a:ext cx="3357586" cy="46166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Острови Галапагос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6" grpId="0" animBg="1"/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9" descr="Робинзон Крузо3"/>
          <p:cNvPicPr>
            <a:picLocks noChangeAspect="1" noChangeArrowheads="1"/>
          </p:cNvPicPr>
          <p:nvPr/>
        </p:nvPicPr>
        <p:blipFill>
          <a:blip r:embed="rId3">
            <a:lum contrast="-6000"/>
          </a:blip>
          <a:srcRect l="12114"/>
          <a:stretch>
            <a:fillRect/>
          </a:stretch>
        </p:blipFill>
        <p:spPr bwMode="auto">
          <a:xfrm>
            <a:off x="0" y="0"/>
            <a:ext cx="9144000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0" y="5084763"/>
            <a:ext cx="9144000" cy="1661993"/>
          </a:xfrm>
          <a:prstGeom prst="rect">
            <a:avLst/>
          </a:prstGeom>
          <a:solidFill>
            <a:srgbClr val="120F0C">
              <a:alpha val="54902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lnSpc>
                <a:spcPct val="85000"/>
              </a:lnSpc>
              <a:spcBef>
                <a:spcPct val="50000"/>
              </a:spcBef>
            </a:pPr>
            <a:r>
              <a:rPr lang="uk-UA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Один з островів </a:t>
            </a:r>
            <a:r>
              <a:rPr lang="uk-UA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Хуан </a:t>
            </a:r>
            <a:r>
              <a:rPr lang="uk-UA" b="1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Фернандес</a:t>
            </a:r>
            <a:r>
              <a:rPr lang="uk-UA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має назву </a:t>
            </a:r>
            <a:r>
              <a:rPr lang="uk-UA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Робінзон Крузо.</a:t>
            </a:r>
            <a:r>
              <a:rPr lang="uk-UA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Другий  носить ім'я його прототипу – шкіпера </a:t>
            </a:r>
            <a:r>
              <a:rPr lang="uk-UA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Олександра </a:t>
            </a:r>
            <a:r>
              <a:rPr lang="uk-UA" b="1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Селкірка</a:t>
            </a:r>
            <a:r>
              <a:rPr lang="uk-UA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uk-UA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який був сюди висаджений у 1705 р. капітаном корабля </a:t>
            </a:r>
            <a:r>
              <a:rPr lang="uk-UA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“П'ять</a:t>
            </a:r>
            <a:r>
              <a:rPr lang="uk-UA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портів”</a:t>
            </a:r>
            <a:r>
              <a:rPr lang="uk-UA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й жив тут протягом 4-х років. </a:t>
            </a:r>
            <a:endParaRPr lang="ru-RU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4786314" y="0"/>
            <a:ext cx="4000496" cy="461665"/>
          </a:xfrm>
          <a:prstGeom prst="rect">
            <a:avLst/>
          </a:prstGeom>
          <a:solidFill>
            <a:srgbClr val="1F282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Острів Робінзон Крузо</a:t>
            </a:r>
            <a:endParaRPr lang="ru-RU" b="1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1" grpId="0" animBg="1"/>
      <p:bldP spid="2458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81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Documents and Settings\User\Рабочий стол\контурні карти\Південна америка фізиснак карта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-14287"/>
            <a:ext cx="5984458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0" y="0"/>
            <a:ext cx="1905000" cy="51911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uk-UA" sz="2800" dirty="0">
                <a:solidFill>
                  <a:srgbClr val="000099"/>
                </a:solidFill>
              </a:rPr>
              <a:t>Завдання: </a:t>
            </a:r>
            <a:endParaRPr lang="uk-UA" dirty="0"/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3940934" y="0"/>
            <a:ext cx="5203066" cy="138499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2800" dirty="0">
                <a:solidFill>
                  <a:schemeClr val="accent2"/>
                </a:solidFill>
              </a:rPr>
              <a:t>  Віднайдіть в атласі та підпишіть на контурній карті назви</a:t>
            </a:r>
            <a:r>
              <a:rPr lang="uk-UA" sz="2800" dirty="0">
                <a:solidFill>
                  <a:srgbClr val="FF0066"/>
                </a:solidFill>
              </a:rPr>
              <a:t> гір, </a:t>
            </a:r>
            <a:r>
              <a:rPr lang="uk-UA" sz="2800" dirty="0" err="1">
                <a:solidFill>
                  <a:srgbClr val="FF0066"/>
                </a:solidFill>
              </a:rPr>
              <a:t>плоскогіря</a:t>
            </a:r>
            <a:r>
              <a:rPr lang="uk-UA" sz="2800" dirty="0">
                <a:solidFill>
                  <a:srgbClr val="FF0066"/>
                </a:solidFill>
              </a:rPr>
              <a:t>, вулканів</a:t>
            </a:r>
            <a:endParaRPr lang="uk-UA" sz="2800" dirty="0">
              <a:solidFill>
                <a:srgbClr val="000099"/>
              </a:solidFill>
            </a:endParaRPr>
          </a:p>
        </p:txBody>
      </p:sp>
      <p:graphicFrame>
        <p:nvGraphicFramePr>
          <p:cNvPr id="15429" name="Group 69"/>
          <p:cNvGraphicFramePr>
            <a:graphicFrameLocks noGrp="1"/>
          </p:cNvGraphicFramePr>
          <p:nvPr/>
        </p:nvGraphicFramePr>
        <p:xfrm>
          <a:off x="6394900" y="1714488"/>
          <a:ext cx="2463380" cy="3041904"/>
        </p:xfrm>
        <a:graphic>
          <a:graphicData uri="http://schemas.openxmlformats.org/drawingml/2006/table">
            <a:tbl>
              <a:tblPr/>
              <a:tblGrid>
                <a:gridCol w="2463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вулкани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800" kern="1200" dirty="0" err="1" smtClean="0">
                          <a:solidFill>
                            <a:srgbClr val="0033CC"/>
                          </a:solidFill>
                          <a:latin typeface="+mn-lt"/>
                          <a:ea typeface="+mn-ea"/>
                          <a:cs typeface="+mn-cs"/>
                        </a:rPr>
                        <a:t>Руїс</a:t>
                      </a:r>
                      <a:endParaRPr kumimoji="0" lang="uk-UA" sz="36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uk-UA" sz="2800" kern="1200" dirty="0" err="1" smtClean="0">
                          <a:solidFill>
                            <a:srgbClr val="0033CC"/>
                          </a:solidFill>
                          <a:latin typeface="+mn-lt"/>
                          <a:ea typeface="+mn-ea"/>
                          <a:cs typeface="+mn-cs"/>
                        </a:rPr>
                        <a:t>Котопахі</a:t>
                      </a:r>
                      <a:r>
                        <a:rPr lang="uk-UA" sz="2800" kern="1200" dirty="0" smtClean="0">
                          <a:solidFill>
                            <a:srgbClr val="0033CC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endParaRPr kumimoji="0" lang="uk-UA" sz="36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800" kern="1200" dirty="0" smtClean="0">
                          <a:solidFill>
                            <a:srgbClr val="0033CC"/>
                          </a:solidFill>
                          <a:latin typeface="+mn-lt"/>
                          <a:ea typeface="+mn-ea"/>
                          <a:cs typeface="+mn-cs"/>
                        </a:rPr>
                        <a:t>Сан-Педро</a:t>
                      </a:r>
                      <a:endParaRPr kumimoji="0" lang="uk-UA" sz="40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800" kern="1200" dirty="0" err="1" smtClean="0">
                          <a:solidFill>
                            <a:srgbClr val="0033CC"/>
                          </a:solidFill>
                          <a:latin typeface="+mn-lt"/>
                          <a:ea typeface="+mn-ea"/>
                          <a:cs typeface="+mn-cs"/>
                        </a:rPr>
                        <a:t>Льюляйляко</a:t>
                      </a:r>
                      <a:endParaRPr kumimoji="0" lang="uk-UA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800" b="0" dirty="0" err="1" smtClean="0">
                          <a:solidFill>
                            <a:srgbClr val="0033CC"/>
                          </a:solidFill>
                        </a:rPr>
                        <a:t>Вільяррика</a:t>
                      </a:r>
                      <a:endParaRPr kumimoji="0" lang="uk-UA" sz="36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7" name="Text Box 73"/>
          <p:cNvSpPr txBox="1">
            <a:spLocks noChangeArrowheads="1"/>
          </p:cNvSpPr>
          <p:nvPr/>
        </p:nvSpPr>
        <p:spPr bwMode="auto">
          <a:xfrm>
            <a:off x="0" y="1412312"/>
            <a:ext cx="1464756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uk-UA" sz="2000" b="1" dirty="0">
                <a:solidFill>
                  <a:srgbClr val="0033CC"/>
                </a:solidFill>
              </a:rPr>
              <a:t> </a:t>
            </a:r>
            <a:r>
              <a:rPr lang="uk-UA" sz="2000" b="1" dirty="0" smtClean="0">
                <a:solidFill>
                  <a:srgbClr val="0033CC"/>
                </a:solidFill>
              </a:rPr>
              <a:t> </a:t>
            </a:r>
            <a:r>
              <a:rPr lang="uk-UA" sz="2000" b="1" dirty="0" err="1" smtClean="0">
                <a:solidFill>
                  <a:srgbClr val="0033CC"/>
                </a:solidFill>
              </a:rPr>
              <a:t>Котопахі</a:t>
            </a:r>
            <a:endParaRPr lang="uk-UA" sz="2000" b="1" dirty="0">
              <a:solidFill>
                <a:srgbClr val="0033CC"/>
              </a:solidFill>
            </a:endParaRPr>
          </a:p>
        </p:txBody>
      </p:sp>
      <p:graphicFrame>
        <p:nvGraphicFramePr>
          <p:cNvPr id="24" name="Group 42"/>
          <p:cNvGraphicFramePr>
            <a:graphicFrameLocks noGrp="1"/>
          </p:cNvGraphicFramePr>
          <p:nvPr/>
        </p:nvGraphicFramePr>
        <p:xfrm>
          <a:off x="6357950" y="4929198"/>
          <a:ext cx="2474794" cy="1466088"/>
        </p:xfrm>
        <a:graphic>
          <a:graphicData uri="http://schemas.openxmlformats.org/drawingml/2006/table">
            <a:tbl>
              <a:tblPr/>
              <a:tblGrid>
                <a:gridCol w="24747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рівнини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lang="uk-UA" sz="2800" kern="1200" dirty="0" smtClean="0">
                          <a:solidFill>
                            <a:srgbClr val="0033CC"/>
                          </a:solidFill>
                          <a:latin typeface="+mn-lt"/>
                          <a:ea typeface="+mn-ea"/>
                          <a:cs typeface="+mn-cs"/>
                        </a:rPr>
                        <a:t>Амазонська</a:t>
                      </a:r>
                      <a:endParaRPr kumimoji="0" lang="uk-UA" sz="36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uk-UA" sz="2800" dirty="0" smtClean="0">
                          <a:solidFill>
                            <a:srgbClr val="0033CC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uk-UA" sz="2800" dirty="0" err="1" smtClean="0">
                          <a:solidFill>
                            <a:srgbClr val="0033CC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Ла-Платська</a:t>
                      </a:r>
                      <a:endParaRPr lang="uk-UA" sz="2000" dirty="0">
                        <a:solidFill>
                          <a:srgbClr val="0033CC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7" name="Freeform 41"/>
          <p:cNvSpPr>
            <a:spLocks/>
          </p:cNvSpPr>
          <p:nvPr/>
        </p:nvSpPr>
        <p:spPr bwMode="auto">
          <a:xfrm>
            <a:off x="1589557" y="604044"/>
            <a:ext cx="1128713" cy="5621338"/>
          </a:xfrm>
          <a:custGeom>
            <a:avLst/>
            <a:gdLst/>
            <a:ahLst/>
            <a:cxnLst>
              <a:cxn ang="0">
                <a:pos x="711" y="3541"/>
              </a:cxn>
              <a:cxn ang="0">
                <a:pos x="625" y="3409"/>
              </a:cxn>
              <a:cxn ang="0">
                <a:pos x="602" y="3082"/>
              </a:cxn>
              <a:cxn ang="0">
                <a:pos x="602" y="2475"/>
              </a:cxn>
              <a:cxn ang="0">
                <a:pos x="633" y="1782"/>
              </a:cxn>
              <a:cxn ang="0">
                <a:pos x="260" y="1284"/>
              </a:cxn>
              <a:cxn ang="0">
                <a:pos x="10" y="887"/>
              </a:cxn>
              <a:cxn ang="0">
                <a:pos x="197" y="241"/>
              </a:cxn>
              <a:cxn ang="0">
                <a:pos x="376" y="0"/>
              </a:cxn>
            </a:cxnLst>
            <a:rect l="0" t="0" r="r" b="b"/>
            <a:pathLst>
              <a:path w="711" h="3541">
                <a:moveTo>
                  <a:pt x="711" y="3541"/>
                </a:moveTo>
                <a:cubicBezTo>
                  <a:pt x="697" y="3519"/>
                  <a:pt x="643" y="3485"/>
                  <a:pt x="625" y="3409"/>
                </a:cubicBezTo>
                <a:cubicBezTo>
                  <a:pt x="607" y="3333"/>
                  <a:pt x="606" y="3238"/>
                  <a:pt x="602" y="3082"/>
                </a:cubicBezTo>
                <a:cubicBezTo>
                  <a:pt x="598" y="2926"/>
                  <a:pt x="597" y="2692"/>
                  <a:pt x="602" y="2475"/>
                </a:cubicBezTo>
                <a:cubicBezTo>
                  <a:pt x="607" y="2258"/>
                  <a:pt x="690" y="1980"/>
                  <a:pt x="633" y="1782"/>
                </a:cubicBezTo>
                <a:cubicBezTo>
                  <a:pt x="576" y="1584"/>
                  <a:pt x="364" y="1433"/>
                  <a:pt x="260" y="1284"/>
                </a:cubicBezTo>
                <a:cubicBezTo>
                  <a:pt x="156" y="1135"/>
                  <a:pt x="20" y="1061"/>
                  <a:pt x="10" y="887"/>
                </a:cubicBezTo>
                <a:cubicBezTo>
                  <a:pt x="0" y="713"/>
                  <a:pt x="136" y="389"/>
                  <a:pt x="197" y="241"/>
                </a:cubicBezTo>
                <a:cubicBezTo>
                  <a:pt x="258" y="93"/>
                  <a:pt x="339" y="50"/>
                  <a:pt x="376" y="0"/>
                </a:cubicBezTo>
              </a:path>
            </a:pathLst>
          </a:custGeom>
          <a:noFill/>
          <a:ln w="57150" cmpd="sng">
            <a:solidFill>
              <a:srgbClr val="CC66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28" name="Text Box 43"/>
          <p:cNvSpPr txBox="1">
            <a:spLocks noChangeArrowheads="1"/>
          </p:cNvSpPr>
          <p:nvPr/>
        </p:nvSpPr>
        <p:spPr bwMode="auto">
          <a:xfrm rot="5721093">
            <a:off x="1897196" y="882292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dirty="0"/>
              <a:t>А</a:t>
            </a:r>
            <a:endParaRPr lang="ru-RU" dirty="0"/>
          </a:p>
        </p:txBody>
      </p:sp>
      <p:sp>
        <p:nvSpPr>
          <p:cNvPr id="29" name="Rectangle 44"/>
          <p:cNvSpPr>
            <a:spLocks noChangeArrowheads="1"/>
          </p:cNvSpPr>
          <p:nvPr/>
        </p:nvSpPr>
        <p:spPr bwMode="auto">
          <a:xfrm rot="3820041">
            <a:off x="1819978" y="1987250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uk-UA" dirty="0"/>
              <a:t>Н</a:t>
            </a:r>
            <a:endParaRPr lang="ru-RU" dirty="0"/>
          </a:p>
        </p:txBody>
      </p:sp>
      <p:sp>
        <p:nvSpPr>
          <p:cNvPr id="30" name="Rectangle 45"/>
          <p:cNvSpPr>
            <a:spLocks noChangeArrowheads="1"/>
          </p:cNvSpPr>
          <p:nvPr/>
        </p:nvSpPr>
        <p:spPr bwMode="auto">
          <a:xfrm rot="3872062">
            <a:off x="2546540" y="2910814"/>
            <a:ext cx="3921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uk-UA" dirty="0"/>
              <a:t>Д</a:t>
            </a:r>
            <a:endParaRPr lang="ru-RU" dirty="0"/>
          </a:p>
        </p:txBody>
      </p:sp>
      <p:sp>
        <p:nvSpPr>
          <p:cNvPr id="31" name="Rectangle 46"/>
          <p:cNvSpPr>
            <a:spLocks noChangeArrowheads="1"/>
          </p:cNvSpPr>
          <p:nvPr/>
        </p:nvSpPr>
        <p:spPr bwMode="auto">
          <a:xfrm rot="5400000">
            <a:off x="2709047" y="4016006"/>
            <a:ext cx="404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uk-UA" dirty="0"/>
              <a:t>И</a:t>
            </a:r>
            <a:endParaRPr lang="ru-RU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4134118"/>
            <a:ext cx="2060620" cy="2723882"/>
          </a:xfrm>
          <a:prstGeom prst="rect">
            <a:avLst/>
          </a:prstGeom>
          <a:solidFill>
            <a:srgbClr val="A6E8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8" name="Text Box 73"/>
          <p:cNvSpPr txBox="1">
            <a:spLocks noChangeArrowheads="1"/>
          </p:cNvSpPr>
          <p:nvPr/>
        </p:nvSpPr>
        <p:spPr bwMode="auto">
          <a:xfrm>
            <a:off x="417983" y="837472"/>
            <a:ext cx="797256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uk-UA" sz="2000" b="1" dirty="0">
                <a:solidFill>
                  <a:srgbClr val="0033CC"/>
                </a:solidFill>
              </a:rPr>
              <a:t> </a:t>
            </a:r>
            <a:r>
              <a:rPr lang="uk-UA" sz="2000" b="1" dirty="0" err="1" smtClean="0">
                <a:solidFill>
                  <a:srgbClr val="0033CC"/>
                </a:solidFill>
              </a:rPr>
              <a:t>Руїс</a:t>
            </a:r>
            <a:endParaRPr lang="uk-UA" sz="2000" b="1" dirty="0">
              <a:solidFill>
                <a:srgbClr val="0033CC"/>
              </a:solidFill>
            </a:endParaRPr>
          </a:p>
        </p:txBody>
      </p:sp>
      <p:sp>
        <p:nvSpPr>
          <p:cNvPr id="19" name="Text Box 73"/>
          <p:cNvSpPr txBox="1">
            <a:spLocks noChangeArrowheads="1"/>
          </p:cNvSpPr>
          <p:nvPr/>
        </p:nvSpPr>
        <p:spPr bwMode="auto">
          <a:xfrm>
            <a:off x="253089" y="3014603"/>
            <a:ext cx="1762125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uk-UA" sz="2000" b="1" dirty="0">
                <a:solidFill>
                  <a:srgbClr val="0033CC"/>
                </a:solidFill>
              </a:rPr>
              <a:t> </a:t>
            </a:r>
            <a:r>
              <a:rPr lang="uk-UA" sz="2000" b="1" dirty="0" smtClean="0">
                <a:solidFill>
                  <a:srgbClr val="0033CC"/>
                </a:solidFill>
              </a:rPr>
              <a:t> Сан-Педро</a:t>
            </a:r>
            <a:endParaRPr lang="uk-UA" sz="2000" b="1" dirty="0">
              <a:solidFill>
                <a:srgbClr val="0033CC"/>
              </a:solidFill>
            </a:endParaRPr>
          </a:p>
        </p:txBody>
      </p:sp>
      <p:sp>
        <p:nvSpPr>
          <p:cNvPr id="20" name="Text Box 73"/>
          <p:cNvSpPr txBox="1">
            <a:spLocks noChangeArrowheads="1"/>
          </p:cNvSpPr>
          <p:nvPr/>
        </p:nvSpPr>
        <p:spPr bwMode="auto">
          <a:xfrm>
            <a:off x="231429" y="3569259"/>
            <a:ext cx="1943669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uk-UA" sz="2000" b="1" dirty="0">
                <a:solidFill>
                  <a:srgbClr val="0033CC"/>
                </a:solidFill>
              </a:rPr>
              <a:t> </a:t>
            </a:r>
            <a:r>
              <a:rPr lang="uk-UA" sz="2000" b="1" dirty="0" smtClean="0">
                <a:solidFill>
                  <a:srgbClr val="0033CC"/>
                </a:solidFill>
              </a:rPr>
              <a:t> </a:t>
            </a:r>
            <a:r>
              <a:rPr lang="uk-UA" sz="2000" b="1" dirty="0" err="1" smtClean="0">
                <a:solidFill>
                  <a:srgbClr val="0033CC"/>
                </a:solidFill>
              </a:rPr>
              <a:t>Люляйляко</a:t>
            </a:r>
            <a:endParaRPr lang="uk-UA" sz="2000" b="1" dirty="0">
              <a:solidFill>
                <a:srgbClr val="0033CC"/>
              </a:solidFill>
            </a:endParaRPr>
          </a:p>
        </p:txBody>
      </p:sp>
      <p:sp>
        <p:nvSpPr>
          <p:cNvPr id="34" name="AutoShape 19"/>
          <p:cNvSpPr>
            <a:spLocks noChangeArrowheads="1"/>
          </p:cNvSpPr>
          <p:nvPr/>
        </p:nvSpPr>
        <p:spPr bwMode="auto">
          <a:xfrm>
            <a:off x="1711817" y="971283"/>
            <a:ext cx="232893" cy="187817"/>
          </a:xfrm>
          <a:prstGeom prst="irregularSeal1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35" name="AutoShape 19"/>
          <p:cNvSpPr>
            <a:spLocks noChangeArrowheads="1"/>
          </p:cNvSpPr>
          <p:nvPr/>
        </p:nvSpPr>
        <p:spPr bwMode="auto">
          <a:xfrm>
            <a:off x="1555123" y="1535805"/>
            <a:ext cx="232893" cy="187817"/>
          </a:xfrm>
          <a:prstGeom prst="irregularSeal1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36" name="AutoShape 19"/>
          <p:cNvSpPr>
            <a:spLocks noChangeArrowheads="1"/>
          </p:cNvSpPr>
          <p:nvPr/>
        </p:nvSpPr>
        <p:spPr bwMode="auto">
          <a:xfrm>
            <a:off x="2433033" y="3226896"/>
            <a:ext cx="232893" cy="187817"/>
          </a:xfrm>
          <a:prstGeom prst="irregularSeal1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15433" name="Text Box 73"/>
          <p:cNvSpPr txBox="1">
            <a:spLocks noChangeArrowheads="1"/>
          </p:cNvSpPr>
          <p:nvPr/>
        </p:nvSpPr>
        <p:spPr bwMode="auto">
          <a:xfrm>
            <a:off x="285720" y="4071942"/>
            <a:ext cx="1576007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uk-UA" sz="2000" b="1" dirty="0">
                <a:solidFill>
                  <a:srgbClr val="0033CC"/>
                </a:solidFill>
              </a:rPr>
              <a:t> </a:t>
            </a:r>
            <a:r>
              <a:rPr lang="uk-UA" sz="2000" b="1" dirty="0" err="1" smtClean="0">
                <a:solidFill>
                  <a:srgbClr val="0033CC"/>
                </a:solidFill>
              </a:rPr>
              <a:t>Аконкагуа</a:t>
            </a:r>
            <a:endParaRPr lang="uk-UA" sz="2000" b="1" dirty="0">
              <a:solidFill>
                <a:srgbClr val="0033CC"/>
              </a:solidFill>
            </a:endParaRPr>
          </a:p>
        </p:txBody>
      </p:sp>
      <p:sp>
        <p:nvSpPr>
          <p:cNvPr id="37" name="AutoShape 19"/>
          <p:cNvSpPr>
            <a:spLocks noChangeArrowheads="1"/>
          </p:cNvSpPr>
          <p:nvPr/>
        </p:nvSpPr>
        <p:spPr bwMode="auto">
          <a:xfrm>
            <a:off x="2445912" y="4178121"/>
            <a:ext cx="232893" cy="187817"/>
          </a:xfrm>
          <a:prstGeom prst="irregularSeal1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38" name="AutoShape 19"/>
          <p:cNvSpPr>
            <a:spLocks noChangeArrowheads="1"/>
          </p:cNvSpPr>
          <p:nvPr/>
        </p:nvSpPr>
        <p:spPr bwMode="auto">
          <a:xfrm>
            <a:off x="2523184" y="3662967"/>
            <a:ext cx="232893" cy="187817"/>
          </a:xfrm>
          <a:prstGeom prst="irregularSeal1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39" name="AutoShape 19"/>
          <p:cNvSpPr>
            <a:spLocks noChangeArrowheads="1"/>
          </p:cNvSpPr>
          <p:nvPr/>
        </p:nvSpPr>
        <p:spPr bwMode="auto">
          <a:xfrm>
            <a:off x="2430886" y="5064617"/>
            <a:ext cx="232893" cy="187817"/>
          </a:xfrm>
          <a:prstGeom prst="irregularSeal1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40" name="Text Box 73"/>
          <p:cNvSpPr txBox="1">
            <a:spLocks noChangeArrowheads="1"/>
          </p:cNvSpPr>
          <p:nvPr/>
        </p:nvSpPr>
        <p:spPr bwMode="auto">
          <a:xfrm>
            <a:off x="270457" y="5009546"/>
            <a:ext cx="1789580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uk-UA" sz="2000" b="1" dirty="0">
                <a:solidFill>
                  <a:srgbClr val="0033CC"/>
                </a:solidFill>
              </a:rPr>
              <a:t> </a:t>
            </a:r>
            <a:r>
              <a:rPr lang="uk-UA" sz="2000" b="1" dirty="0" err="1" smtClean="0">
                <a:solidFill>
                  <a:srgbClr val="0033CC"/>
                </a:solidFill>
              </a:rPr>
              <a:t>Вільяррика</a:t>
            </a:r>
            <a:endParaRPr lang="uk-UA" sz="2000" b="1" dirty="0">
              <a:solidFill>
                <a:srgbClr val="0033CC"/>
              </a:solidFill>
            </a:endParaRPr>
          </a:p>
        </p:txBody>
      </p:sp>
      <p:graphicFrame>
        <p:nvGraphicFramePr>
          <p:cNvPr id="15382" name="Group 22"/>
          <p:cNvGraphicFramePr>
            <a:graphicFrameLocks noGrp="1"/>
          </p:cNvGraphicFramePr>
          <p:nvPr/>
        </p:nvGraphicFramePr>
        <p:xfrm>
          <a:off x="309093" y="5628068"/>
          <a:ext cx="1559257" cy="975360"/>
        </p:xfrm>
        <a:graphic>
          <a:graphicData uri="http://schemas.openxmlformats.org/drawingml/2006/table">
            <a:tbl>
              <a:tblPr/>
              <a:tblGrid>
                <a:gridCol w="15592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гори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uk-UA" sz="2800" kern="1200" dirty="0" smtClean="0">
                          <a:solidFill>
                            <a:srgbClr val="0033CC"/>
                          </a:solidFill>
                          <a:latin typeface="+mn-lt"/>
                          <a:ea typeface="+mn-ea"/>
                          <a:cs typeface="+mn-cs"/>
                        </a:rPr>
                        <a:t>Анди</a:t>
                      </a:r>
                      <a:endParaRPr kumimoji="0" lang="uk-UA" sz="36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3" name="Полилиния 42"/>
          <p:cNvSpPr/>
          <p:nvPr/>
        </p:nvSpPr>
        <p:spPr>
          <a:xfrm>
            <a:off x="1661376" y="1171978"/>
            <a:ext cx="2910624" cy="1210614"/>
          </a:xfrm>
          <a:custGeom>
            <a:avLst/>
            <a:gdLst>
              <a:gd name="connsiteX0" fmla="*/ 2406768 w 2743024"/>
              <a:gd name="connsiteY0" fmla="*/ 167426 h 1210614"/>
              <a:gd name="connsiteX1" fmla="*/ 1479489 w 2743024"/>
              <a:gd name="connsiteY1" fmla="*/ 154547 h 1210614"/>
              <a:gd name="connsiteX2" fmla="*/ 1440852 w 2743024"/>
              <a:gd name="connsiteY2" fmla="*/ 141668 h 1210614"/>
              <a:gd name="connsiteX3" fmla="*/ 1389337 w 2743024"/>
              <a:gd name="connsiteY3" fmla="*/ 128789 h 1210614"/>
              <a:gd name="connsiteX4" fmla="*/ 1286306 w 2743024"/>
              <a:gd name="connsiteY4" fmla="*/ 77274 h 1210614"/>
              <a:gd name="connsiteX5" fmla="*/ 1247669 w 2743024"/>
              <a:gd name="connsiteY5" fmla="*/ 64395 h 1210614"/>
              <a:gd name="connsiteX6" fmla="*/ 1144638 w 2743024"/>
              <a:gd name="connsiteY6" fmla="*/ 12879 h 1210614"/>
              <a:gd name="connsiteX7" fmla="*/ 1080244 w 2743024"/>
              <a:gd name="connsiteY7" fmla="*/ 0 h 1210614"/>
              <a:gd name="connsiteX8" fmla="*/ 809787 w 2743024"/>
              <a:gd name="connsiteY8" fmla="*/ 12879 h 1210614"/>
              <a:gd name="connsiteX9" fmla="*/ 771151 w 2743024"/>
              <a:gd name="connsiteY9" fmla="*/ 25758 h 1210614"/>
              <a:gd name="connsiteX10" fmla="*/ 680999 w 2743024"/>
              <a:gd name="connsiteY10" fmla="*/ 38637 h 1210614"/>
              <a:gd name="connsiteX11" fmla="*/ 513573 w 2743024"/>
              <a:gd name="connsiteY11" fmla="*/ 51516 h 1210614"/>
              <a:gd name="connsiteX12" fmla="*/ 436300 w 2743024"/>
              <a:gd name="connsiteY12" fmla="*/ 64395 h 1210614"/>
              <a:gd name="connsiteX13" fmla="*/ 359027 w 2743024"/>
              <a:gd name="connsiteY13" fmla="*/ 90152 h 1210614"/>
              <a:gd name="connsiteX14" fmla="*/ 243117 w 2743024"/>
              <a:gd name="connsiteY14" fmla="*/ 103031 h 1210614"/>
              <a:gd name="connsiteX15" fmla="*/ 165844 w 2743024"/>
              <a:gd name="connsiteY15" fmla="*/ 154547 h 1210614"/>
              <a:gd name="connsiteX16" fmla="*/ 127207 w 2743024"/>
              <a:gd name="connsiteY16" fmla="*/ 180305 h 1210614"/>
              <a:gd name="connsiteX17" fmla="*/ 88570 w 2743024"/>
              <a:gd name="connsiteY17" fmla="*/ 257578 h 1210614"/>
              <a:gd name="connsiteX18" fmla="*/ 62813 w 2743024"/>
              <a:gd name="connsiteY18" fmla="*/ 296214 h 1210614"/>
              <a:gd name="connsiteX19" fmla="*/ 49934 w 2743024"/>
              <a:gd name="connsiteY19" fmla="*/ 334851 h 1210614"/>
              <a:gd name="connsiteX20" fmla="*/ 11297 w 2743024"/>
              <a:gd name="connsiteY20" fmla="*/ 412124 h 1210614"/>
              <a:gd name="connsiteX21" fmla="*/ 24176 w 2743024"/>
              <a:gd name="connsiteY21" fmla="*/ 862885 h 1210614"/>
              <a:gd name="connsiteX22" fmla="*/ 75692 w 2743024"/>
              <a:gd name="connsiteY22" fmla="*/ 914400 h 1210614"/>
              <a:gd name="connsiteX23" fmla="*/ 178723 w 2743024"/>
              <a:gd name="connsiteY23" fmla="*/ 953037 h 1210614"/>
              <a:gd name="connsiteX24" fmla="*/ 230238 w 2743024"/>
              <a:gd name="connsiteY24" fmla="*/ 965916 h 1210614"/>
              <a:gd name="connsiteX25" fmla="*/ 268875 w 2743024"/>
              <a:gd name="connsiteY25" fmla="*/ 978795 h 1210614"/>
              <a:gd name="connsiteX26" fmla="*/ 371906 w 2743024"/>
              <a:gd name="connsiteY26" fmla="*/ 1004552 h 1210614"/>
              <a:gd name="connsiteX27" fmla="*/ 462058 w 2743024"/>
              <a:gd name="connsiteY27" fmla="*/ 1068947 h 1210614"/>
              <a:gd name="connsiteX28" fmla="*/ 552210 w 2743024"/>
              <a:gd name="connsiteY28" fmla="*/ 1107583 h 1210614"/>
              <a:gd name="connsiteX29" fmla="*/ 603725 w 2743024"/>
              <a:gd name="connsiteY29" fmla="*/ 1133341 h 1210614"/>
              <a:gd name="connsiteX30" fmla="*/ 680999 w 2743024"/>
              <a:gd name="connsiteY30" fmla="*/ 1146220 h 1210614"/>
              <a:gd name="connsiteX31" fmla="*/ 822666 w 2743024"/>
              <a:gd name="connsiteY31" fmla="*/ 1171978 h 1210614"/>
              <a:gd name="connsiteX32" fmla="*/ 899940 w 2743024"/>
              <a:gd name="connsiteY32" fmla="*/ 1197736 h 1210614"/>
              <a:gd name="connsiteX33" fmla="*/ 938576 w 2743024"/>
              <a:gd name="connsiteY33" fmla="*/ 1210614 h 1210614"/>
              <a:gd name="connsiteX34" fmla="*/ 1350700 w 2743024"/>
              <a:gd name="connsiteY34" fmla="*/ 1197736 h 1210614"/>
              <a:gd name="connsiteX35" fmla="*/ 1427973 w 2743024"/>
              <a:gd name="connsiteY35" fmla="*/ 1159099 h 1210614"/>
              <a:gd name="connsiteX36" fmla="*/ 1505247 w 2743024"/>
              <a:gd name="connsiteY36" fmla="*/ 1133341 h 1210614"/>
              <a:gd name="connsiteX37" fmla="*/ 1543883 w 2743024"/>
              <a:gd name="connsiteY37" fmla="*/ 1120462 h 1210614"/>
              <a:gd name="connsiteX38" fmla="*/ 1634035 w 2743024"/>
              <a:gd name="connsiteY38" fmla="*/ 1068947 h 1210614"/>
              <a:gd name="connsiteX39" fmla="*/ 1685551 w 2743024"/>
              <a:gd name="connsiteY39" fmla="*/ 1056068 h 1210614"/>
              <a:gd name="connsiteX40" fmla="*/ 1724187 w 2743024"/>
              <a:gd name="connsiteY40" fmla="*/ 1043189 h 1210614"/>
              <a:gd name="connsiteX41" fmla="*/ 2046159 w 2743024"/>
              <a:gd name="connsiteY41" fmla="*/ 1030310 h 1210614"/>
              <a:gd name="connsiteX42" fmla="*/ 2445404 w 2743024"/>
              <a:gd name="connsiteY42" fmla="*/ 1004552 h 1210614"/>
              <a:gd name="connsiteX43" fmla="*/ 2484041 w 2743024"/>
              <a:gd name="connsiteY43" fmla="*/ 978795 h 1210614"/>
              <a:gd name="connsiteX44" fmla="*/ 2561314 w 2743024"/>
              <a:gd name="connsiteY44" fmla="*/ 901521 h 1210614"/>
              <a:gd name="connsiteX45" fmla="*/ 2638587 w 2743024"/>
              <a:gd name="connsiteY45" fmla="*/ 837127 h 1210614"/>
              <a:gd name="connsiteX46" fmla="*/ 2690103 w 2743024"/>
              <a:gd name="connsiteY46" fmla="*/ 759854 h 1210614"/>
              <a:gd name="connsiteX47" fmla="*/ 2702982 w 2743024"/>
              <a:gd name="connsiteY47" fmla="*/ 669702 h 1210614"/>
              <a:gd name="connsiteX48" fmla="*/ 2728740 w 2743024"/>
              <a:gd name="connsiteY48" fmla="*/ 592429 h 1210614"/>
              <a:gd name="connsiteX49" fmla="*/ 2690103 w 2743024"/>
              <a:gd name="connsiteY49" fmla="*/ 399245 h 1210614"/>
              <a:gd name="connsiteX50" fmla="*/ 2651466 w 2743024"/>
              <a:gd name="connsiteY50" fmla="*/ 360609 h 1210614"/>
              <a:gd name="connsiteX51" fmla="*/ 2574193 w 2743024"/>
              <a:gd name="connsiteY51" fmla="*/ 309093 h 1210614"/>
              <a:gd name="connsiteX52" fmla="*/ 2471162 w 2743024"/>
              <a:gd name="connsiteY52" fmla="*/ 218941 h 1210614"/>
              <a:gd name="connsiteX53" fmla="*/ 2393889 w 2743024"/>
              <a:gd name="connsiteY53" fmla="*/ 154547 h 1210614"/>
              <a:gd name="connsiteX54" fmla="*/ 2342373 w 2743024"/>
              <a:gd name="connsiteY54" fmla="*/ 141668 h 1210614"/>
              <a:gd name="connsiteX55" fmla="*/ 2355252 w 2743024"/>
              <a:gd name="connsiteY55" fmla="*/ 115910 h 1210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2743024" h="1210614">
                <a:moveTo>
                  <a:pt x="2406768" y="167426"/>
                </a:moveTo>
                <a:lnTo>
                  <a:pt x="1479489" y="154547"/>
                </a:lnTo>
                <a:cubicBezTo>
                  <a:pt x="1465918" y="154185"/>
                  <a:pt x="1453905" y="145398"/>
                  <a:pt x="1440852" y="141668"/>
                </a:cubicBezTo>
                <a:cubicBezTo>
                  <a:pt x="1423833" y="136805"/>
                  <a:pt x="1405676" y="135597"/>
                  <a:pt x="1389337" y="128789"/>
                </a:cubicBezTo>
                <a:cubicBezTo>
                  <a:pt x="1353893" y="114021"/>
                  <a:pt x="1322733" y="89416"/>
                  <a:pt x="1286306" y="77274"/>
                </a:cubicBezTo>
                <a:cubicBezTo>
                  <a:pt x="1273427" y="72981"/>
                  <a:pt x="1260028" y="70013"/>
                  <a:pt x="1247669" y="64395"/>
                </a:cubicBezTo>
                <a:cubicBezTo>
                  <a:pt x="1212713" y="48506"/>
                  <a:pt x="1182290" y="20409"/>
                  <a:pt x="1144638" y="12879"/>
                </a:cubicBezTo>
                <a:lnTo>
                  <a:pt x="1080244" y="0"/>
                </a:lnTo>
                <a:cubicBezTo>
                  <a:pt x="990092" y="4293"/>
                  <a:pt x="899730" y="5384"/>
                  <a:pt x="809787" y="12879"/>
                </a:cubicBezTo>
                <a:cubicBezTo>
                  <a:pt x="796259" y="14006"/>
                  <a:pt x="784463" y="23096"/>
                  <a:pt x="771151" y="25758"/>
                </a:cubicBezTo>
                <a:cubicBezTo>
                  <a:pt x="741385" y="31711"/>
                  <a:pt x="711204" y="35616"/>
                  <a:pt x="680999" y="38637"/>
                </a:cubicBezTo>
                <a:cubicBezTo>
                  <a:pt x="625303" y="44207"/>
                  <a:pt x="569382" y="47223"/>
                  <a:pt x="513573" y="51516"/>
                </a:cubicBezTo>
                <a:cubicBezTo>
                  <a:pt x="487815" y="55809"/>
                  <a:pt x="461633" y="58062"/>
                  <a:pt x="436300" y="64395"/>
                </a:cubicBezTo>
                <a:cubicBezTo>
                  <a:pt x="409960" y="70980"/>
                  <a:pt x="385651" y="84827"/>
                  <a:pt x="359027" y="90152"/>
                </a:cubicBezTo>
                <a:cubicBezTo>
                  <a:pt x="320907" y="97776"/>
                  <a:pt x="281754" y="98738"/>
                  <a:pt x="243117" y="103031"/>
                </a:cubicBezTo>
                <a:lnTo>
                  <a:pt x="165844" y="154547"/>
                </a:lnTo>
                <a:lnTo>
                  <a:pt x="127207" y="180305"/>
                </a:lnTo>
                <a:cubicBezTo>
                  <a:pt x="53395" y="291020"/>
                  <a:pt x="141886" y="150946"/>
                  <a:pt x="88570" y="257578"/>
                </a:cubicBezTo>
                <a:cubicBezTo>
                  <a:pt x="81648" y="271422"/>
                  <a:pt x="69735" y="282370"/>
                  <a:pt x="62813" y="296214"/>
                </a:cubicBezTo>
                <a:cubicBezTo>
                  <a:pt x="56742" y="308356"/>
                  <a:pt x="56005" y="322709"/>
                  <a:pt x="49934" y="334851"/>
                </a:cubicBezTo>
                <a:cubicBezTo>
                  <a:pt x="0" y="434718"/>
                  <a:pt x="43670" y="315009"/>
                  <a:pt x="11297" y="412124"/>
                </a:cubicBezTo>
                <a:cubicBezTo>
                  <a:pt x="15590" y="562378"/>
                  <a:pt x="16276" y="712778"/>
                  <a:pt x="24176" y="862885"/>
                </a:cubicBezTo>
                <a:cubicBezTo>
                  <a:pt x="26629" y="909494"/>
                  <a:pt x="38896" y="902135"/>
                  <a:pt x="75692" y="914400"/>
                </a:cubicBezTo>
                <a:cubicBezTo>
                  <a:pt x="135355" y="954176"/>
                  <a:pt x="95171" y="934470"/>
                  <a:pt x="178723" y="953037"/>
                </a:cubicBezTo>
                <a:cubicBezTo>
                  <a:pt x="196002" y="956877"/>
                  <a:pt x="213219" y="961053"/>
                  <a:pt x="230238" y="965916"/>
                </a:cubicBezTo>
                <a:cubicBezTo>
                  <a:pt x="243291" y="969646"/>
                  <a:pt x="255705" y="975502"/>
                  <a:pt x="268875" y="978795"/>
                </a:cubicBezTo>
                <a:lnTo>
                  <a:pt x="371906" y="1004552"/>
                </a:lnTo>
                <a:cubicBezTo>
                  <a:pt x="394024" y="1021141"/>
                  <a:pt x="435689" y="1053879"/>
                  <a:pt x="462058" y="1068947"/>
                </a:cubicBezTo>
                <a:cubicBezTo>
                  <a:pt x="547496" y="1117769"/>
                  <a:pt x="479958" y="1076618"/>
                  <a:pt x="552210" y="1107583"/>
                </a:cubicBezTo>
                <a:cubicBezTo>
                  <a:pt x="569856" y="1115146"/>
                  <a:pt x="585336" y="1127824"/>
                  <a:pt x="603725" y="1133341"/>
                </a:cubicBezTo>
                <a:cubicBezTo>
                  <a:pt x="628737" y="1140845"/>
                  <a:pt x="655241" y="1141927"/>
                  <a:pt x="680999" y="1146220"/>
                </a:cubicBezTo>
                <a:cubicBezTo>
                  <a:pt x="786739" y="1181468"/>
                  <a:pt x="618794" y="1128291"/>
                  <a:pt x="822666" y="1171978"/>
                </a:cubicBezTo>
                <a:cubicBezTo>
                  <a:pt x="849215" y="1177667"/>
                  <a:pt x="874182" y="1189150"/>
                  <a:pt x="899940" y="1197736"/>
                </a:cubicBezTo>
                <a:lnTo>
                  <a:pt x="938576" y="1210614"/>
                </a:lnTo>
                <a:cubicBezTo>
                  <a:pt x="1075951" y="1206321"/>
                  <a:pt x="1213482" y="1205577"/>
                  <a:pt x="1350700" y="1197736"/>
                </a:cubicBezTo>
                <a:cubicBezTo>
                  <a:pt x="1391126" y="1195426"/>
                  <a:pt x="1392744" y="1174757"/>
                  <a:pt x="1427973" y="1159099"/>
                </a:cubicBezTo>
                <a:cubicBezTo>
                  <a:pt x="1452784" y="1148072"/>
                  <a:pt x="1479489" y="1141927"/>
                  <a:pt x="1505247" y="1133341"/>
                </a:cubicBezTo>
                <a:cubicBezTo>
                  <a:pt x="1518126" y="1129048"/>
                  <a:pt x="1532587" y="1127992"/>
                  <a:pt x="1543883" y="1120462"/>
                </a:cubicBezTo>
                <a:cubicBezTo>
                  <a:pt x="1575908" y="1099113"/>
                  <a:pt x="1596691" y="1082951"/>
                  <a:pt x="1634035" y="1068947"/>
                </a:cubicBezTo>
                <a:cubicBezTo>
                  <a:pt x="1650608" y="1062732"/>
                  <a:pt x="1668532" y="1060931"/>
                  <a:pt x="1685551" y="1056068"/>
                </a:cubicBezTo>
                <a:cubicBezTo>
                  <a:pt x="1698604" y="1052339"/>
                  <a:pt x="1710646" y="1044156"/>
                  <a:pt x="1724187" y="1043189"/>
                </a:cubicBezTo>
                <a:cubicBezTo>
                  <a:pt x="1831324" y="1035536"/>
                  <a:pt x="1938903" y="1036056"/>
                  <a:pt x="2046159" y="1030310"/>
                </a:cubicBezTo>
                <a:cubicBezTo>
                  <a:pt x="2179326" y="1023176"/>
                  <a:pt x="2312322" y="1013138"/>
                  <a:pt x="2445404" y="1004552"/>
                </a:cubicBezTo>
                <a:cubicBezTo>
                  <a:pt x="2458283" y="995966"/>
                  <a:pt x="2472472" y="989078"/>
                  <a:pt x="2484041" y="978795"/>
                </a:cubicBezTo>
                <a:cubicBezTo>
                  <a:pt x="2511267" y="954594"/>
                  <a:pt x="2531004" y="921727"/>
                  <a:pt x="2561314" y="901521"/>
                </a:cubicBezTo>
                <a:cubicBezTo>
                  <a:pt x="2595661" y="878624"/>
                  <a:pt x="2611887" y="871456"/>
                  <a:pt x="2638587" y="837127"/>
                </a:cubicBezTo>
                <a:cubicBezTo>
                  <a:pt x="2657593" y="812691"/>
                  <a:pt x="2690103" y="759854"/>
                  <a:pt x="2690103" y="759854"/>
                </a:cubicBezTo>
                <a:cubicBezTo>
                  <a:pt x="2694396" y="729803"/>
                  <a:pt x="2696156" y="699280"/>
                  <a:pt x="2702982" y="669702"/>
                </a:cubicBezTo>
                <a:cubicBezTo>
                  <a:pt x="2709087" y="643246"/>
                  <a:pt x="2728740" y="592429"/>
                  <a:pt x="2728740" y="592429"/>
                </a:cubicBezTo>
                <a:cubicBezTo>
                  <a:pt x="2719626" y="483057"/>
                  <a:pt x="2743024" y="462749"/>
                  <a:pt x="2690103" y="399245"/>
                </a:cubicBezTo>
                <a:cubicBezTo>
                  <a:pt x="2678443" y="385253"/>
                  <a:pt x="2665843" y="371791"/>
                  <a:pt x="2651466" y="360609"/>
                </a:cubicBezTo>
                <a:cubicBezTo>
                  <a:pt x="2627030" y="341603"/>
                  <a:pt x="2574193" y="309093"/>
                  <a:pt x="2574193" y="309093"/>
                </a:cubicBezTo>
                <a:cubicBezTo>
                  <a:pt x="2501215" y="199629"/>
                  <a:pt x="2621410" y="369185"/>
                  <a:pt x="2471162" y="218941"/>
                </a:cubicBezTo>
                <a:cubicBezTo>
                  <a:pt x="2447956" y="195735"/>
                  <a:pt x="2425264" y="167994"/>
                  <a:pt x="2393889" y="154547"/>
                </a:cubicBezTo>
                <a:cubicBezTo>
                  <a:pt x="2377620" y="147574"/>
                  <a:pt x="2354889" y="154184"/>
                  <a:pt x="2342373" y="141668"/>
                </a:cubicBezTo>
                <a:cubicBezTo>
                  <a:pt x="2335585" y="134880"/>
                  <a:pt x="2350959" y="124496"/>
                  <a:pt x="2355252" y="115910"/>
                </a:cubicBezTo>
              </a:path>
            </a:pathLst>
          </a:custGeom>
          <a:solidFill>
            <a:srgbClr val="00FF00">
              <a:alpha val="52941"/>
            </a:srgbClr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5" name="Text Box 71"/>
          <p:cNvSpPr txBox="1">
            <a:spLocks noChangeArrowheads="1"/>
          </p:cNvSpPr>
          <p:nvPr/>
        </p:nvSpPr>
        <p:spPr bwMode="auto">
          <a:xfrm>
            <a:off x="2054773" y="1395200"/>
            <a:ext cx="202783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uk-UA" sz="2400" dirty="0" smtClean="0">
                <a:solidFill>
                  <a:srgbClr val="0033CC"/>
                </a:solidFill>
                <a:latin typeface="+mn-lt"/>
              </a:rPr>
              <a:t>Амазонська</a:t>
            </a:r>
            <a:br>
              <a:rPr lang="uk-UA" sz="2400" dirty="0" smtClean="0">
                <a:solidFill>
                  <a:srgbClr val="0033CC"/>
                </a:solidFill>
                <a:latin typeface="+mn-lt"/>
              </a:rPr>
            </a:br>
            <a:r>
              <a:rPr lang="uk-UA" sz="2400" dirty="0" smtClean="0">
                <a:solidFill>
                  <a:srgbClr val="0033CC"/>
                </a:solidFill>
                <a:latin typeface="+mn-lt"/>
              </a:rPr>
              <a:t>низовина</a:t>
            </a:r>
            <a:endParaRPr lang="uk-UA" sz="2400" dirty="0">
              <a:solidFill>
                <a:srgbClr val="0033CC"/>
              </a:solidFill>
              <a:latin typeface="+mn-lt"/>
            </a:endParaRPr>
          </a:p>
        </p:txBody>
      </p:sp>
      <p:graphicFrame>
        <p:nvGraphicFramePr>
          <p:cNvPr id="15402" name="Group 42"/>
          <p:cNvGraphicFramePr>
            <a:graphicFrameLocks noGrp="1"/>
          </p:cNvGraphicFramePr>
          <p:nvPr/>
        </p:nvGraphicFramePr>
        <p:xfrm>
          <a:off x="3643306" y="5000636"/>
          <a:ext cx="2455027" cy="1480909"/>
        </p:xfrm>
        <a:graphic>
          <a:graphicData uri="http://schemas.openxmlformats.org/drawingml/2006/table">
            <a:tbl>
              <a:tblPr/>
              <a:tblGrid>
                <a:gridCol w="24550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0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uk-UA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плоскогіря</a:t>
                      </a:r>
                      <a:endParaRPr kumimoji="0" lang="uk-UA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lang="uk-UA" sz="2800" kern="1200" dirty="0" smtClean="0">
                          <a:solidFill>
                            <a:srgbClr val="0033CC"/>
                          </a:solidFill>
                          <a:latin typeface="+mn-lt"/>
                          <a:ea typeface="+mn-ea"/>
                          <a:cs typeface="+mn-cs"/>
                        </a:rPr>
                        <a:t>Бразильське</a:t>
                      </a:r>
                      <a:endParaRPr kumimoji="0" lang="uk-UA" sz="36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uk-UA" sz="2800" dirty="0">
                          <a:solidFill>
                            <a:srgbClr val="0033CC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Гвіанське</a:t>
                      </a:r>
                      <a:endParaRPr lang="uk-UA" sz="2000" dirty="0">
                        <a:solidFill>
                          <a:srgbClr val="0033CC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5" name="Полилиния 44"/>
          <p:cNvSpPr/>
          <p:nvPr/>
        </p:nvSpPr>
        <p:spPr>
          <a:xfrm>
            <a:off x="3594291" y="2080407"/>
            <a:ext cx="1691445" cy="2259773"/>
          </a:xfrm>
          <a:custGeom>
            <a:avLst/>
            <a:gdLst>
              <a:gd name="connsiteX0" fmla="*/ 1080740 w 1691445"/>
              <a:gd name="connsiteY0" fmla="*/ 31728 h 2259773"/>
              <a:gd name="connsiteX1" fmla="*/ 733010 w 1691445"/>
              <a:gd name="connsiteY1" fmla="*/ 31728 h 2259773"/>
              <a:gd name="connsiteX2" fmla="*/ 720132 w 1691445"/>
              <a:gd name="connsiteY2" fmla="*/ 70365 h 2259773"/>
              <a:gd name="connsiteX3" fmla="*/ 681495 w 1691445"/>
              <a:gd name="connsiteY3" fmla="*/ 96123 h 2259773"/>
              <a:gd name="connsiteX4" fmla="*/ 578464 w 1691445"/>
              <a:gd name="connsiteY4" fmla="*/ 121880 h 2259773"/>
              <a:gd name="connsiteX5" fmla="*/ 346644 w 1691445"/>
              <a:gd name="connsiteY5" fmla="*/ 160517 h 2259773"/>
              <a:gd name="connsiteX6" fmla="*/ 101946 w 1691445"/>
              <a:gd name="connsiteY6" fmla="*/ 199154 h 2259773"/>
              <a:gd name="connsiteX7" fmla="*/ 63309 w 1691445"/>
              <a:gd name="connsiteY7" fmla="*/ 353700 h 2259773"/>
              <a:gd name="connsiteX8" fmla="*/ 37551 w 1691445"/>
              <a:gd name="connsiteY8" fmla="*/ 443852 h 2259773"/>
              <a:gd name="connsiteX9" fmla="*/ 11794 w 1691445"/>
              <a:gd name="connsiteY9" fmla="*/ 495368 h 2259773"/>
              <a:gd name="connsiteX10" fmla="*/ 50430 w 1691445"/>
              <a:gd name="connsiteY10" fmla="*/ 688551 h 2259773"/>
              <a:gd name="connsiteX11" fmla="*/ 101946 w 1691445"/>
              <a:gd name="connsiteY11" fmla="*/ 701430 h 2259773"/>
              <a:gd name="connsiteX12" fmla="*/ 140582 w 1691445"/>
              <a:gd name="connsiteY12" fmla="*/ 714308 h 2259773"/>
              <a:gd name="connsiteX13" fmla="*/ 179219 w 1691445"/>
              <a:gd name="connsiteY13" fmla="*/ 740066 h 2259773"/>
              <a:gd name="connsiteX14" fmla="*/ 217855 w 1691445"/>
              <a:gd name="connsiteY14" fmla="*/ 752945 h 2259773"/>
              <a:gd name="connsiteX15" fmla="*/ 230734 w 1691445"/>
              <a:gd name="connsiteY15" fmla="*/ 791582 h 2259773"/>
              <a:gd name="connsiteX16" fmla="*/ 282250 w 1691445"/>
              <a:gd name="connsiteY16" fmla="*/ 843097 h 2259773"/>
              <a:gd name="connsiteX17" fmla="*/ 295129 w 1691445"/>
              <a:gd name="connsiteY17" fmla="*/ 894613 h 2259773"/>
              <a:gd name="connsiteX18" fmla="*/ 295129 w 1691445"/>
              <a:gd name="connsiteY18" fmla="*/ 1306737 h 2259773"/>
              <a:gd name="connsiteX19" fmla="*/ 269371 w 1691445"/>
              <a:gd name="connsiteY19" fmla="*/ 1358252 h 2259773"/>
              <a:gd name="connsiteX20" fmla="*/ 256492 w 1691445"/>
              <a:gd name="connsiteY20" fmla="*/ 1409768 h 2259773"/>
              <a:gd name="connsiteX21" fmla="*/ 243613 w 1691445"/>
              <a:gd name="connsiteY21" fmla="*/ 1448404 h 2259773"/>
              <a:gd name="connsiteX22" fmla="*/ 256492 w 1691445"/>
              <a:gd name="connsiteY22" fmla="*/ 2040832 h 2259773"/>
              <a:gd name="connsiteX23" fmla="*/ 295129 w 1691445"/>
              <a:gd name="connsiteY23" fmla="*/ 2066590 h 2259773"/>
              <a:gd name="connsiteX24" fmla="*/ 320886 w 1691445"/>
              <a:gd name="connsiteY24" fmla="*/ 2143863 h 2259773"/>
              <a:gd name="connsiteX25" fmla="*/ 333765 w 1691445"/>
              <a:gd name="connsiteY25" fmla="*/ 2195379 h 2259773"/>
              <a:gd name="connsiteX26" fmla="*/ 359523 w 1691445"/>
              <a:gd name="connsiteY26" fmla="*/ 2246894 h 2259773"/>
              <a:gd name="connsiteX27" fmla="*/ 398160 w 1691445"/>
              <a:gd name="connsiteY27" fmla="*/ 2259773 h 2259773"/>
              <a:gd name="connsiteX28" fmla="*/ 578464 w 1691445"/>
              <a:gd name="connsiteY28" fmla="*/ 2234016 h 2259773"/>
              <a:gd name="connsiteX29" fmla="*/ 629979 w 1691445"/>
              <a:gd name="connsiteY29" fmla="*/ 2040832 h 2259773"/>
              <a:gd name="connsiteX30" fmla="*/ 681495 w 1691445"/>
              <a:gd name="connsiteY30" fmla="*/ 1950680 h 2259773"/>
              <a:gd name="connsiteX31" fmla="*/ 707253 w 1691445"/>
              <a:gd name="connsiteY31" fmla="*/ 1847649 h 2259773"/>
              <a:gd name="connsiteX32" fmla="*/ 745889 w 1691445"/>
              <a:gd name="connsiteY32" fmla="*/ 1821892 h 2259773"/>
              <a:gd name="connsiteX33" fmla="*/ 848920 w 1691445"/>
              <a:gd name="connsiteY33" fmla="*/ 1783255 h 2259773"/>
              <a:gd name="connsiteX34" fmla="*/ 861799 w 1691445"/>
              <a:gd name="connsiteY34" fmla="*/ 1744618 h 2259773"/>
              <a:gd name="connsiteX35" fmla="*/ 964830 w 1691445"/>
              <a:gd name="connsiteY35" fmla="*/ 1667345 h 2259773"/>
              <a:gd name="connsiteX36" fmla="*/ 1016346 w 1691445"/>
              <a:gd name="connsiteY36" fmla="*/ 1641587 h 2259773"/>
              <a:gd name="connsiteX37" fmla="*/ 1054982 w 1691445"/>
              <a:gd name="connsiteY37" fmla="*/ 1628708 h 2259773"/>
              <a:gd name="connsiteX38" fmla="*/ 1093619 w 1691445"/>
              <a:gd name="connsiteY38" fmla="*/ 1602951 h 2259773"/>
              <a:gd name="connsiteX39" fmla="*/ 1145134 w 1691445"/>
              <a:gd name="connsiteY39" fmla="*/ 1577193 h 2259773"/>
              <a:gd name="connsiteX40" fmla="*/ 1222408 w 1691445"/>
              <a:gd name="connsiteY40" fmla="*/ 1525678 h 2259773"/>
              <a:gd name="connsiteX41" fmla="*/ 1273923 w 1691445"/>
              <a:gd name="connsiteY41" fmla="*/ 1512799 h 2259773"/>
              <a:gd name="connsiteX42" fmla="*/ 1312560 w 1691445"/>
              <a:gd name="connsiteY42" fmla="*/ 1487041 h 2259773"/>
              <a:gd name="connsiteX43" fmla="*/ 1364075 w 1691445"/>
              <a:gd name="connsiteY43" fmla="*/ 1422647 h 2259773"/>
              <a:gd name="connsiteX44" fmla="*/ 1428470 w 1691445"/>
              <a:gd name="connsiteY44" fmla="*/ 1319616 h 2259773"/>
              <a:gd name="connsiteX45" fmla="*/ 1454227 w 1691445"/>
              <a:gd name="connsiteY45" fmla="*/ 1280979 h 2259773"/>
              <a:gd name="connsiteX46" fmla="*/ 1467106 w 1691445"/>
              <a:gd name="connsiteY46" fmla="*/ 1229463 h 2259773"/>
              <a:gd name="connsiteX47" fmla="*/ 1505743 w 1691445"/>
              <a:gd name="connsiteY47" fmla="*/ 1203706 h 2259773"/>
              <a:gd name="connsiteX48" fmla="*/ 1583016 w 1691445"/>
              <a:gd name="connsiteY48" fmla="*/ 1126432 h 2259773"/>
              <a:gd name="connsiteX49" fmla="*/ 1608774 w 1691445"/>
              <a:gd name="connsiteY49" fmla="*/ 791582 h 2259773"/>
              <a:gd name="connsiteX50" fmla="*/ 1634532 w 1691445"/>
              <a:gd name="connsiteY50" fmla="*/ 714308 h 2259773"/>
              <a:gd name="connsiteX51" fmla="*/ 1647410 w 1691445"/>
              <a:gd name="connsiteY51" fmla="*/ 675672 h 2259773"/>
              <a:gd name="connsiteX52" fmla="*/ 1660289 w 1691445"/>
              <a:gd name="connsiteY52" fmla="*/ 637035 h 2259773"/>
              <a:gd name="connsiteX53" fmla="*/ 1660289 w 1691445"/>
              <a:gd name="connsiteY53" fmla="*/ 199154 h 2259773"/>
              <a:gd name="connsiteX54" fmla="*/ 1621653 w 1691445"/>
              <a:gd name="connsiteY54" fmla="*/ 173396 h 2259773"/>
              <a:gd name="connsiteX55" fmla="*/ 1595895 w 1691445"/>
              <a:gd name="connsiteY55" fmla="*/ 134759 h 2259773"/>
              <a:gd name="connsiteX56" fmla="*/ 1544379 w 1691445"/>
              <a:gd name="connsiteY56" fmla="*/ 96123 h 2259773"/>
              <a:gd name="connsiteX57" fmla="*/ 1505743 w 1691445"/>
              <a:gd name="connsiteY57" fmla="*/ 83244 h 2259773"/>
              <a:gd name="connsiteX58" fmla="*/ 1299681 w 1691445"/>
              <a:gd name="connsiteY58" fmla="*/ 70365 h 2259773"/>
              <a:gd name="connsiteX59" fmla="*/ 1222408 w 1691445"/>
              <a:gd name="connsiteY59" fmla="*/ 44607 h 2259773"/>
              <a:gd name="connsiteX60" fmla="*/ 1183771 w 1691445"/>
              <a:gd name="connsiteY60" fmla="*/ 31728 h 2259773"/>
              <a:gd name="connsiteX61" fmla="*/ 1080740 w 1691445"/>
              <a:gd name="connsiteY61" fmla="*/ 31728 h 2259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1691445" h="2259773">
                <a:moveTo>
                  <a:pt x="1080740" y="31728"/>
                </a:moveTo>
                <a:cubicBezTo>
                  <a:pt x="1005613" y="31728"/>
                  <a:pt x="899578" y="0"/>
                  <a:pt x="733010" y="31728"/>
                </a:cubicBezTo>
                <a:cubicBezTo>
                  <a:pt x="719674" y="34268"/>
                  <a:pt x="728612" y="59764"/>
                  <a:pt x="720132" y="70365"/>
                </a:cubicBezTo>
                <a:cubicBezTo>
                  <a:pt x="710463" y="82452"/>
                  <a:pt x="696042" y="90833"/>
                  <a:pt x="681495" y="96123"/>
                </a:cubicBezTo>
                <a:cubicBezTo>
                  <a:pt x="648226" y="108221"/>
                  <a:pt x="612958" y="113920"/>
                  <a:pt x="578464" y="121880"/>
                </a:cubicBezTo>
                <a:cubicBezTo>
                  <a:pt x="502134" y="139494"/>
                  <a:pt x="424088" y="149453"/>
                  <a:pt x="346644" y="160517"/>
                </a:cubicBezTo>
                <a:cubicBezTo>
                  <a:pt x="216270" y="203975"/>
                  <a:pt x="296442" y="184193"/>
                  <a:pt x="101946" y="199154"/>
                </a:cubicBezTo>
                <a:cubicBezTo>
                  <a:pt x="68244" y="401361"/>
                  <a:pt x="114334" y="149600"/>
                  <a:pt x="63309" y="353700"/>
                </a:cubicBezTo>
                <a:cubicBezTo>
                  <a:pt x="56772" y="379846"/>
                  <a:pt x="48638" y="417982"/>
                  <a:pt x="37551" y="443852"/>
                </a:cubicBezTo>
                <a:cubicBezTo>
                  <a:pt x="29988" y="461498"/>
                  <a:pt x="20380" y="478196"/>
                  <a:pt x="11794" y="495368"/>
                </a:cubicBezTo>
                <a:cubicBezTo>
                  <a:pt x="12591" y="504938"/>
                  <a:pt x="0" y="654931"/>
                  <a:pt x="50430" y="688551"/>
                </a:cubicBezTo>
                <a:cubicBezTo>
                  <a:pt x="65158" y="698369"/>
                  <a:pt x="84927" y="696567"/>
                  <a:pt x="101946" y="701430"/>
                </a:cubicBezTo>
                <a:cubicBezTo>
                  <a:pt x="114999" y="705159"/>
                  <a:pt x="127703" y="710015"/>
                  <a:pt x="140582" y="714308"/>
                </a:cubicBezTo>
                <a:cubicBezTo>
                  <a:pt x="153461" y="722894"/>
                  <a:pt x="165375" y="733144"/>
                  <a:pt x="179219" y="740066"/>
                </a:cubicBezTo>
                <a:cubicBezTo>
                  <a:pt x="191361" y="746137"/>
                  <a:pt x="208256" y="743346"/>
                  <a:pt x="217855" y="752945"/>
                </a:cubicBezTo>
                <a:cubicBezTo>
                  <a:pt x="227454" y="762545"/>
                  <a:pt x="222843" y="780535"/>
                  <a:pt x="230734" y="791582"/>
                </a:cubicBezTo>
                <a:cubicBezTo>
                  <a:pt x="244849" y="811343"/>
                  <a:pt x="265078" y="825925"/>
                  <a:pt x="282250" y="843097"/>
                </a:cubicBezTo>
                <a:cubicBezTo>
                  <a:pt x="286543" y="860269"/>
                  <a:pt x="291963" y="877198"/>
                  <a:pt x="295129" y="894613"/>
                </a:cubicBezTo>
                <a:cubicBezTo>
                  <a:pt x="321948" y="1042115"/>
                  <a:pt x="313646" y="1127743"/>
                  <a:pt x="295129" y="1306737"/>
                </a:cubicBezTo>
                <a:cubicBezTo>
                  <a:pt x="293153" y="1325834"/>
                  <a:pt x="277957" y="1341080"/>
                  <a:pt x="269371" y="1358252"/>
                </a:cubicBezTo>
                <a:cubicBezTo>
                  <a:pt x="265078" y="1375424"/>
                  <a:pt x="261355" y="1392749"/>
                  <a:pt x="256492" y="1409768"/>
                </a:cubicBezTo>
                <a:cubicBezTo>
                  <a:pt x="252763" y="1422821"/>
                  <a:pt x="243613" y="1434829"/>
                  <a:pt x="243613" y="1448404"/>
                </a:cubicBezTo>
                <a:cubicBezTo>
                  <a:pt x="243613" y="1645927"/>
                  <a:pt x="240088" y="1843992"/>
                  <a:pt x="256492" y="2040832"/>
                </a:cubicBezTo>
                <a:cubicBezTo>
                  <a:pt x="257777" y="2056257"/>
                  <a:pt x="282250" y="2058004"/>
                  <a:pt x="295129" y="2066590"/>
                </a:cubicBezTo>
                <a:cubicBezTo>
                  <a:pt x="303715" y="2092348"/>
                  <a:pt x="314301" y="2117523"/>
                  <a:pt x="320886" y="2143863"/>
                </a:cubicBezTo>
                <a:cubicBezTo>
                  <a:pt x="325179" y="2161035"/>
                  <a:pt x="327550" y="2178806"/>
                  <a:pt x="333765" y="2195379"/>
                </a:cubicBezTo>
                <a:cubicBezTo>
                  <a:pt x="340506" y="2213355"/>
                  <a:pt x="345947" y="2233319"/>
                  <a:pt x="359523" y="2246894"/>
                </a:cubicBezTo>
                <a:cubicBezTo>
                  <a:pt x="369123" y="2256493"/>
                  <a:pt x="385281" y="2255480"/>
                  <a:pt x="398160" y="2259773"/>
                </a:cubicBezTo>
                <a:cubicBezTo>
                  <a:pt x="458261" y="2251187"/>
                  <a:pt x="519366" y="2247921"/>
                  <a:pt x="578464" y="2234016"/>
                </a:cubicBezTo>
                <a:cubicBezTo>
                  <a:pt x="661344" y="2214515"/>
                  <a:pt x="624337" y="2088788"/>
                  <a:pt x="629979" y="2040832"/>
                </a:cubicBezTo>
                <a:cubicBezTo>
                  <a:pt x="636897" y="1982026"/>
                  <a:pt x="641022" y="1991153"/>
                  <a:pt x="681495" y="1950680"/>
                </a:cubicBezTo>
                <a:cubicBezTo>
                  <a:pt x="682136" y="1947473"/>
                  <a:pt x="696693" y="1860850"/>
                  <a:pt x="707253" y="1847649"/>
                </a:cubicBezTo>
                <a:cubicBezTo>
                  <a:pt x="716922" y="1835563"/>
                  <a:pt x="732045" y="1828814"/>
                  <a:pt x="745889" y="1821892"/>
                </a:cubicBezTo>
                <a:cubicBezTo>
                  <a:pt x="776687" y="1806493"/>
                  <a:pt x="815482" y="1794401"/>
                  <a:pt x="848920" y="1783255"/>
                </a:cubicBezTo>
                <a:cubicBezTo>
                  <a:pt x="853213" y="1770376"/>
                  <a:pt x="854269" y="1755914"/>
                  <a:pt x="861799" y="1744618"/>
                </a:cubicBezTo>
                <a:cubicBezTo>
                  <a:pt x="885570" y="1708962"/>
                  <a:pt x="929577" y="1686930"/>
                  <a:pt x="964830" y="1667345"/>
                </a:cubicBezTo>
                <a:cubicBezTo>
                  <a:pt x="981613" y="1658021"/>
                  <a:pt x="998699" y="1649150"/>
                  <a:pt x="1016346" y="1641587"/>
                </a:cubicBezTo>
                <a:cubicBezTo>
                  <a:pt x="1028824" y="1636239"/>
                  <a:pt x="1042840" y="1634779"/>
                  <a:pt x="1054982" y="1628708"/>
                </a:cubicBezTo>
                <a:cubicBezTo>
                  <a:pt x="1068826" y="1621786"/>
                  <a:pt x="1080180" y="1610630"/>
                  <a:pt x="1093619" y="1602951"/>
                </a:cubicBezTo>
                <a:cubicBezTo>
                  <a:pt x="1110288" y="1593426"/>
                  <a:pt x="1128671" y="1587071"/>
                  <a:pt x="1145134" y="1577193"/>
                </a:cubicBezTo>
                <a:cubicBezTo>
                  <a:pt x="1171680" y="1561266"/>
                  <a:pt x="1192375" y="1533186"/>
                  <a:pt x="1222408" y="1525678"/>
                </a:cubicBezTo>
                <a:lnTo>
                  <a:pt x="1273923" y="1512799"/>
                </a:lnTo>
                <a:cubicBezTo>
                  <a:pt x="1286802" y="1504213"/>
                  <a:pt x="1302891" y="1499128"/>
                  <a:pt x="1312560" y="1487041"/>
                </a:cubicBezTo>
                <a:cubicBezTo>
                  <a:pt x="1383654" y="1398174"/>
                  <a:pt x="1253351" y="1496462"/>
                  <a:pt x="1364075" y="1422647"/>
                </a:cubicBezTo>
                <a:cubicBezTo>
                  <a:pt x="1394728" y="1330689"/>
                  <a:pt x="1367241" y="1360433"/>
                  <a:pt x="1428470" y="1319616"/>
                </a:cubicBezTo>
                <a:cubicBezTo>
                  <a:pt x="1437056" y="1306737"/>
                  <a:pt x="1448130" y="1295206"/>
                  <a:pt x="1454227" y="1280979"/>
                </a:cubicBezTo>
                <a:cubicBezTo>
                  <a:pt x="1461199" y="1264710"/>
                  <a:pt x="1457287" y="1244191"/>
                  <a:pt x="1467106" y="1229463"/>
                </a:cubicBezTo>
                <a:cubicBezTo>
                  <a:pt x="1475692" y="1216584"/>
                  <a:pt x="1494174" y="1213989"/>
                  <a:pt x="1505743" y="1203706"/>
                </a:cubicBezTo>
                <a:cubicBezTo>
                  <a:pt x="1532969" y="1179505"/>
                  <a:pt x="1583016" y="1126432"/>
                  <a:pt x="1583016" y="1126432"/>
                </a:cubicBezTo>
                <a:cubicBezTo>
                  <a:pt x="1585539" y="1078501"/>
                  <a:pt x="1588786" y="878198"/>
                  <a:pt x="1608774" y="791582"/>
                </a:cubicBezTo>
                <a:cubicBezTo>
                  <a:pt x="1614879" y="765126"/>
                  <a:pt x="1625946" y="740066"/>
                  <a:pt x="1634532" y="714308"/>
                </a:cubicBezTo>
                <a:lnTo>
                  <a:pt x="1647410" y="675672"/>
                </a:lnTo>
                <a:lnTo>
                  <a:pt x="1660289" y="637035"/>
                </a:lnTo>
                <a:cubicBezTo>
                  <a:pt x="1678977" y="468846"/>
                  <a:pt x="1691445" y="409459"/>
                  <a:pt x="1660289" y="199154"/>
                </a:cubicBezTo>
                <a:cubicBezTo>
                  <a:pt x="1658021" y="183843"/>
                  <a:pt x="1634532" y="181982"/>
                  <a:pt x="1621653" y="173396"/>
                </a:cubicBezTo>
                <a:cubicBezTo>
                  <a:pt x="1613067" y="160517"/>
                  <a:pt x="1606840" y="145704"/>
                  <a:pt x="1595895" y="134759"/>
                </a:cubicBezTo>
                <a:cubicBezTo>
                  <a:pt x="1580717" y="119581"/>
                  <a:pt x="1563016" y="106772"/>
                  <a:pt x="1544379" y="96123"/>
                </a:cubicBezTo>
                <a:cubicBezTo>
                  <a:pt x="1532592" y="89388"/>
                  <a:pt x="1519244" y="84665"/>
                  <a:pt x="1505743" y="83244"/>
                </a:cubicBezTo>
                <a:cubicBezTo>
                  <a:pt x="1437300" y="76039"/>
                  <a:pt x="1368368" y="74658"/>
                  <a:pt x="1299681" y="70365"/>
                </a:cubicBezTo>
                <a:lnTo>
                  <a:pt x="1222408" y="44607"/>
                </a:lnTo>
                <a:lnTo>
                  <a:pt x="1183771" y="31728"/>
                </a:lnTo>
                <a:cubicBezTo>
                  <a:pt x="1037828" y="44996"/>
                  <a:pt x="1155867" y="31728"/>
                  <a:pt x="1080740" y="31728"/>
                </a:cubicBezTo>
                <a:close/>
              </a:path>
            </a:pathLst>
          </a:custGeom>
          <a:solidFill>
            <a:srgbClr val="F3DE85">
              <a:alpha val="7411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5431" name="Text Box 71"/>
          <p:cNvSpPr txBox="1">
            <a:spLocks noChangeArrowheads="1"/>
          </p:cNvSpPr>
          <p:nvPr/>
        </p:nvSpPr>
        <p:spPr bwMode="auto">
          <a:xfrm>
            <a:off x="3558085" y="2174335"/>
            <a:ext cx="202783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uk-UA" sz="2400" dirty="0" smtClean="0">
                <a:solidFill>
                  <a:srgbClr val="0033CC"/>
                </a:solidFill>
                <a:latin typeface="+mn-lt"/>
              </a:rPr>
              <a:t>Бразильське</a:t>
            </a:r>
            <a:br>
              <a:rPr lang="uk-UA" sz="2400" dirty="0" smtClean="0">
                <a:solidFill>
                  <a:srgbClr val="0033CC"/>
                </a:solidFill>
                <a:latin typeface="+mn-lt"/>
              </a:rPr>
            </a:br>
            <a:r>
              <a:rPr lang="uk-UA" sz="2400" dirty="0" err="1" smtClean="0">
                <a:solidFill>
                  <a:srgbClr val="0033CC"/>
                </a:solidFill>
                <a:latin typeface="+mn-lt"/>
              </a:rPr>
              <a:t>плоскогіря</a:t>
            </a:r>
            <a:endParaRPr lang="uk-UA" sz="2400" b="1" dirty="0">
              <a:solidFill>
                <a:srgbClr val="0033CC"/>
              </a:solidFill>
              <a:latin typeface="+mn-lt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2215218" y="373488"/>
            <a:ext cx="1725718" cy="899795"/>
          </a:xfrm>
          <a:custGeom>
            <a:avLst/>
            <a:gdLst>
              <a:gd name="connsiteX0" fmla="*/ 592377 w 1725718"/>
              <a:gd name="connsiteY0" fmla="*/ 51515 h 899795"/>
              <a:gd name="connsiteX1" fmla="*/ 128737 w 1725718"/>
              <a:gd name="connsiteY1" fmla="*/ 64394 h 899795"/>
              <a:gd name="connsiteX2" fmla="*/ 102980 w 1725718"/>
              <a:gd name="connsiteY2" fmla="*/ 193183 h 899795"/>
              <a:gd name="connsiteX3" fmla="*/ 25706 w 1725718"/>
              <a:gd name="connsiteY3" fmla="*/ 206062 h 899795"/>
              <a:gd name="connsiteX4" fmla="*/ 25706 w 1725718"/>
              <a:gd name="connsiteY4" fmla="*/ 373487 h 899795"/>
              <a:gd name="connsiteX5" fmla="*/ 38585 w 1725718"/>
              <a:gd name="connsiteY5" fmla="*/ 450760 h 899795"/>
              <a:gd name="connsiteX6" fmla="*/ 64343 w 1725718"/>
              <a:gd name="connsiteY6" fmla="*/ 528033 h 899795"/>
              <a:gd name="connsiteX7" fmla="*/ 115859 w 1725718"/>
              <a:gd name="connsiteY7" fmla="*/ 605307 h 899795"/>
              <a:gd name="connsiteX8" fmla="*/ 193132 w 1725718"/>
              <a:gd name="connsiteY8" fmla="*/ 631064 h 899795"/>
              <a:gd name="connsiteX9" fmla="*/ 231768 w 1725718"/>
              <a:gd name="connsiteY9" fmla="*/ 643943 h 899795"/>
              <a:gd name="connsiteX10" fmla="*/ 347678 w 1725718"/>
              <a:gd name="connsiteY10" fmla="*/ 695459 h 899795"/>
              <a:gd name="connsiteX11" fmla="*/ 399194 w 1725718"/>
              <a:gd name="connsiteY11" fmla="*/ 708338 h 899795"/>
              <a:gd name="connsiteX12" fmla="*/ 437830 w 1725718"/>
              <a:gd name="connsiteY12" fmla="*/ 721217 h 899795"/>
              <a:gd name="connsiteX13" fmla="*/ 811318 w 1725718"/>
              <a:gd name="connsiteY13" fmla="*/ 746974 h 899795"/>
              <a:gd name="connsiteX14" fmla="*/ 875712 w 1725718"/>
              <a:gd name="connsiteY14" fmla="*/ 798490 h 899795"/>
              <a:gd name="connsiteX15" fmla="*/ 927228 w 1725718"/>
              <a:gd name="connsiteY15" fmla="*/ 811369 h 899795"/>
              <a:gd name="connsiteX16" fmla="*/ 1146168 w 1725718"/>
              <a:gd name="connsiteY16" fmla="*/ 837126 h 899795"/>
              <a:gd name="connsiteX17" fmla="*/ 1210563 w 1725718"/>
              <a:gd name="connsiteY17" fmla="*/ 862884 h 899795"/>
              <a:gd name="connsiteX18" fmla="*/ 1584050 w 1725718"/>
              <a:gd name="connsiteY18" fmla="*/ 875763 h 899795"/>
              <a:gd name="connsiteX19" fmla="*/ 1622687 w 1725718"/>
              <a:gd name="connsiteY19" fmla="*/ 862884 h 899795"/>
              <a:gd name="connsiteX20" fmla="*/ 1699960 w 1725718"/>
              <a:gd name="connsiteY20" fmla="*/ 798490 h 899795"/>
              <a:gd name="connsiteX21" fmla="*/ 1674202 w 1725718"/>
              <a:gd name="connsiteY21" fmla="*/ 643943 h 899795"/>
              <a:gd name="connsiteX22" fmla="*/ 1661323 w 1725718"/>
              <a:gd name="connsiteY22" fmla="*/ 605307 h 899795"/>
              <a:gd name="connsiteX23" fmla="*/ 1622687 w 1725718"/>
              <a:gd name="connsiteY23" fmla="*/ 566670 h 899795"/>
              <a:gd name="connsiteX24" fmla="*/ 1468140 w 1725718"/>
              <a:gd name="connsiteY24" fmla="*/ 528033 h 899795"/>
              <a:gd name="connsiteX25" fmla="*/ 1377988 w 1725718"/>
              <a:gd name="connsiteY25" fmla="*/ 476518 h 899795"/>
              <a:gd name="connsiteX26" fmla="*/ 1339352 w 1725718"/>
              <a:gd name="connsiteY26" fmla="*/ 463639 h 899795"/>
              <a:gd name="connsiteX27" fmla="*/ 1197684 w 1725718"/>
              <a:gd name="connsiteY27" fmla="*/ 412124 h 899795"/>
              <a:gd name="connsiteX28" fmla="*/ 1068895 w 1725718"/>
              <a:gd name="connsiteY28" fmla="*/ 321972 h 899795"/>
              <a:gd name="connsiteX29" fmla="*/ 1030259 w 1725718"/>
              <a:gd name="connsiteY29" fmla="*/ 296214 h 899795"/>
              <a:gd name="connsiteX30" fmla="*/ 1004501 w 1725718"/>
              <a:gd name="connsiteY30" fmla="*/ 257577 h 899795"/>
              <a:gd name="connsiteX31" fmla="*/ 914349 w 1725718"/>
              <a:gd name="connsiteY31" fmla="*/ 193183 h 899795"/>
              <a:gd name="connsiteX32" fmla="*/ 875712 w 1725718"/>
              <a:gd name="connsiteY32" fmla="*/ 154546 h 899795"/>
              <a:gd name="connsiteX33" fmla="*/ 708287 w 1725718"/>
              <a:gd name="connsiteY33" fmla="*/ 90152 h 899795"/>
              <a:gd name="connsiteX34" fmla="*/ 669650 w 1725718"/>
              <a:gd name="connsiteY34" fmla="*/ 77273 h 899795"/>
              <a:gd name="connsiteX35" fmla="*/ 579498 w 1725718"/>
              <a:gd name="connsiteY35" fmla="*/ 38636 h 899795"/>
              <a:gd name="connsiteX36" fmla="*/ 527983 w 1725718"/>
              <a:gd name="connsiteY36" fmla="*/ 25757 h 899795"/>
              <a:gd name="connsiteX37" fmla="*/ 527983 w 1725718"/>
              <a:gd name="connsiteY37" fmla="*/ 0 h 899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725718" h="899795">
                <a:moveTo>
                  <a:pt x="592377" y="51515"/>
                </a:moveTo>
                <a:cubicBezTo>
                  <a:pt x="437830" y="55808"/>
                  <a:pt x="279851" y="31721"/>
                  <a:pt x="128737" y="64394"/>
                </a:cubicBezTo>
                <a:cubicBezTo>
                  <a:pt x="52922" y="80787"/>
                  <a:pt x="152747" y="164745"/>
                  <a:pt x="102980" y="193183"/>
                </a:cubicBezTo>
                <a:cubicBezTo>
                  <a:pt x="80307" y="206139"/>
                  <a:pt x="51464" y="201769"/>
                  <a:pt x="25706" y="206062"/>
                </a:cubicBezTo>
                <a:cubicBezTo>
                  <a:pt x="0" y="283185"/>
                  <a:pt x="8890" y="238953"/>
                  <a:pt x="25706" y="373487"/>
                </a:cubicBezTo>
                <a:cubicBezTo>
                  <a:pt x="28945" y="399398"/>
                  <a:pt x="32252" y="425427"/>
                  <a:pt x="38585" y="450760"/>
                </a:cubicBezTo>
                <a:cubicBezTo>
                  <a:pt x="45170" y="477100"/>
                  <a:pt x="49282" y="505442"/>
                  <a:pt x="64343" y="528033"/>
                </a:cubicBezTo>
                <a:cubicBezTo>
                  <a:pt x="81515" y="553791"/>
                  <a:pt x="86490" y="595518"/>
                  <a:pt x="115859" y="605307"/>
                </a:cubicBezTo>
                <a:lnTo>
                  <a:pt x="193132" y="631064"/>
                </a:lnTo>
                <a:lnTo>
                  <a:pt x="231768" y="643943"/>
                </a:lnTo>
                <a:cubicBezTo>
                  <a:pt x="291637" y="703812"/>
                  <a:pt x="248471" y="675617"/>
                  <a:pt x="347678" y="695459"/>
                </a:cubicBezTo>
                <a:cubicBezTo>
                  <a:pt x="365035" y="698930"/>
                  <a:pt x="382175" y="703475"/>
                  <a:pt x="399194" y="708338"/>
                </a:cubicBezTo>
                <a:cubicBezTo>
                  <a:pt x="412247" y="712067"/>
                  <a:pt x="424439" y="718985"/>
                  <a:pt x="437830" y="721217"/>
                </a:cubicBezTo>
                <a:cubicBezTo>
                  <a:pt x="543290" y="738793"/>
                  <a:pt x="726967" y="742756"/>
                  <a:pt x="811318" y="746974"/>
                </a:cubicBezTo>
                <a:cubicBezTo>
                  <a:pt x="937628" y="789078"/>
                  <a:pt x="759201" y="720816"/>
                  <a:pt x="875712" y="798490"/>
                </a:cubicBezTo>
                <a:cubicBezTo>
                  <a:pt x="890440" y="808308"/>
                  <a:pt x="909768" y="808459"/>
                  <a:pt x="927228" y="811369"/>
                </a:cubicBezTo>
                <a:cubicBezTo>
                  <a:pt x="962644" y="817272"/>
                  <a:pt x="1115128" y="833677"/>
                  <a:pt x="1146168" y="837126"/>
                </a:cubicBezTo>
                <a:cubicBezTo>
                  <a:pt x="1167633" y="845712"/>
                  <a:pt x="1187735" y="859231"/>
                  <a:pt x="1210563" y="862884"/>
                </a:cubicBezTo>
                <a:cubicBezTo>
                  <a:pt x="1441256" y="899795"/>
                  <a:pt x="1411919" y="894889"/>
                  <a:pt x="1584050" y="875763"/>
                </a:cubicBezTo>
                <a:cubicBezTo>
                  <a:pt x="1596929" y="871470"/>
                  <a:pt x="1610545" y="868955"/>
                  <a:pt x="1622687" y="862884"/>
                </a:cubicBezTo>
                <a:cubicBezTo>
                  <a:pt x="1658545" y="844955"/>
                  <a:pt x="1671479" y="826970"/>
                  <a:pt x="1699960" y="798490"/>
                </a:cubicBezTo>
                <a:cubicBezTo>
                  <a:pt x="1725718" y="721216"/>
                  <a:pt x="1717132" y="772732"/>
                  <a:pt x="1674202" y="643943"/>
                </a:cubicBezTo>
                <a:cubicBezTo>
                  <a:pt x="1669909" y="631064"/>
                  <a:pt x="1670922" y="614906"/>
                  <a:pt x="1661323" y="605307"/>
                </a:cubicBezTo>
                <a:cubicBezTo>
                  <a:pt x="1648444" y="592428"/>
                  <a:pt x="1638608" y="575515"/>
                  <a:pt x="1622687" y="566670"/>
                </a:cubicBezTo>
                <a:cubicBezTo>
                  <a:pt x="1578953" y="542373"/>
                  <a:pt x="1516112" y="536028"/>
                  <a:pt x="1468140" y="528033"/>
                </a:cubicBezTo>
                <a:cubicBezTo>
                  <a:pt x="1438089" y="510861"/>
                  <a:pt x="1408945" y="491996"/>
                  <a:pt x="1377988" y="476518"/>
                </a:cubicBezTo>
                <a:cubicBezTo>
                  <a:pt x="1365846" y="470447"/>
                  <a:pt x="1352063" y="468406"/>
                  <a:pt x="1339352" y="463639"/>
                </a:cubicBezTo>
                <a:cubicBezTo>
                  <a:pt x="1196009" y="409885"/>
                  <a:pt x="1360001" y="466228"/>
                  <a:pt x="1197684" y="412124"/>
                </a:cubicBezTo>
                <a:cubicBezTo>
                  <a:pt x="1121397" y="354909"/>
                  <a:pt x="1164036" y="385400"/>
                  <a:pt x="1068895" y="321972"/>
                </a:cubicBezTo>
                <a:lnTo>
                  <a:pt x="1030259" y="296214"/>
                </a:lnTo>
                <a:cubicBezTo>
                  <a:pt x="1021673" y="283335"/>
                  <a:pt x="1015446" y="268522"/>
                  <a:pt x="1004501" y="257577"/>
                </a:cubicBezTo>
                <a:cubicBezTo>
                  <a:pt x="958112" y="211189"/>
                  <a:pt x="958218" y="229741"/>
                  <a:pt x="914349" y="193183"/>
                </a:cubicBezTo>
                <a:cubicBezTo>
                  <a:pt x="900357" y="181523"/>
                  <a:pt x="890089" y="165728"/>
                  <a:pt x="875712" y="154546"/>
                </a:cubicBezTo>
                <a:cubicBezTo>
                  <a:pt x="791125" y="88756"/>
                  <a:pt x="811490" y="104895"/>
                  <a:pt x="708287" y="90152"/>
                </a:cubicBezTo>
                <a:cubicBezTo>
                  <a:pt x="695408" y="85859"/>
                  <a:pt x="682128" y="82621"/>
                  <a:pt x="669650" y="77273"/>
                </a:cubicBezTo>
                <a:cubicBezTo>
                  <a:pt x="600959" y="47834"/>
                  <a:pt x="639908" y="55896"/>
                  <a:pt x="579498" y="38636"/>
                </a:cubicBezTo>
                <a:cubicBezTo>
                  <a:pt x="562479" y="33773"/>
                  <a:pt x="542143" y="36377"/>
                  <a:pt x="527983" y="25757"/>
                </a:cubicBezTo>
                <a:cubicBezTo>
                  <a:pt x="521114" y="20606"/>
                  <a:pt x="527983" y="8586"/>
                  <a:pt x="527983" y="0"/>
                </a:cubicBezTo>
              </a:path>
            </a:pathLst>
          </a:custGeom>
          <a:solidFill>
            <a:srgbClr val="F3DE85">
              <a:alpha val="67059"/>
            </a:srgbClr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5432" name="Text Box 72"/>
          <p:cNvSpPr txBox="1">
            <a:spLocks noChangeArrowheads="1"/>
          </p:cNvSpPr>
          <p:nvPr/>
        </p:nvSpPr>
        <p:spPr bwMode="auto">
          <a:xfrm rot="766196">
            <a:off x="2363160" y="699246"/>
            <a:ext cx="158432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uk-UA" sz="2400" dirty="0" smtClean="0">
                <a:solidFill>
                  <a:srgbClr val="0033CC"/>
                </a:solidFill>
                <a:latin typeface="+mn-lt"/>
              </a:rPr>
              <a:t>Гвіанське</a:t>
            </a:r>
            <a:endParaRPr lang="uk-UA" sz="2400" b="1" dirty="0">
              <a:solidFill>
                <a:srgbClr val="0033CC"/>
              </a:solidFill>
              <a:latin typeface="+mn-lt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3017092" y="2728510"/>
            <a:ext cx="962479" cy="2485623"/>
          </a:xfrm>
          <a:custGeom>
            <a:avLst/>
            <a:gdLst>
              <a:gd name="connsiteX0" fmla="*/ 674593 w 962479"/>
              <a:gd name="connsiteY0" fmla="*/ 0 h 2485623"/>
              <a:gd name="connsiteX1" fmla="*/ 558683 w 962479"/>
              <a:gd name="connsiteY1" fmla="*/ 12879 h 2485623"/>
              <a:gd name="connsiteX2" fmla="*/ 481410 w 962479"/>
              <a:gd name="connsiteY2" fmla="*/ 38637 h 2485623"/>
              <a:gd name="connsiteX3" fmla="*/ 442774 w 962479"/>
              <a:gd name="connsiteY3" fmla="*/ 51515 h 2485623"/>
              <a:gd name="connsiteX4" fmla="*/ 404137 w 962479"/>
              <a:gd name="connsiteY4" fmla="*/ 77273 h 2485623"/>
              <a:gd name="connsiteX5" fmla="*/ 352621 w 962479"/>
              <a:gd name="connsiteY5" fmla="*/ 90152 h 2485623"/>
              <a:gd name="connsiteX6" fmla="*/ 339743 w 962479"/>
              <a:gd name="connsiteY6" fmla="*/ 128789 h 2485623"/>
              <a:gd name="connsiteX7" fmla="*/ 313985 w 962479"/>
              <a:gd name="connsiteY7" fmla="*/ 218941 h 2485623"/>
              <a:gd name="connsiteX8" fmla="*/ 301106 w 962479"/>
              <a:gd name="connsiteY8" fmla="*/ 502276 h 2485623"/>
              <a:gd name="connsiteX9" fmla="*/ 288227 w 962479"/>
              <a:gd name="connsiteY9" fmla="*/ 553792 h 2485623"/>
              <a:gd name="connsiteX10" fmla="*/ 262469 w 962479"/>
              <a:gd name="connsiteY10" fmla="*/ 592428 h 2485623"/>
              <a:gd name="connsiteX11" fmla="*/ 223833 w 962479"/>
              <a:gd name="connsiteY11" fmla="*/ 618186 h 2485623"/>
              <a:gd name="connsiteX12" fmla="*/ 198075 w 962479"/>
              <a:gd name="connsiteY12" fmla="*/ 708338 h 2485623"/>
              <a:gd name="connsiteX13" fmla="*/ 185196 w 962479"/>
              <a:gd name="connsiteY13" fmla="*/ 837127 h 2485623"/>
              <a:gd name="connsiteX14" fmla="*/ 172317 w 962479"/>
              <a:gd name="connsiteY14" fmla="*/ 953037 h 2485623"/>
              <a:gd name="connsiteX15" fmla="*/ 159438 w 962479"/>
              <a:gd name="connsiteY15" fmla="*/ 1017431 h 2485623"/>
              <a:gd name="connsiteX16" fmla="*/ 133681 w 962479"/>
              <a:gd name="connsiteY16" fmla="*/ 1120462 h 2485623"/>
              <a:gd name="connsiteX17" fmla="*/ 82165 w 962479"/>
              <a:gd name="connsiteY17" fmla="*/ 1197735 h 2485623"/>
              <a:gd name="connsiteX18" fmla="*/ 69286 w 962479"/>
              <a:gd name="connsiteY18" fmla="*/ 1249251 h 2485623"/>
              <a:gd name="connsiteX19" fmla="*/ 56407 w 962479"/>
              <a:gd name="connsiteY19" fmla="*/ 1287887 h 2485623"/>
              <a:gd name="connsiteX20" fmla="*/ 30650 w 962479"/>
              <a:gd name="connsiteY20" fmla="*/ 1416676 h 2485623"/>
              <a:gd name="connsiteX21" fmla="*/ 30650 w 962479"/>
              <a:gd name="connsiteY21" fmla="*/ 2408349 h 2485623"/>
              <a:gd name="connsiteX22" fmla="*/ 56407 w 962479"/>
              <a:gd name="connsiteY22" fmla="*/ 2446986 h 2485623"/>
              <a:gd name="connsiteX23" fmla="*/ 198075 w 962479"/>
              <a:gd name="connsiteY23" fmla="*/ 2485623 h 2485623"/>
              <a:gd name="connsiteX24" fmla="*/ 313985 w 962479"/>
              <a:gd name="connsiteY24" fmla="*/ 2472744 h 2485623"/>
              <a:gd name="connsiteX25" fmla="*/ 429895 w 962479"/>
              <a:gd name="connsiteY25" fmla="*/ 2446986 h 2485623"/>
              <a:gd name="connsiteX26" fmla="*/ 468531 w 962479"/>
              <a:gd name="connsiteY26" fmla="*/ 2421228 h 2485623"/>
              <a:gd name="connsiteX27" fmla="*/ 494289 w 962479"/>
              <a:gd name="connsiteY27" fmla="*/ 2331076 h 2485623"/>
              <a:gd name="connsiteX28" fmla="*/ 468531 w 962479"/>
              <a:gd name="connsiteY28" fmla="*/ 2163651 h 2485623"/>
              <a:gd name="connsiteX29" fmla="*/ 442774 w 962479"/>
              <a:gd name="connsiteY29" fmla="*/ 2125014 h 2485623"/>
              <a:gd name="connsiteX30" fmla="*/ 455652 w 962479"/>
              <a:gd name="connsiteY30" fmla="*/ 2021983 h 2485623"/>
              <a:gd name="connsiteX31" fmla="*/ 494289 w 962479"/>
              <a:gd name="connsiteY31" fmla="*/ 2009104 h 2485623"/>
              <a:gd name="connsiteX32" fmla="*/ 777624 w 962479"/>
              <a:gd name="connsiteY32" fmla="*/ 1996225 h 2485623"/>
              <a:gd name="connsiteX33" fmla="*/ 854897 w 962479"/>
              <a:gd name="connsiteY33" fmla="*/ 1944710 h 2485623"/>
              <a:gd name="connsiteX34" fmla="*/ 932171 w 962479"/>
              <a:gd name="connsiteY34" fmla="*/ 1880315 h 2485623"/>
              <a:gd name="connsiteX35" fmla="*/ 957928 w 962479"/>
              <a:gd name="connsiteY35" fmla="*/ 1790163 h 2485623"/>
              <a:gd name="connsiteX36" fmla="*/ 932171 w 962479"/>
              <a:gd name="connsiteY36" fmla="*/ 1609859 h 2485623"/>
              <a:gd name="connsiteX37" fmla="*/ 919292 w 962479"/>
              <a:gd name="connsiteY37" fmla="*/ 1545465 h 2485623"/>
              <a:gd name="connsiteX38" fmla="*/ 893534 w 962479"/>
              <a:gd name="connsiteY38" fmla="*/ 1468192 h 2485623"/>
              <a:gd name="connsiteX39" fmla="*/ 880655 w 962479"/>
              <a:gd name="connsiteY39" fmla="*/ 1416676 h 2485623"/>
              <a:gd name="connsiteX40" fmla="*/ 854897 w 962479"/>
              <a:gd name="connsiteY40" fmla="*/ 1339403 h 2485623"/>
              <a:gd name="connsiteX41" fmla="*/ 842019 w 962479"/>
              <a:gd name="connsiteY41" fmla="*/ 1275008 h 2485623"/>
              <a:gd name="connsiteX42" fmla="*/ 816261 w 962479"/>
              <a:gd name="connsiteY42" fmla="*/ 1107583 h 2485623"/>
              <a:gd name="connsiteX43" fmla="*/ 829140 w 962479"/>
              <a:gd name="connsiteY43" fmla="*/ 914400 h 2485623"/>
              <a:gd name="connsiteX44" fmla="*/ 854897 w 962479"/>
              <a:gd name="connsiteY44" fmla="*/ 721217 h 2485623"/>
              <a:gd name="connsiteX45" fmla="*/ 880655 w 962479"/>
              <a:gd name="connsiteY45" fmla="*/ 682580 h 2485623"/>
              <a:gd name="connsiteX46" fmla="*/ 893534 w 962479"/>
              <a:gd name="connsiteY46" fmla="*/ 489397 h 2485623"/>
              <a:gd name="connsiteX47" fmla="*/ 919292 w 962479"/>
              <a:gd name="connsiteY47" fmla="*/ 450761 h 2485623"/>
              <a:gd name="connsiteX48" fmla="*/ 893534 w 962479"/>
              <a:gd name="connsiteY48" fmla="*/ 283335 h 2485623"/>
              <a:gd name="connsiteX49" fmla="*/ 867776 w 962479"/>
              <a:gd name="connsiteY49" fmla="*/ 180304 h 2485623"/>
              <a:gd name="connsiteX50" fmla="*/ 854897 w 962479"/>
              <a:gd name="connsiteY50" fmla="*/ 141668 h 2485623"/>
              <a:gd name="connsiteX51" fmla="*/ 842019 w 962479"/>
              <a:gd name="connsiteY51" fmla="*/ 90152 h 2485623"/>
              <a:gd name="connsiteX52" fmla="*/ 803382 w 962479"/>
              <a:gd name="connsiteY52" fmla="*/ 64394 h 2485623"/>
              <a:gd name="connsiteX53" fmla="*/ 726109 w 962479"/>
              <a:gd name="connsiteY53" fmla="*/ 38637 h 2485623"/>
              <a:gd name="connsiteX54" fmla="*/ 687472 w 962479"/>
              <a:gd name="connsiteY54" fmla="*/ 25758 h 2485623"/>
              <a:gd name="connsiteX55" fmla="*/ 648836 w 962479"/>
              <a:gd name="connsiteY55" fmla="*/ 12879 h 2485623"/>
              <a:gd name="connsiteX56" fmla="*/ 610199 w 962479"/>
              <a:gd name="connsiteY56" fmla="*/ 12879 h 2485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962479" h="2485623">
                <a:moveTo>
                  <a:pt x="674593" y="0"/>
                </a:moveTo>
                <a:cubicBezTo>
                  <a:pt x="635956" y="4293"/>
                  <a:pt x="596803" y="5255"/>
                  <a:pt x="558683" y="12879"/>
                </a:cubicBezTo>
                <a:cubicBezTo>
                  <a:pt x="532059" y="18204"/>
                  <a:pt x="507168" y="30051"/>
                  <a:pt x="481410" y="38637"/>
                </a:cubicBezTo>
                <a:lnTo>
                  <a:pt x="442774" y="51515"/>
                </a:lnTo>
                <a:cubicBezTo>
                  <a:pt x="429895" y="60101"/>
                  <a:pt x="418364" y="71176"/>
                  <a:pt x="404137" y="77273"/>
                </a:cubicBezTo>
                <a:cubicBezTo>
                  <a:pt x="387868" y="84246"/>
                  <a:pt x="366443" y="79094"/>
                  <a:pt x="352621" y="90152"/>
                </a:cubicBezTo>
                <a:cubicBezTo>
                  <a:pt x="342020" y="98633"/>
                  <a:pt x="343472" y="115736"/>
                  <a:pt x="339743" y="128789"/>
                </a:cubicBezTo>
                <a:cubicBezTo>
                  <a:pt x="307409" y="241963"/>
                  <a:pt x="344858" y="126322"/>
                  <a:pt x="313985" y="218941"/>
                </a:cubicBezTo>
                <a:cubicBezTo>
                  <a:pt x="309692" y="313386"/>
                  <a:pt x="308357" y="408012"/>
                  <a:pt x="301106" y="502276"/>
                </a:cubicBezTo>
                <a:cubicBezTo>
                  <a:pt x="299748" y="519924"/>
                  <a:pt x="295200" y="537523"/>
                  <a:pt x="288227" y="553792"/>
                </a:cubicBezTo>
                <a:cubicBezTo>
                  <a:pt x="282130" y="568019"/>
                  <a:pt x="273414" y="581483"/>
                  <a:pt x="262469" y="592428"/>
                </a:cubicBezTo>
                <a:cubicBezTo>
                  <a:pt x="251524" y="603373"/>
                  <a:pt x="236712" y="609600"/>
                  <a:pt x="223833" y="618186"/>
                </a:cubicBezTo>
                <a:cubicBezTo>
                  <a:pt x="214659" y="645707"/>
                  <a:pt x="202118" y="680040"/>
                  <a:pt x="198075" y="708338"/>
                </a:cubicBezTo>
                <a:cubicBezTo>
                  <a:pt x="191973" y="751048"/>
                  <a:pt x="189713" y="794220"/>
                  <a:pt x="185196" y="837127"/>
                </a:cubicBezTo>
                <a:cubicBezTo>
                  <a:pt x="181126" y="875788"/>
                  <a:pt x="177815" y="914553"/>
                  <a:pt x="172317" y="953037"/>
                </a:cubicBezTo>
                <a:cubicBezTo>
                  <a:pt x="169221" y="974707"/>
                  <a:pt x="164360" y="996102"/>
                  <a:pt x="159438" y="1017431"/>
                </a:cubicBezTo>
                <a:cubicBezTo>
                  <a:pt x="151478" y="1051925"/>
                  <a:pt x="153318" y="1091007"/>
                  <a:pt x="133681" y="1120462"/>
                </a:cubicBezTo>
                <a:lnTo>
                  <a:pt x="82165" y="1197735"/>
                </a:lnTo>
                <a:cubicBezTo>
                  <a:pt x="77872" y="1214907"/>
                  <a:pt x="74149" y="1232232"/>
                  <a:pt x="69286" y="1249251"/>
                </a:cubicBezTo>
                <a:cubicBezTo>
                  <a:pt x="65557" y="1262304"/>
                  <a:pt x="59069" y="1274575"/>
                  <a:pt x="56407" y="1287887"/>
                </a:cubicBezTo>
                <a:cubicBezTo>
                  <a:pt x="26807" y="1435885"/>
                  <a:pt x="59746" y="1329381"/>
                  <a:pt x="30650" y="1416676"/>
                </a:cubicBezTo>
                <a:cubicBezTo>
                  <a:pt x="0" y="1815128"/>
                  <a:pt x="678" y="1738969"/>
                  <a:pt x="30650" y="2408349"/>
                </a:cubicBezTo>
                <a:cubicBezTo>
                  <a:pt x="31342" y="2423812"/>
                  <a:pt x="43281" y="2438782"/>
                  <a:pt x="56407" y="2446986"/>
                </a:cubicBezTo>
                <a:cubicBezTo>
                  <a:pt x="87164" y="2466209"/>
                  <a:pt x="161302" y="2478268"/>
                  <a:pt x="198075" y="2485623"/>
                </a:cubicBezTo>
                <a:cubicBezTo>
                  <a:pt x="236712" y="2481330"/>
                  <a:pt x="275501" y="2478242"/>
                  <a:pt x="313985" y="2472744"/>
                </a:cubicBezTo>
                <a:cubicBezTo>
                  <a:pt x="352134" y="2467294"/>
                  <a:pt x="392400" y="2456360"/>
                  <a:pt x="429895" y="2446986"/>
                </a:cubicBezTo>
                <a:cubicBezTo>
                  <a:pt x="442774" y="2438400"/>
                  <a:pt x="458862" y="2433315"/>
                  <a:pt x="468531" y="2421228"/>
                </a:cubicBezTo>
                <a:cubicBezTo>
                  <a:pt x="475250" y="2412829"/>
                  <a:pt x="493447" y="2334442"/>
                  <a:pt x="494289" y="2331076"/>
                </a:cubicBezTo>
                <a:cubicBezTo>
                  <a:pt x="491703" y="2307803"/>
                  <a:pt x="485262" y="2202691"/>
                  <a:pt x="468531" y="2163651"/>
                </a:cubicBezTo>
                <a:cubicBezTo>
                  <a:pt x="462434" y="2149424"/>
                  <a:pt x="451360" y="2137893"/>
                  <a:pt x="442774" y="2125014"/>
                </a:cubicBezTo>
                <a:cubicBezTo>
                  <a:pt x="447067" y="2090670"/>
                  <a:pt x="441595" y="2053611"/>
                  <a:pt x="455652" y="2021983"/>
                </a:cubicBezTo>
                <a:cubicBezTo>
                  <a:pt x="461166" y="2009577"/>
                  <a:pt x="480757" y="2010187"/>
                  <a:pt x="494289" y="2009104"/>
                </a:cubicBezTo>
                <a:cubicBezTo>
                  <a:pt x="588530" y="2001565"/>
                  <a:pt x="683179" y="2000518"/>
                  <a:pt x="777624" y="1996225"/>
                </a:cubicBezTo>
                <a:cubicBezTo>
                  <a:pt x="845524" y="1973592"/>
                  <a:pt x="790583" y="1998305"/>
                  <a:pt x="854897" y="1944710"/>
                </a:cubicBezTo>
                <a:cubicBezTo>
                  <a:pt x="962479" y="1855059"/>
                  <a:pt x="819294" y="1993192"/>
                  <a:pt x="932171" y="1880315"/>
                </a:cubicBezTo>
                <a:cubicBezTo>
                  <a:pt x="938246" y="1862091"/>
                  <a:pt x="957928" y="1806340"/>
                  <a:pt x="957928" y="1790163"/>
                </a:cubicBezTo>
                <a:cubicBezTo>
                  <a:pt x="957928" y="1594051"/>
                  <a:pt x="956006" y="1705197"/>
                  <a:pt x="932171" y="1609859"/>
                </a:cubicBezTo>
                <a:cubicBezTo>
                  <a:pt x="926862" y="1588623"/>
                  <a:pt x="925052" y="1566583"/>
                  <a:pt x="919292" y="1545465"/>
                </a:cubicBezTo>
                <a:cubicBezTo>
                  <a:pt x="912148" y="1519271"/>
                  <a:pt x="900119" y="1494532"/>
                  <a:pt x="893534" y="1468192"/>
                </a:cubicBezTo>
                <a:cubicBezTo>
                  <a:pt x="889241" y="1451020"/>
                  <a:pt x="885741" y="1433630"/>
                  <a:pt x="880655" y="1416676"/>
                </a:cubicBezTo>
                <a:cubicBezTo>
                  <a:pt x="872853" y="1390670"/>
                  <a:pt x="860221" y="1366027"/>
                  <a:pt x="854897" y="1339403"/>
                </a:cubicBezTo>
                <a:cubicBezTo>
                  <a:pt x="850604" y="1317938"/>
                  <a:pt x="845935" y="1296545"/>
                  <a:pt x="842019" y="1275008"/>
                </a:cubicBezTo>
                <a:cubicBezTo>
                  <a:pt x="830104" y="1209473"/>
                  <a:pt x="825911" y="1175132"/>
                  <a:pt x="816261" y="1107583"/>
                </a:cubicBezTo>
                <a:cubicBezTo>
                  <a:pt x="820554" y="1043189"/>
                  <a:pt x="824372" y="978761"/>
                  <a:pt x="829140" y="914400"/>
                </a:cubicBezTo>
                <a:cubicBezTo>
                  <a:pt x="831641" y="880638"/>
                  <a:pt x="828695" y="773623"/>
                  <a:pt x="854897" y="721217"/>
                </a:cubicBezTo>
                <a:cubicBezTo>
                  <a:pt x="861819" y="707372"/>
                  <a:pt x="872069" y="695459"/>
                  <a:pt x="880655" y="682580"/>
                </a:cubicBezTo>
                <a:cubicBezTo>
                  <a:pt x="884948" y="618186"/>
                  <a:pt x="882924" y="553056"/>
                  <a:pt x="893534" y="489397"/>
                </a:cubicBezTo>
                <a:cubicBezTo>
                  <a:pt x="896079" y="474129"/>
                  <a:pt x="918105" y="466194"/>
                  <a:pt x="919292" y="450761"/>
                </a:cubicBezTo>
                <a:cubicBezTo>
                  <a:pt x="928071" y="336638"/>
                  <a:pt x="912816" y="354036"/>
                  <a:pt x="893534" y="283335"/>
                </a:cubicBezTo>
                <a:cubicBezTo>
                  <a:pt x="884219" y="249182"/>
                  <a:pt x="878971" y="213888"/>
                  <a:pt x="867776" y="180304"/>
                </a:cubicBezTo>
                <a:cubicBezTo>
                  <a:pt x="863483" y="167425"/>
                  <a:pt x="858626" y="154721"/>
                  <a:pt x="854897" y="141668"/>
                </a:cubicBezTo>
                <a:cubicBezTo>
                  <a:pt x="850034" y="124649"/>
                  <a:pt x="851837" y="104880"/>
                  <a:pt x="842019" y="90152"/>
                </a:cubicBezTo>
                <a:cubicBezTo>
                  <a:pt x="833433" y="77273"/>
                  <a:pt x="817527" y="70680"/>
                  <a:pt x="803382" y="64394"/>
                </a:cubicBezTo>
                <a:cubicBezTo>
                  <a:pt x="778571" y="53367"/>
                  <a:pt x="751867" y="47223"/>
                  <a:pt x="726109" y="38637"/>
                </a:cubicBezTo>
                <a:lnTo>
                  <a:pt x="687472" y="25758"/>
                </a:lnTo>
                <a:cubicBezTo>
                  <a:pt x="674593" y="21465"/>
                  <a:pt x="662411" y="12879"/>
                  <a:pt x="648836" y="12879"/>
                </a:cubicBezTo>
                <a:lnTo>
                  <a:pt x="610199" y="12879"/>
                </a:lnTo>
              </a:path>
            </a:pathLst>
          </a:custGeom>
          <a:solidFill>
            <a:srgbClr val="00FF00">
              <a:alpha val="50196"/>
            </a:srgbClr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6" name="Text Box 71"/>
          <p:cNvSpPr txBox="1">
            <a:spLocks noChangeArrowheads="1"/>
          </p:cNvSpPr>
          <p:nvPr/>
        </p:nvSpPr>
        <p:spPr bwMode="auto">
          <a:xfrm rot="16656815">
            <a:off x="2357417" y="3785749"/>
            <a:ext cx="206335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uk-UA" sz="2400" dirty="0" err="1" smtClean="0">
                <a:solidFill>
                  <a:srgbClr val="0033CC"/>
                </a:solidFill>
                <a:latin typeface="+mn-lt"/>
              </a:rPr>
              <a:t>Ла-Платська</a:t>
            </a:r>
            <a:endParaRPr lang="uk-UA" sz="2400" dirty="0">
              <a:solidFill>
                <a:srgbClr val="0033CC"/>
              </a:solidFill>
              <a:latin typeface="+mn-lt"/>
            </a:endParaRPr>
          </a:p>
        </p:txBody>
      </p:sp>
      <p:sp>
        <p:nvSpPr>
          <p:cNvPr id="41" name="AutoShape 19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85720" y="3571876"/>
            <a:ext cx="357190" cy="357188"/>
          </a:xfrm>
          <a:prstGeom prst="star4">
            <a:avLst>
              <a:gd name="adj" fmla="val 25824"/>
            </a:avLst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lvl="0" algn="ctr">
              <a:spcBef>
                <a:spcPct val="20000"/>
              </a:spcBef>
            </a:pPr>
            <a:endParaRPr lang="uk-UA" sz="800" dirty="0" smtClean="0">
              <a:solidFill>
                <a:srgbClr val="000099"/>
              </a:solidFill>
              <a:latin typeface="Arial" charset="0"/>
              <a:cs typeface="Arial" charset="0"/>
            </a:endParaRPr>
          </a:p>
        </p:txBody>
      </p:sp>
      <p:sp>
        <p:nvSpPr>
          <p:cNvPr id="42" name="AutoShape 19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0" y="1428736"/>
            <a:ext cx="357190" cy="357188"/>
          </a:xfrm>
          <a:prstGeom prst="star4">
            <a:avLst>
              <a:gd name="adj" fmla="val 25824"/>
            </a:avLst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lvl="0" algn="ctr">
              <a:spcBef>
                <a:spcPct val="20000"/>
              </a:spcBef>
            </a:pPr>
            <a:endParaRPr lang="uk-UA" sz="800" dirty="0" smtClean="0">
              <a:solidFill>
                <a:srgbClr val="000099"/>
              </a:solidFill>
              <a:latin typeface="Arial" charset="0"/>
              <a:cs typeface="Arial" charset="0"/>
            </a:endParaRPr>
          </a:p>
        </p:txBody>
      </p:sp>
      <p:sp>
        <p:nvSpPr>
          <p:cNvPr id="44" name="AutoShape 19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14282" y="4071942"/>
            <a:ext cx="357190" cy="357188"/>
          </a:xfrm>
          <a:prstGeom prst="star4">
            <a:avLst>
              <a:gd name="adj" fmla="val 25824"/>
            </a:avLst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lvl="0" algn="ctr">
              <a:spcBef>
                <a:spcPct val="20000"/>
              </a:spcBef>
            </a:pPr>
            <a:endParaRPr lang="uk-UA" sz="800" dirty="0" smtClean="0">
              <a:solidFill>
                <a:srgbClr val="000099"/>
              </a:solidFill>
              <a:latin typeface="Arial" charset="0"/>
              <a:cs typeface="Arial" charset="0"/>
            </a:endParaRPr>
          </a:p>
        </p:txBody>
      </p:sp>
      <p:sp>
        <p:nvSpPr>
          <p:cNvPr id="46" name="AutoShape 19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1928794" y="1428736"/>
            <a:ext cx="357190" cy="357188"/>
          </a:xfrm>
          <a:prstGeom prst="star4">
            <a:avLst>
              <a:gd name="adj" fmla="val 25824"/>
            </a:avLst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lvl="0" algn="ctr">
              <a:spcBef>
                <a:spcPct val="20000"/>
              </a:spcBef>
            </a:pPr>
            <a:endParaRPr lang="uk-UA" sz="800" dirty="0" smtClean="0">
              <a:solidFill>
                <a:srgbClr val="000099"/>
              </a:solidFill>
              <a:latin typeface="Arial" charset="0"/>
              <a:cs typeface="Arial" charset="0"/>
            </a:endParaRPr>
          </a:p>
        </p:txBody>
      </p:sp>
      <p:sp>
        <p:nvSpPr>
          <p:cNvPr id="50" name="AutoShape 19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571868" y="4214818"/>
            <a:ext cx="357190" cy="357188"/>
          </a:xfrm>
          <a:prstGeom prst="star4">
            <a:avLst>
              <a:gd name="adj" fmla="val 25824"/>
            </a:avLst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lvl="0" algn="ctr">
              <a:spcBef>
                <a:spcPct val="20000"/>
              </a:spcBef>
            </a:pPr>
            <a:endParaRPr lang="uk-UA" sz="800" dirty="0" smtClean="0">
              <a:solidFill>
                <a:srgbClr val="000099"/>
              </a:solidFill>
              <a:latin typeface="Arial" charset="0"/>
              <a:cs typeface="Arial" charset="0"/>
            </a:endParaRPr>
          </a:p>
        </p:txBody>
      </p:sp>
      <p:sp>
        <p:nvSpPr>
          <p:cNvPr id="51" name="AutoShape 19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1857356" y="2428868"/>
            <a:ext cx="357190" cy="357188"/>
          </a:xfrm>
          <a:prstGeom prst="star4">
            <a:avLst>
              <a:gd name="adj" fmla="val 25824"/>
            </a:avLst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lvl="0" algn="ctr">
              <a:spcBef>
                <a:spcPct val="20000"/>
              </a:spcBef>
            </a:pPr>
            <a:endParaRPr lang="uk-UA" sz="800" dirty="0" smtClean="0">
              <a:solidFill>
                <a:srgbClr val="000099"/>
              </a:solidFill>
              <a:latin typeface="Arial" charset="0"/>
              <a:cs typeface="Arial" charset="0"/>
            </a:endParaRPr>
          </a:p>
        </p:txBody>
      </p:sp>
      <p:sp>
        <p:nvSpPr>
          <p:cNvPr id="52" name="Выноска со стрелкой вниз 51">
            <a:hlinkClick r:id="rId13" action="ppaction://hlinksldjump"/>
          </p:cNvPr>
          <p:cNvSpPr/>
          <p:nvPr/>
        </p:nvSpPr>
        <p:spPr>
          <a:xfrm>
            <a:off x="2786050" y="6143644"/>
            <a:ext cx="857256" cy="714356"/>
          </a:xfrm>
          <a:prstGeom prst="downArrowCallout">
            <a:avLst/>
          </a:prstGeom>
          <a:solidFill>
            <a:srgbClr val="FF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наст</a:t>
            </a:r>
            <a:endParaRPr lang="ru-RU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3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3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Гонг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4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4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4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4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Гонг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Гонг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Гонг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Гонг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Гонг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154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154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5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154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154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5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54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54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5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Свист+Звон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 animBg="1"/>
      <p:bldP spid="17" grpId="0" animBg="1"/>
      <p:bldP spid="27" grpId="0" animBg="1"/>
      <p:bldP spid="28" grpId="0" autoUpdateAnimBg="0"/>
      <p:bldP spid="29" grpId="0" autoUpdateAnimBg="0"/>
      <p:bldP spid="30" grpId="0" autoUpdateAnimBg="0"/>
      <p:bldP spid="31" grpId="0" autoUpdateAnimBg="0"/>
      <p:bldP spid="18" grpId="0" animBg="1"/>
      <p:bldP spid="19" grpId="0" animBg="1"/>
      <p:bldP spid="20" grpId="0" animBg="1"/>
      <p:bldP spid="34" grpId="0" animBg="1"/>
      <p:bldP spid="35" grpId="0" animBg="1"/>
      <p:bldP spid="36" grpId="0" animBg="1"/>
      <p:bldP spid="15433" grpId="0" animBg="1"/>
      <p:bldP spid="37" grpId="0" animBg="1"/>
      <p:bldP spid="38" grpId="0" animBg="1"/>
      <p:bldP spid="39" grpId="0" animBg="1"/>
      <p:bldP spid="40" grpId="0" animBg="1"/>
      <p:bldP spid="43" grpId="0" animBg="1"/>
      <p:bldP spid="25" grpId="0"/>
      <p:bldP spid="45" grpId="0" animBg="1"/>
      <p:bldP spid="15431" grpId="0"/>
      <p:bldP spid="47" grpId="0" animBg="1"/>
      <p:bldP spid="15432" grpId="0"/>
      <p:bldP spid="48" grpId="0" animBg="1"/>
      <p:bldP spid="26" grpId="0"/>
      <p:bldP spid="41" grpId="0" animBg="1"/>
      <p:bldP spid="42" grpId="0" animBg="1"/>
      <p:bldP spid="44" grpId="0" animBg="1"/>
      <p:bldP spid="46" grpId="0" animBg="1"/>
      <p:bldP spid="50" grpId="0" animBg="1"/>
      <p:bldP spid="51" grpId="0" animBg="1"/>
      <p:bldP spid="5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7klasgeo.at.ua/SA/akonkaqu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85752" y="5473005"/>
            <a:ext cx="7143768" cy="138499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l"/>
            <a:r>
              <a:rPr lang="uk-UA" sz="2800" dirty="0" smtClean="0">
                <a:solidFill>
                  <a:srgbClr val="FF0000"/>
                </a:solidFill>
              </a:rPr>
              <a:t>  </a:t>
            </a:r>
            <a:r>
              <a:rPr lang="uk-UA" sz="2800" dirty="0" err="1" smtClean="0">
                <a:solidFill>
                  <a:srgbClr val="FF0000"/>
                </a:solidFill>
              </a:rPr>
              <a:t>Аконкагуа</a:t>
            </a:r>
            <a:r>
              <a:rPr lang="uk-UA" sz="2800" dirty="0" smtClean="0"/>
              <a:t> </a:t>
            </a:r>
            <a:r>
              <a:rPr lang="uk-UA" sz="2800" dirty="0" smtClean="0">
                <a:solidFill>
                  <a:schemeClr val="tx1"/>
                </a:solidFill>
              </a:rPr>
              <a:t>найвища вершина (знайдіть її висоту) виводить материк на друге місце серед усіх материків після Євразії;</a:t>
            </a:r>
            <a:endParaRPr lang="uk-UA" sz="2800" dirty="0">
              <a:solidFill>
                <a:schemeClr val="tx1"/>
              </a:solidFill>
            </a:endParaRPr>
          </a:p>
        </p:txBody>
      </p:sp>
      <p:sp>
        <p:nvSpPr>
          <p:cNvPr id="4" name="Freeform 4">
            <a:hlinkClick r:id="rId4" action="ppaction://hlinksldjump"/>
          </p:cNvPr>
          <p:cNvSpPr>
            <a:spLocks/>
          </p:cNvSpPr>
          <p:nvPr/>
        </p:nvSpPr>
        <p:spPr bwMode="auto">
          <a:xfrm>
            <a:off x="8072462" y="5929330"/>
            <a:ext cx="785786" cy="928670"/>
          </a:xfrm>
          <a:custGeom>
            <a:avLst/>
            <a:gdLst>
              <a:gd name="T0" fmla="*/ 30 w 878"/>
              <a:gd name="T1" fmla="*/ 96 h 1809"/>
              <a:gd name="T2" fmla="*/ 94 w 878"/>
              <a:gd name="T3" fmla="*/ 88 h 1809"/>
              <a:gd name="T4" fmla="*/ 110 w 878"/>
              <a:gd name="T5" fmla="*/ 64 h 1809"/>
              <a:gd name="T6" fmla="*/ 134 w 878"/>
              <a:gd name="T7" fmla="*/ 56 h 1809"/>
              <a:gd name="T8" fmla="*/ 158 w 878"/>
              <a:gd name="T9" fmla="*/ 40 h 1809"/>
              <a:gd name="T10" fmla="*/ 254 w 878"/>
              <a:gd name="T11" fmla="*/ 0 h 1809"/>
              <a:gd name="T12" fmla="*/ 366 w 878"/>
              <a:gd name="T13" fmla="*/ 32 h 1809"/>
              <a:gd name="T14" fmla="*/ 414 w 878"/>
              <a:gd name="T15" fmla="*/ 56 h 1809"/>
              <a:gd name="T16" fmla="*/ 462 w 878"/>
              <a:gd name="T17" fmla="*/ 112 h 1809"/>
              <a:gd name="T18" fmla="*/ 478 w 878"/>
              <a:gd name="T19" fmla="*/ 136 h 1809"/>
              <a:gd name="T20" fmla="*/ 486 w 878"/>
              <a:gd name="T21" fmla="*/ 160 h 1809"/>
              <a:gd name="T22" fmla="*/ 534 w 878"/>
              <a:gd name="T23" fmla="*/ 176 h 1809"/>
              <a:gd name="T24" fmla="*/ 598 w 878"/>
              <a:gd name="T25" fmla="*/ 240 h 1809"/>
              <a:gd name="T26" fmla="*/ 614 w 878"/>
              <a:gd name="T27" fmla="*/ 304 h 1809"/>
              <a:gd name="T28" fmla="*/ 646 w 878"/>
              <a:gd name="T29" fmla="*/ 328 h 1809"/>
              <a:gd name="T30" fmla="*/ 742 w 878"/>
              <a:gd name="T31" fmla="*/ 368 h 1809"/>
              <a:gd name="T32" fmla="*/ 846 w 878"/>
              <a:gd name="T33" fmla="*/ 400 h 1809"/>
              <a:gd name="T34" fmla="*/ 878 w 878"/>
              <a:gd name="T35" fmla="*/ 480 h 1809"/>
              <a:gd name="T36" fmla="*/ 846 w 878"/>
              <a:gd name="T37" fmla="*/ 688 h 1809"/>
              <a:gd name="T38" fmla="*/ 790 w 878"/>
              <a:gd name="T39" fmla="*/ 888 h 1809"/>
              <a:gd name="T40" fmla="*/ 774 w 878"/>
              <a:gd name="T41" fmla="*/ 976 h 1809"/>
              <a:gd name="T42" fmla="*/ 718 w 878"/>
              <a:gd name="T43" fmla="*/ 1072 h 1809"/>
              <a:gd name="T44" fmla="*/ 694 w 878"/>
              <a:gd name="T45" fmla="*/ 1128 h 1809"/>
              <a:gd name="T46" fmla="*/ 678 w 878"/>
              <a:gd name="T47" fmla="*/ 1176 h 1809"/>
              <a:gd name="T48" fmla="*/ 646 w 878"/>
              <a:gd name="T49" fmla="*/ 1304 h 1809"/>
              <a:gd name="T50" fmla="*/ 638 w 878"/>
              <a:gd name="T51" fmla="*/ 1344 h 1809"/>
              <a:gd name="T52" fmla="*/ 614 w 878"/>
              <a:gd name="T53" fmla="*/ 1368 h 1809"/>
              <a:gd name="T54" fmla="*/ 622 w 878"/>
              <a:gd name="T55" fmla="*/ 1512 h 1809"/>
              <a:gd name="T56" fmla="*/ 654 w 878"/>
              <a:gd name="T57" fmla="*/ 1600 h 1809"/>
              <a:gd name="T58" fmla="*/ 678 w 878"/>
              <a:gd name="T59" fmla="*/ 1680 h 1809"/>
              <a:gd name="T60" fmla="*/ 694 w 878"/>
              <a:gd name="T61" fmla="*/ 1704 h 1809"/>
              <a:gd name="T62" fmla="*/ 742 w 878"/>
              <a:gd name="T63" fmla="*/ 1720 h 1809"/>
              <a:gd name="T64" fmla="*/ 758 w 878"/>
              <a:gd name="T65" fmla="*/ 1800 h 1809"/>
              <a:gd name="T66" fmla="*/ 710 w 878"/>
              <a:gd name="T67" fmla="*/ 1808 h 1809"/>
              <a:gd name="T68" fmla="*/ 590 w 878"/>
              <a:gd name="T69" fmla="*/ 1760 h 1809"/>
              <a:gd name="T70" fmla="*/ 526 w 878"/>
              <a:gd name="T71" fmla="*/ 1688 h 1809"/>
              <a:gd name="T72" fmla="*/ 510 w 878"/>
              <a:gd name="T73" fmla="*/ 1664 h 1809"/>
              <a:gd name="T74" fmla="*/ 486 w 878"/>
              <a:gd name="T75" fmla="*/ 1648 h 1809"/>
              <a:gd name="T76" fmla="*/ 462 w 878"/>
              <a:gd name="T77" fmla="*/ 1568 h 1809"/>
              <a:gd name="T78" fmla="*/ 446 w 878"/>
              <a:gd name="T79" fmla="*/ 1544 h 1809"/>
              <a:gd name="T80" fmla="*/ 422 w 878"/>
              <a:gd name="T81" fmla="*/ 1440 h 1809"/>
              <a:gd name="T82" fmla="*/ 374 w 878"/>
              <a:gd name="T83" fmla="*/ 1328 h 1809"/>
              <a:gd name="T84" fmla="*/ 358 w 878"/>
              <a:gd name="T85" fmla="*/ 1280 h 1809"/>
              <a:gd name="T86" fmla="*/ 334 w 878"/>
              <a:gd name="T87" fmla="*/ 1120 h 1809"/>
              <a:gd name="T88" fmla="*/ 318 w 878"/>
              <a:gd name="T89" fmla="*/ 1072 h 1809"/>
              <a:gd name="T90" fmla="*/ 310 w 878"/>
              <a:gd name="T91" fmla="*/ 992 h 1809"/>
              <a:gd name="T92" fmla="*/ 294 w 878"/>
              <a:gd name="T93" fmla="*/ 968 h 1809"/>
              <a:gd name="T94" fmla="*/ 238 w 878"/>
              <a:gd name="T95" fmla="*/ 784 h 1809"/>
              <a:gd name="T96" fmla="*/ 166 w 878"/>
              <a:gd name="T97" fmla="*/ 744 h 1809"/>
              <a:gd name="T98" fmla="*/ 70 w 878"/>
              <a:gd name="T99" fmla="*/ 592 h 1809"/>
              <a:gd name="T100" fmla="*/ 22 w 878"/>
              <a:gd name="T101" fmla="*/ 456 h 1809"/>
              <a:gd name="T102" fmla="*/ 30 w 878"/>
              <a:gd name="T103" fmla="*/ 328 h 1809"/>
              <a:gd name="T104" fmla="*/ 46 w 878"/>
              <a:gd name="T105" fmla="*/ 304 h 1809"/>
              <a:gd name="T106" fmla="*/ 62 w 878"/>
              <a:gd name="T107" fmla="*/ 256 h 1809"/>
              <a:gd name="T108" fmla="*/ 46 w 878"/>
              <a:gd name="T109" fmla="*/ 144 h 1809"/>
              <a:gd name="T110" fmla="*/ 22 w 878"/>
              <a:gd name="T111" fmla="*/ 120 h 1809"/>
              <a:gd name="T112" fmla="*/ 30 w 878"/>
              <a:gd name="T113" fmla="*/ 96 h 1809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878"/>
              <a:gd name="T172" fmla="*/ 0 h 1809"/>
              <a:gd name="T173" fmla="*/ 878 w 878"/>
              <a:gd name="T174" fmla="*/ 1809 h 1809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878" h="1809">
                <a:moveTo>
                  <a:pt x="30" y="96"/>
                </a:moveTo>
                <a:cubicBezTo>
                  <a:pt x="51" y="93"/>
                  <a:pt x="74" y="96"/>
                  <a:pt x="94" y="88"/>
                </a:cubicBezTo>
                <a:cubicBezTo>
                  <a:pt x="103" y="84"/>
                  <a:pt x="102" y="70"/>
                  <a:pt x="110" y="64"/>
                </a:cubicBezTo>
                <a:cubicBezTo>
                  <a:pt x="117" y="59"/>
                  <a:pt x="126" y="60"/>
                  <a:pt x="134" y="56"/>
                </a:cubicBezTo>
                <a:cubicBezTo>
                  <a:pt x="143" y="52"/>
                  <a:pt x="149" y="44"/>
                  <a:pt x="158" y="40"/>
                </a:cubicBezTo>
                <a:cubicBezTo>
                  <a:pt x="195" y="24"/>
                  <a:pt x="222" y="21"/>
                  <a:pt x="254" y="0"/>
                </a:cubicBezTo>
                <a:cubicBezTo>
                  <a:pt x="289" y="23"/>
                  <a:pt x="326" y="22"/>
                  <a:pt x="366" y="32"/>
                </a:cubicBezTo>
                <a:cubicBezTo>
                  <a:pt x="381" y="42"/>
                  <a:pt x="400" y="45"/>
                  <a:pt x="414" y="56"/>
                </a:cubicBezTo>
                <a:cubicBezTo>
                  <a:pt x="447" y="83"/>
                  <a:pt x="414" y="96"/>
                  <a:pt x="462" y="112"/>
                </a:cubicBezTo>
                <a:cubicBezTo>
                  <a:pt x="467" y="120"/>
                  <a:pt x="474" y="127"/>
                  <a:pt x="478" y="136"/>
                </a:cubicBezTo>
                <a:cubicBezTo>
                  <a:pt x="482" y="144"/>
                  <a:pt x="479" y="155"/>
                  <a:pt x="486" y="160"/>
                </a:cubicBezTo>
                <a:cubicBezTo>
                  <a:pt x="500" y="170"/>
                  <a:pt x="534" y="176"/>
                  <a:pt x="534" y="176"/>
                </a:cubicBezTo>
                <a:cubicBezTo>
                  <a:pt x="552" y="203"/>
                  <a:pt x="575" y="217"/>
                  <a:pt x="598" y="240"/>
                </a:cubicBezTo>
                <a:cubicBezTo>
                  <a:pt x="603" y="261"/>
                  <a:pt x="609" y="283"/>
                  <a:pt x="614" y="304"/>
                </a:cubicBezTo>
                <a:cubicBezTo>
                  <a:pt x="617" y="317"/>
                  <a:pt x="634" y="322"/>
                  <a:pt x="646" y="328"/>
                </a:cubicBezTo>
                <a:cubicBezTo>
                  <a:pt x="664" y="337"/>
                  <a:pt x="721" y="361"/>
                  <a:pt x="742" y="368"/>
                </a:cubicBezTo>
                <a:cubicBezTo>
                  <a:pt x="770" y="383"/>
                  <a:pt x="823" y="381"/>
                  <a:pt x="846" y="400"/>
                </a:cubicBezTo>
                <a:cubicBezTo>
                  <a:pt x="869" y="419"/>
                  <a:pt x="878" y="432"/>
                  <a:pt x="878" y="480"/>
                </a:cubicBezTo>
                <a:cubicBezTo>
                  <a:pt x="872" y="550"/>
                  <a:pt x="863" y="620"/>
                  <a:pt x="846" y="688"/>
                </a:cubicBezTo>
                <a:cubicBezTo>
                  <a:pt x="841" y="752"/>
                  <a:pt x="851" y="847"/>
                  <a:pt x="790" y="888"/>
                </a:cubicBezTo>
                <a:cubicBezTo>
                  <a:pt x="781" y="916"/>
                  <a:pt x="784" y="948"/>
                  <a:pt x="774" y="976"/>
                </a:cubicBezTo>
                <a:cubicBezTo>
                  <a:pt x="765" y="1002"/>
                  <a:pt x="732" y="1045"/>
                  <a:pt x="718" y="1072"/>
                </a:cubicBezTo>
                <a:cubicBezTo>
                  <a:pt x="709" y="1090"/>
                  <a:pt x="702" y="1109"/>
                  <a:pt x="694" y="1128"/>
                </a:cubicBezTo>
                <a:cubicBezTo>
                  <a:pt x="688" y="1144"/>
                  <a:pt x="678" y="1176"/>
                  <a:pt x="678" y="1176"/>
                </a:cubicBezTo>
                <a:cubicBezTo>
                  <a:pt x="671" y="1222"/>
                  <a:pt x="655" y="1260"/>
                  <a:pt x="646" y="1304"/>
                </a:cubicBezTo>
                <a:cubicBezTo>
                  <a:pt x="643" y="1317"/>
                  <a:pt x="644" y="1332"/>
                  <a:pt x="638" y="1344"/>
                </a:cubicBezTo>
                <a:cubicBezTo>
                  <a:pt x="633" y="1354"/>
                  <a:pt x="622" y="1360"/>
                  <a:pt x="614" y="1368"/>
                </a:cubicBezTo>
                <a:cubicBezTo>
                  <a:pt x="597" y="1420"/>
                  <a:pt x="590" y="1464"/>
                  <a:pt x="622" y="1512"/>
                </a:cubicBezTo>
                <a:cubicBezTo>
                  <a:pt x="630" y="1551"/>
                  <a:pt x="637" y="1566"/>
                  <a:pt x="654" y="1600"/>
                </a:cubicBezTo>
                <a:cubicBezTo>
                  <a:pt x="667" y="1625"/>
                  <a:pt x="665" y="1655"/>
                  <a:pt x="678" y="1680"/>
                </a:cubicBezTo>
                <a:cubicBezTo>
                  <a:pt x="682" y="1689"/>
                  <a:pt x="686" y="1699"/>
                  <a:pt x="694" y="1704"/>
                </a:cubicBezTo>
                <a:cubicBezTo>
                  <a:pt x="708" y="1713"/>
                  <a:pt x="742" y="1720"/>
                  <a:pt x="742" y="1720"/>
                </a:cubicBezTo>
                <a:cubicBezTo>
                  <a:pt x="752" y="1736"/>
                  <a:pt x="785" y="1780"/>
                  <a:pt x="758" y="1800"/>
                </a:cubicBezTo>
                <a:cubicBezTo>
                  <a:pt x="745" y="1809"/>
                  <a:pt x="726" y="1805"/>
                  <a:pt x="710" y="1808"/>
                </a:cubicBezTo>
                <a:cubicBezTo>
                  <a:pt x="640" y="1800"/>
                  <a:pt x="634" y="1804"/>
                  <a:pt x="590" y="1760"/>
                </a:cubicBezTo>
                <a:cubicBezTo>
                  <a:pt x="565" y="1685"/>
                  <a:pt x="586" y="1728"/>
                  <a:pt x="526" y="1688"/>
                </a:cubicBezTo>
                <a:cubicBezTo>
                  <a:pt x="521" y="1680"/>
                  <a:pt x="517" y="1671"/>
                  <a:pt x="510" y="1664"/>
                </a:cubicBezTo>
                <a:cubicBezTo>
                  <a:pt x="503" y="1657"/>
                  <a:pt x="491" y="1656"/>
                  <a:pt x="486" y="1648"/>
                </a:cubicBezTo>
                <a:cubicBezTo>
                  <a:pt x="462" y="1609"/>
                  <a:pt x="477" y="1604"/>
                  <a:pt x="462" y="1568"/>
                </a:cubicBezTo>
                <a:cubicBezTo>
                  <a:pt x="458" y="1559"/>
                  <a:pt x="450" y="1553"/>
                  <a:pt x="446" y="1544"/>
                </a:cubicBezTo>
                <a:cubicBezTo>
                  <a:pt x="435" y="1521"/>
                  <a:pt x="423" y="1442"/>
                  <a:pt x="422" y="1440"/>
                </a:cubicBezTo>
                <a:cubicBezTo>
                  <a:pt x="388" y="1389"/>
                  <a:pt x="389" y="1385"/>
                  <a:pt x="374" y="1328"/>
                </a:cubicBezTo>
                <a:cubicBezTo>
                  <a:pt x="370" y="1312"/>
                  <a:pt x="358" y="1280"/>
                  <a:pt x="358" y="1280"/>
                </a:cubicBezTo>
                <a:cubicBezTo>
                  <a:pt x="349" y="1151"/>
                  <a:pt x="362" y="1204"/>
                  <a:pt x="334" y="1120"/>
                </a:cubicBezTo>
                <a:cubicBezTo>
                  <a:pt x="329" y="1104"/>
                  <a:pt x="318" y="1072"/>
                  <a:pt x="318" y="1072"/>
                </a:cubicBezTo>
                <a:cubicBezTo>
                  <a:pt x="315" y="1045"/>
                  <a:pt x="316" y="1018"/>
                  <a:pt x="310" y="992"/>
                </a:cubicBezTo>
                <a:cubicBezTo>
                  <a:pt x="308" y="983"/>
                  <a:pt x="296" y="977"/>
                  <a:pt x="294" y="968"/>
                </a:cubicBezTo>
                <a:cubicBezTo>
                  <a:pt x="282" y="912"/>
                  <a:pt x="284" y="830"/>
                  <a:pt x="238" y="784"/>
                </a:cubicBezTo>
                <a:cubicBezTo>
                  <a:pt x="219" y="765"/>
                  <a:pt x="188" y="759"/>
                  <a:pt x="166" y="744"/>
                </a:cubicBezTo>
                <a:cubicBezTo>
                  <a:pt x="129" y="688"/>
                  <a:pt x="92" y="659"/>
                  <a:pt x="70" y="592"/>
                </a:cubicBezTo>
                <a:cubicBezTo>
                  <a:pt x="62" y="511"/>
                  <a:pt x="64" y="512"/>
                  <a:pt x="22" y="456"/>
                </a:cubicBezTo>
                <a:cubicBezTo>
                  <a:pt x="0" y="389"/>
                  <a:pt x="6" y="399"/>
                  <a:pt x="30" y="328"/>
                </a:cubicBezTo>
                <a:cubicBezTo>
                  <a:pt x="33" y="319"/>
                  <a:pt x="42" y="313"/>
                  <a:pt x="46" y="304"/>
                </a:cubicBezTo>
                <a:cubicBezTo>
                  <a:pt x="53" y="289"/>
                  <a:pt x="62" y="256"/>
                  <a:pt x="62" y="256"/>
                </a:cubicBezTo>
                <a:cubicBezTo>
                  <a:pt x="59" y="218"/>
                  <a:pt x="67" y="175"/>
                  <a:pt x="46" y="144"/>
                </a:cubicBezTo>
                <a:cubicBezTo>
                  <a:pt x="40" y="135"/>
                  <a:pt x="26" y="131"/>
                  <a:pt x="22" y="120"/>
                </a:cubicBezTo>
                <a:cubicBezTo>
                  <a:pt x="19" y="112"/>
                  <a:pt x="27" y="104"/>
                  <a:pt x="30" y="96"/>
                </a:cubicBezTo>
                <a:close/>
              </a:path>
            </a:pathLst>
          </a:custGeom>
          <a:solidFill>
            <a:srgbClr val="FF33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uk-UA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карта</a:t>
            </a:r>
            <a:endParaRPr lang="uk-UA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72330" y="0"/>
            <a:ext cx="1857388" cy="5232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dirty="0" err="1" smtClean="0">
                <a:solidFill>
                  <a:sysClr val="windowText" lastClr="000000"/>
                </a:solidFill>
                <a:latin typeface="Arial"/>
              </a:rPr>
              <a:t>Аконкагуа</a:t>
            </a:r>
            <a:endParaRPr lang="ru-RU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81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geodictionary.com.ua/sites/default/files/styles/picture_termin/https/upload.wikimedia.org/wikipedia/commons/2/20/Cotopaxi_volcano_2008-06-27T1322.jpg?itok=EpkNZ_KY">
            <a:hlinkClick r:id="rId3"/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578644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5500694" y="5473005"/>
            <a:ext cx="3000396" cy="138499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latin typeface="+mj-lt"/>
              </a:rPr>
              <a:t>Конус вулкана </a:t>
            </a:r>
            <a:r>
              <a:rPr lang="uk-UA" sz="2800" b="1" dirty="0" err="1" smtClean="0">
                <a:latin typeface="+mj-lt"/>
              </a:rPr>
              <a:t>Котопахі</a:t>
            </a:r>
            <a:r>
              <a:rPr lang="uk-UA" sz="2800" b="1" dirty="0" smtClean="0">
                <a:latin typeface="+mj-lt"/>
              </a:rPr>
              <a:t>.</a:t>
            </a:r>
            <a:br>
              <a:rPr lang="uk-UA" sz="2800" b="1" dirty="0" smtClean="0">
                <a:latin typeface="+mj-lt"/>
              </a:rPr>
            </a:br>
            <a:r>
              <a:rPr lang="uk-UA" sz="2800" b="1" dirty="0" smtClean="0">
                <a:latin typeface="+mj-lt"/>
              </a:rPr>
              <a:t> Висота - 5911 м</a:t>
            </a:r>
            <a:endParaRPr lang="uk-UA" sz="2800" b="1" dirty="0">
              <a:latin typeface="+mj-lt"/>
            </a:endParaRPr>
          </a:p>
        </p:txBody>
      </p:sp>
      <p:sp>
        <p:nvSpPr>
          <p:cNvPr id="5" name="Text Box 73"/>
          <p:cNvSpPr txBox="1">
            <a:spLocks noChangeArrowheads="1"/>
          </p:cNvSpPr>
          <p:nvPr/>
        </p:nvSpPr>
        <p:spPr bwMode="auto">
          <a:xfrm>
            <a:off x="5929322" y="285728"/>
            <a:ext cx="2571768" cy="707886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000" b="0" i="0" u="none" strike="noStrike" kern="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uk-UA" sz="4000" b="0" i="0" u="none" strike="noStrike" kern="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uk-UA" sz="4000" b="0" i="0" u="none" strike="noStrike" kern="0" cap="none" spc="0" normalizeH="0" baseline="0" noProof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Котопахі</a:t>
            </a:r>
            <a:r>
              <a:rPr kumimoji="0" lang="uk-UA" sz="4000" b="0" i="0" u="none" strike="noStrike" kern="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 </a:t>
            </a:r>
            <a:endParaRPr kumimoji="0" lang="uk-UA" sz="4000" b="0" i="0" u="none" strike="noStrike" kern="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Freeform 4">
            <a:hlinkClick r:id="rId5" action="ppaction://hlinksldjump"/>
          </p:cNvPr>
          <p:cNvSpPr>
            <a:spLocks/>
          </p:cNvSpPr>
          <p:nvPr/>
        </p:nvSpPr>
        <p:spPr bwMode="auto">
          <a:xfrm>
            <a:off x="8286744" y="5786454"/>
            <a:ext cx="857256" cy="1071546"/>
          </a:xfrm>
          <a:custGeom>
            <a:avLst/>
            <a:gdLst>
              <a:gd name="T0" fmla="*/ 30 w 878"/>
              <a:gd name="T1" fmla="*/ 96 h 1809"/>
              <a:gd name="T2" fmla="*/ 94 w 878"/>
              <a:gd name="T3" fmla="*/ 88 h 1809"/>
              <a:gd name="T4" fmla="*/ 110 w 878"/>
              <a:gd name="T5" fmla="*/ 64 h 1809"/>
              <a:gd name="T6" fmla="*/ 134 w 878"/>
              <a:gd name="T7" fmla="*/ 56 h 1809"/>
              <a:gd name="T8" fmla="*/ 158 w 878"/>
              <a:gd name="T9" fmla="*/ 40 h 1809"/>
              <a:gd name="T10" fmla="*/ 254 w 878"/>
              <a:gd name="T11" fmla="*/ 0 h 1809"/>
              <a:gd name="T12" fmla="*/ 366 w 878"/>
              <a:gd name="T13" fmla="*/ 32 h 1809"/>
              <a:gd name="T14" fmla="*/ 414 w 878"/>
              <a:gd name="T15" fmla="*/ 56 h 1809"/>
              <a:gd name="T16" fmla="*/ 462 w 878"/>
              <a:gd name="T17" fmla="*/ 112 h 1809"/>
              <a:gd name="T18" fmla="*/ 478 w 878"/>
              <a:gd name="T19" fmla="*/ 136 h 1809"/>
              <a:gd name="T20" fmla="*/ 486 w 878"/>
              <a:gd name="T21" fmla="*/ 160 h 1809"/>
              <a:gd name="T22" fmla="*/ 534 w 878"/>
              <a:gd name="T23" fmla="*/ 176 h 1809"/>
              <a:gd name="T24" fmla="*/ 598 w 878"/>
              <a:gd name="T25" fmla="*/ 240 h 1809"/>
              <a:gd name="T26" fmla="*/ 614 w 878"/>
              <a:gd name="T27" fmla="*/ 304 h 1809"/>
              <a:gd name="T28" fmla="*/ 646 w 878"/>
              <a:gd name="T29" fmla="*/ 328 h 1809"/>
              <a:gd name="T30" fmla="*/ 742 w 878"/>
              <a:gd name="T31" fmla="*/ 368 h 1809"/>
              <a:gd name="T32" fmla="*/ 846 w 878"/>
              <a:gd name="T33" fmla="*/ 400 h 1809"/>
              <a:gd name="T34" fmla="*/ 878 w 878"/>
              <a:gd name="T35" fmla="*/ 480 h 1809"/>
              <a:gd name="T36" fmla="*/ 846 w 878"/>
              <a:gd name="T37" fmla="*/ 688 h 1809"/>
              <a:gd name="T38" fmla="*/ 790 w 878"/>
              <a:gd name="T39" fmla="*/ 888 h 1809"/>
              <a:gd name="T40" fmla="*/ 774 w 878"/>
              <a:gd name="T41" fmla="*/ 976 h 1809"/>
              <a:gd name="T42" fmla="*/ 718 w 878"/>
              <a:gd name="T43" fmla="*/ 1072 h 1809"/>
              <a:gd name="T44" fmla="*/ 694 w 878"/>
              <a:gd name="T45" fmla="*/ 1128 h 1809"/>
              <a:gd name="T46" fmla="*/ 678 w 878"/>
              <a:gd name="T47" fmla="*/ 1176 h 1809"/>
              <a:gd name="T48" fmla="*/ 646 w 878"/>
              <a:gd name="T49" fmla="*/ 1304 h 1809"/>
              <a:gd name="T50" fmla="*/ 638 w 878"/>
              <a:gd name="T51" fmla="*/ 1344 h 1809"/>
              <a:gd name="T52" fmla="*/ 614 w 878"/>
              <a:gd name="T53" fmla="*/ 1368 h 1809"/>
              <a:gd name="T54" fmla="*/ 622 w 878"/>
              <a:gd name="T55" fmla="*/ 1512 h 1809"/>
              <a:gd name="T56" fmla="*/ 654 w 878"/>
              <a:gd name="T57" fmla="*/ 1600 h 1809"/>
              <a:gd name="T58" fmla="*/ 678 w 878"/>
              <a:gd name="T59" fmla="*/ 1680 h 1809"/>
              <a:gd name="T60" fmla="*/ 694 w 878"/>
              <a:gd name="T61" fmla="*/ 1704 h 1809"/>
              <a:gd name="T62" fmla="*/ 742 w 878"/>
              <a:gd name="T63" fmla="*/ 1720 h 1809"/>
              <a:gd name="T64" fmla="*/ 758 w 878"/>
              <a:gd name="T65" fmla="*/ 1800 h 1809"/>
              <a:gd name="T66" fmla="*/ 710 w 878"/>
              <a:gd name="T67" fmla="*/ 1808 h 1809"/>
              <a:gd name="T68" fmla="*/ 590 w 878"/>
              <a:gd name="T69" fmla="*/ 1760 h 1809"/>
              <a:gd name="T70" fmla="*/ 526 w 878"/>
              <a:gd name="T71" fmla="*/ 1688 h 1809"/>
              <a:gd name="T72" fmla="*/ 510 w 878"/>
              <a:gd name="T73" fmla="*/ 1664 h 1809"/>
              <a:gd name="T74" fmla="*/ 486 w 878"/>
              <a:gd name="T75" fmla="*/ 1648 h 1809"/>
              <a:gd name="T76" fmla="*/ 462 w 878"/>
              <a:gd name="T77" fmla="*/ 1568 h 1809"/>
              <a:gd name="T78" fmla="*/ 446 w 878"/>
              <a:gd name="T79" fmla="*/ 1544 h 1809"/>
              <a:gd name="T80" fmla="*/ 422 w 878"/>
              <a:gd name="T81" fmla="*/ 1440 h 1809"/>
              <a:gd name="T82" fmla="*/ 374 w 878"/>
              <a:gd name="T83" fmla="*/ 1328 h 1809"/>
              <a:gd name="T84" fmla="*/ 358 w 878"/>
              <a:gd name="T85" fmla="*/ 1280 h 1809"/>
              <a:gd name="T86" fmla="*/ 334 w 878"/>
              <a:gd name="T87" fmla="*/ 1120 h 1809"/>
              <a:gd name="T88" fmla="*/ 318 w 878"/>
              <a:gd name="T89" fmla="*/ 1072 h 1809"/>
              <a:gd name="T90" fmla="*/ 310 w 878"/>
              <a:gd name="T91" fmla="*/ 992 h 1809"/>
              <a:gd name="T92" fmla="*/ 294 w 878"/>
              <a:gd name="T93" fmla="*/ 968 h 1809"/>
              <a:gd name="T94" fmla="*/ 238 w 878"/>
              <a:gd name="T95" fmla="*/ 784 h 1809"/>
              <a:gd name="T96" fmla="*/ 166 w 878"/>
              <a:gd name="T97" fmla="*/ 744 h 1809"/>
              <a:gd name="T98" fmla="*/ 70 w 878"/>
              <a:gd name="T99" fmla="*/ 592 h 1809"/>
              <a:gd name="T100" fmla="*/ 22 w 878"/>
              <a:gd name="T101" fmla="*/ 456 h 1809"/>
              <a:gd name="T102" fmla="*/ 30 w 878"/>
              <a:gd name="T103" fmla="*/ 328 h 1809"/>
              <a:gd name="T104" fmla="*/ 46 w 878"/>
              <a:gd name="T105" fmla="*/ 304 h 1809"/>
              <a:gd name="T106" fmla="*/ 62 w 878"/>
              <a:gd name="T107" fmla="*/ 256 h 1809"/>
              <a:gd name="T108" fmla="*/ 46 w 878"/>
              <a:gd name="T109" fmla="*/ 144 h 1809"/>
              <a:gd name="T110" fmla="*/ 22 w 878"/>
              <a:gd name="T111" fmla="*/ 120 h 1809"/>
              <a:gd name="T112" fmla="*/ 30 w 878"/>
              <a:gd name="T113" fmla="*/ 96 h 1809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878"/>
              <a:gd name="T172" fmla="*/ 0 h 1809"/>
              <a:gd name="T173" fmla="*/ 878 w 878"/>
              <a:gd name="T174" fmla="*/ 1809 h 1809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878" h="1809">
                <a:moveTo>
                  <a:pt x="30" y="96"/>
                </a:moveTo>
                <a:cubicBezTo>
                  <a:pt x="51" y="93"/>
                  <a:pt x="74" y="96"/>
                  <a:pt x="94" y="88"/>
                </a:cubicBezTo>
                <a:cubicBezTo>
                  <a:pt x="103" y="84"/>
                  <a:pt x="102" y="70"/>
                  <a:pt x="110" y="64"/>
                </a:cubicBezTo>
                <a:cubicBezTo>
                  <a:pt x="117" y="59"/>
                  <a:pt x="126" y="60"/>
                  <a:pt x="134" y="56"/>
                </a:cubicBezTo>
                <a:cubicBezTo>
                  <a:pt x="143" y="52"/>
                  <a:pt x="149" y="44"/>
                  <a:pt x="158" y="40"/>
                </a:cubicBezTo>
                <a:cubicBezTo>
                  <a:pt x="195" y="24"/>
                  <a:pt x="222" y="21"/>
                  <a:pt x="254" y="0"/>
                </a:cubicBezTo>
                <a:cubicBezTo>
                  <a:pt x="289" y="23"/>
                  <a:pt x="326" y="22"/>
                  <a:pt x="366" y="32"/>
                </a:cubicBezTo>
                <a:cubicBezTo>
                  <a:pt x="381" y="42"/>
                  <a:pt x="400" y="45"/>
                  <a:pt x="414" y="56"/>
                </a:cubicBezTo>
                <a:cubicBezTo>
                  <a:pt x="447" y="83"/>
                  <a:pt x="414" y="96"/>
                  <a:pt x="462" y="112"/>
                </a:cubicBezTo>
                <a:cubicBezTo>
                  <a:pt x="467" y="120"/>
                  <a:pt x="474" y="127"/>
                  <a:pt x="478" y="136"/>
                </a:cubicBezTo>
                <a:cubicBezTo>
                  <a:pt x="482" y="144"/>
                  <a:pt x="479" y="155"/>
                  <a:pt x="486" y="160"/>
                </a:cubicBezTo>
                <a:cubicBezTo>
                  <a:pt x="500" y="170"/>
                  <a:pt x="534" y="176"/>
                  <a:pt x="534" y="176"/>
                </a:cubicBezTo>
                <a:cubicBezTo>
                  <a:pt x="552" y="203"/>
                  <a:pt x="575" y="217"/>
                  <a:pt x="598" y="240"/>
                </a:cubicBezTo>
                <a:cubicBezTo>
                  <a:pt x="603" y="261"/>
                  <a:pt x="609" y="283"/>
                  <a:pt x="614" y="304"/>
                </a:cubicBezTo>
                <a:cubicBezTo>
                  <a:pt x="617" y="317"/>
                  <a:pt x="634" y="322"/>
                  <a:pt x="646" y="328"/>
                </a:cubicBezTo>
                <a:cubicBezTo>
                  <a:pt x="664" y="337"/>
                  <a:pt x="721" y="361"/>
                  <a:pt x="742" y="368"/>
                </a:cubicBezTo>
                <a:cubicBezTo>
                  <a:pt x="770" y="383"/>
                  <a:pt x="823" y="381"/>
                  <a:pt x="846" y="400"/>
                </a:cubicBezTo>
                <a:cubicBezTo>
                  <a:pt x="869" y="419"/>
                  <a:pt x="878" y="432"/>
                  <a:pt x="878" y="480"/>
                </a:cubicBezTo>
                <a:cubicBezTo>
                  <a:pt x="872" y="550"/>
                  <a:pt x="863" y="620"/>
                  <a:pt x="846" y="688"/>
                </a:cubicBezTo>
                <a:cubicBezTo>
                  <a:pt x="841" y="752"/>
                  <a:pt x="851" y="847"/>
                  <a:pt x="790" y="888"/>
                </a:cubicBezTo>
                <a:cubicBezTo>
                  <a:pt x="781" y="916"/>
                  <a:pt x="784" y="948"/>
                  <a:pt x="774" y="976"/>
                </a:cubicBezTo>
                <a:cubicBezTo>
                  <a:pt x="765" y="1002"/>
                  <a:pt x="732" y="1045"/>
                  <a:pt x="718" y="1072"/>
                </a:cubicBezTo>
                <a:cubicBezTo>
                  <a:pt x="709" y="1090"/>
                  <a:pt x="702" y="1109"/>
                  <a:pt x="694" y="1128"/>
                </a:cubicBezTo>
                <a:cubicBezTo>
                  <a:pt x="688" y="1144"/>
                  <a:pt x="678" y="1176"/>
                  <a:pt x="678" y="1176"/>
                </a:cubicBezTo>
                <a:cubicBezTo>
                  <a:pt x="671" y="1222"/>
                  <a:pt x="655" y="1260"/>
                  <a:pt x="646" y="1304"/>
                </a:cubicBezTo>
                <a:cubicBezTo>
                  <a:pt x="643" y="1317"/>
                  <a:pt x="644" y="1332"/>
                  <a:pt x="638" y="1344"/>
                </a:cubicBezTo>
                <a:cubicBezTo>
                  <a:pt x="633" y="1354"/>
                  <a:pt x="622" y="1360"/>
                  <a:pt x="614" y="1368"/>
                </a:cubicBezTo>
                <a:cubicBezTo>
                  <a:pt x="597" y="1420"/>
                  <a:pt x="590" y="1464"/>
                  <a:pt x="622" y="1512"/>
                </a:cubicBezTo>
                <a:cubicBezTo>
                  <a:pt x="630" y="1551"/>
                  <a:pt x="637" y="1566"/>
                  <a:pt x="654" y="1600"/>
                </a:cubicBezTo>
                <a:cubicBezTo>
                  <a:pt x="667" y="1625"/>
                  <a:pt x="665" y="1655"/>
                  <a:pt x="678" y="1680"/>
                </a:cubicBezTo>
                <a:cubicBezTo>
                  <a:pt x="682" y="1689"/>
                  <a:pt x="686" y="1699"/>
                  <a:pt x="694" y="1704"/>
                </a:cubicBezTo>
                <a:cubicBezTo>
                  <a:pt x="708" y="1713"/>
                  <a:pt x="742" y="1720"/>
                  <a:pt x="742" y="1720"/>
                </a:cubicBezTo>
                <a:cubicBezTo>
                  <a:pt x="752" y="1736"/>
                  <a:pt x="785" y="1780"/>
                  <a:pt x="758" y="1800"/>
                </a:cubicBezTo>
                <a:cubicBezTo>
                  <a:pt x="745" y="1809"/>
                  <a:pt x="726" y="1805"/>
                  <a:pt x="710" y="1808"/>
                </a:cubicBezTo>
                <a:cubicBezTo>
                  <a:pt x="640" y="1800"/>
                  <a:pt x="634" y="1804"/>
                  <a:pt x="590" y="1760"/>
                </a:cubicBezTo>
                <a:cubicBezTo>
                  <a:pt x="565" y="1685"/>
                  <a:pt x="586" y="1728"/>
                  <a:pt x="526" y="1688"/>
                </a:cubicBezTo>
                <a:cubicBezTo>
                  <a:pt x="521" y="1680"/>
                  <a:pt x="517" y="1671"/>
                  <a:pt x="510" y="1664"/>
                </a:cubicBezTo>
                <a:cubicBezTo>
                  <a:pt x="503" y="1657"/>
                  <a:pt x="491" y="1656"/>
                  <a:pt x="486" y="1648"/>
                </a:cubicBezTo>
                <a:cubicBezTo>
                  <a:pt x="462" y="1609"/>
                  <a:pt x="477" y="1604"/>
                  <a:pt x="462" y="1568"/>
                </a:cubicBezTo>
                <a:cubicBezTo>
                  <a:pt x="458" y="1559"/>
                  <a:pt x="450" y="1553"/>
                  <a:pt x="446" y="1544"/>
                </a:cubicBezTo>
                <a:cubicBezTo>
                  <a:pt x="435" y="1521"/>
                  <a:pt x="423" y="1442"/>
                  <a:pt x="422" y="1440"/>
                </a:cubicBezTo>
                <a:cubicBezTo>
                  <a:pt x="388" y="1389"/>
                  <a:pt x="389" y="1385"/>
                  <a:pt x="374" y="1328"/>
                </a:cubicBezTo>
                <a:cubicBezTo>
                  <a:pt x="370" y="1312"/>
                  <a:pt x="358" y="1280"/>
                  <a:pt x="358" y="1280"/>
                </a:cubicBezTo>
                <a:cubicBezTo>
                  <a:pt x="349" y="1151"/>
                  <a:pt x="362" y="1204"/>
                  <a:pt x="334" y="1120"/>
                </a:cubicBezTo>
                <a:cubicBezTo>
                  <a:pt x="329" y="1104"/>
                  <a:pt x="318" y="1072"/>
                  <a:pt x="318" y="1072"/>
                </a:cubicBezTo>
                <a:cubicBezTo>
                  <a:pt x="315" y="1045"/>
                  <a:pt x="316" y="1018"/>
                  <a:pt x="310" y="992"/>
                </a:cubicBezTo>
                <a:cubicBezTo>
                  <a:pt x="308" y="983"/>
                  <a:pt x="296" y="977"/>
                  <a:pt x="294" y="968"/>
                </a:cubicBezTo>
                <a:cubicBezTo>
                  <a:pt x="282" y="912"/>
                  <a:pt x="284" y="830"/>
                  <a:pt x="238" y="784"/>
                </a:cubicBezTo>
                <a:cubicBezTo>
                  <a:pt x="219" y="765"/>
                  <a:pt x="188" y="759"/>
                  <a:pt x="166" y="744"/>
                </a:cubicBezTo>
                <a:cubicBezTo>
                  <a:pt x="129" y="688"/>
                  <a:pt x="92" y="659"/>
                  <a:pt x="70" y="592"/>
                </a:cubicBezTo>
                <a:cubicBezTo>
                  <a:pt x="62" y="511"/>
                  <a:pt x="64" y="512"/>
                  <a:pt x="22" y="456"/>
                </a:cubicBezTo>
                <a:cubicBezTo>
                  <a:pt x="0" y="389"/>
                  <a:pt x="6" y="399"/>
                  <a:pt x="30" y="328"/>
                </a:cubicBezTo>
                <a:cubicBezTo>
                  <a:pt x="33" y="319"/>
                  <a:pt x="42" y="313"/>
                  <a:pt x="46" y="304"/>
                </a:cubicBezTo>
                <a:cubicBezTo>
                  <a:pt x="53" y="289"/>
                  <a:pt x="62" y="256"/>
                  <a:pt x="62" y="256"/>
                </a:cubicBezTo>
                <a:cubicBezTo>
                  <a:pt x="59" y="218"/>
                  <a:pt x="67" y="175"/>
                  <a:pt x="46" y="144"/>
                </a:cubicBezTo>
                <a:cubicBezTo>
                  <a:pt x="40" y="135"/>
                  <a:pt x="26" y="131"/>
                  <a:pt x="22" y="120"/>
                </a:cubicBezTo>
                <a:cubicBezTo>
                  <a:pt x="19" y="112"/>
                  <a:pt x="27" y="104"/>
                  <a:pt x="30" y="96"/>
                </a:cubicBezTo>
                <a:close/>
              </a:path>
            </a:pathLst>
          </a:custGeom>
          <a:solidFill>
            <a:srgbClr val="FF33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uk-UA" sz="1600" b="1" dirty="0" smtClean="0">
                <a:latin typeface="Arial" pitchFamily="34" charset="0"/>
                <a:cs typeface="Arial" pitchFamily="34" charset="0"/>
              </a:rPr>
              <a:t>карта</a:t>
            </a:r>
            <a:endParaRPr lang="uk-UA" sz="16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C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7786711" cy="6858000"/>
          </a:xfrm>
          <a:prstGeom prst="rect">
            <a:avLst/>
          </a:prstGeom>
        </p:spPr>
      </p:pic>
      <p:sp>
        <p:nvSpPr>
          <p:cNvPr id="3" name="Text Box 73"/>
          <p:cNvSpPr txBox="1">
            <a:spLocks noChangeArrowheads="1"/>
          </p:cNvSpPr>
          <p:nvPr/>
        </p:nvSpPr>
        <p:spPr bwMode="auto">
          <a:xfrm>
            <a:off x="6429388" y="0"/>
            <a:ext cx="2714612" cy="5847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>
              <a:spcBef>
                <a:spcPct val="20000"/>
              </a:spcBef>
            </a:pPr>
            <a:r>
              <a:rPr lang="uk-UA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Люляйляко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endParaRPr lang="uk-UA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28728" y="6334780"/>
            <a:ext cx="6352807" cy="5232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/>
            <a:r>
              <a:rPr lang="uk-UA" sz="2800" dirty="0" smtClean="0">
                <a:solidFill>
                  <a:sysClr val="windowText" lastClr="000000"/>
                </a:solidFill>
              </a:rPr>
              <a:t>вулкани материка найвищі на Землі;</a:t>
            </a:r>
            <a:endParaRPr lang="uk-UA" sz="2800" dirty="0">
              <a:solidFill>
                <a:sysClr val="windowText" lastClr="000000"/>
              </a:solidFill>
            </a:endParaRPr>
          </a:p>
        </p:txBody>
      </p:sp>
      <p:sp>
        <p:nvSpPr>
          <p:cNvPr id="5" name="Freeform 4">
            <a:hlinkClick r:id="rId4" action="ppaction://hlinksldjump"/>
          </p:cNvPr>
          <p:cNvSpPr>
            <a:spLocks/>
          </p:cNvSpPr>
          <p:nvPr/>
        </p:nvSpPr>
        <p:spPr bwMode="auto">
          <a:xfrm>
            <a:off x="8072462" y="5929330"/>
            <a:ext cx="785786" cy="928670"/>
          </a:xfrm>
          <a:custGeom>
            <a:avLst/>
            <a:gdLst>
              <a:gd name="T0" fmla="*/ 30 w 878"/>
              <a:gd name="T1" fmla="*/ 96 h 1809"/>
              <a:gd name="T2" fmla="*/ 94 w 878"/>
              <a:gd name="T3" fmla="*/ 88 h 1809"/>
              <a:gd name="T4" fmla="*/ 110 w 878"/>
              <a:gd name="T5" fmla="*/ 64 h 1809"/>
              <a:gd name="T6" fmla="*/ 134 w 878"/>
              <a:gd name="T7" fmla="*/ 56 h 1809"/>
              <a:gd name="T8" fmla="*/ 158 w 878"/>
              <a:gd name="T9" fmla="*/ 40 h 1809"/>
              <a:gd name="T10" fmla="*/ 254 w 878"/>
              <a:gd name="T11" fmla="*/ 0 h 1809"/>
              <a:gd name="T12" fmla="*/ 366 w 878"/>
              <a:gd name="T13" fmla="*/ 32 h 1809"/>
              <a:gd name="T14" fmla="*/ 414 w 878"/>
              <a:gd name="T15" fmla="*/ 56 h 1809"/>
              <a:gd name="T16" fmla="*/ 462 w 878"/>
              <a:gd name="T17" fmla="*/ 112 h 1809"/>
              <a:gd name="T18" fmla="*/ 478 w 878"/>
              <a:gd name="T19" fmla="*/ 136 h 1809"/>
              <a:gd name="T20" fmla="*/ 486 w 878"/>
              <a:gd name="T21" fmla="*/ 160 h 1809"/>
              <a:gd name="T22" fmla="*/ 534 w 878"/>
              <a:gd name="T23" fmla="*/ 176 h 1809"/>
              <a:gd name="T24" fmla="*/ 598 w 878"/>
              <a:gd name="T25" fmla="*/ 240 h 1809"/>
              <a:gd name="T26" fmla="*/ 614 w 878"/>
              <a:gd name="T27" fmla="*/ 304 h 1809"/>
              <a:gd name="T28" fmla="*/ 646 w 878"/>
              <a:gd name="T29" fmla="*/ 328 h 1809"/>
              <a:gd name="T30" fmla="*/ 742 w 878"/>
              <a:gd name="T31" fmla="*/ 368 h 1809"/>
              <a:gd name="T32" fmla="*/ 846 w 878"/>
              <a:gd name="T33" fmla="*/ 400 h 1809"/>
              <a:gd name="T34" fmla="*/ 878 w 878"/>
              <a:gd name="T35" fmla="*/ 480 h 1809"/>
              <a:gd name="T36" fmla="*/ 846 w 878"/>
              <a:gd name="T37" fmla="*/ 688 h 1809"/>
              <a:gd name="T38" fmla="*/ 790 w 878"/>
              <a:gd name="T39" fmla="*/ 888 h 1809"/>
              <a:gd name="T40" fmla="*/ 774 w 878"/>
              <a:gd name="T41" fmla="*/ 976 h 1809"/>
              <a:gd name="T42" fmla="*/ 718 w 878"/>
              <a:gd name="T43" fmla="*/ 1072 h 1809"/>
              <a:gd name="T44" fmla="*/ 694 w 878"/>
              <a:gd name="T45" fmla="*/ 1128 h 1809"/>
              <a:gd name="T46" fmla="*/ 678 w 878"/>
              <a:gd name="T47" fmla="*/ 1176 h 1809"/>
              <a:gd name="T48" fmla="*/ 646 w 878"/>
              <a:gd name="T49" fmla="*/ 1304 h 1809"/>
              <a:gd name="T50" fmla="*/ 638 w 878"/>
              <a:gd name="T51" fmla="*/ 1344 h 1809"/>
              <a:gd name="T52" fmla="*/ 614 w 878"/>
              <a:gd name="T53" fmla="*/ 1368 h 1809"/>
              <a:gd name="T54" fmla="*/ 622 w 878"/>
              <a:gd name="T55" fmla="*/ 1512 h 1809"/>
              <a:gd name="T56" fmla="*/ 654 w 878"/>
              <a:gd name="T57" fmla="*/ 1600 h 1809"/>
              <a:gd name="T58" fmla="*/ 678 w 878"/>
              <a:gd name="T59" fmla="*/ 1680 h 1809"/>
              <a:gd name="T60" fmla="*/ 694 w 878"/>
              <a:gd name="T61" fmla="*/ 1704 h 1809"/>
              <a:gd name="T62" fmla="*/ 742 w 878"/>
              <a:gd name="T63" fmla="*/ 1720 h 1809"/>
              <a:gd name="T64" fmla="*/ 758 w 878"/>
              <a:gd name="T65" fmla="*/ 1800 h 1809"/>
              <a:gd name="T66" fmla="*/ 710 w 878"/>
              <a:gd name="T67" fmla="*/ 1808 h 1809"/>
              <a:gd name="T68" fmla="*/ 590 w 878"/>
              <a:gd name="T69" fmla="*/ 1760 h 1809"/>
              <a:gd name="T70" fmla="*/ 526 w 878"/>
              <a:gd name="T71" fmla="*/ 1688 h 1809"/>
              <a:gd name="T72" fmla="*/ 510 w 878"/>
              <a:gd name="T73" fmla="*/ 1664 h 1809"/>
              <a:gd name="T74" fmla="*/ 486 w 878"/>
              <a:gd name="T75" fmla="*/ 1648 h 1809"/>
              <a:gd name="T76" fmla="*/ 462 w 878"/>
              <a:gd name="T77" fmla="*/ 1568 h 1809"/>
              <a:gd name="T78" fmla="*/ 446 w 878"/>
              <a:gd name="T79" fmla="*/ 1544 h 1809"/>
              <a:gd name="T80" fmla="*/ 422 w 878"/>
              <a:gd name="T81" fmla="*/ 1440 h 1809"/>
              <a:gd name="T82" fmla="*/ 374 w 878"/>
              <a:gd name="T83" fmla="*/ 1328 h 1809"/>
              <a:gd name="T84" fmla="*/ 358 w 878"/>
              <a:gd name="T85" fmla="*/ 1280 h 1809"/>
              <a:gd name="T86" fmla="*/ 334 w 878"/>
              <a:gd name="T87" fmla="*/ 1120 h 1809"/>
              <a:gd name="T88" fmla="*/ 318 w 878"/>
              <a:gd name="T89" fmla="*/ 1072 h 1809"/>
              <a:gd name="T90" fmla="*/ 310 w 878"/>
              <a:gd name="T91" fmla="*/ 992 h 1809"/>
              <a:gd name="T92" fmla="*/ 294 w 878"/>
              <a:gd name="T93" fmla="*/ 968 h 1809"/>
              <a:gd name="T94" fmla="*/ 238 w 878"/>
              <a:gd name="T95" fmla="*/ 784 h 1809"/>
              <a:gd name="T96" fmla="*/ 166 w 878"/>
              <a:gd name="T97" fmla="*/ 744 h 1809"/>
              <a:gd name="T98" fmla="*/ 70 w 878"/>
              <a:gd name="T99" fmla="*/ 592 h 1809"/>
              <a:gd name="T100" fmla="*/ 22 w 878"/>
              <a:gd name="T101" fmla="*/ 456 h 1809"/>
              <a:gd name="T102" fmla="*/ 30 w 878"/>
              <a:gd name="T103" fmla="*/ 328 h 1809"/>
              <a:gd name="T104" fmla="*/ 46 w 878"/>
              <a:gd name="T105" fmla="*/ 304 h 1809"/>
              <a:gd name="T106" fmla="*/ 62 w 878"/>
              <a:gd name="T107" fmla="*/ 256 h 1809"/>
              <a:gd name="T108" fmla="*/ 46 w 878"/>
              <a:gd name="T109" fmla="*/ 144 h 1809"/>
              <a:gd name="T110" fmla="*/ 22 w 878"/>
              <a:gd name="T111" fmla="*/ 120 h 1809"/>
              <a:gd name="T112" fmla="*/ 30 w 878"/>
              <a:gd name="T113" fmla="*/ 96 h 1809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878"/>
              <a:gd name="T172" fmla="*/ 0 h 1809"/>
              <a:gd name="T173" fmla="*/ 878 w 878"/>
              <a:gd name="T174" fmla="*/ 1809 h 1809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878" h="1809">
                <a:moveTo>
                  <a:pt x="30" y="96"/>
                </a:moveTo>
                <a:cubicBezTo>
                  <a:pt x="51" y="93"/>
                  <a:pt x="74" y="96"/>
                  <a:pt x="94" y="88"/>
                </a:cubicBezTo>
                <a:cubicBezTo>
                  <a:pt x="103" y="84"/>
                  <a:pt x="102" y="70"/>
                  <a:pt x="110" y="64"/>
                </a:cubicBezTo>
                <a:cubicBezTo>
                  <a:pt x="117" y="59"/>
                  <a:pt x="126" y="60"/>
                  <a:pt x="134" y="56"/>
                </a:cubicBezTo>
                <a:cubicBezTo>
                  <a:pt x="143" y="52"/>
                  <a:pt x="149" y="44"/>
                  <a:pt x="158" y="40"/>
                </a:cubicBezTo>
                <a:cubicBezTo>
                  <a:pt x="195" y="24"/>
                  <a:pt x="222" y="21"/>
                  <a:pt x="254" y="0"/>
                </a:cubicBezTo>
                <a:cubicBezTo>
                  <a:pt x="289" y="23"/>
                  <a:pt x="326" y="22"/>
                  <a:pt x="366" y="32"/>
                </a:cubicBezTo>
                <a:cubicBezTo>
                  <a:pt x="381" y="42"/>
                  <a:pt x="400" y="45"/>
                  <a:pt x="414" y="56"/>
                </a:cubicBezTo>
                <a:cubicBezTo>
                  <a:pt x="447" y="83"/>
                  <a:pt x="414" y="96"/>
                  <a:pt x="462" y="112"/>
                </a:cubicBezTo>
                <a:cubicBezTo>
                  <a:pt x="467" y="120"/>
                  <a:pt x="474" y="127"/>
                  <a:pt x="478" y="136"/>
                </a:cubicBezTo>
                <a:cubicBezTo>
                  <a:pt x="482" y="144"/>
                  <a:pt x="479" y="155"/>
                  <a:pt x="486" y="160"/>
                </a:cubicBezTo>
                <a:cubicBezTo>
                  <a:pt x="500" y="170"/>
                  <a:pt x="534" y="176"/>
                  <a:pt x="534" y="176"/>
                </a:cubicBezTo>
                <a:cubicBezTo>
                  <a:pt x="552" y="203"/>
                  <a:pt x="575" y="217"/>
                  <a:pt x="598" y="240"/>
                </a:cubicBezTo>
                <a:cubicBezTo>
                  <a:pt x="603" y="261"/>
                  <a:pt x="609" y="283"/>
                  <a:pt x="614" y="304"/>
                </a:cubicBezTo>
                <a:cubicBezTo>
                  <a:pt x="617" y="317"/>
                  <a:pt x="634" y="322"/>
                  <a:pt x="646" y="328"/>
                </a:cubicBezTo>
                <a:cubicBezTo>
                  <a:pt x="664" y="337"/>
                  <a:pt x="721" y="361"/>
                  <a:pt x="742" y="368"/>
                </a:cubicBezTo>
                <a:cubicBezTo>
                  <a:pt x="770" y="383"/>
                  <a:pt x="823" y="381"/>
                  <a:pt x="846" y="400"/>
                </a:cubicBezTo>
                <a:cubicBezTo>
                  <a:pt x="869" y="419"/>
                  <a:pt x="878" y="432"/>
                  <a:pt x="878" y="480"/>
                </a:cubicBezTo>
                <a:cubicBezTo>
                  <a:pt x="872" y="550"/>
                  <a:pt x="863" y="620"/>
                  <a:pt x="846" y="688"/>
                </a:cubicBezTo>
                <a:cubicBezTo>
                  <a:pt x="841" y="752"/>
                  <a:pt x="851" y="847"/>
                  <a:pt x="790" y="888"/>
                </a:cubicBezTo>
                <a:cubicBezTo>
                  <a:pt x="781" y="916"/>
                  <a:pt x="784" y="948"/>
                  <a:pt x="774" y="976"/>
                </a:cubicBezTo>
                <a:cubicBezTo>
                  <a:pt x="765" y="1002"/>
                  <a:pt x="732" y="1045"/>
                  <a:pt x="718" y="1072"/>
                </a:cubicBezTo>
                <a:cubicBezTo>
                  <a:pt x="709" y="1090"/>
                  <a:pt x="702" y="1109"/>
                  <a:pt x="694" y="1128"/>
                </a:cubicBezTo>
                <a:cubicBezTo>
                  <a:pt x="688" y="1144"/>
                  <a:pt x="678" y="1176"/>
                  <a:pt x="678" y="1176"/>
                </a:cubicBezTo>
                <a:cubicBezTo>
                  <a:pt x="671" y="1222"/>
                  <a:pt x="655" y="1260"/>
                  <a:pt x="646" y="1304"/>
                </a:cubicBezTo>
                <a:cubicBezTo>
                  <a:pt x="643" y="1317"/>
                  <a:pt x="644" y="1332"/>
                  <a:pt x="638" y="1344"/>
                </a:cubicBezTo>
                <a:cubicBezTo>
                  <a:pt x="633" y="1354"/>
                  <a:pt x="622" y="1360"/>
                  <a:pt x="614" y="1368"/>
                </a:cubicBezTo>
                <a:cubicBezTo>
                  <a:pt x="597" y="1420"/>
                  <a:pt x="590" y="1464"/>
                  <a:pt x="622" y="1512"/>
                </a:cubicBezTo>
                <a:cubicBezTo>
                  <a:pt x="630" y="1551"/>
                  <a:pt x="637" y="1566"/>
                  <a:pt x="654" y="1600"/>
                </a:cubicBezTo>
                <a:cubicBezTo>
                  <a:pt x="667" y="1625"/>
                  <a:pt x="665" y="1655"/>
                  <a:pt x="678" y="1680"/>
                </a:cubicBezTo>
                <a:cubicBezTo>
                  <a:pt x="682" y="1689"/>
                  <a:pt x="686" y="1699"/>
                  <a:pt x="694" y="1704"/>
                </a:cubicBezTo>
                <a:cubicBezTo>
                  <a:pt x="708" y="1713"/>
                  <a:pt x="742" y="1720"/>
                  <a:pt x="742" y="1720"/>
                </a:cubicBezTo>
                <a:cubicBezTo>
                  <a:pt x="752" y="1736"/>
                  <a:pt x="785" y="1780"/>
                  <a:pt x="758" y="1800"/>
                </a:cubicBezTo>
                <a:cubicBezTo>
                  <a:pt x="745" y="1809"/>
                  <a:pt x="726" y="1805"/>
                  <a:pt x="710" y="1808"/>
                </a:cubicBezTo>
                <a:cubicBezTo>
                  <a:pt x="640" y="1800"/>
                  <a:pt x="634" y="1804"/>
                  <a:pt x="590" y="1760"/>
                </a:cubicBezTo>
                <a:cubicBezTo>
                  <a:pt x="565" y="1685"/>
                  <a:pt x="586" y="1728"/>
                  <a:pt x="526" y="1688"/>
                </a:cubicBezTo>
                <a:cubicBezTo>
                  <a:pt x="521" y="1680"/>
                  <a:pt x="517" y="1671"/>
                  <a:pt x="510" y="1664"/>
                </a:cubicBezTo>
                <a:cubicBezTo>
                  <a:pt x="503" y="1657"/>
                  <a:pt x="491" y="1656"/>
                  <a:pt x="486" y="1648"/>
                </a:cubicBezTo>
                <a:cubicBezTo>
                  <a:pt x="462" y="1609"/>
                  <a:pt x="477" y="1604"/>
                  <a:pt x="462" y="1568"/>
                </a:cubicBezTo>
                <a:cubicBezTo>
                  <a:pt x="458" y="1559"/>
                  <a:pt x="450" y="1553"/>
                  <a:pt x="446" y="1544"/>
                </a:cubicBezTo>
                <a:cubicBezTo>
                  <a:pt x="435" y="1521"/>
                  <a:pt x="423" y="1442"/>
                  <a:pt x="422" y="1440"/>
                </a:cubicBezTo>
                <a:cubicBezTo>
                  <a:pt x="388" y="1389"/>
                  <a:pt x="389" y="1385"/>
                  <a:pt x="374" y="1328"/>
                </a:cubicBezTo>
                <a:cubicBezTo>
                  <a:pt x="370" y="1312"/>
                  <a:pt x="358" y="1280"/>
                  <a:pt x="358" y="1280"/>
                </a:cubicBezTo>
                <a:cubicBezTo>
                  <a:pt x="349" y="1151"/>
                  <a:pt x="362" y="1204"/>
                  <a:pt x="334" y="1120"/>
                </a:cubicBezTo>
                <a:cubicBezTo>
                  <a:pt x="329" y="1104"/>
                  <a:pt x="318" y="1072"/>
                  <a:pt x="318" y="1072"/>
                </a:cubicBezTo>
                <a:cubicBezTo>
                  <a:pt x="315" y="1045"/>
                  <a:pt x="316" y="1018"/>
                  <a:pt x="310" y="992"/>
                </a:cubicBezTo>
                <a:cubicBezTo>
                  <a:pt x="308" y="983"/>
                  <a:pt x="296" y="977"/>
                  <a:pt x="294" y="968"/>
                </a:cubicBezTo>
                <a:cubicBezTo>
                  <a:pt x="282" y="912"/>
                  <a:pt x="284" y="830"/>
                  <a:pt x="238" y="784"/>
                </a:cubicBezTo>
                <a:cubicBezTo>
                  <a:pt x="219" y="765"/>
                  <a:pt x="188" y="759"/>
                  <a:pt x="166" y="744"/>
                </a:cubicBezTo>
                <a:cubicBezTo>
                  <a:pt x="129" y="688"/>
                  <a:pt x="92" y="659"/>
                  <a:pt x="70" y="592"/>
                </a:cubicBezTo>
                <a:cubicBezTo>
                  <a:pt x="62" y="511"/>
                  <a:pt x="64" y="512"/>
                  <a:pt x="22" y="456"/>
                </a:cubicBezTo>
                <a:cubicBezTo>
                  <a:pt x="0" y="389"/>
                  <a:pt x="6" y="399"/>
                  <a:pt x="30" y="328"/>
                </a:cubicBezTo>
                <a:cubicBezTo>
                  <a:pt x="33" y="319"/>
                  <a:pt x="42" y="313"/>
                  <a:pt x="46" y="304"/>
                </a:cubicBezTo>
                <a:cubicBezTo>
                  <a:pt x="53" y="289"/>
                  <a:pt x="62" y="256"/>
                  <a:pt x="62" y="256"/>
                </a:cubicBezTo>
                <a:cubicBezTo>
                  <a:pt x="59" y="218"/>
                  <a:pt x="67" y="175"/>
                  <a:pt x="46" y="144"/>
                </a:cubicBezTo>
                <a:cubicBezTo>
                  <a:pt x="40" y="135"/>
                  <a:pt x="26" y="131"/>
                  <a:pt x="22" y="120"/>
                </a:cubicBezTo>
                <a:cubicBezTo>
                  <a:pt x="19" y="112"/>
                  <a:pt x="27" y="104"/>
                  <a:pt x="30" y="96"/>
                </a:cubicBezTo>
                <a:close/>
              </a:path>
            </a:pathLst>
          </a:custGeom>
          <a:solidFill>
            <a:srgbClr val="FF33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uk-UA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карта</a:t>
            </a:r>
            <a:endParaRPr lang="uk-UA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7klasgeo.at.ua/SA/lanos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5072066" y="642918"/>
            <a:ext cx="3657600" cy="5232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dirty="0" err="1" smtClean="0">
                <a:solidFill>
                  <a:schemeClr val="tx1"/>
                </a:solidFill>
              </a:rPr>
              <a:t>Орінокська</a:t>
            </a:r>
            <a:r>
              <a:rPr lang="uk-UA" sz="2800" dirty="0" smtClean="0">
                <a:solidFill>
                  <a:schemeClr val="tx1"/>
                </a:solidFill>
              </a:rPr>
              <a:t> низовина</a:t>
            </a:r>
            <a:endParaRPr lang="uk-UA" sz="2800" dirty="0">
              <a:solidFill>
                <a:schemeClr val="tx1"/>
              </a:solidFill>
            </a:endParaRPr>
          </a:p>
        </p:txBody>
      </p:sp>
      <p:sp>
        <p:nvSpPr>
          <p:cNvPr id="4" name="Freeform 4">
            <a:hlinkClick r:id="rId4" action="ppaction://hlinksldjump"/>
          </p:cNvPr>
          <p:cNvSpPr>
            <a:spLocks/>
          </p:cNvSpPr>
          <p:nvPr/>
        </p:nvSpPr>
        <p:spPr bwMode="auto">
          <a:xfrm>
            <a:off x="8072462" y="5929330"/>
            <a:ext cx="785786" cy="928670"/>
          </a:xfrm>
          <a:custGeom>
            <a:avLst/>
            <a:gdLst>
              <a:gd name="T0" fmla="*/ 30 w 878"/>
              <a:gd name="T1" fmla="*/ 96 h 1809"/>
              <a:gd name="T2" fmla="*/ 94 w 878"/>
              <a:gd name="T3" fmla="*/ 88 h 1809"/>
              <a:gd name="T4" fmla="*/ 110 w 878"/>
              <a:gd name="T5" fmla="*/ 64 h 1809"/>
              <a:gd name="T6" fmla="*/ 134 w 878"/>
              <a:gd name="T7" fmla="*/ 56 h 1809"/>
              <a:gd name="T8" fmla="*/ 158 w 878"/>
              <a:gd name="T9" fmla="*/ 40 h 1809"/>
              <a:gd name="T10" fmla="*/ 254 w 878"/>
              <a:gd name="T11" fmla="*/ 0 h 1809"/>
              <a:gd name="T12" fmla="*/ 366 w 878"/>
              <a:gd name="T13" fmla="*/ 32 h 1809"/>
              <a:gd name="T14" fmla="*/ 414 w 878"/>
              <a:gd name="T15" fmla="*/ 56 h 1809"/>
              <a:gd name="T16" fmla="*/ 462 w 878"/>
              <a:gd name="T17" fmla="*/ 112 h 1809"/>
              <a:gd name="T18" fmla="*/ 478 w 878"/>
              <a:gd name="T19" fmla="*/ 136 h 1809"/>
              <a:gd name="T20" fmla="*/ 486 w 878"/>
              <a:gd name="T21" fmla="*/ 160 h 1809"/>
              <a:gd name="T22" fmla="*/ 534 w 878"/>
              <a:gd name="T23" fmla="*/ 176 h 1809"/>
              <a:gd name="T24" fmla="*/ 598 w 878"/>
              <a:gd name="T25" fmla="*/ 240 h 1809"/>
              <a:gd name="T26" fmla="*/ 614 w 878"/>
              <a:gd name="T27" fmla="*/ 304 h 1809"/>
              <a:gd name="T28" fmla="*/ 646 w 878"/>
              <a:gd name="T29" fmla="*/ 328 h 1809"/>
              <a:gd name="T30" fmla="*/ 742 w 878"/>
              <a:gd name="T31" fmla="*/ 368 h 1809"/>
              <a:gd name="T32" fmla="*/ 846 w 878"/>
              <a:gd name="T33" fmla="*/ 400 h 1809"/>
              <a:gd name="T34" fmla="*/ 878 w 878"/>
              <a:gd name="T35" fmla="*/ 480 h 1809"/>
              <a:gd name="T36" fmla="*/ 846 w 878"/>
              <a:gd name="T37" fmla="*/ 688 h 1809"/>
              <a:gd name="T38" fmla="*/ 790 w 878"/>
              <a:gd name="T39" fmla="*/ 888 h 1809"/>
              <a:gd name="T40" fmla="*/ 774 w 878"/>
              <a:gd name="T41" fmla="*/ 976 h 1809"/>
              <a:gd name="T42" fmla="*/ 718 w 878"/>
              <a:gd name="T43" fmla="*/ 1072 h 1809"/>
              <a:gd name="T44" fmla="*/ 694 w 878"/>
              <a:gd name="T45" fmla="*/ 1128 h 1809"/>
              <a:gd name="T46" fmla="*/ 678 w 878"/>
              <a:gd name="T47" fmla="*/ 1176 h 1809"/>
              <a:gd name="T48" fmla="*/ 646 w 878"/>
              <a:gd name="T49" fmla="*/ 1304 h 1809"/>
              <a:gd name="T50" fmla="*/ 638 w 878"/>
              <a:gd name="T51" fmla="*/ 1344 h 1809"/>
              <a:gd name="T52" fmla="*/ 614 w 878"/>
              <a:gd name="T53" fmla="*/ 1368 h 1809"/>
              <a:gd name="T54" fmla="*/ 622 w 878"/>
              <a:gd name="T55" fmla="*/ 1512 h 1809"/>
              <a:gd name="T56" fmla="*/ 654 w 878"/>
              <a:gd name="T57" fmla="*/ 1600 h 1809"/>
              <a:gd name="T58" fmla="*/ 678 w 878"/>
              <a:gd name="T59" fmla="*/ 1680 h 1809"/>
              <a:gd name="T60" fmla="*/ 694 w 878"/>
              <a:gd name="T61" fmla="*/ 1704 h 1809"/>
              <a:gd name="T62" fmla="*/ 742 w 878"/>
              <a:gd name="T63" fmla="*/ 1720 h 1809"/>
              <a:gd name="T64" fmla="*/ 758 w 878"/>
              <a:gd name="T65" fmla="*/ 1800 h 1809"/>
              <a:gd name="T66" fmla="*/ 710 w 878"/>
              <a:gd name="T67" fmla="*/ 1808 h 1809"/>
              <a:gd name="T68" fmla="*/ 590 w 878"/>
              <a:gd name="T69" fmla="*/ 1760 h 1809"/>
              <a:gd name="T70" fmla="*/ 526 w 878"/>
              <a:gd name="T71" fmla="*/ 1688 h 1809"/>
              <a:gd name="T72" fmla="*/ 510 w 878"/>
              <a:gd name="T73" fmla="*/ 1664 h 1809"/>
              <a:gd name="T74" fmla="*/ 486 w 878"/>
              <a:gd name="T75" fmla="*/ 1648 h 1809"/>
              <a:gd name="T76" fmla="*/ 462 w 878"/>
              <a:gd name="T77" fmla="*/ 1568 h 1809"/>
              <a:gd name="T78" fmla="*/ 446 w 878"/>
              <a:gd name="T79" fmla="*/ 1544 h 1809"/>
              <a:gd name="T80" fmla="*/ 422 w 878"/>
              <a:gd name="T81" fmla="*/ 1440 h 1809"/>
              <a:gd name="T82" fmla="*/ 374 w 878"/>
              <a:gd name="T83" fmla="*/ 1328 h 1809"/>
              <a:gd name="T84" fmla="*/ 358 w 878"/>
              <a:gd name="T85" fmla="*/ 1280 h 1809"/>
              <a:gd name="T86" fmla="*/ 334 w 878"/>
              <a:gd name="T87" fmla="*/ 1120 h 1809"/>
              <a:gd name="T88" fmla="*/ 318 w 878"/>
              <a:gd name="T89" fmla="*/ 1072 h 1809"/>
              <a:gd name="T90" fmla="*/ 310 w 878"/>
              <a:gd name="T91" fmla="*/ 992 h 1809"/>
              <a:gd name="T92" fmla="*/ 294 w 878"/>
              <a:gd name="T93" fmla="*/ 968 h 1809"/>
              <a:gd name="T94" fmla="*/ 238 w 878"/>
              <a:gd name="T95" fmla="*/ 784 h 1809"/>
              <a:gd name="T96" fmla="*/ 166 w 878"/>
              <a:gd name="T97" fmla="*/ 744 h 1809"/>
              <a:gd name="T98" fmla="*/ 70 w 878"/>
              <a:gd name="T99" fmla="*/ 592 h 1809"/>
              <a:gd name="T100" fmla="*/ 22 w 878"/>
              <a:gd name="T101" fmla="*/ 456 h 1809"/>
              <a:gd name="T102" fmla="*/ 30 w 878"/>
              <a:gd name="T103" fmla="*/ 328 h 1809"/>
              <a:gd name="T104" fmla="*/ 46 w 878"/>
              <a:gd name="T105" fmla="*/ 304 h 1809"/>
              <a:gd name="T106" fmla="*/ 62 w 878"/>
              <a:gd name="T107" fmla="*/ 256 h 1809"/>
              <a:gd name="T108" fmla="*/ 46 w 878"/>
              <a:gd name="T109" fmla="*/ 144 h 1809"/>
              <a:gd name="T110" fmla="*/ 22 w 878"/>
              <a:gd name="T111" fmla="*/ 120 h 1809"/>
              <a:gd name="T112" fmla="*/ 30 w 878"/>
              <a:gd name="T113" fmla="*/ 96 h 1809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878"/>
              <a:gd name="T172" fmla="*/ 0 h 1809"/>
              <a:gd name="T173" fmla="*/ 878 w 878"/>
              <a:gd name="T174" fmla="*/ 1809 h 1809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878" h="1809">
                <a:moveTo>
                  <a:pt x="30" y="96"/>
                </a:moveTo>
                <a:cubicBezTo>
                  <a:pt x="51" y="93"/>
                  <a:pt x="74" y="96"/>
                  <a:pt x="94" y="88"/>
                </a:cubicBezTo>
                <a:cubicBezTo>
                  <a:pt x="103" y="84"/>
                  <a:pt x="102" y="70"/>
                  <a:pt x="110" y="64"/>
                </a:cubicBezTo>
                <a:cubicBezTo>
                  <a:pt x="117" y="59"/>
                  <a:pt x="126" y="60"/>
                  <a:pt x="134" y="56"/>
                </a:cubicBezTo>
                <a:cubicBezTo>
                  <a:pt x="143" y="52"/>
                  <a:pt x="149" y="44"/>
                  <a:pt x="158" y="40"/>
                </a:cubicBezTo>
                <a:cubicBezTo>
                  <a:pt x="195" y="24"/>
                  <a:pt x="222" y="21"/>
                  <a:pt x="254" y="0"/>
                </a:cubicBezTo>
                <a:cubicBezTo>
                  <a:pt x="289" y="23"/>
                  <a:pt x="326" y="22"/>
                  <a:pt x="366" y="32"/>
                </a:cubicBezTo>
                <a:cubicBezTo>
                  <a:pt x="381" y="42"/>
                  <a:pt x="400" y="45"/>
                  <a:pt x="414" y="56"/>
                </a:cubicBezTo>
                <a:cubicBezTo>
                  <a:pt x="447" y="83"/>
                  <a:pt x="414" y="96"/>
                  <a:pt x="462" y="112"/>
                </a:cubicBezTo>
                <a:cubicBezTo>
                  <a:pt x="467" y="120"/>
                  <a:pt x="474" y="127"/>
                  <a:pt x="478" y="136"/>
                </a:cubicBezTo>
                <a:cubicBezTo>
                  <a:pt x="482" y="144"/>
                  <a:pt x="479" y="155"/>
                  <a:pt x="486" y="160"/>
                </a:cubicBezTo>
                <a:cubicBezTo>
                  <a:pt x="500" y="170"/>
                  <a:pt x="534" y="176"/>
                  <a:pt x="534" y="176"/>
                </a:cubicBezTo>
                <a:cubicBezTo>
                  <a:pt x="552" y="203"/>
                  <a:pt x="575" y="217"/>
                  <a:pt x="598" y="240"/>
                </a:cubicBezTo>
                <a:cubicBezTo>
                  <a:pt x="603" y="261"/>
                  <a:pt x="609" y="283"/>
                  <a:pt x="614" y="304"/>
                </a:cubicBezTo>
                <a:cubicBezTo>
                  <a:pt x="617" y="317"/>
                  <a:pt x="634" y="322"/>
                  <a:pt x="646" y="328"/>
                </a:cubicBezTo>
                <a:cubicBezTo>
                  <a:pt x="664" y="337"/>
                  <a:pt x="721" y="361"/>
                  <a:pt x="742" y="368"/>
                </a:cubicBezTo>
                <a:cubicBezTo>
                  <a:pt x="770" y="383"/>
                  <a:pt x="823" y="381"/>
                  <a:pt x="846" y="400"/>
                </a:cubicBezTo>
                <a:cubicBezTo>
                  <a:pt x="869" y="419"/>
                  <a:pt x="878" y="432"/>
                  <a:pt x="878" y="480"/>
                </a:cubicBezTo>
                <a:cubicBezTo>
                  <a:pt x="872" y="550"/>
                  <a:pt x="863" y="620"/>
                  <a:pt x="846" y="688"/>
                </a:cubicBezTo>
                <a:cubicBezTo>
                  <a:pt x="841" y="752"/>
                  <a:pt x="851" y="847"/>
                  <a:pt x="790" y="888"/>
                </a:cubicBezTo>
                <a:cubicBezTo>
                  <a:pt x="781" y="916"/>
                  <a:pt x="784" y="948"/>
                  <a:pt x="774" y="976"/>
                </a:cubicBezTo>
                <a:cubicBezTo>
                  <a:pt x="765" y="1002"/>
                  <a:pt x="732" y="1045"/>
                  <a:pt x="718" y="1072"/>
                </a:cubicBezTo>
                <a:cubicBezTo>
                  <a:pt x="709" y="1090"/>
                  <a:pt x="702" y="1109"/>
                  <a:pt x="694" y="1128"/>
                </a:cubicBezTo>
                <a:cubicBezTo>
                  <a:pt x="688" y="1144"/>
                  <a:pt x="678" y="1176"/>
                  <a:pt x="678" y="1176"/>
                </a:cubicBezTo>
                <a:cubicBezTo>
                  <a:pt x="671" y="1222"/>
                  <a:pt x="655" y="1260"/>
                  <a:pt x="646" y="1304"/>
                </a:cubicBezTo>
                <a:cubicBezTo>
                  <a:pt x="643" y="1317"/>
                  <a:pt x="644" y="1332"/>
                  <a:pt x="638" y="1344"/>
                </a:cubicBezTo>
                <a:cubicBezTo>
                  <a:pt x="633" y="1354"/>
                  <a:pt x="622" y="1360"/>
                  <a:pt x="614" y="1368"/>
                </a:cubicBezTo>
                <a:cubicBezTo>
                  <a:pt x="597" y="1420"/>
                  <a:pt x="590" y="1464"/>
                  <a:pt x="622" y="1512"/>
                </a:cubicBezTo>
                <a:cubicBezTo>
                  <a:pt x="630" y="1551"/>
                  <a:pt x="637" y="1566"/>
                  <a:pt x="654" y="1600"/>
                </a:cubicBezTo>
                <a:cubicBezTo>
                  <a:pt x="667" y="1625"/>
                  <a:pt x="665" y="1655"/>
                  <a:pt x="678" y="1680"/>
                </a:cubicBezTo>
                <a:cubicBezTo>
                  <a:pt x="682" y="1689"/>
                  <a:pt x="686" y="1699"/>
                  <a:pt x="694" y="1704"/>
                </a:cubicBezTo>
                <a:cubicBezTo>
                  <a:pt x="708" y="1713"/>
                  <a:pt x="742" y="1720"/>
                  <a:pt x="742" y="1720"/>
                </a:cubicBezTo>
                <a:cubicBezTo>
                  <a:pt x="752" y="1736"/>
                  <a:pt x="785" y="1780"/>
                  <a:pt x="758" y="1800"/>
                </a:cubicBezTo>
                <a:cubicBezTo>
                  <a:pt x="745" y="1809"/>
                  <a:pt x="726" y="1805"/>
                  <a:pt x="710" y="1808"/>
                </a:cubicBezTo>
                <a:cubicBezTo>
                  <a:pt x="640" y="1800"/>
                  <a:pt x="634" y="1804"/>
                  <a:pt x="590" y="1760"/>
                </a:cubicBezTo>
                <a:cubicBezTo>
                  <a:pt x="565" y="1685"/>
                  <a:pt x="586" y="1728"/>
                  <a:pt x="526" y="1688"/>
                </a:cubicBezTo>
                <a:cubicBezTo>
                  <a:pt x="521" y="1680"/>
                  <a:pt x="517" y="1671"/>
                  <a:pt x="510" y="1664"/>
                </a:cubicBezTo>
                <a:cubicBezTo>
                  <a:pt x="503" y="1657"/>
                  <a:pt x="491" y="1656"/>
                  <a:pt x="486" y="1648"/>
                </a:cubicBezTo>
                <a:cubicBezTo>
                  <a:pt x="462" y="1609"/>
                  <a:pt x="477" y="1604"/>
                  <a:pt x="462" y="1568"/>
                </a:cubicBezTo>
                <a:cubicBezTo>
                  <a:pt x="458" y="1559"/>
                  <a:pt x="450" y="1553"/>
                  <a:pt x="446" y="1544"/>
                </a:cubicBezTo>
                <a:cubicBezTo>
                  <a:pt x="435" y="1521"/>
                  <a:pt x="423" y="1442"/>
                  <a:pt x="422" y="1440"/>
                </a:cubicBezTo>
                <a:cubicBezTo>
                  <a:pt x="388" y="1389"/>
                  <a:pt x="389" y="1385"/>
                  <a:pt x="374" y="1328"/>
                </a:cubicBezTo>
                <a:cubicBezTo>
                  <a:pt x="370" y="1312"/>
                  <a:pt x="358" y="1280"/>
                  <a:pt x="358" y="1280"/>
                </a:cubicBezTo>
                <a:cubicBezTo>
                  <a:pt x="349" y="1151"/>
                  <a:pt x="362" y="1204"/>
                  <a:pt x="334" y="1120"/>
                </a:cubicBezTo>
                <a:cubicBezTo>
                  <a:pt x="329" y="1104"/>
                  <a:pt x="318" y="1072"/>
                  <a:pt x="318" y="1072"/>
                </a:cubicBezTo>
                <a:cubicBezTo>
                  <a:pt x="315" y="1045"/>
                  <a:pt x="316" y="1018"/>
                  <a:pt x="310" y="992"/>
                </a:cubicBezTo>
                <a:cubicBezTo>
                  <a:pt x="308" y="983"/>
                  <a:pt x="296" y="977"/>
                  <a:pt x="294" y="968"/>
                </a:cubicBezTo>
                <a:cubicBezTo>
                  <a:pt x="282" y="912"/>
                  <a:pt x="284" y="830"/>
                  <a:pt x="238" y="784"/>
                </a:cubicBezTo>
                <a:cubicBezTo>
                  <a:pt x="219" y="765"/>
                  <a:pt x="188" y="759"/>
                  <a:pt x="166" y="744"/>
                </a:cubicBezTo>
                <a:cubicBezTo>
                  <a:pt x="129" y="688"/>
                  <a:pt x="92" y="659"/>
                  <a:pt x="70" y="592"/>
                </a:cubicBezTo>
                <a:cubicBezTo>
                  <a:pt x="62" y="511"/>
                  <a:pt x="64" y="512"/>
                  <a:pt x="22" y="456"/>
                </a:cubicBezTo>
                <a:cubicBezTo>
                  <a:pt x="0" y="389"/>
                  <a:pt x="6" y="399"/>
                  <a:pt x="30" y="328"/>
                </a:cubicBezTo>
                <a:cubicBezTo>
                  <a:pt x="33" y="319"/>
                  <a:pt x="42" y="313"/>
                  <a:pt x="46" y="304"/>
                </a:cubicBezTo>
                <a:cubicBezTo>
                  <a:pt x="53" y="289"/>
                  <a:pt x="62" y="256"/>
                  <a:pt x="62" y="256"/>
                </a:cubicBezTo>
                <a:cubicBezTo>
                  <a:pt x="59" y="218"/>
                  <a:pt x="67" y="175"/>
                  <a:pt x="46" y="144"/>
                </a:cubicBezTo>
                <a:cubicBezTo>
                  <a:pt x="40" y="135"/>
                  <a:pt x="26" y="131"/>
                  <a:pt x="22" y="120"/>
                </a:cubicBezTo>
                <a:cubicBezTo>
                  <a:pt x="19" y="112"/>
                  <a:pt x="27" y="104"/>
                  <a:pt x="30" y="96"/>
                </a:cubicBezTo>
                <a:close/>
              </a:path>
            </a:pathLst>
          </a:custGeom>
          <a:solidFill>
            <a:srgbClr val="FF33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uk-UA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карта</a:t>
            </a:r>
            <a:endParaRPr lang="uk-UA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9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7klasgeo.at.ua/SA/amazoni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236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0" y="6334780"/>
            <a:ext cx="9143999" cy="5232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ysClr val="windowText" lastClr="000000"/>
                </a:solidFill>
              </a:rPr>
              <a:t>Амазонська низовина - найбільша рівнина на Землі;</a:t>
            </a:r>
            <a:endParaRPr lang="uk-UA" sz="2800" dirty="0">
              <a:solidFill>
                <a:sysClr val="windowText" lastClr="000000"/>
              </a:solidFill>
            </a:endParaRPr>
          </a:p>
        </p:txBody>
      </p:sp>
      <p:sp>
        <p:nvSpPr>
          <p:cNvPr id="4" name="Freeform 4">
            <a:hlinkClick r:id="rId4" action="ppaction://hlinksldjump"/>
          </p:cNvPr>
          <p:cNvSpPr>
            <a:spLocks/>
          </p:cNvSpPr>
          <p:nvPr/>
        </p:nvSpPr>
        <p:spPr bwMode="auto">
          <a:xfrm>
            <a:off x="8072462" y="5929330"/>
            <a:ext cx="785786" cy="928670"/>
          </a:xfrm>
          <a:custGeom>
            <a:avLst/>
            <a:gdLst>
              <a:gd name="T0" fmla="*/ 30 w 878"/>
              <a:gd name="T1" fmla="*/ 96 h 1809"/>
              <a:gd name="T2" fmla="*/ 94 w 878"/>
              <a:gd name="T3" fmla="*/ 88 h 1809"/>
              <a:gd name="T4" fmla="*/ 110 w 878"/>
              <a:gd name="T5" fmla="*/ 64 h 1809"/>
              <a:gd name="T6" fmla="*/ 134 w 878"/>
              <a:gd name="T7" fmla="*/ 56 h 1809"/>
              <a:gd name="T8" fmla="*/ 158 w 878"/>
              <a:gd name="T9" fmla="*/ 40 h 1809"/>
              <a:gd name="T10" fmla="*/ 254 w 878"/>
              <a:gd name="T11" fmla="*/ 0 h 1809"/>
              <a:gd name="T12" fmla="*/ 366 w 878"/>
              <a:gd name="T13" fmla="*/ 32 h 1809"/>
              <a:gd name="T14" fmla="*/ 414 w 878"/>
              <a:gd name="T15" fmla="*/ 56 h 1809"/>
              <a:gd name="T16" fmla="*/ 462 w 878"/>
              <a:gd name="T17" fmla="*/ 112 h 1809"/>
              <a:gd name="T18" fmla="*/ 478 w 878"/>
              <a:gd name="T19" fmla="*/ 136 h 1809"/>
              <a:gd name="T20" fmla="*/ 486 w 878"/>
              <a:gd name="T21" fmla="*/ 160 h 1809"/>
              <a:gd name="T22" fmla="*/ 534 w 878"/>
              <a:gd name="T23" fmla="*/ 176 h 1809"/>
              <a:gd name="T24" fmla="*/ 598 w 878"/>
              <a:gd name="T25" fmla="*/ 240 h 1809"/>
              <a:gd name="T26" fmla="*/ 614 w 878"/>
              <a:gd name="T27" fmla="*/ 304 h 1809"/>
              <a:gd name="T28" fmla="*/ 646 w 878"/>
              <a:gd name="T29" fmla="*/ 328 h 1809"/>
              <a:gd name="T30" fmla="*/ 742 w 878"/>
              <a:gd name="T31" fmla="*/ 368 h 1809"/>
              <a:gd name="T32" fmla="*/ 846 w 878"/>
              <a:gd name="T33" fmla="*/ 400 h 1809"/>
              <a:gd name="T34" fmla="*/ 878 w 878"/>
              <a:gd name="T35" fmla="*/ 480 h 1809"/>
              <a:gd name="T36" fmla="*/ 846 w 878"/>
              <a:gd name="T37" fmla="*/ 688 h 1809"/>
              <a:gd name="T38" fmla="*/ 790 w 878"/>
              <a:gd name="T39" fmla="*/ 888 h 1809"/>
              <a:gd name="T40" fmla="*/ 774 w 878"/>
              <a:gd name="T41" fmla="*/ 976 h 1809"/>
              <a:gd name="T42" fmla="*/ 718 w 878"/>
              <a:gd name="T43" fmla="*/ 1072 h 1809"/>
              <a:gd name="T44" fmla="*/ 694 w 878"/>
              <a:gd name="T45" fmla="*/ 1128 h 1809"/>
              <a:gd name="T46" fmla="*/ 678 w 878"/>
              <a:gd name="T47" fmla="*/ 1176 h 1809"/>
              <a:gd name="T48" fmla="*/ 646 w 878"/>
              <a:gd name="T49" fmla="*/ 1304 h 1809"/>
              <a:gd name="T50" fmla="*/ 638 w 878"/>
              <a:gd name="T51" fmla="*/ 1344 h 1809"/>
              <a:gd name="T52" fmla="*/ 614 w 878"/>
              <a:gd name="T53" fmla="*/ 1368 h 1809"/>
              <a:gd name="T54" fmla="*/ 622 w 878"/>
              <a:gd name="T55" fmla="*/ 1512 h 1809"/>
              <a:gd name="T56" fmla="*/ 654 w 878"/>
              <a:gd name="T57" fmla="*/ 1600 h 1809"/>
              <a:gd name="T58" fmla="*/ 678 w 878"/>
              <a:gd name="T59" fmla="*/ 1680 h 1809"/>
              <a:gd name="T60" fmla="*/ 694 w 878"/>
              <a:gd name="T61" fmla="*/ 1704 h 1809"/>
              <a:gd name="T62" fmla="*/ 742 w 878"/>
              <a:gd name="T63" fmla="*/ 1720 h 1809"/>
              <a:gd name="T64" fmla="*/ 758 w 878"/>
              <a:gd name="T65" fmla="*/ 1800 h 1809"/>
              <a:gd name="T66" fmla="*/ 710 w 878"/>
              <a:gd name="T67" fmla="*/ 1808 h 1809"/>
              <a:gd name="T68" fmla="*/ 590 w 878"/>
              <a:gd name="T69" fmla="*/ 1760 h 1809"/>
              <a:gd name="T70" fmla="*/ 526 w 878"/>
              <a:gd name="T71" fmla="*/ 1688 h 1809"/>
              <a:gd name="T72" fmla="*/ 510 w 878"/>
              <a:gd name="T73" fmla="*/ 1664 h 1809"/>
              <a:gd name="T74" fmla="*/ 486 w 878"/>
              <a:gd name="T75" fmla="*/ 1648 h 1809"/>
              <a:gd name="T76" fmla="*/ 462 w 878"/>
              <a:gd name="T77" fmla="*/ 1568 h 1809"/>
              <a:gd name="T78" fmla="*/ 446 w 878"/>
              <a:gd name="T79" fmla="*/ 1544 h 1809"/>
              <a:gd name="T80" fmla="*/ 422 w 878"/>
              <a:gd name="T81" fmla="*/ 1440 h 1809"/>
              <a:gd name="T82" fmla="*/ 374 w 878"/>
              <a:gd name="T83" fmla="*/ 1328 h 1809"/>
              <a:gd name="T84" fmla="*/ 358 w 878"/>
              <a:gd name="T85" fmla="*/ 1280 h 1809"/>
              <a:gd name="T86" fmla="*/ 334 w 878"/>
              <a:gd name="T87" fmla="*/ 1120 h 1809"/>
              <a:gd name="T88" fmla="*/ 318 w 878"/>
              <a:gd name="T89" fmla="*/ 1072 h 1809"/>
              <a:gd name="T90" fmla="*/ 310 w 878"/>
              <a:gd name="T91" fmla="*/ 992 h 1809"/>
              <a:gd name="T92" fmla="*/ 294 w 878"/>
              <a:gd name="T93" fmla="*/ 968 h 1809"/>
              <a:gd name="T94" fmla="*/ 238 w 878"/>
              <a:gd name="T95" fmla="*/ 784 h 1809"/>
              <a:gd name="T96" fmla="*/ 166 w 878"/>
              <a:gd name="T97" fmla="*/ 744 h 1809"/>
              <a:gd name="T98" fmla="*/ 70 w 878"/>
              <a:gd name="T99" fmla="*/ 592 h 1809"/>
              <a:gd name="T100" fmla="*/ 22 w 878"/>
              <a:gd name="T101" fmla="*/ 456 h 1809"/>
              <a:gd name="T102" fmla="*/ 30 w 878"/>
              <a:gd name="T103" fmla="*/ 328 h 1809"/>
              <a:gd name="T104" fmla="*/ 46 w 878"/>
              <a:gd name="T105" fmla="*/ 304 h 1809"/>
              <a:gd name="T106" fmla="*/ 62 w 878"/>
              <a:gd name="T107" fmla="*/ 256 h 1809"/>
              <a:gd name="T108" fmla="*/ 46 w 878"/>
              <a:gd name="T109" fmla="*/ 144 h 1809"/>
              <a:gd name="T110" fmla="*/ 22 w 878"/>
              <a:gd name="T111" fmla="*/ 120 h 1809"/>
              <a:gd name="T112" fmla="*/ 30 w 878"/>
              <a:gd name="T113" fmla="*/ 96 h 1809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878"/>
              <a:gd name="T172" fmla="*/ 0 h 1809"/>
              <a:gd name="T173" fmla="*/ 878 w 878"/>
              <a:gd name="T174" fmla="*/ 1809 h 1809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878" h="1809">
                <a:moveTo>
                  <a:pt x="30" y="96"/>
                </a:moveTo>
                <a:cubicBezTo>
                  <a:pt x="51" y="93"/>
                  <a:pt x="74" y="96"/>
                  <a:pt x="94" y="88"/>
                </a:cubicBezTo>
                <a:cubicBezTo>
                  <a:pt x="103" y="84"/>
                  <a:pt x="102" y="70"/>
                  <a:pt x="110" y="64"/>
                </a:cubicBezTo>
                <a:cubicBezTo>
                  <a:pt x="117" y="59"/>
                  <a:pt x="126" y="60"/>
                  <a:pt x="134" y="56"/>
                </a:cubicBezTo>
                <a:cubicBezTo>
                  <a:pt x="143" y="52"/>
                  <a:pt x="149" y="44"/>
                  <a:pt x="158" y="40"/>
                </a:cubicBezTo>
                <a:cubicBezTo>
                  <a:pt x="195" y="24"/>
                  <a:pt x="222" y="21"/>
                  <a:pt x="254" y="0"/>
                </a:cubicBezTo>
                <a:cubicBezTo>
                  <a:pt x="289" y="23"/>
                  <a:pt x="326" y="22"/>
                  <a:pt x="366" y="32"/>
                </a:cubicBezTo>
                <a:cubicBezTo>
                  <a:pt x="381" y="42"/>
                  <a:pt x="400" y="45"/>
                  <a:pt x="414" y="56"/>
                </a:cubicBezTo>
                <a:cubicBezTo>
                  <a:pt x="447" y="83"/>
                  <a:pt x="414" y="96"/>
                  <a:pt x="462" y="112"/>
                </a:cubicBezTo>
                <a:cubicBezTo>
                  <a:pt x="467" y="120"/>
                  <a:pt x="474" y="127"/>
                  <a:pt x="478" y="136"/>
                </a:cubicBezTo>
                <a:cubicBezTo>
                  <a:pt x="482" y="144"/>
                  <a:pt x="479" y="155"/>
                  <a:pt x="486" y="160"/>
                </a:cubicBezTo>
                <a:cubicBezTo>
                  <a:pt x="500" y="170"/>
                  <a:pt x="534" y="176"/>
                  <a:pt x="534" y="176"/>
                </a:cubicBezTo>
                <a:cubicBezTo>
                  <a:pt x="552" y="203"/>
                  <a:pt x="575" y="217"/>
                  <a:pt x="598" y="240"/>
                </a:cubicBezTo>
                <a:cubicBezTo>
                  <a:pt x="603" y="261"/>
                  <a:pt x="609" y="283"/>
                  <a:pt x="614" y="304"/>
                </a:cubicBezTo>
                <a:cubicBezTo>
                  <a:pt x="617" y="317"/>
                  <a:pt x="634" y="322"/>
                  <a:pt x="646" y="328"/>
                </a:cubicBezTo>
                <a:cubicBezTo>
                  <a:pt x="664" y="337"/>
                  <a:pt x="721" y="361"/>
                  <a:pt x="742" y="368"/>
                </a:cubicBezTo>
                <a:cubicBezTo>
                  <a:pt x="770" y="383"/>
                  <a:pt x="823" y="381"/>
                  <a:pt x="846" y="400"/>
                </a:cubicBezTo>
                <a:cubicBezTo>
                  <a:pt x="869" y="419"/>
                  <a:pt x="878" y="432"/>
                  <a:pt x="878" y="480"/>
                </a:cubicBezTo>
                <a:cubicBezTo>
                  <a:pt x="872" y="550"/>
                  <a:pt x="863" y="620"/>
                  <a:pt x="846" y="688"/>
                </a:cubicBezTo>
                <a:cubicBezTo>
                  <a:pt x="841" y="752"/>
                  <a:pt x="851" y="847"/>
                  <a:pt x="790" y="888"/>
                </a:cubicBezTo>
                <a:cubicBezTo>
                  <a:pt x="781" y="916"/>
                  <a:pt x="784" y="948"/>
                  <a:pt x="774" y="976"/>
                </a:cubicBezTo>
                <a:cubicBezTo>
                  <a:pt x="765" y="1002"/>
                  <a:pt x="732" y="1045"/>
                  <a:pt x="718" y="1072"/>
                </a:cubicBezTo>
                <a:cubicBezTo>
                  <a:pt x="709" y="1090"/>
                  <a:pt x="702" y="1109"/>
                  <a:pt x="694" y="1128"/>
                </a:cubicBezTo>
                <a:cubicBezTo>
                  <a:pt x="688" y="1144"/>
                  <a:pt x="678" y="1176"/>
                  <a:pt x="678" y="1176"/>
                </a:cubicBezTo>
                <a:cubicBezTo>
                  <a:pt x="671" y="1222"/>
                  <a:pt x="655" y="1260"/>
                  <a:pt x="646" y="1304"/>
                </a:cubicBezTo>
                <a:cubicBezTo>
                  <a:pt x="643" y="1317"/>
                  <a:pt x="644" y="1332"/>
                  <a:pt x="638" y="1344"/>
                </a:cubicBezTo>
                <a:cubicBezTo>
                  <a:pt x="633" y="1354"/>
                  <a:pt x="622" y="1360"/>
                  <a:pt x="614" y="1368"/>
                </a:cubicBezTo>
                <a:cubicBezTo>
                  <a:pt x="597" y="1420"/>
                  <a:pt x="590" y="1464"/>
                  <a:pt x="622" y="1512"/>
                </a:cubicBezTo>
                <a:cubicBezTo>
                  <a:pt x="630" y="1551"/>
                  <a:pt x="637" y="1566"/>
                  <a:pt x="654" y="1600"/>
                </a:cubicBezTo>
                <a:cubicBezTo>
                  <a:pt x="667" y="1625"/>
                  <a:pt x="665" y="1655"/>
                  <a:pt x="678" y="1680"/>
                </a:cubicBezTo>
                <a:cubicBezTo>
                  <a:pt x="682" y="1689"/>
                  <a:pt x="686" y="1699"/>
                  <a:pt x="694" y="1704"/>
                </a:cubicBezTo>
                <a:cubicBezTo>
                  <a:pt x="708" y="1713"/>
                  <a:pt x="742" y="1720"/>
                  <a:pt x="742" y="1720"/>
                </a:cubicBezTo>
                <a:cubicBezTo>
                  <a:pt x="752" y="1736"/>
                  <a:pt x="785" y="1780"/>
                  <a:pt x="758" y="1800"/>
                </a:cubicBezTo>
                <a:cubicBezTo>
                  <a:pt x="745" y="1809"/>
                  <a:pt x="726" y="1805"/>
                  <a:pt x="710" y="1808"/>
                </a:cubicBezTo>
                <a:cubicBezTo>
                  <a:pt x="640" y="1800"/>
                  <a:pt x="634" y="1804"/>
                  <a:pt x="590" y="1760"/>
                </a:cubicBezTo>
                <a:cubicBezTo>
                  <a:pt x="565" y="1685"/>
                  <a:pt x="586" y="1728"/>
                  <a:pt x="526" y="1688"/>
                </a:cubicBezTo>
                <a:cubicBezTo>
                  <a:pt x="521" y="1680"/>
                  <a:pt x="517" y="1671"/>
                  <a:pt x="510" y="1664"/>
                </a:cubicBezTo>
                <a:cubicBezTo>
                  <a:pt x="503" y="1657"/>
                  <a:pt x="491" y="1656"/>
                  <a:pt x="486" y="1648"/>
                </a:cubicBezTo>
                <a:cubicBezTo>
                  <a:pt x="462" y="1609"/>
                  <a:pt x="477" y="1604"/>
                  <a:pt x="462" y="1568"/>
                </a:cubicBezTo>
                <a:cubicBezTo>
                  <a:pt x="458" y="1559"/>
                  <a:pt x="450" y="1553"/>
                  <a:pt x="446" y="1544"/>
                </a:cubicBezTo>
                <a:cubicBezTo>
                  <a:pt x="435" y="1521"/>
                  <a:pt x="423" y="1442"/>
                  <a:pt x="422" y="1440"/>
                </a:cubicBezTo>
                <a:cubicBezTo>
                  <a:pt x="388" y="1389"/>
                  <a:pt x="389" y="1385"/>
                  <a:pt x="374" y="1328"/>
                </a:cubicBezTo>
                <a:cubicBezTo>
                  <a:pt x="370" y="1312"/>
                  <a:pt x="358" y="1280"/>
                  <a:pt x="358" y="1280"/>
                </a:cubicBezTo>
                <a:cubicBezTo>
                  <a:pt x="349" y="1151"/>
                  <a:pt x="362" y="1204"/>
                  <a:pt x="334" y="1120"/>
                </a:cubicBezTo>
                <a:cubicBezTo>
                  <a:pt x="329" y="1104"/>
                  <a:pt x="318" y="1072"/>
                  <a:pt x="318" y="1072"/>
                </a:cubicBezTo>
                <a:cubicBezTo>
                  <a:pt x="315" y="1045"/>
                  <a:pt x="316" y="1018"/>
                  <a:pt x="310" y="992"/>
                </a:cubicBezTo>
                <a:cubicBezTo>
                  <a:pt x="308" y="983"/>
                  <a:pt x="296" y="977"/>
                  <a:pt x="294" y="968"/>
                </a:cubicBezTo>
                <a:cubicBezTo>
                  <a:pt x="282" y="912"/>
                  <a:pt x="284" y="830"/>
                  <a:pt x="238" y="784"/>
                </a:cubicBezTo>
                <a:cubicBezTo>
                  <a:pt x="219" y="765"/>
                  <a:pt x="188" y="759"/>
                  <a:pt x="166" y="744"/>
                </a:cubicBezTo>
                <a:cubicBezTo>
                  <a:pt x="129" y="688"/>
                  <a:pt x="92" y="659"/>
                  <a:pt x="70" y="592"/>
                </a:cubicBezTo>
                <a:cubicBezTo>
                  <a:pt x="62" y="511"/>
                  <a:pt x="64" y="512"/>
                  <a:pt x="22" y="456"/>
                </a:cubicBezTo>
                <a:cubicBezTo>
                  <a:pt x="0" y="389"/>
                  <a:pt x="6" y="399"/>
                  <a:pt x="30" y="328"/>
                </a:cubicBezTo>
                <a:cubicBezTo>
                  <a:pt x="33" y="319"/>
                  <a:pt x="42" y="313"/>
                  <a:pt x="46" y="304"/>
                </a:cubicBezTo>
                <a:cubicBezTo>
                  <a:pt x="53" y="289"/>
                  <a:pt x="62" y="256"/>
                  <a:pt x="62" y="256"/>
                </a:cubicBezTo>
                <a:cubicBezTo>
                  <a:pt x="59" y="218"/>
                  <a:pt x="67" y="175"/>
                  <a:pt x="46" y="144"/>
                </a:cubicBezTo>
                <a:cubicBezTo>
                  <a:pt x="40" y="135"/>
                  <a:pt x="26" y="131"/>
                  <a:pt x="22" y="120"/>
                </a:cubicBezTo>
                <a:cubicBezTo>
                  <a:pt x="19" y="112"/>
                  <a:pt x="27" y="104"/>
                  <a:pt x="30" y="96"/>
                </a:cubicBezTo>
                <a:close/>
              </a:path>
            </a:pathLst>
          </a:custGeom>
          <a:solidFill>
            <a:srgbClr val="FF33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uk-UA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карта</a:t>
            </a:r>
            <a:endParaRPr lang="uk-UA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7klasgeo.at.ua/SA/pamp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5000628" y="357166"/>
            <a:ext cx="3657600" cy="46166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400" b="1" dirty="0" err="1" smtClean="0">
                <a:solidFill>
                  <a:sysClr val="windowText" lastClr="000000"/>
                </a:solidFill>
              </a:rPr>
              <a:t>Ла-Платська</a:t>
            </a:r>
            <a:r>
              <a:rPr lang="uk-UA" sz="2400" b="1" dirty="0" smtClean="0">
                <a:solidFill>
                  <a:sysClr val="windowText" lastClr="000000"/>
                </a:solidFill>
              </a:rPr>
              <a:t> низовина</a:t>
            </a:r>
            <a:endParaRPr lang="uk-UA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4" name="Freeform 4">
            <a:hlinkClick r:id="rId4" action="ppaction://hlinksldjump"/>
          </p:cNvPr>
          <p:cNvSpPr>
            <a:spLocks/>
          </p:cNvSpPr>
          <p:nvPr/>
        </p:nvSpPr>
        <p:spPr bwMode="auto">
          <a:xfrm>
            <a:off x="8072462" y="5929330"/>
            <a:ext cx="785786" cy="928670"/>
          </a:xfrm>
          <a:custGeom>
            <a:avLst/>
            <a:gdLst>
              <a:gd name="T0" fmla="*/ 30 w 878"/>
              <a:gd name="T1" fmla="*/ 96 h 1809"/>
              <a:gd name="T2" fmla="*/ 94 w 878"/>
              <a:gd name="T3" fmla="*/ 88 h 1809"/>
              <a:gd name="T4" fmla="*/ 110 w 878"/>
              <a:gd name="T5" fmla="*/ 64 h 1809"/>
              <a:gd name="T6" fmla="*/ 134 w 878"/>
              <a:gd name="T7" fmla="*/ 56 h 1809"/>
              <a:gd name="T8" fmla="*/ 158 w 878"/>
              <a:gd name="T9" fmla="*/ 40 h 1809"/>
              <a:gd name="T10" fmla="*/ 254 w 878"/>
              <a:gd name="T11" fmla="*/ 0 h 1809"/>
              <a:gd name="T12" fmla="*/ 366 w 878"/>
              <a:gd name="T13" fmla="*/ 32 h 1809"/>
              <a:gd name="T14" fmla="*/ 414 w 878"/>
              <a:gd name="T15" fmla="*/ 56 h 1809"/>
              <a:gd name="T16" fmla="*/ 462 w 878"/>
              <a:gd name="T17" fmla="*/ 112 h 1809"/>
              <a:gd name="T18" fmla="*/ 478 w 878"/>
              <a:gd name="T19" fmla="*/ 136 h 1809"/>
              <a:gd name="T20" fmla="*/ 486 w 878"/>
              <a:gd name="T21" fmla="*/ 160 h 1809"/>
              <a:gd name="T22" fmla="*/ 534 w 878"/>
              <a:gd name="T23" fmla="*/ 176 h 1809"/>
              <a:gd name="T24" fmla="*/ 598 w 878"/>
              <a:gd name="T25" fmla="*/ 240 h 1809"/>
              <a:gd name="T26" fmla="*/ 614 w 878"/>
              <a:gd name="T27" fmla="*/ 304 h 1809"/>
              <a:gd name="T28" fmla="*/ 646 w 878"/>
              <a:gd name="T29" fmla="*/ 328 h 1809"/>
              <a:gd name="T30" fmla="*/ 742 w 878"/>
              <a:gd name="T31" fmla="*/ 368 h 1809"/>
              <a:gd name="T32" fmla="*/ 846 w 878"/>
              <a:gd name="T33" fmla="*/ 400 h 1809"/>
              <a:gd name="T34" fmla="*/ 878 w 878"/>
              <a:gd name="T35" fmla="*/ 480 h 1809"/>
              <a:gd name="T36" fmla="*/ 846 w 878"/>
              <a:gd name="T37" fmla="*/ 688 h 1809"/>
              <a:gd name="T38" fmla="*/ 790 w 878"/>
              <a:gd name="T39" fmla="*/ 888 h 1809"/>
              <a:gd name="T40" fmla="*/ 774 w 878"/>
              <a:gd name="T41" fmla="*/ 976 h 1809"/>
              <a:gd name="T42" fmla="*/ 718 w 878"/>
              <a:gd name="T43" fmla="*/ 1072 h 1809"/>
              <a:gd name="T44" fmla="*/ 694 w 878"/>
              <a:gd name="T45" fmla="*/ 1128 h 1809"/>
              <a:gd name="T46" fmla="*/ 678 w 878"/>
              <a:gd name="T47" fmla="*/ 1176 h 1809"/>
              <a:gd name="T48" fmla="*/ 646 w 878"/>
              <a:gd name="T49" fmla="*/ 1304 h 1809"/>
              <a:gd name="T50" fmla="*/ 638 w 878"/>
              <a:gd name="T51" fmla="*/ 1344 h 1809"/>
              <a:gd name="T52" fmla="*/ 614 w 878"/>
              <a:gd name="T53" fmla="*/ 1368 h 1809"/>
              <a:gd name="T54" fmla="*/ 622 w 878"/>
              <a:gd name="T55" fmla="*/ 1512 h 1809"/>
              <a:gd name="T56" fmla="*/ 654 w 878"/>
              <a:gd name="T57" fmla="*/ 1600 h 1809"/>
              <a:gd name="T58" fmla="*/ 678 w 878"/>
              <a:gd name="T59" fmla="*/ 1680 h 1809"/>
              <a:gd name="T60" fmla="*/ 694 w 878"/>
              <a:gd name="T61" fmla="*/ 1704 h 1809"/>
              <a:gd name="T62" fmla="*/ 742 w 878"/>
              <a:gd name="T63" fmla="*/ 1720 h 1809"/>
              <a:gd name="T64" fmla="*/ 758 w 878"/>
              <a:gd name="T65" fmla="*/ 1800 h 1809"/>
              <a:gd name="T66" fmla="*/ 710 w 878"/>
              <a:gd name="T67" fmla="*/ 1808 h 1809"/>
              <a:gd name="T68" fmla="*/ 590 w 878"/>
              <a:gd name="T69" fmla="*/ 1760 h 1809"/>
              <a:gd name="T70" fmla="*/ 526 w 878"/>
              <a:gd name="T71" fmla="*/ 1688 h 1809"/>
              <a:gd name="T72" fmla="*/ 510 w 878"/>
              <a:gd name="T73" fmla="*/ 1664 h 1809"/>
              <a:gd name="T74" fmla="*/ 486 w 878"/>
              <a:gd name="T75" fmla="*/ 1648 h 1809"/>
              <a:gd name="T76" fmla="*/ 462 w 878"/>
              <a:gd name="T77" fmla="*/ 1568 h 1809"/>
              <a:gd name="T78" fmla="*/ 446 w 878"/>
              <a:gd name="T79" fmla="*/ 1544 h 1809"/>
              <a:gd name="T80" fmla="*/ 422 w 878"/>
              <a:gd name="T81" fmla="*/ 1440 h 1809"/>
              <a:gd name="T82" fmla="*/ 374 w 878"/>
              <a:gd name="T83" fmla="*/ 1328 h 1809"/>
              <a:gd name="T84" fmla="*/ 358 w 878"/>
              <a:gd name="T85" fmla="*/ 1280 h 1809"/>
              <a:gd name="T86" fmla="*/ 334 w 878"/>
              <a:gd name="T87" fmla="*/ 1120 h 1809"/>
              <a:gd name="T88" fmla="*/ 318 w 878"/>
              <a:gd name="T89" fmla="*/ 1072 h 1809"/>
              <a:gd name="T90" fmla="*/ 310 w 878"/>
              <a:gd name="T91" fmla="*/ 992 h 1809"/>
              <a:gd name="T92" fmla="*/ 294 w 878"/>
              <a:gd name="T93" fmla="*/ 968 h 1809"/>
              <a:gd name="T94" fmla="*/ 238 w 878"/>
              <a:gd name="T95" fmla="*/ 784 h 1809"/>
              <a:gd name="T96" fmla="*/ 166 w 878"/>
              <a:gd name="T97" fmla="*/ 744 h 1809"/>
              <a:gd name="T98" fmla="*/ 70 w 878"/>
              <a:gd name="T99" fmla="*/ 592 h 1809"/>
              <a:gd name="T100" fmla="*/ 22 w 878"/>
              <a:gd name="T101" fmla="*/ 456 h 1809"/>
              <a:gd name="T102" fmla="*/ 30 w 878"/>
              <a:gd name="T103" fmla="*/ 328 h 1809"/>
              <a:gd name="T104" fmla="*/ 46 w 878"/>
              <a:gd name="T105" fmla="*/ 304 h 1809"/>
              <a:gd name="T106" fmla="*/ 62 w 878"/>
              <a:gd name="T107" fmla="*/ 256 h 1809"/>
              <a:gd name="T108" fmla="*/ 46 w 878"/>
              <a:gd name="T109" fmla="*/ 144 h 1809"/>
              <a:gd name="T110" fmla="*/ 22 w 878"/>
              <a:gd name="T111" fmla="*/ 120 h 1809"/>
              <a:gd name="T112" fmla="*/ 30 w 878"/>
              <a:gd name="T113" fmla="*/ 96 h 1809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878"/>
              <a:gd name="T172" fmla="*/ 0 h 1809"/>
              <a:gd name="T173" fmla="*/ 878 w 878"/>
              <a:gd name="T174" fmla="*/ 1809 h 1809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878" h="1809">
                <a:moveTo>
                  <a:pt x="30" y="96"/>
                </a:moveTo>
                <a:cubicBezTo>
                  <a:pt x="51" y="93"/>
                  <a:pt x="74" y="96"/>
                  <a:pt x="94" y="88"/>
                </a:cubicBezTo>
                <a:cubicBezTo>
                  <a:pt x="103" y="84"/>
                  <a:pt x="102" y="70"/>
                  <a:pt x="110" y="64"/>
                </a:cubicBezTo>
                <a:cubicBezTo>
                  <a:pt x="117" y="59"/>
                  <a:pt x="126" y="60"/>
                  <a:pt x="134" y="56"/>
                </a:cubicBezTo>
                <a:cubicBezTo>
                  <a:pt x="143" y="52"/>
                  <a:pt x="149" y="44"/>
                  <a:pt x="158" y="40"/>
                </a:cubicBezTo>
                <a:cubicBezTo>
                  <a:pt x="195" y="24"/>
                  <a:pt x="222" y="21"/>
                  <a:pt x="254" y="0"/>
                </a:cubicBezTo>
                <a:cubicBezTo>
                  <a:pt x="289" y="23"/>
                  <a:pt x="326" y="22"/>
                  <a:pt x="366" y="32"/>
                </a:cubicBezTo>
                <a:cubicBezTo>
                  <a:pt x="381" y="42"/>
                  <a:pt x="400" y="45"/>
                  <a:pt x="414" y="56"/>
                </a:cubicBezTo>
                <a:cubicBezTo>
                  <a:pt x="447" y="83"/>
                  <a:pt x="414" y="96"/>
                  <a:pt x="462" y="112"/>
                </a:cubicBezTo>
                <a:cubicBezTo>
                  <a:pt x="467" y="120"/>
                  <a:pt x="474" y="127"/>
                  <a:pt x="478" y="136"/>
                </a:cubicBezTo>
                <a:cubicBezTo>
                  <a:pt x="482" y="144"/>
                  <a:pt x="479" y="155"/>
                  <a:pt x="486" y="160"/>
                </a:cubicBezTo>
                <a:cubicBezTo>
                  <a:pt x="500" y="170"/>
                  <a:pt x="534" y="176"/>
                  <a:pt x="534" y="176"/>
                </a:cubicBezTo>
                <a:cubicBezTo>
                  <a:pt x="552" y="203"/>
                  <a:pt x="575" y="217"/>
                  <a:pt x="598" y="240"/>
                </a:cubicBezTo>
                <a:cubicBezTo>
                  <a:pt x="603" y="261"/>
                  <a:pt x="609" y="283"/>
                  <a:pt x="614" y="304"/>
                </a:cubicBezTo>
                <a:cubicBezTo>
                  <a:pt x="617" y="317"/>
                  <a:pt x="634" y="322"/>
                  <a:pt x="646" y="328"/>
                </a:cubicBezTo>
                <a:cubicBezTo>
                  <a:pt x="664" y="337"/>
                  <a:pt x="721" y="361"/>
                  <a:pt x="742" y="368"/>
                </a:cubicBezTo>
                <a:cubicBezTo>
                  <a:pt x="770" y="383"/>
                  <a:pt x="823" y="381"/>
                  <a:pt x="846" y="400"/>
                </a:cubicBezTo>
                <a:cubicBezTo>
                  <a:pt x="869" y="419"/>
                  <a:pt x="878" y="432"/>
                  <a:pt x="878" y="480"/>
                </a:cubicBezTo>
                <a:cubicBezTo>
                  <a:pt x="872" y="550"/>
                  <a:pt x="863" y="620"/>
                  <a:pt x="846" y="688"/>
                </a:cubicBezTo>
                <a:cubicBezTo>
                  <a:pt x="841" y="752"/>
                  <a:pt x="851" y="847"/>
                  <a:pt x="790" y="888"/>
                </a:cubicBezTo>
                <a:cubicBezTo>
                  <a:pt x="781" y="916"/>
                  <a:pt x="784" y="948"/>
                  <a:pt x="774" y="976"/>
                </a:cubicBezTo>
                <a:cubicBezTo>
                  <a:pt x="765" y="1002"/>
                  <a:pt x="732" y="1045"/>
                  <a:pt x="718" y="1072"/>
                </a:cubicBezTo>
                <a:cubicBezTo>
                  <a:pt x="709" y="1090"/>
                  <a:pt x="702" y="1109"/>
                  <a:pt x="694" y="1128"/>
                </a:cubicBezTo>
                <a:cubicBezTo>
                  <a:pt x="688" y="1144"/>
                  <a:pt x="678" y="1176"/>
                  <a:pt x="678" y="1176"/>
                </a:cubicBezTo>
                <a:cubicBezTo>
                  <a:pt x="671" y="1222"/>
                  <a:pt x="655" y="1260"/>
                  <a:pt x="646" y="1304"/>
                </a:cubicBezTo>
                <a:cubicBezTo>
                  <a:pt x="643" y="1317"/>
                  <a:pt x="644" y="1332"/>
                  <a:pt x="638" y="1344"/>
                </a:cubicBezTo>
                <a:cubicBezTo>
                  <a:pt x="633" y="1354"/>
                  <a:pt x="622" y="1360"/>
                  <a:pt x="614" y="1368"/>
                </a:cubicBezTo>
                <a:cubicBezTo>
                  <a:pt x="597" y="1420"/>
                  <a:pt x="590" y="1464"/>
                  <a:pt x="622" y="1512"/>
                </a:cubicBezTo>
                <a:cubicBezTo>
                  <a:pt x="630" y="1551"/>
                  <a:pt x="637" y="1566"/>
                  <a:pt x="654" y="1600"/>
                </a:cubicBezTo>
                <a:cubicBezTo>
                  <a:pt x="667" y="1625"/>
                  <a:pt x="665" y="1655"/>
                  <a:pt x="678" y="1680"/>
                </a:cubicBezTo>
                <a:cubicBezTo>
                  <a:pt x="682" y="1689"/>
                  <a:pt x="686" y="1699"/>
                  <a:pt x="694" y="1704"/>
                </a:cubicBezTo>
                <a:cubicBezTo>
                  <a:pt x="708" y="1713"/>
                  <a:pt x="742" y="1720"/>
                  <a:pt x="742" y="1720"/>
                </a:cubicBezTo>
                <a:cubicBezTo>
                  <a:pt x="752" y="1736"/>
                  <a:pt x="785" y="1780"/>
                  <a:pt x="758" y="1800"/>
                </a:cubicBezTo>
                <a:cubicBezTo>
                  <a:pt x="745" y="1809"/>
                  <a:pt x="726" y="1805"/>
                  <a:pt x="710" y="1808"/>
                </a:cubicBezTo>
                <a:cubicBezTo>
                  <a:pt x="640" y="1800"/>
                  <a:pt x="634" y="1804"/>
                  <a:pt x="590" y="1760"/>
                </a:cubicBezTo>
                <a:cubicBezTo>
                  <a:pt x="565" y="1685"/>
                  <a:pt x="586" y="1728"/>
                  <a:pt x="526" y="1688"/>
                </a:cubicBezTo>
                <a:cubicBezTo>
                  <a:pt x="521" y="1680"/>
                  <a:pt x="517" y="1671"/>
                  <a:pt x="510" y="1664"/>
                </a:cubicBezTo>
                <a:cubicBezTo>
                  <a:pt x="503" y="1657"/>
                  <a:pt x="491" y="1656"/>
                  <a:pt x="486" y="1648"/>
                </a:cubicBezTo>
                <a:cubicBezTo>
                  <a:pt x="462" y="1609"/>
                  <a:pt x="477" y="1604"/>
                  <a:pt x="462" y="1568"/>
                </a:cubicBezTo>
                <a:cubicBezTo>
                  <a:pt x="458" y="1559"/>
                  <a:pt x="450" y="1553"/>
                  <a:pt x="446" y="1544"/>
                </a:cubicBezTo>
                <a:cubicBezTo>
                  <a:pt x="435" y="1521"/>
                  <a:pt x="423" y="1442"/>
                  <a:pt x="422" y="1440"/>
                </a:cubicBezTo>
                <a:cubicBezTo>
                  <a:pt x="388" y="1389"/>
                  <a:pt x="389" y="1385"/>
                  <a:pt x="374" y="1328"/>
                </a:cubicBezTo>
                <a:cubicBezTo>
                  <a:pt x="370" y="1312"/>
                  <a:pt x="358" y="1280"/>
                  <a:pt x="358" y="1280"/>
                </a:cubicBezTo>
                <a:cubicBezTo>
                  <a:pt x="349" y="1151"/>
                  <a:pt x="362" y="1204"/>
                  <a:pt x="334" y="1120"/>
                </a:cubicBezTo>
                <a:cubicBezTo>
                  <a:pt x="329" y="1104"/>
                  <a:pt x="318" y="1072"/>
                  <a:pt x="318" y="1072"/>
                </a:cubicBezTo>
                <a:cubicBezTo>
                  <a:pt x="315" y="1045"/>
                  <a:pt x="316" y="1018"/>
                  <a:pt x="310" y="992"/>
                </a:cubicBezTo>
                <a:cubicBezTo>
                  <a:pt x="308" y="983"/>
                  <a:pt x="296" y="977"/>
                  <a:pt x="294" y="968"/>
                </a:cubicBezTo>
                <a:cubicBezTo>
                  <a:pt x="282" y="912"/>
                  <a:pt x="284" y="830"/>
                  <a:pt x="238" y="784"/>
                </a:cubicBezTo>
                <a:cubicBezTo>
                  <a:pt x="219" y="765"/>
                  <a:pt x="188" y="759"/>
                  <a:pt x="166" y="744"/>
                </a:cubicBezTo>
                <a:cubicBezTo>
                  <a:pt x="129" y="688"/>
                  <a:pt x="92" y="659"/>
                  <a:pt x="70" y="592"/>
                </a:cubicBezTo>
                <a:cubicBezTo>
                  <a:pt x="62" y="511"/>
                  <a:pt x="64" y="512"/>
                  <a:pt x="22" y="456"/>
                </a:cubicBezTo>
                <a:cubicBezTo>
                  <a:pt x="0" y="389"/>
                  <a:pt x="6" y="399"/>
                  <a:pt x="30" y="328"/>
                </a:cubicBezTo>
                <a:cubicBezTo>
                  <a:pt x="33" y="319"/>
                  <a:pt x="42" y="313"/>
                  <a:pt x="46" y="304"/>
                </a:cubicBezTo>
                <a:cubicBezTo>
                  <a:pt x="53" y="289"/>
                  <a:pt x="62" y="256"/>
                  <a:pt x="62" y="256"/>
                </a:cubicBezTo>
                <a:cubicBezTo>
                  <a:pt x="59" y="218"/>
                  <a:pt x="67" y="175"/>
                  <a:pt x="46" y="144"/>
                </a:cubicBezTo>
                <a:cubicBezTo>
                  <a:pt x="40" y="135"/>
                  <a:pt x="26" y="131"/>
                  <a:pt x="22" y="120"/>
                </a:cubicBezTo>
                <a:cubicBezTo>
                  <a:pt x="19" y="112"/>
                  <a:pt x="27" y="104"/>
                  <a:pt x="30" y="96"/>
                </a:cubicBezTo>
                <a:close/>
              </a:path>
            </a:pathLst>
          </a:custGeom>
          <a:solidFill>
            <a:srgbClr val="FF33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uk-UA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карт</a:t>
            </a:r>
            <a:r>
              <a:rPr lang="uk-UA" sz="1600" b="1" dirty="0" smtClean="0">
                <a:latin typeface="Arial" pitchFamily="34" charset="0"/>
                <a:cs typeface="Arial" pitchFamily="34" charset="0"/>
              </a:rPr>
              <a:t>а</a:t>
            </a:r>
            <a:endParaRPr lang="uk-UA" sz="16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User\Рабочий стол\контурні карти\Південна америка фізиснак карт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5984458" cy="6858000"/>
          </a:xfrm>
          <a:prstGeom prst="rect">
            <a:avLst/>
          </a:prstGeom>
          <a:noFill/>
        </p:spPr>
      </p:pic>
      <p:sp>
        <p:nvSpPr>
          <p:cNvPr id="28" name="Прямоугольник 27"/>
          <p:cNvSpPr/>
          <p:nvPr/>
        </p:nvSpPr>
        <p:spPr>
          <a:xfrm>
            <a:off x="0" y="4237149"/>
            <a:ext cx="2060620" cy="2620851"/>
          </a:xfrm>
          <a:prstGeom prst="rect">
            <a:avLst/>
          </a:prstGeom>
          <a:solidFill>
            <a:srgbClr val="B9ED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0483" name="Text Box 5"/>
          <p:cNvSpPr txBox="1">
            <a:spLocks noChangeArrowheads="1"/>
          </p:cNvSpPr>
          <p:nvPr/>
        </p:nvSpPr>
        <p:spPr bwMode="auto">
          <a:xfrm>
            <a:off x="0" y="0"/>
            <a:ext cx="1981200" cy="51911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uk-UA" sz="2800">
                <a:solidFill>
                  <a:srgbClr val="000099"/>
                </a:solidFill>
              </a:rPr>
              <a:t>Завдання: </a:t>
            </a:r>
            <a:endParaRPr lang="uk-UA"/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5350213" y="0"/>
            <a:ext cx="3793787" cy="181588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dirty="0">
                <a:solidFill>
                  <a:schemeClr val="accent2"/>
                </a:solidFill>
              </a:rPr>
              <a:t>  Віднайдіть в атласі </a:t>
            </a:r>
            <a:r>
              <a:rPr lang="uk-UA" sz="2800" dirty="0" smtClean="0">
                <a:solidFill>
                  <a:schemeClr val="accent2"/>
                </a:solidFill>
              </a:rPr>
              <a:t>та  </a:t>
            </a:r>
            <a:r>
              <a:rPr lang="uk-UA" sz="2800" dirty="0">
                <a:solidFill>
                  <a:schemeClr val="accent2"/>
                </a:solidFill>
              </a:rPr>
              <a:t>підпишіть на контурній карті назви </a:t>
            </a:r>
            <a:r>
              <a:rPr lang="uk-UA" sz="2800" dirty="0">
                <a:solidFill>
                  <a:srgbClr val="FF0066"/>
                </a:solidFill>
              </a:rPr>
              <a:t> океанічних течій</a:t>
            </a:r>
            <a:endParaRPr lang="uk-UA" sz="2800" dirty="0">
              <a:solidFill>
                <a:srgbClr val="000099"/>
              </a:solidFill>
            </a:endParaRPr>
          </a:p>
        </p:txBody>
      </p:sp>
      <p:graphicFrame>
        <p:nvGraphicFramePr>
          <p:cNvPr id="10342" name="Group 102"/>
          <p:cNvGraphicFramePr>
            <a:graphicFrameLocks noGrp="1"/>
          </p:cNvGraphicFramePr>
          <p:nvPr/>
        </p:nvGraphicFramePr>
        <p:xfrm>
          <a:off x="6217421" y="4043966"/>
          <a:ext cx="2436125" cy="2286000"/>
        </p:xfrm>
        <a:graphic>
          <a:graphicData uri="http://schemas.openxmlformats.org/drawingml/2006/table">
            <a:tbl>
              <a:tblPr/>
              <a:tblGrid>
                <a:gridCol w="243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</a:t>
                      </a:r>
                      <a:r>
                        <a:rPr kumimoji="0" lang="uk-U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течії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Гвіанська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Бразильська</a:t>
                      </a:r>
                      <a:endParaRPr kumimoji="0" lang="uk-UA" sz="2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uk-UA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Перуанська</a:t>
                      </a:r>
                      <a:endParaRPr kumimoji="0" lang="uk-UA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D0"/>
                          </a:solidFill>
                          <a:effectLst/>
                          <a:latin typeface="Arial" charset="0"/>
                          <a:cs typeface="Arial" charset="0"/>
                        </a:rPr>
                        <a:t>Фолклендська</a:t>
                      </a:r>
                      <a:endParaRPr kumimoji="0" lang="uk-UA" sz="24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D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2" name="Group 63"/>
          <p:cNvGrpSpPr>
            <a:grpSpLocks/>
          </p:cNvGrpSpPr>
          <p:nvPr/>
        </p:nvGrpSpPr>
        <p:grpSpPr bwMode="auto">
          <a:xfrm>
            <a:off x="941696" y="2829968"/>
            <a:ext cx="1149232" cy="2983978"/>
            <a:chOff x="62" y="1370"/>
            <a:chExt cx="958" cy="2436"/>
          </a:xfrm>
        </p:grpSpPr>
        <p:sp>
          <p:nvSpPr>
            <p:cNvPr id="15" name="Freeform 64"/>
            <p:cNvSpPr>
              <a:spLocks/>
            </p:cNvSpPr>
            <p:nvPr/>
          </p:nvSpPr>
          <p:spPr bwMode="auto">
            <a:xfrm>
              <a:off x="62" y="1370"/>
              <a:ext cx="958" cy="129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3" y="132"/>
                </a:cxn>
                <a:cxn ang="0">
                  <a:pos x="755" y="428"/>
                </a:cxn>
                <a:cxn ang="0">
                  <a:pos x="916" y="704"/>
                </a:cxn>
                <a:cxn ang="0">
                  <a:pos x="949" y="813"/>
                </a:cxn>
                <a:cxn ang="0">
                  <a:pos x="957" y="961"/>
                </a:cxn>
                <a:cxn ang="0">
                  <a:pos x="942" y="1292"/>
                </a:cxn>
              </a:cxnLst>
              <a:rect l="0" t="0" r="r" b="b"/>
              <a:pathLst>
                <a:path w="958" h="1292">
                  <a:moveTo>
                    <a:pt x="0" y="0"/>
                  </a:moveTo>
                  <a:cubicBezTo>
                    <a:pt x="80" y="22"/>
                    <a:pt x="357" y="61"/>
                    <a:pt x="483" y="132"/>
                  </a:cubicBezTo>
                  <a:cubicBezTo>
                    <a:pt x="609" y="203"/>
                    <a:pt x="683" y="333"/>
                    <a:pt x="755" y="428"/>
                  </a:cubicBezTo>
                  <a:cubicBezTo>
                    <a:pt x="827" y="523"/>
                    <a:pt x="884" y="640"/>
                    <a:pt x="916" y="704"/>
                  </a:cubicBezTo>
                  <a:cubicBezTo>
                    <a:pt x="948" y="768"/>
                    <a:pt x="942" y="770"/>
                    <a:pt x="949" y="813"/>
                  </a:cubicBezTo>
                  <a:cubicBezTo>
                    <a:pt x="956" y="856"/>
                    <a:pt x="958" y="881"/>
                    <a:pt x="957" y="961"/>
                  </a:cubicBezTo>
                  <a:lnTo>
                    <a:pt x="942" y="1292"/>
                  </a:lnTo>
                </a:path>
              </a:pathLst>
            </a:custGeom>
            <a:noFill/>
            <a:ln w="38100" cmpd="sng">
              <a:solidFill>
                <a:schemeClr val="accent2"/>
              </a:solidFill>
              <a:round/>
              <a:headEnd type="stealth" w="lg" len="lg"/>
              <a:tailEnd type="none" w="lg" len="lg"/>
            </a:ln>
            <a:effectLst/>
          </p:spPr>
          <p:txBody>
            <a:bodyPr/>
            <a:lstStyle/>
            <a:p>
              <a:endParaRPr lang="uk-UA"/>
            </a:p>
          </p:txBody>
        </p:sp>
        <p:sp>
          <p:nvSpPr>
            <p:cNvPr id="16" name="Freeform 65"/>
            <p:cNvSpPr>
              <a:spLocks/>
            </p:cNvSpPr>
            <p:nvPr/>
          </p:nvSpPr>
          <p:spPr bwMode="auto">
            <a:xfrm>
              <a:off x="514" y="2748"/>
              <a:ext cx="490" cy="1058"/>
            </a:xfrm>
            <a:custGeom>
              <a:avLst/>
              <a:gdLst/>
              <a:ahLst/>
              <a:cxnLst>
                <a:cxn ang="0">
                  <a:pos x="490" y="0"/>
                </a:cxn>
                <a:cxn ang="0">
                  <a:pos x="381" y="591"/>
                </a:cxn>
                <a:cxn ang="0">
                  <a:pos x="0" y="1058"/>
                </a:cxn>
              </a:cxnLst>
              <a:rect l="0" t="0" r="r" b="b"/>
              <a:pathLst>
                <a:path w="490" h="1058">
                  <a:moveTo>
                    <a:pt x="490" y="0"/>
                  </a:moveTo>
                  <a:cubicBezTo>
                    <a:pt x="472" y="98"/>
                    <a:pt x="463" y="415"/>
                    <a:pt x="381" y="591"/>
                  </a:cubicBezTo>
                  <a:cubicBezTo>
                    <a:pt x="299" y="767"/>
                    <a:pt x="79" y="961"/>
                    <a:pt x="0" y="1058"/>
                  </a:cubicBezTo>
                </a:path>
              </a:pathLst>
            </a:custGeom>
            <a:noFill/>
            <a:ln w="38100" cmpd="sng">
              <a:solidFill>
                <a:schemeClr val="accent2"/>
              </a:solidFill>
              <a:round/>
              <a:headEnd type="stealth" w="med" len="lg"/>
              <a:tailEnd type="none" w="lg" len="lg"/>
            </a:ln>
            <a:effectLst/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7" name="WordArt 62"/>
          <p:cNvSpPr>
            <a:spLocks noChangeArrowheads="1" noChangeShapeType="1"/>
          </p:cNvSpPr>
          <p:nvPr/>
        </p:nvSpPr>
        <p:spPr bwMode="auto">
          <a:xfrm rot="4185115">
            <a:off x="134155" y="3507523"/>
            <a:ext cx="1976438" cy="1246188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2348299"/>
              </a:avLst>
            </a:prstTxWarp>
          </a:bodyPr>
          <a:lstStyle/>
          <a:p>
            <a:pPr algn="ctr"/>
            <a:r>
              <a:rPr lang="uk-UA" sz="2000" kern="10" dirty="0">
                <a:ln w="317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"/>
                <a:cs typeface="Arial"/>
              </a:rPr>
              <a:t>Перуанська</a:t>
            </a:r>
          </a:p>
        </p:txBody>
      </p:sp>
      <p:grpSp>
        <p:nvGrpSpPr>
          <p:cNvPr id="3" name="Group 70"/>
          <p:cNvGrpSpPr>
            <a:grpSpLocks/>
          </p:cNvGrpSpPr>
          <p:nvPr/>
        </p:nvGrpSpPr>
        <p:grpSpPr bwMode="auto">
          <a:xfrm>
            <a:off x="4572000" y="2350294"/>
            <a:ext cx="1730375" cy="2128838"/>
            <a:chOff x="2078" y="1632"/>
            <a:chExt cx="1090" cy="1341"/>
          </a:xfrm>
        </p:grpSpPr>
        <p:sp>
          <p:nvSpPr>
            <p:cNvPr id="19" name="Freeform 71"/>
            <p:cNvSpPr>
              <a:spLocks/>
            </p:cNvSpPr>
            <p:nvPr/>
          </p:nvSpPr>
          <p:spPr bwMode="auto">
            <a:xfrm>
              <a:off x="2736" y="1632"/>
              <a:ext cx="432" cy="576"/>
            </a:xfrm>
            <a:custGeom>
              <a:avLst/>
              <a:gdLst/>
              <a:ahLst/>
              <a:cxnLst>
                <a:cxn ang="0">
                  <a:pos x="432" y="0"/>
                </a:cxn>
                <a:cxn ang="0">
                  <a:pos x="240" y="288"/>
                </a:cxn>
                <a:cxn ang="0">
                  <a:pos x="0" y="576"/>
                </a:cxn>
              </a:cxnLst>
              <a:rect l="0" t="0" r="r" b="b"/>
              <a:pathLst>
                <a:path w="432" h="576">
                  <a:moveTo>
                    <a:pt x="432" y="0"/>
                  </a:moveTo>
                  <a:cubicBezTo>
                    <a:pt x="372" y="96"/>
                    <a:pt x="312" y="192"/>
                    <a:pt x="240" y="288"/>
                  </a:cubicBezTo>
                  <a:cubicBezTo>
                    <a:pt x="168" y="384"/>
                    <a:pt x="40" y="528"/>
                    <a:pt x="0" y="576"/>
                  </a:cubicBez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endParaRPr lang="uk-UA"/>
            </a:p>
          </p:txBody>
        </p:sp>
        <p:sp>
          <p:nvSpPr>
            <p:cNvPr id="20" name="Freeform 72"/>
            <p:cNvSpPr>
              <a:spLocks/>
            </p:cNvSpPr>
            <p:nvPr/>
          </p:nvSpPr>
          <p:spPr bwMode="auto">
            <a:xfrm>
              <a:off x="2078" y="2320"/>
              <a:ext cx="452" cy="653"/>
            </a:xfrm>
            <a:custGeom>
              <a:avLst/>
              <a:gdLst/>
              <a:ahLst/>
              <a:cxnLst>
                <a:cxn ang="0">
                  <a:pos x="452" y="0"/>
                </a:cxn>
                <a:cxn ang="0">
                  <a:pos x="195" y="280"/>
                </a:cxn>
                <a:cxn ang="0">
                  <a:pos x="0" y="653"/>
                </a:cxn>
              </a:cxnLst>
              <a:rect l="0" t="0" r="r" b="b"/>
              <a:pathLst>
                <a:path w="452" h="653">
                  <a:moveTo>
                    <a:pt x="452" y="0"/>
                  </a:moveTo>
                  <a:cubicBezTo>
                    <a:pt x="409" y="47"/>
                    <a:pt x="270" y="171"/>
                    <a:pt x="195" y="280"/>
                  </a:cubicBezTo>
                  <a:cubicBezTo>
                    <a:pt x="120" y="389"/>
                    <a:pt x="41" y="575"/>
                    <a:pt x="0" y="653"/>
                  </a:cubicBez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21" name="WordArt 78"/>
          <p:cNvSpPr>
            <a:spLocks noChangeArrowheads="1" noChangeShapeType="1"/>
          </p:cNvSpPr>
          <p:nvPr/>
        </p:nvSpPr>
        <p:spPr bwMode="auto">
          <a:xfrm rot="-2836789">
            <a:off x="5062313" y="3320968"/>
            <a:ext cx="2173288" cy="885825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1933342"/>
              </a:avLst>
            </a:prstTxWarp>
          </a:bodyPr>
          <a:lstStyle/>
          <a:p>
            <a:pPr algn="ctr"/>
            <a:r>
              <a:rPr lang="uk-UA" sz="2000" kern="10" dirty="0">
                <a:ln w="317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Бразильська</a:t>
            </a:r>
          </a:p>
        </p:txBody>
      </p:sp>
      <p:sp>
        <p:nvSpPr>
          <p:cNvPr id="22" name="Freeform 72"/>
          <p:cNvSpPr>
            <a:spLocks/>
          </p:cNvSpPr>
          <p:nvPr/>
        </p:nvSpPr>
        <p:spPr bwMode="auto">
          <a:xfrm rot="1100690">
            <a:off x="3079845" y="5186149"/>
            <a:ext cx="564107" cy="1426285"/>
          </a:xfrm>
          <a:custGeom>
            <a:avLst/>
            <a:gdLst/>
            <a:ahLst/>
            <a:cxnLst>
              <a:cxn ang="0">
                <a:pos x="593" y="0"/>
              </a:cxn>
              <a:cxn ang="0">
                <a:pos x="181" y="70"/>
              </a:cxn>
              <a:cxn ang="0">
                <a:pos x="56" y="242"/>
              </a:cxn>
              <a:cxn ang="0">
                <a:pos x="17" y="530"/>
              </a:cxn>
              <a:cxn ang="0">
                <a:pos x="157" y="748"/>
              </a:cxn>
            </a:cxnLst>
            <a:rect l="0" t="0" r="r" b="b"/>
            <a:pathLst>
              <a:path w="593" h="748">
                <a:moveTo>
                  <a:pt x="593" y="0"/>
                </a:moveTo>
                <a:cubicBezTo>
                  <a:pt x="524" y="12"/>
                  <a:pt x="270" y="30"/>
                  <a:pt x="181" y="70"/>
                </a:cubicBezTo>
                <a:cubicBezTo>
                  <a:pt x="92" y="110"/>
                  <a:pt x="83" y="165"/>
                  <a:pt x="56" y="242"/>
                </a:cubicBezTo>
                <a:cubicBezTo>
                  <a:pt x="29" y="319"/>
                  <a:pt x="0" y="446"/>
                  <a:pt x="17" y="530"/>
                </a:cubicBezTo>
                <a:cubicBezTo>
                  <a:pt x="34" y="614"/>
                  <a:pt x="128" y="703"/>
                  <a:pt x="157" y="748"/>
                </a:cubicBezTo>
              </a:path>
            </a:pathLst>
          </a:custGeom>
          <a:noFill/>
          <a:ln w="38100" cmpd="sng">
            <a:solidFill>
              <a:schemeClr val="accent2"/>
            </a:solidFill>
            <a:round/>
            <a:headEnd type="stealth" w="lg" len="lg"/>
            <a:tailEnd type="none" w="lg" len="lg"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23" name="WordArt 73"/>
          <p:cNvSpPr>
            <a:spLocks noChangeArrowheads="1" noChangeShapeType="1"/>
          </p:cNvSpPr>
          <p:nvPr/>
        </p:nvSpPr>
        <p:spPr bwMode="auto">
          <a:xfrm rot="-4615535">
            <a:off x="3224615" y="5516776"/>
            <a:ext cx="985838" cy="915988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uk-UA" sz="2000" kern="10" dirty="0" err="1">
                <a:ln w="317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"/>
                <a:cs typeface="Arial"/>
              </a:rPr>
              <a:t>Фолклендська</a:t>
            </a:r>
            <a:endParaRPr lang="uk-UA" sz="2000" kern="10" dirty="0">
              <a:ln w="3175">
                <a:solidFill>
                  <a:srgbClr val="0000FF"/>
                </a:solidFill>
                <a:round/>
                <a:headEnd/>
                <a:tailEnd/>
              </a:ln>
              <a:solidFill>
                <a:srgbClr val="0000FF"/>
              </a:solidFill>
              <a:latin typeface="Arial"/>
              <a:cs typeface="Arial"/>
            </a:endParaRPr>
          </a:p>
        </p:txBody>
      </p:sp>
      <p:grpSp>
        <p:nvGrpSpPr>
          <p:cNvPr id="4" name="Group 158"/>
          <p:cNvGrpSpPr>
            <a:grpSpLocks/>
          </p:cNvGrpSpPr>
          <p:nvPr/>
        </p:nvGrpSpPr>
        <p:grpSpPr bwMode="auto">
          <a:xfrm>
            <a:off x="3299607" y="188983"/>
            <a:ext cx="2133600" cy="1371600"/>
            <a:chOff x="1680" y="240"/>
            <a:chExt cx="1344" cy="864"/>
          </a:xfrm>
        </p:grpSpPr>
        <p:sp>
          <p:nvSpPr>
            <p:cNvPr id="25" name="Freeform 159"/>
            <p:cNvSpPr>
              <a:spLocks/>
            </p:cNvSpPr>
            <p:nvPr/>
          </p:nvSpPr>
          <p:spPr bwMode="auto">
            <a:xfrm>
              <a:off x="2448" y="720"/>
              <a:ext cx="576" cy="384"/>
            </a:xfrm>
            <a:custGeom>
              <a:avLst/>
              <a:gdLst/>
              <a:ahLst/>
              <a:cxnLst>
                <a:cxn ang="0">
                  <a:pos x="576" y="384"/>
                </a:cxn>
                <a:cxn ang="0">
                  <a:pos x="288" y="240"/>
                </a:cxn>
                <a:cxn ang="0">
                  <a:pos x="0" y="0"/>
                </a:cxn>
              </a:cxnLst>
              <a:rect l="0" t="0" r="r" b="b"/>
              <a:pathLst>
                <a:path w="576" h="384">
                  <a:moveTo>
                    <a:pt x="576" y="384"/>
                  </a:moveTo>
                  <a:cubicBezTo>
                    <a:pt x="480" y="344"/>
                    <a:pt x="384" y="304"/>
                    <a:pt x="288" y="240"/>
                  </a:cubicBezTo>
                  <a:cubicBezTo>
                    <a:pt x="192" y="176"/>
                    <a:pt x="48" y="40"/>
                    <a:pt x="0" y="0"/>
                  </a:cubicBez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endParaRPr lang="uk-UA"/>
            </a:p>
          </p:txBody>
        </p:sp>
        <p:sp>
          <p:nvSpPr>
            <p:cNvPr id="26" name="Freeform 160"/>
            <p:cNvSpPr>
              <a:spLocks/>
            </p:cNvSpPr>
            <p:nvPr/>
          </p:nvSpPr>
          <p:spPr bwMode="auto">
            <a:xfrm>
              <a:off x="1680" y="240"/>
              <a:ext cx="576" cy="384"/>
            </a:xfrm>
            <a:custGeom>
              <a:avLst/>
              <a:gdLst/>
              <a:ahLst/>
              <a:cxnLst>
                <a:cxn ang="0">
                  <a:pos x="576" y="384"/>
                </a:cxn>
                <a:cxn ang="0">
                  <a:pos x="288" y="240"/>
                </a:cxn>
                <a:cxn ang="0">
                  <a:pos x="0" y="0"/>
                </a:cxn>
              </a:cxnLst>
              <a:rect l="0" t="0" r="r" b="b"/>
              <a:pathLst>
                <a:path w="576" h="384">
                  <a:moveTo>
                    <a:pt x="576" y="384"/>
                  </a:moveTo>
                  <a:cubicBezTo>
                    <a:pt x="480" y="344"/>
                    <a:pt x="384" y="304"/>
                    <a:pt x="288" y="240"/>
                  </a:cubicBezTo>
                  <a:cubicBezTo>
                    <a:pt x="192" y="176"/>
                    <a:pt x="48" y="40"/>
                    <a:pt x="0" y="0"/>
                  </a:cubicBez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27" name="WordArt 161"/>
          <p:cNvSpPr>
            <a:spLocks noChangeArrowheads="1" noChangeShapeType="1"/>
          </p:cNvSpPr>
          <p:nvPr/>
        </p:nvSpPr>
        <p:spPr bwMode="auto">
          <a:xfrm rot="1752762">
            <a:off x="3648853" y="620537"/>
            <a:ext cx="1846294" cy="331418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1270060"/>
              </a:avLst>
            </a:prstTxWarp>
          </a:bodyPr>
          <a:lstStyle/>
          <a:p>
            <a:pPr algn="ctr"/>
            <a:r>
              <a:rPr lang="uk-UA" sz="3200" kern="10" dirty="0">
                <a:ln w="317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Гвіанська</a:t>
            </a:r>
          </a:p>
        </p:txBody>
      </p:sp>
      <p:sp>
        <p:nvSpPr>
          <p:cNvPr id="24" name="Выноска со стрелкой вниз 23">
            <a:hlinkClick r:id="" action="ppaction://noaction"/>
          </p:cNvPr>
          <p:cNvSpPr/>
          <p:nvPr/>
        </p:nvSpPr>
        <p:spPr>
          <a:xfrm>
            <a:off x="4500562" y="6000792"/>
            <a:ext cx="857256" cy="714356"/>
          </a:xfrm>
          <a:prstGeom prst="downArrowCallout">
            <a:avLst/>
          </a:prstGeom>
          <a:solidFill>
            <a:srgbClr val="FF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наст</a:t>
            </a:r>
            <a:endParaRPr lang="ru-RU" dirty="0"/>
          </a:p>
        </p:txBody>
      </p:sp>
      <p:sp>
        <p:nvSpPr>
          <p:cNvPr id="30" name="Выноска со стрелкой вниз 29"/>
          <p:cNvSpPr/>
          <p:nvPr/>
        </p:nvSpPr>
        <p:spPr>
          <a:xfrm>
            <a:off x="1785918" y="2500306"/>
            <a:ext cx="1571636" cy="1214446"/>
          </a:xfrm>
          <a:prstGeom prst="downArrowCallou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ysClr val="windowText" lastClr="000000"/>
                </a:solidFill>
              </a:rPr>
              <a:t>Пустеля</a:t>
            </a:r>
            <a:r>
              <a:rPr lang="ru-RU" b="1" dirty="0" smtClean="0">
                <a:solidFill>
                  <a:sysClr val="windowText" lastClr="000000"/>
                </a:solidFill>
              </a:rPr>
              <a:t> </a:t>
            </a:r>
            <a:r>
              <a:rPr lang="ru-RU" b="1" dirty="0" err="1" smtClean="0">
                <a:solidFill>
                  <a:sysClr val="windowText" lastClr="000000"/>
                </a:solidFill>
              </a:rPr>
              <a:t>Атакама</a:t>
            </a:r>
            <a:endParaRPr lang="ru-RU" b="1" dirty="0">
              <a:solidFill>
                <a:sysClr val="windowText" lastClr="000000"/>
              </a:solidFill>
            </a:endParaRPr>
          </a:p>
        </p:txBody>
      </p:sp>
      <p:sp>
        <p:nvSpPr>
          <p:cNvPr id="31" name="AutoShape 19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285984" y="3786190"/>
            <a:ext cx="428628" cy="428626"/>
          </a:xfrm>
          <a:prstGeom prst="star4">
            <a:avLst>
              <a:gd name="adj" fmla="val 25824"/>
            </a:avLst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lvl="0" algn="ctr">
              <a:spcBef>
                <a:spcPct val="20000"/>
              </a:spcBef>
            </a:pPr>
            <a:endParaRPr lang="uk-UA" sz="800" dirty="0" smtClean="0">
              <a:solidFill>
                <a:srgbClr val="000099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Свист+Звон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6" grpId="0" animBg="1"/>
      <p:bldP spid="17" grpId="0"/>
      <p:bldP spid="22" grpId="0" animBg="1"/>
      <p:bldP spid="23" grpId="0" animBg="1"/>
      <p:bldP spid="27" grpId="0" animBg="1"/>
      <p:bldP spid="24" grpId="0" animBg="1"/>
      <p:bldP spid="30" grpId="0" animBg="1"/>
      <p:bldP spid="3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Гапагос"/>
          <p:cNvPicPr>
            <a:picLocks noChangeAspect="1" noChangeArrowheads="1"/>
          </p:cNvPicPr>
          <p:nvPr/>
        </p:nvPicPr>
        <p:blipFill>
          <a:blip r:embed="rId4"/>
          <a:srcRect l="7314" r="4195"/>
          <a:stretch>
            <a:fillRect/>
          </a:stretch>
        </p:blipFill>
        <p:spPr bwMode="auto">
          <a:xfrm>
            <a:off x="0" y="0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3" descr="Атакама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7F9FAE"/>
              </a:clrFrom>
              <a:clrTo>
                <a:srgbClr val="7F9FAE">
                  <a:alpha val="0"/>
                </a:srgbClr>
              </a:clrTo>
            </a:clrChange>
          </a:blip>
          <a:srcRect l="20070" t="21483"/>
          <a:stretch>
            <a:fillRect/>
          </a:stretch>
        </p:blipFill>
        <p:spPr bwMode="auto">
          <a:xfrm>
            <a:off x="0" y="1773238"/>
            <a:ext cx="9144000" cy="5084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0" y="6137803"/>
            <a:ext cx="8000992" cy="72019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>
              <a:lnSpc>
                <a:spcPct val="85000"/>
              </a:lnSpc>
              <a:spcBef>
                <a:spcPct val="50000"/>
              </a:spcBef>
            </a:pPr>
            <a:r>
              <a:rPr lang="uk-UA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Опади у пустелі </a:t>
            </a:r>
            <a:r>
              <a:rPr lang="uk-UA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Атакама</a:t>
            </a:r>
            <a:r>
              <a:rPr lang="uk-UA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бувають лише у формі роси. Їх кількість місцями становить 0,8 мм на рік.</a:t>
            </a:r>
            <a:endParaRPr lang="ru-RU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5429256" y="0"/>
            <a:ext cx="2916238" cy="4572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Пустеля </a:t>
            </a:r>
            <a:r>
              <a:rPr lang="uk-UA" dirty="0" err="1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Атакама</a:t>
            </a:r>
            <a:endParaRPr lang="ru-RU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Freeform 4">
            <a:hlinkClick r:id="rId6" action="ppaction://hlinksldjump"/>
          </p:cNvPr>
          <p:cNvSpPr>
            <a:spLocks/>
          </p:cNvSpPr>
          <p:nvPr/>
        </p:nvSpPr>
        <p:spPr bwMode="auto">
          <a:xfrm>
            <a:off x="8072462" y="5929330"/>
            <a:ext cx="785786" cy="928670"/>
          </a:xfrm>
          <a:custGeom>
            <a:avLst/>
            <a:gdLst>
              <a:gd name="T0" fmla="*/ 30 w 878"/>
              <a:gd name="T1" fmla="*/ 96 h 1809"/>
              <a:gd name="T2" fmla="*/ 94 w 878"/>
              <a:gd name="T3" fmla="*/ 88 h 1809"/>
              <a:gd name="T4" fmla="*/ 110 w 878"/>
              <a:gd name="T5" fmla="*/ 64 h 1809"/>
              <a:gd name="T6" fmla="*/ 134 w 878"/>
              <a:gd name="T7" fmla="*/ 56 h 1809"/>
              <a:gd name="T8" fmla="*/ 158 w 878"/>
              <a:gd name="T9" fmla="*/ 40 h 1809"/>
              <a:gd name="T10" fmla="*/ 254 w 878"/>
              <a:gd name="T11" fmla="*/ 0 h 1809"/>
              <a:gd name="T12" fmla="*/ 366 w 878"/>
              <a:gd name="T13" fmla="*/ 32 h 1809"/>
              <a:gd name="T14" fmla="*/ 414 w 878"/>
              <a:gd name="T15" fmla="*/ 56 h 1809"/>
              <a:gd name="T16" fmla="*/ 462 w 878"/>
              <a:gd name="T17" fmla="*/ 112 h 1809"/>
              <a:gd name="T18" fmla="*/ 478 w 878"/>
              <a:gd name="T19" fmla="*/ 136 h 1809"/>
              <a:gd name="T20" fmla="*/ 486 w 878"/>
              <a:gd name="T21" fmla="*/ 160 h 1809"/>
              <a:gd name="T22" fmla="*/ 534 w 878"/>
              <a:gd name="T23" fmla="*/ 176 h 1809"/>
              <a:gd name="T24" fmla="*/ 598 w 878"/>
              <a:gd name="T25" fmla="*/ 240 h 1809"/>
              <a:gd name="T26" fmla="*/ 614 w 878"/>
              <a:gd name="T27" fmla="*/ 304 h 1809"/>
              <a:gd name="T28" fmla="*/ 646 w 878"/>
              <a:gd name="T29" fmla="*/ 328 h 1809"/>
              <a:gd name="T30" fmla="*/ 742 w 878"/>
              <a:gd name="T31" fmla="*/ 368 h 1809"/>
              <a:gd name="T32" fmla="*/ 846 w 878"/>
              <a:gd name="T33" fmla="*/ 400 h 1809"/>
              <a:gd name="T34" fmla="*/ 878 w 878"/>
              <a:gd name="T35" fmla="*/ 480 h 1809"/>
              <a:gd name="T36" fmla="*/ 846 w 878"/>
              <a:gd name="T37" fmla="*/ 688 h 1809"/>
              <a:gd name="T38" fmla="*/ 790 w 878"/>
              <a:gd name="T39" fmla="*/ 888 h 1809"/>
              <a:gd name="T40" fmla="*/ 774 w 878"/>
              <a:gd name="T41" fmla="*/ 976 h 1809"/>
              <a:gd name="T42" fmla="*/ 718 w 878"/>
              <a:gd name="T43" fmla="*/ 1072 h 1809"/>
              <a:gd name="T44" fmla="*/ 694 w 878"/>
              <a:gd name="T45" fmla="*/ 1128 h 1809"/>
              <a:gd name="T46" fmla="*/ 678 w 878"/>
              <a:gd name="T47" fmla="*/ 1176 h 1809"/>
              <a:gd name="T48" fmla="*/ 646 w 878"/>
              <a:gd name="T49" fmla="*/ 1304 h 1809"/>
              <a:gd name="T50" fmla="*/ 638 w 878"/>
              <a:gd name="T51" fmla="*/ 1344 h 1809"/>
              <a:gd name="T52" fmla="*/ 614 w 878"/>
              <a:gd name="T53" fmla="*/ 1368 h 1809"/>
              <a:gd name="T54" fmla="*/ 622 w 878"/>
              <a:gd name="T55" fmla="*/ 1512 h 1809"/>
              <a:gd name="T56" fmla="*/ 654 w 878"/>
              <a:gd name="T57" fmla="*/ 1600 h 1809"/>
              <a:gd name="T58" fmla="*/ 678 w 878"/>
              <a:gd name="T59" fmla="*/ 1680 h 1809"/>
              <a:gd name="T60" fmla="*/ 694 w 878"/>
              <a:gd name="T61" fmla="*/ 1704 h 1809"/>
              <a:gd name="T62" fmla="*/ 742 w 878"/>
              <a:gd name="T63" fmla="*/ 1720 h 1809"/>
              <a:gd name="T64" fmla="*/ 758 w 878"/>
              <a:gd name="T65" fmla="*/ 1800 h 1809"/>
              <a:gd name="T66" fmla="*/ 710 w 878"/>
              <a:gd name="T67" fmla="*/ 1808 h 1809"/>
              <a:gd name="T68" fmla="*/ 590 w 878"/>
              <a:gd name="T69" fmla="*/ 1760 h 1809"/>
              <a:gd name="T70" fmla="*/ 526 w 878"/>
              <a:gd name="T71" fmla="*/ 1688 h 1809"/>
              <a:gd name="T72" fmla="*/ 510 w 878"/>
              <a:gd name="T73" fmla="*/ 1664 h 1809"/>
              <a:gd name="T74" fmla="*/ 486 w 878"/>
              <a:gd name="T75" fmla="*/ 1648 h 1809"/>
              <a:gd name="T76" fmla="*/ 462 w 878"/>
              <a:gd name="T77" fmla="*/ 1568 h 1809"/>
              <a:gd name="T78" fmla="*/ 446 w 878"/>
              <a:gd name="T79" fmla="*/ 1544 h 1809"/>
              <a:gd name="T80" fmla="*/ 422 w 878"/>
              <a:gd name="T81" fmla="*/ 1440 h 1809"/>
              <a:gd name="T82" fmla="*/ 374 w 878"/>
              <a:gd name="T83" fmla="*/ 1328 h 1809"/>
              <a:gd name="T84" fmla="*/ 358 w 878"/>
              <a:gd name="T85" fmla="*/ 1280 h 1809"/>
              <a:gd name="T86" fmla="*/ 334 w 878"/>
              <a:gd name="T87" fmla="*/ 1120 h 1809"/>
              <a:gd name="T88" fmla="*/ 318 w 878"/>
              <a:gd name="T89" fmla="*/ 1072 h 1809"/>
              <a:gd name="T90" fmla="*/ 310 w 878"/>
              <a:gd name="T91" fmla="*/ 992 h 1809"/>
              <a:gd name="T92" fmla="*/ 294 w 878"/>
              <a:gd name="T93" fmla="*/ 968 h 1809"/>
              <a:gd name="T94" fmla="*/ 238 w 878"/>
              <a:gd name="T95" fmla="*/ 784 h 1809"/>
              <a:gd name="T96" fmla="*/ 166 w 878"/>
              <a:gd name="T97" fmla="*/ 744 h 1809"/>
              <a:gd name="T98" fmla="*/ 70 w 878"/>
              <a:gd name="T99" fmla="*/ 592 h 1809"/>
              <a:gd name="T100" fmla="*/ 22 w 878"/>
              <a:gd name="T101" fmla="*/ 456 h 1809"/>
              <a:gd name="T102" fmla="*/ 30 w 878"/>
              <a:gd name="T103" fmla="*/ 328 h 1809"/>
              <a:gd name="T104" fmla="*/ 46 w 878"/>
              <a:gd name="T105" fmla="*/ 304 h 1809"/>
              <a:gd name="T106" fmla="*/ 62 w 878"/>
              <a:gd name="T107" fmla="*/ 256 h 1809"/>
              <a:gd name="T108" fmla="*/ 46 w 878"/>
              <a:gd name="T109" fmla="*/ 144 h 1809"/>
              <a:gd name="T110" fmla="*/ 22 w 878"/>
              <a:gd name="T111" fmla="*/ 120 h 1809"/>
              <a:gd name="T112" fmla="*/ 30 w 878"/>
              <a:gd name="T113" fmla="*/ 96 h 1809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878"/>
              <a:gd name="T172" fmla="*/ 0 h 1809"/>
              <a:gd name="T173" fmla="*/ 878 w 878"/>
              <a:gd name="T174" fmla="*/ 1809 h 1809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878" h="1809">
                <a:moveTo>
                  <a:pt x="30" y="96"/>
                </a:moveTo>
                <a:cubicBezTo>
                  <a:pt x="51" y="93"/>
                  <a:pt x="74" y="96"/>
                  <a:pt x="94" y="88"/>
                </a:cubicBezTo>
                <a:cubicBezTo>
                  <a:pt x="103" y="84"/>
                  <a:pt x="102" y="70"/>
                  <a:pt x="110" y="64"/>
                </a:cubicBezTo>
                <a:cubicBezTo>
                  <a:pt x="117" y="59"/>
                  <a:pt x="126" y="60"/>
                  <a:pt x="134" y="56"/>
                </a:cubicBezTo>
                <a:cubicBezTo>
                  <a:pt x="143" y="52"/>
                  <a:pt x="149" y="44"/>
                  <a:pt x="158" y="40"/>
                </a:cubicBezTo>
                <a:cubicBezTo>
                  <a:pt x="195" y="24"/>
                  <a:pt x="222" y="21"/>
                  <a:pt x="254" y="0"/>
                </a:cubicBezTo>
                <a:cubicBezTo>
                  <a:pt x="289" y="23"/>
                  <a:pt x="326" y="22"/>
                  <a:pt x="366" y="32"/>
                </a:cubicBezTo>
                <a:cubicBezTo>
                  <a:pt x="381" y="42"/>
                  <a:pt x="400" y="45"/>
                  <a:pt x="414" y="56"/>
                </a:cubicBezTo>
                <a:cubicBezTo>
                  <a:pt x="447" y="83"/>
                  <a:pt x="414" y="96"/>
                  <a:pt x="462" y="112"/>
                </a:cubicBezTo>
                <a:cubicBezTo>
                  <a:pt x="467" y="120"/>
                  <a:pt x="474" y="127"/>
                  <a:pt x="478" y="136"/>
                </a:cubicBezTo>
                <a:cubicBezTo>
                  <a:pt x="482" y="144"/>
                  <a:pt x="479" y="155"/>
                  <a:pt x="486" y="160"/>
                </a:cubicBezTo>
                <a:cubicBezTo>
                  <a:pt x="500" y="170"/>
                  <a:pt x="534" y="176"/>
                  <a:pt x="534" y="176"/>
                </a:cubicBezTo>
                <a:cubicBezTo>
                  <a:pt x="552" y="203"/>
                  <a:pt x="575" y="217"/>
                  <a:pt x="598" y="240"/>
                </a:cubicBezTo>
                <a:cubicBezTo>
                  <a:pt x="603" y="261"/>
                  <a:pt x="609" y="283"/>
                  <a:pt x="614" y="304"/>
                </a:cubicBezTo>
                <a:cubicBezTo>
                  <a:pt x="617" y="317"/>
                  <a:pt x="634" y="322"/>
                  <a:pt x="646" y="328"/>
                </a:cubicBezTo>
                <a:cubicBezTo>
                  <a:pt x="664" y="337"/>
                  <a:pt x="721" y="361"/>
                  <a:pt x="742" y="368"/>
                </a:cubicBezTo>
                <a:cubicBezTo>
                  <a:pt x="770" y="383"/>
                  <a:pt x="823" y="381"/>
                  <a:pt x="846" y="400"/>
                </a:cubicBezTo>
                <a:cubicBezTo>
                  <a:pt x="869" y="419"/>
                  <a:pt x="878" y="432"/>
                  <a:pt x="878" y="480"/>
                </a:cubicBezTo>
                <a:cubicBezTo>
                  <a:pt x="872" y="550"/>
                  <a:pt x="863" y="620"/>
                  <a:pt x="846" y="688"/>
                </a:cubicBezTo>
                <a:cubicBezTo>
                  <a:pt x="841" y="752"/>
                  <a:pt x="851" y="847"/>
                  <a:pt x="790" y="888"/>
                </a:cubicBezTo>
                <a:cubicBezTo>
                  <a:pt x="781" y="916"/>
                  <a:pt x="784" y="948"/>
                  <a:pt x="774" y="976"/>
                </a:cubicBezTo>
                <a:cubicBezTo>
                  <a:pt x="765" y="1002"/>
                  <a:pt x="732" y="1045"/>
                  <a:pt x="718" y="1072"/>
                </a:cubicBezTo>
                <a:cubicBezTo>
                  <a:pt x="709" y="1090"/>
                  <a:pt x="702" y="1109"/>
                  <a:pt x="694" y="1128"/>
                </a:cubicBezTo>
                <a:cubicBezTo>
                  <a:pt x="688" y="1144"/>
                  <a:pt x="678" y="1176"/>
                  <a:pt x="678" y="1176"/>
                </a:cubicBezTo>
                <a:cubicBezTo>
                  <a:pt x="671" y="1222"/>
                  <a:pt x="655" y="1260"/>
                  <a:pt x="646" y="1304"/>
                </a:cubicBezTo>
                <a:cubicBezTo>
                  <a:pt x="643" y="1317"/>
                  <a:pt x="644" y="1332"/>
                  <a:pt x="638" y="1344"/>
                </a:cubicBezTo>
                <a:cubicBezTo>
                  <a:pt x="633" y="1354"/>
                  <a:pt x="622" y="1360"/>
                  <a:pt x="614" y="1368"/>
                </a:cubicBezTo>
                <a:cubicBezTo>
                  <a:pt x="597" y="1420"/>
                  <a:pt x="590" y="1464"/>
                  <a:pt x="622" y="1512"/>
                </a:cubicBezTo>
                <a:cubicBezTo>
                  <a:pt x="630" y="1551"/>
                  <a:pt x="637" y="1566"/>
                  <a:pt x="654" y="1600"/>
                </a:cubicBezTo>
                <a:cubicBezTo>
                  <a:pt x="667" y="1625"/>
                  <a:pt x="665" y="1655"/>
                  <a:pt x="678" y="1680"/>
                </a:cubicBezTo>
                <a:cubicBezTo>
                  <a:pt x="682" y="1689"/>
                  <a:pt x="686" y="1699"/>
                  <a:pt x="694" y="1704"/>
                </a:cubicBezTo>
                <a:cubicBezTo>
                  <a:pt x="708" y="1713"/>
                  <a:pt x="742" y="1720"/>
                  <a:pt x="742" y="1720"/>
                </a:cubicBezTo>
                <a:cubicBezTo>
                  <a:pt x="752" y="1736"/>
                  <a:pt x="785" y="1780"/>
                  <a:pt x="758" y="1800"/>
                </a:cubicBezTo>
                <a:cubicBezTo>
                  <a:pt x="745" y="1809"/>
                  <a:pt x="726" y="1805"/>
                  <a:pt x="710" y="1808"/>
                </a:cubicBezTo>
                <a:cubicBezTo>
                  <a:pt x="640" y="1800"/>
                  <a:pt x="634" y="1804"/>
                  <a:pt x="590" y="1760"/>
                </a:cubicBezTo>
                <a:cubicBezTo>
                  <a:pt x="565" y="1685"/>
                  <a:pt x="586" y="1728"/>
                  <a:pt x="526" y="1688"/>
                </a:cubicBezTo>
                <a:cubicBezTo>
                  <a:pt x="521" y="1680"/>
                  <a:pt x="517" y="1671"/>
                  <a:pt x="510" y="1664"/>
                </a:cubicBezTo>
                <a:cubicBezTo>
                  <a:pt x="503" y="1657"/>
                  <a:pt x="491" y="1656"/>
                  <a:pt x="486" y="1648"/>
                </a:cubicBezTo>
                <a:cubicBezTo>
                  <a:pt x="462" y="1609"/>
                  <a:pt x="477" y="1604"/>
                  <a:pt x="462" y="1568"/>
                </a:cubicBezTo>
                <a:cubicBezTo>
                  <a:pt x="458" y="1559"/>
                  <a:pt x="450" y="1553"/>
                  <a:pt x="446" y="1544"/>
                </a:cubicBezTo>
                <a:cubicBezTo>
                  <a:pt x="435" y="1521"/>
                  <a:pt x="423" y="1442"/>
                  <a:pt x="422" y="1440"/>
                </a:cubicBezTo>
                <a:cubicBezTo>
                  <a:pt x="388" y="1389"/>
                  <a:pt x="389" y="1385"/>
                  <a:pt x="374" y="1328"/>
                </a:cubicBezTo>
                <a:cubicBezTo>
                  <a:pt x="370" y="1312"/>
                  <a:pt x="358" y="1280"/>
                  <a:pt x="358" y="1280"/>
                </a:cubicBezTo>
                <a:cubicBezTo>
                  <a:pt x="349" y="1151"/>
                  <a:pt x="362" y="1204"/>
                  <a:pt x="334" y="1120"/>
                </a:cubicBezTo>
                <a:cubicBezTo>
                  <a:pt x="329" y="1104"/>
                  <a:pt x="318" y="1072"/>
                  <a:pt x="318" y="1072"/>
                </a:cubicBezTo>
                <a:cubicBezTo>
                  <a:pt x="315" y="1045"/>
                  <a:pt x="316" y="1018"/>
                  <a:pt x="310" y="992"/>
                </a:cubicBezTo>
                <a:cubicBezTo>
                  <a:pt x="308" y="983"/>
                  <a:pt x="296" y="977"/>
                  <a:pt x="294" y="968"/>
                </a:cubicBezTo>
                <a:cubicBezTo>
                  <a:pt x="282" y="912"/>
                  <a:pt x="284" y="830"/>
                  <a:pt x="238" y="784"/>
                </a:cubicBezTo>
                <a:cubicBezTo>
                  <a:pt x="219" y="765"/>
                  <a:pt x="188" y="759"/>
                  <a:pt x="166" y="744"/>
                </a:cubicBezTo>
                <a:cubicBezTo>
                  <a:pt x="129" y="688"/>
                  <a:pt x="92" y="659"/>
                  <a:pt x="70" y="592"/>
                </a:cubicBezTo>
                <a:cubicBezTo>
                  <a:pt x="62" y="511"/>
                  <a:pt x="64" y="512"/>
                  <a:pt x="22" y="456"/>
                </a:cubicBezTo>
                <a:cubicBezTo>
                  <a:pt x="0" y="389"/>
                  <a:pt x="6" y="399"/>
                  <a:pt x="30" y="328"/>
                </a:cubicBezTo>
                <a:cubicBezTo>
                  <a:pt x="33" y="319"/>
                  <a:pt x="42" y="313"/>
                  <a:pt x="46" y="304"/>
                </a:cubicBezTo>
                <a:cubicBezTo>
                  <a:pt x="53" y="289"/>
                  <a:pt x="62" y="256"/>
                  <a:pt x="62" y="256"/>
                </a:cubicBezTo>
                <a:cubicBezTo>
                  <a:pt x="59" y="218"/>
                  <a:pt x="67" y="175"/>
                  <a:pt x="46" y="144"/>
                </a:cubicBezTo>
                <a:cubicBezTo>
                  <a:pt x="40" y="135"/>
                  <a:pt x="26" y="131"/>
                  <a:pt x="22" y="120"/>
                </a:cubicBezTo>
                <a:cubicBezTo>
                  <a:pt x="19" y="112"/>
                  <a:pt x="27" y="104"/>
                  <a:pt x="30" y="96"/>
                </a:cubicBezTo>
                <a:close/>
              </a:path>
            </a:pathLst>
          </a:custGeom>
          <a:solidFill>
            <a:srgbClr val="FF33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uk-UA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карта</a:t>
            </a:r>
            <a:endParaRPr lang="uk-UA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3357562"/>
            <a:ext cx="9144000" cy="2246769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uk-UA" sz="2800" dirty="0" smtClean="0">
                <a:solidFill>
                  <a:sysClr val="windowText" lastClr="000000"/>
                </a:solidFill>
              </a:rPr>
              <a:t>             Анди  обмежують поширення   тихоокеанських  повітряних мас на схід. </a:t>
            </a:r>
            <a:br>
              <a:rPr lang="uk-UA" sz="2800" dirty="0" smtClean="0">
                <a:solidFill>
                  <a:sysClr val="windowText" lastClr="000000"/>
                </a:solidFill>
              </a:rPr>
            </a:br>
            <a:r>
              <a:rPr lang="uk-UA" sz="2800" dirty="0" smtClean="0">
                <a:solidFill>
                  <a:sysClr val="windowText" lastClr="000000"/>
                </a:solidFill>
              </a:rPr>
              <a:t>  Оскільки вони формуються над холодною частиною Тихого океану (Перуанською течією), то це не сприяє  утворенню  вологи. </a:t>
            </a:r>
            <a:endParaRPr lang="ru-RU" sz="2800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 animBg="1"/>
      <p:bldP spid="6" grpId="0" animBg="1"/>
      <p:bldP spid="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70" descr="D:\Презентації\Презентаиії географія\Гео 7 Географічна номенклатура\контурні карти\Південна америка фізиснак карта.png"/>
          <p:cNvPicPr>
            <a:picLocks noChangeAspect="1" noChangeArrowheads="1"/>
          </p:cNvPicPr>
          <p:nvPr/>
        </p:nvPicPr>
        <p:blipFill>
          <a:blip r:embed="rId6"/>
          <a:srcRect l="3796"/>
          <a:stretch>
            <a:fillRect/>
          </a:stretch>
        </p:blipFill>
        <p:spPr bwMode="auto">
          <a:xfrm>
            <a:off x="1643063" y="0"/>
            <a:ext cx="54292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106"/>
          <p:cNvGrpSpPr>
            <a:grpSpLocks/>
          </p:cNvGrpSpPr>
          <p:nvPr/>
        </p:nvGrpSpPr>
        <p:grpSpPr bwMode="auto">
          <a:xfrm>
            <a:off x="1828800" y="1447800"/>
            <a:ext cx="304800" cy="304800"/>
            <a:chOff x="2016" y="1296"/>
            <a:chExt cx="192" cy="192"/>
          </a:xfrm>
        </p:grpSpPr>
        <p:sp>
          <p:nvSpPr>
            <p:cNvPr id="9286" name="AutoShape 107"/>
            <p:cNvSpPr>
              <a:spLocks noChangeArrowheads="1"/>
            </p:cNvSpPr>
            <p:nvPr/>
          </p:nvSpPr>
          <p:spPr bwMode="auto">
            <a:xfrm>
              <a:off x="2112" y="1392"/>
              <a:ext cx="96" cy="96"/>
            </a:xfrm>
            <a:prstGeom prst="irregularSeal1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9287" name="AutoShape 108"/>
            <p:cNvSpPr>
              <a:spLocks noChangeArrowheads="1"/>
            </p:cNvSpPr>
            <p:nvPr/>
          </p:nvSpPr>
          <p:spPr bwMode="auto">
            <a:xfrm>
              <a:off x="2016" y="1392"/>
              <a:ext cx="96" cy="96"/>
            </a:xfrm>
            <a:prstGeom prst="irregularSeal1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9288" name="AutoShape 109"/>
            <p:cNvSpPr>
              <a:spLocks noChangeArrowheads="1"/>
            </p:cNvSpPr>
            <p:nvPr/>
          </p:nvSpPr>
          <p:spPr bwMode="auto">
            <a:xfrm>
              <a:off x="2064" y="1296"/>
              <a:ext cx="96" cy="96"/>
            </a:xfrm>
            <a:prstGeom prst="irregularSeal1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uk-UA"/>
            </a:p>
          </p:txBody>
        </p:sp>
      </p:grpSp>
      <p:sp>
        <p:nvSpPr>
          <p:cNvPr id="10350" name="Text Box 110"/>
          <p:cNvSpPr txBox="1">
            <a:spLocks noChangeArrowheads="1"/>
          </p:cNvSpPr>
          <p:nvPr/>
        </p:nvSpPr>
        <p:spPr bwMode="auto">
          <a:xfrm>
            <a:off x="1981200" y="1143000"/>
            <a:ext cx="381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3200" b="1">
                <a:solidFill>
                  <a:srgbClr val="FF0000"/>
                </a:solidFill>
              </a:rPr>
              <a:t>?</a:t>
            </a:r>
            <a:endParaRPr lang="ru-RU" sz="3200" b="1">
              <a:solidFill>
                <a:srgbClr val="FF0000"/>
              </a:solidFill>
            </a:endParaRPr>
          </a:p>
        </p:txBody>
      </p:sp>
      <p:sp>
        <p:nvSpPr>
          <p:cNvPr id="10351" name="WordArt 111"/>
          <p:cNvSpPr>
            <a:spLocks noChangeArrowheads="1" noChangeShapeType="1" noTextEdit="1"/>
          </p:cNvSpPr>
          <p:nvPr/>
        </p:nvSpPr>
        <p:spPr bwMode="auto">
          <a:xfrm rot="5223145">
            <a:off x="1441450" y="1073150"/>
            <a:ext cx="1066800" cy="10541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549644"/>
              </a:avLst>
            </a:prstTxWarp>
          </a:bodyPr>
          <a:lstStyle/>
          <a:p>
            <a:pPr algn="ctr"/>
            <a:r>
              <a:rPr lang="uk-UA" sz="2000" b="1" kern="10">
                <a:ln w="3175">
                  <a:noFill/>
                  <a:round/>
                  <a:headEnd/>
                  <a:tailEnd/>
                </a:ln>
                <a:solidFill>
                  <a:srgbClr val="0000FF"/>
                </a:solidFill>
                <a:latin typeface="Arial"/>
                <a:cs typeface="Arial"/>
              </a:rPr>
              <a:t>о-ви Галапагос </a:t>
            </a:r>
          </a:p>
        </p:txBody>
      </p:sp>
      <p:sp>
        <p:nvSpPr>
          <p:cNvPr id="10352" name="Text Box 112"/>
          <p:cNvSpPr txBox="1">
            <a:spLocks noChangeArrowheads="1"/>
          </p:cNvSpPr>
          <p:nvPr/>
        </p:nvSpPr>
        <p:spPr bwMode="auto">
          <a:xfrm>
            <a:off x="4572000" y="4267200"/>
            <a:ext cx="381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3200" b="1">
                <a:solidFill>
                  <a:srgbClr val="FF0000"/>
                </a:solidFill>
              </a:rPr>
              <a:t>?</a:t>
            </a:r>
            <a:endParaRPr lang="ru-RU" sz="3200" b="1">
              <a:solidFill>
                <a:srgbClr val="FF0000"/>
              </a:solidFill>
            </a:endParaRPr>
          </a:p>
        </p:txBody>
      </p:sp>
      <p:sp>
        <p:nvSpPr>
          <p:cNvPr id="10354" name="Text Box 114"/>
          <p:cNvSpPr txBox="1">
            <a:spLocks noChangeArrowheads="1"/>
          </p:cNvSpPr>
          <p:nvPr/>
        </p:nvSpPr>
        <p:spPr bwMode="auto">
          <a:xfrm rot="1647824">
            <a:off x="4495800" y="4648200"/>
            <a:ext cx="1600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000" b="1" i="1">
                <a:solidFill>
                  <a:schemeClr val="accent2"/>
                </a:solidFill>
              </a:rPr>
              <a:t>Ла-Плата</a:t>
            </a:r>
            <a:endParaRPr lang="ru-RU" sz="2000" b="1" i="1">
              <a:solidFill>
                <a:schemeClr val="accent2"/>
              </a:solidFill>
            </a:endParaRPr>
          </a:p>
        </p:txBody>
      </p:sp>
      <p:sp>
        <p:nvSpPr>
          <p:cNvPr id="10355" name="Oval 115"/>
          <p:cNvSpPr>
            <a:spLocks noChangeArrowheads="1"/>
          </p:cNvSpPr>
          <p:nvPr/>
        </p:nvSpPr>
        <p:spPr bwMode="auto">
          <a:xfrm>
            <a:off x="6781800" y="2209800"/>
            <a:ext cx="76200" cy="76200"/>
          </a:xfrm>
          <a:prstGeom prst="ellipse">
            <a:avLst/>
          </a:prstGeom>
          <a:solidFill>
            <a:srgbClr val="66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10356" name="Text Box 116"/>
          <p:cNvSpPr txBox="1">
            <a:spLocks noChangeArrowheads="1"/>
          </p:cNvSpPr>
          <p:nvPr/>
        </p:nvSpPr>
        <p:spPr bwMode="auto">
          <a:xfrm>
            <a:off x="6629400" y="2209800"/>
            <a:ext cx="381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3200" b="1">
                <a:solidFill>
                  <a:srgbClr val="FF0000"/>
                </a:solidFill>
              </a:rPr>
              <a:t>?</a:t>
            </a:r>
            <a:endParaRPr lang="ru-RU" sz="3200" b="1">
              <a:solidFill>
                <a:srgbClr val="FF0000"/>
              </a:solidFill>
            </a:endParaRPr>
          </a:p>
        </p:txBody>
      </p:sp>
      <p:sp>
        <p:nvSpPr>
          <p:cNvPr id="10357" name="Rectangle 117"/>
          <p:cNvSpPr>
            <a:spLocks noChangeArrowheads="1"/>
          </p:cNvSpPr>
          <p:nvPr/>
        </p:nvSpPr>
        <p:spPr bwMode="auto">
          <a:xfrm flipH="1">
            <a:off x="2514600" y="1981200"/>
            <a:ext cx="1676400" cy="3841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uk-UA" sz="2000" b="1" i="1">
                <a:solidFill>
                  <a:schemeClr val="accent2"/>
                </a:solidFill>
              </a:rPr>
              <a:t>м. Париньяс</a:t>
            </a:r>
          </a:p>
        </p:txBody>
      </p:sp>
      <p:sp>
        <p:nvSpPr>
          <p:cNvPr id="10358" name="Text Box 118"/>
          <p:cNvSpPr txBox="1">
            <a:spLocks noChangeArrowheads="1"/>
          </p:cNvSpPr>
          <p:nvPr/>
        </p:nvSpPr>
        <p:spPr bwMode="auto">
          <a:xfrm>
            <a:off x="2438400" y="304800"/>
            <a:ext cx="381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3200" b="1">
                <a:solidFill>
                  <a:srgbClr val="FF0000"/>
                </a:solidFill>
              </a:rPr>
              <a:t>?</a:t>
            </a:r>
            <a:endParaRPr lang="ru-RU" sz="3200" b="1">
              <a:solidFill>
                <a:srgbClr val="FF0000"/>
              </a:solidFill>
            </a:endParaRPr>
          </a:p>
        </p:txBody>
      </p:sp>
      <p:sp>
        <p:nvSpPr>
          <p:cNvPr id="10359" name="Text Box 119"/>
          <p:cNvSpPr txBox="1">
            <a:spLocks noChangeArrowheads="1"/>
          </p:cNvSpPr>
          <p:nvPr/>
        </p:nvSpPr>
        <p:spPr bwMode="auto">
          <a:xfrm rot="-25309">
            <a:off x="1981200" y="0"/>
            <a:ext cx="152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1800" b="1" i="1">
                <a:solidFill>
                  <a:schemeClr val="accent2"/>
                </a:solidFill>
              </a:rPr>
              <a:t>Панамський канал</a:t>
            </a:r>
            <a:endParaRPr lang="ru-RU" sz="1800" b="1" i="1">
              <a:solidFill>
                <a:schemeClr val="accent2"/>
              </a:solidFill>
            </a:endParaRPr>
          </a:p>
        </p:txBody>
      </p:sp>
      <p:sp>
        <p:nvSpPr>
          <p:cNvPr id="10363" name="Text Box 123"/>
          <p:cNvSpPr txBox="1">
            <a:spLocks noChangeArrowheads="1"/>
          </p:cNvSpPr>
          <p:nvPr/>
        </p:nvSpPr>
        <p:spPr bwMode="auto">
          <a:xfrm>
            <a:off x="3124200" y="3429000"/>
            <a:ext cx="381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3200" b="1">
                <a:solidFill>
                  <a:srgbClr val="FF0000"/>
                </a:solidFill>
              </a:rPr>
              <a:t>?</a:t>
            </a:r>
            <a:endParaRPr lang="ru-RU" sz="3200" b="1">
              <a:solidFill>
                <a:srgbClr val="FF0000"/>
              </a:solidFill>
            </a:endParaRPr>
          </a:p>
        </p:txBody>
      </p:sp>
      <p:sp>
        <p:nvSpPr>
          <p:cNvPr id="10365" name="Text Box 125"/>
          <p:cNvSpPr txBox="1">
            <a:spLocks noChangeArrowheads="1"/>
          </p:cNvSpPr>
          <p:nvPr/>
        </p:nvSpPr>
        <p:spPr bwMode="auto">
          <a:xfrm rot="343656">
            <a:off x="2133600" y="0"/>
            <a:ext cx="2514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1800" b="1" i="1">
                <a:solidFill>
                  <a:schemeClr val="accent2"/>
                </a:solidFill>
              </a:rPr>
              <a:t>Карибське</a:t>
            </a:r>
            <a:r>
              <a:rPr lang="uk-UA" sz="2000" b="1" i="1">
                <a:solidFill>
                  <a:schemeClr val="accent2"/>
                </a:solidFill>
              </a:rPr>
              <a:t>   </a:t>
            </a:r>
            <a:r>
              <a:rPr lang="uk-UA" sz="1800" b="1" i="1">
                <a:solidFill>
                  <a:schemeClr val="accent2"/>
                </a:solidFill>
              </a:rPr>
              <a:t>море</a:t>
            </a:r>
            <a:endParaRPr lang="ru-RU" sz="1800" b="1" i="1">
              <a:solidFill>
                <a:schemeClr val="accent2"/>
              </a:solidFill>
            </a:endParaRPr>
          </a:p>
        </p:txBody>
      </p:sp>
      <p:sp>
        <p:nvSpPr>
          <p:cNvPr id="10366" name="Text Box 126"/>
          <p:cNvSpPr txBox="1">
            <a:spLocks noChangeArrowheads="1"/>
          </p:cNvSpPr>
          <p:nvPr/>
        </p:nvSpPr>
        <p:spPr bwMode="auto">
          <a:xfrm>
            <a:off x="2643188" y="0"/>
            <a:ext cx="381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3200" b="1">
                <a:solidFill>
                  <a:srgbClr val="FF0000"/>
                </a:solidFill>
              </a:rPr>
              <a:t>?</a:t>
            </a:r>
            <a:endParaRPr lang="ru-RU" sz="3200" b="1">
              <a:solidFill>
                <a:srgbClr val="FF0000"/>
              </a:solidFill>
            </a:endParaRPr>
          </a:p>
        </p:txBody>
      </p:sp>
      <p:sp>
        <p:nvSpPr>
          <p:cNvPr id="10367" name="Oval 127"/>
          <p:cNvSpPr>
            <a:spLocks noChangeArrowheads="1"/>
          </p:cNvSpPr>
          <p:nvPr/>
        </p:nvSpPr>
        <p:spPr bwMode="auto">
          <a:xfrm>
            <a:off x="3786188" y="6357938"/>
            <a:ext cx="147637" cy="147637"/>
          </a:xfrm>
          <a:prstGeom prst="ellipse">
            <a:avLst/>
          </a:prstGeom>
          <a:solidFill>
            <a:srgbClr val="66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10368" name="Text Box 128"/>
          <p:cNvSpPr txBox="1">
            <a:spLocks noChangeArrowheads="1"/>
          </p:cNvSpPr>
          <p:nvPr/>
        </p:nvSpPr>
        <p:spPr bwMode="auto">
          <a:xfrm>
            <a:off x="3357563" y="6278563"/>
            <a:ext cx="3810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3200" b="1">
                <a:solidFill>
                  <a:srgbClr val="FF0000"/>
                </a:solidFill>
              </a:rPr>
              <a:t>?</a:t>
            </a:r>
            <a:endParaRPr lang="ru-RU" sz="3200" b="1">
              <a:solidFill>
                <a:srgbClr val="FF0000"/>
              </a:solidFill>
            </a:endParaRPr>
          </a:p>
        </p:txBody>
      </p:sp>
      <p:sp>
        <p:nvSpPr>
          <p:cNvPr id="10369" name="Rectangle 129"/>
          <p:cNvSpPr>
            <a:spLocks noChangeArrowheads="1"/>
          </p:cNvSpPr>
          <p:nvPr/>
        </p:nvSpPr>
        <p:spPr bwMode="auto">
          <a:xfrm flipH="1">
            <a:off x="4572000" y="6143625"/>
            <a:ext cx="1524000" cy="3841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uk-UA" sz="2000" b="1" i="1">
                <a:solidFill>
                  <a:schemeClr val="accent2"/>
                </a:solidFill>
              </a:rPr>
              <a:t>м. Фроуерд</a:t>
            </a:r>
          </a:p>
        </p:txBody>
      </p:sp>
      <p:sp>
        <p:nvSpPr>
          <p:cNvPr id="10370" name="Text Box 130"/>
          <p:cNvSpPr txBox="1">
            <a:spLocks noChangeArrowheads="1"/>
          </p:cNvSpPr>
          <p:nvPr/>
        </p:nvSpPr>
        <p:spPr bwMode="auto">
          <a:xfrm>
            <a:off x="4572000" y="5572125"/>
            <a:ext cx="381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3200" b="1">
                <a:solidFill>
                  <a:srgbClr val="FF0000"/>
                </a:solidFill>
              </a:rPr>
              <a:t>?</a:t>
            </a:r>
            <a:endParaRPr lang="ru-RU" sz="3200" b="1">
              <a:solidFill>
                <a:srgbClr val="FF0000"/>
              </a:solidFill>
            </a:endParaRPr>
          </a:p>
        </p:txBody>
      </p:sp>
      <p:sp>
        <p:nvSpPr>
          <p:cNvPr id="10371" name="WordArt 131"/>
          <p:cNvSpPr>
            <a:spLocks noChangeArrowheads="1" noChangeShapeType="1" noTextEdit="1"/>
          </p:cNvSpPr>
          <p:nvPr/>
        </p:nvSpPr>
        <p:spPr bwMode="auto">
          <a:xfrm rot="-3702856">
            <a:off x="4337844" y="5377657"/>
            <a:ext cx="1309687" cy="122555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460268"/>
              </a:avLst>
            </a:prstTxWarp>
          </a:bodyPr>
          <a:lstStyle/>
          <a:p>
            <a:pPr algn="ctr"/>
            <a:r>
              <a:rPr lang="uk-UA" sz="2000" b="1" kern="10">
                <a:ln w="9525">
                  <a:noFill/>
                  <a:round/>
                  <a:headEnd/>
                  <a:tailEnd/>
                </a:ln>
                <a:solidFill>
                  <a:srgbClr val="0000FF"/>
                </a:solidFill>
                <a:latin typeface="Arial"/>
                <a:cs typeface="Arial"/>
              </a:rPr>
              <a:t>Фолклендські о-ви</a:t>
            </a:r>
          </a:p>
        </p:txBody>
      </p:sp>
      <p:grpSp>
        <p:nvGrpSpPr>
          <p:cNvPr id="4" name="Group 132"/>
          <p:cNvGrpSpPr>
            <a:grpSpLocks/>
          </p:cNvGrpSpPr>
          <p:nvPr/>
        </p:nvGrpSpPr>
        <p:grpSpPr bwMode="auto">
          <a:xfrm>
            <a:off x="4267200" y="0"/>
            <a:ext cx="228600" cy="457200"/>
            <a:chOff x="3888" y="0"/>
            <a:chExt cx="144" cy="288"/>
          </a:xfrm>
        </p:grpSpPr>
        <p:sp>
          <p:nvSpPr>
            <p:cNvPr id="9283" name="AutoShape 133"/>
            <p:cNvSpPr>
              <a:spLocks noChangeArrowheads="1"/>
            </p:cNvSpPr>
            <p:nvPr/>
          </p:nvSpPr>
          <p:spPr bwMode="auto">
            <a:xfrm>
              <a:off x="3888" y="192"/>
              <a:ext cx="96" cy="96"/>
            </a:xfrm>
            <a:prstGeom prst="irregularSeal1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9284" name="AutoShape 134"/>
            <p:cNvSpPr>
              <a:spLocks noChangeArrowheads="1"/>
            </p:cNvSpPr>
            <p:nvPr/>
          </p:nvSpPr>
          <p:spPr bwMode="auto">
            <a:xfrm>
              <a:off x="3936" y="96"/>
              <a:ext cx="96" cy="96"/>
            </a:xfrm>
            <a:prstGeom prst="irregularSeal1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9285" name="AutoShape 135"/>
            <p:cNvSpPr>
              <a:spLocks noChangeArrowheads="1"/>
            </p:cNvSpPr>
            <p:nvPr/>
          </p:nvSpPr>
          <p:spPr bwMode="auto">
            <a:xfrm>
              <a:off x="3888" y="0"/>
              <a:ext cx="96" cy="96"/>
            </a:xfrm>
            <a:prstGeom prst="irregularSeal1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uk-UA"/>
            </a:p>
          </p:txBody>
        </p:sp>
      </p:grpSp>
      <p:sp>
        <p:nvSpPr>
          <p:cNvPr id="10376" name="Text Box 136"/>
          <p:cNvSpPr txBox="1">
            <a:spLocks noChangeArrowheads="1"/>
          </p:cNvSpPr>
          <p:nvPr/>
        </p:nvSpPr>
        <p:spPr bwMode="auto">
          <a:xfrm>
            <a:off x="4419600" y="0"/>
            <a:ext cx="381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3200" b="1">
                <a:solidFill>
                  <a:srgbClr val="FF0000"/>
                </a:solidFill>
              </a:rPr>
              <a:t>?</a:t>
            </a:r>
            <a:endParaRPr lang="ru-RU" sz="3200" b="1">
              <a:solidFill>
                <a:srgbClr val="FF0000"/>
              </a:solidFill>
            </a:endParaRPr>
          </a:p>
        </p:txBody>
      </p:sp>
      <p:sp>
        <p:nvSpPr>
          <p:cNvPr id="10377" name="Text Box 137"/>
          <p:cNvSpPr txBox="1">
            <a:spLocks noChangeArrowheads="1"/>
          </p:cNvSpPr>
          <p:nvPr/>
        </p:nvSpPr>
        <p:spPr bwMode="auto">
          <a:xfrm>
            <a:off x="4495800" y="0"/>
            <a:ext cx="2743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2000" b="1" i="1">
                <a:solidFill>
                  <a:schemeClr val="accent2"/>
                </a:solidFill>
              </a:rPr>
              <a:t>Малі Антильські о-ви</a:t>
            </a:r>
            <a:endParaRPr lang="ru-RU" sz="2000" b="1" i="1">
              <a:solidFill>
                <a:schemeClr val="accent2"/>
              </a:solidFill>
            </a:endParaRPr>
          </a:p>
        </p:txBody>
      </p:sp>
      <p:sp>
        <p:nvSpPr>
          <p:cNvPr id="10378" name="Oval 138"/>
          <p:cNvSpPr>
            <a:spLocks noChangeArrowheads="1"/>
          </p:cNvSpPr>
          <p:nvPr/>
        </p:nvSpPr>
        <p:spPr bwMode="auto">
          <a:xfrm>
            <a:off x="2590800" y="1981200"/>
            <a:ext cx="76200" cy="76200"/>
          </a:xfrm>
          <a:prstGeom prst="ellipse">
            <a:avLst/>
          </a:prstGeom>
          <a:solidFill>
            <a:srgbClr val="66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10379" name="Text Box 139"/>
          <p:cNvSpPr txBox="1">
            <a:spLocks noChangeArrowheads="1"/>
          </p:cNvSpPr>
          <p:nvPr/>
        </p:nvSpPr>
        <p:spPr bwMode="auto">
          <a:xfrm>
            <a:off x="2286000" y="1785938"/>
            <a:ext cx="3810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3200" b="1">
                <a:solidFill>
                  <a:srgbClr val="FF0000"/>
                </a:solidFill>
              </a:rPr>
              <a:t>?</a:t>
            </a:r>
            <a:endParaRPr lang="ru-RU" sz="3200" b="1">
              <a:solidFill>
                <a:srgbClr val="FF0000"/>
              </a:solidFill>
            </a:endParaRPr>
          </a:p>
        </p:txBody>
      </p:sp>
      <p:sp>
        <p:nvSpPr>
          <p:cNvPr id="10380" name="WordArt 140"/>
          <p:cNvSpPr>
            <a:spLocks noChangeArrowheads="1" noChangeShapeType="1" noTextEdit="1"/>
          </p:cNvSpPr>
          <p:nvPr/>
        </p:nvSpPr>
        <p:spPr bwMode="auto">
          <a:xfrm rot="-2836789">
            <a:off x="5547519" y="4085431"/>
            <a:ext cx="2173288" cy="885825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1841468"/>
              </a:avLst>
            </a:prstTxWarp>
          </a:bodyPr>
          <a:lstStyle/>
          <a:p>
            <a:pPr algn="ctr"/>
            <a:r>
              <a:rPr lang="uk-UA" sz="2000" kern="10">
                <a:ln w="317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Бразильська</a:t>
            </a:r>
          </a:p>
        </p:txBody>
      </p:sp>
      <p:grpSp>
        <p:nvGrpSpPr>
          <p:cNvPr id="5" name="Group 141"/>
          <p:cNvGrpSpPr>
            <a:grpSpLocks/>
          </p:cNvGrpSpPr>
          <p:nvPr/>
        </p:nvGrpSpPr>
        <p:grpSpPr bwMode="auto">
          <a:xfrm>
            <a:off x="5143500" y="3071813"/>
            <a:ext cx="1730375" cy="2128837"/>
            <a:chOff x="2078" y="1632"/>
            <a:chExt cx="1090" cy="1341"/>
          </a:xfrm>
        </p:grpSpPr>
        <p:sp>
          <p:nvSpPr>
            <p:cNvPr id="9281" name="Freeform 142"/>
            <p:cNvSpPr>
              <a:spLocks/>
            </p:cNvSpPr>
            <p:nvPr/>
          </p:nvSpPr>
          <p:spPr bwMode="auto">
            <a:xfrm>
              <a:off x="2736" y="1632"/>
              <a:ext cx="432" cy="576"/>
            </a:xfrm>
            <a:custGeom>
              <a:avLst/>
              <a:gdLst>
                <a:gd name="T0" fmla="*/ 432 w 432"/>
                <a:gd name="T1" fmla="*/ 0 h 576"/>
                <a:gd name="T2" fmla="*/ 240 w 432"/>
                <a:gd name="T3" fmla="*/ 288 h 576"/>
                <a:gd name="T4" fmla="*/ 0 w 432"/>
                <a:gd name="T5" fmla="*/ 576 h 576"/>
                <a:gd name="T6" fmla="*/ 0 60000 65536"/>
                <a:gd name="T7" fmla="*/ 0 60000 65536"/>
                <a:gd name="T8" fmla="*/ 0 60000 65536"/>
                <a:gd name="T9" fmla="*/ 0 w 432"/>
                <a:gd name="T10" fmla="*/ 0 h 576"/>
                <a:gd name="T11" fmla="*/ 432 w 432"/>
                <a:gd name="T12" fmla="*/ 576 h 57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576">
                  <a:moveTo>
                    <a:pt x="432" y="0"/>
                  </a:moveTo>
                  <a:cubicBezTo>
                    <a:pt x="372" y="96"/>
                    <a:pt x="312" y="192"/>
                    <a:pt x="240" y="288"/>
                  </a:cubicBezTo>
                  <a:cubicBezTo>
                    <a:pt x="168" y="384"/>
                    <a:pt x="40" y="528"/>
                    <a:pt x="0" y="576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9282" name="Freeform 143"/>
            <p:cNvSpPr>
              <a:spLocks/>
            </p:cNvSpPr>
            <p:nvPr/>
          </p:nvSpPr>
          <p:spPr bwMode="auto">
            <a:xfrm>
              <a:off x="2078" y="2320"/>
              <a:ext cx="452" cy="653"/>
            </a:xfrm>
            <a:custGeom>
              <a:avLst/>
              <a:gdLst>
                <a:gd name="T0" fmla="*/ 452 w 452"/>
                <a:gd name="T1" fmla="*/ 0 h 653"/>
                <a:gd name="T2" fmla="*/ 195 w 452"/>
                <a:gd name="T3" fmla="*/ 280 h 653"/>
                <a:gd name="T4" fmla="*/ 0 w 452"/>
                <a:gd name="T5" fmla="*/ 653 h 653"/>
                <a:gd name="T6" fmla="*/ 0 60000 65536"/>
                <a:gd name="T7" fmla="*/ 0 60000 65536"/>
                <a:gd name="T8" fmla="*/ 0 60000 65536"/>
                <a:gd name="T9" fmla="*/ 0 w 452"/>
                <a:gd name="T10" fmla="*/ 0 h 653"/>
                <a:gd name="T11" fmla="*/ 452 w 452"/>
                <a:gd name="T12" fmla="*/ 653 h 65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2" h="653">
                  <a:moveTo>
                    <a:pt x="452" y="0"/>
                  </a:moveTo>
                  <a:cubicBezTo>
                    <a:pt x="409" y="47"/>
                    <a:pt x="270" y="171"/>
                    <a:pt x="195" y="280"/>
                  </a:cubicBezTo>
                  <a:cubicBezTo>
                    <a:pt x="120" y="389"/>
                    <a:pt x="41" y="575"/>
                    <a:pt x="0" y="653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0384" name="Text Box 144"/>
          <p:cNvSpPr txBox="1">
            <a:spLocks noChangeArrowheads="1"/>
          </p:cNvSpPr>
          <p:nvPr/>
        </p:nvSpPr>
        <p:spPr bwMode="auto">
          <a:xfrm>
            <a:off x="5562600" y="3429000"/>
            <a:ext cx="381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3200" b="1">
                <a:solidFill>
                  <a:srgbClr val="FF0000"/>
                </a:solidFill>
              </a:rPr>
              <a:t>?</a:t>
            </a:r>
            <a:endParaRPr lang="ru-RU" sz="3200" b="1">
              <a:solidFill>
                <a:srgbClr val="FF0000"/>
              </a:solidFill>
            </a:endParaRPr>
          </a:p>
        </p:txBody>
      </p:sp>
      <p:sp>
        <p:nvSpPr>
          <p:cNvPr id="10385" name="Rectangle 145"/>
          <p:cNvSpPr>
            <a:spLocks noChangeArrowheads="1"/>
          </p:cNvSpPr>
          <p:nvPr/>
        </p:nvSpPr>
        <p:spPr bwMode="auto">
          <a:xfrm flipH="1">
            <a:off x="6172200" y="1600200"/>
            <a:ext cx="1143000" cy="3841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uk-UA" sz="2000" b="1" i="1">
                <a:solidFill>
                  <a:schemeClr val="accent2"/>
                </a:solidFill>
              </a:rPr>
              <a:t>м. Кабу-Бранку</a:t>
            </a:r>
          </a:p>
        </p:txBody>
      </p:sp>
      <p:grpSp>
        <p:nvGrpSpPr>
          <p:cNvPr id="6" name="Group 146"/>
          <p:cNvGrpSpPr>
            <a:grpSpLocks/>
          </p:cNvGrpSpPr>
          <p:nvPr/>
        </p:nvGrpSpPr>
        <p:grpSpPr bwMode="auto">
          <a:xfrm>
            <a:off x="2286000" y="4038600"/>
            <a:ext cx="381000" cy="228600"/>
            <a:chOff x="2976" y="2400"/>
            <a:chExt cx="240" cy="144"/>
          </a:xfrm>
        </p:grpSpPr>
        <p:sp>
          <p:nvSpPr>
            <p:cNvPr id="9279" name="AutoShape 147"/>
            <p:cNvSpPr>
              <a:spLocks noChangeArrowheads="1"/>
            </p:cNvSpPr>
            <p:nvPr/>
          </p:nvSpPr>
          <p:spPr bwMode="auto">
            <a:xfrm>
              <a:off x="2976" y="2448"/>
              <a:ext cx="96" cy="96"/>
            </a:xfrm>
            <a:prstGeom prst="irregularSeal1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9280" name="AutoShape 148"/>
            <p:cNvSpPr>
              <a:spLocks noChangeArrowheads="1"/>
            </p:cNvSpPr>
            <p:nvPr/>
          </p:nvSpPr>
          <p:spPr bwMode="auto">
            <a:xfrm>
              <a:off x="3120" y="2400"/>
              <a:ext cx="96" cy="96"/>
            </a:xfrm>
            <a:prstGeom prst="irregularSeal1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uk-UA"/>
            </a:p>
          </p:txBody>
        </p:sp>
      </p:grpSp>
      <p:sp>
        <p:nvSpPr>
          <p:cNvPr id="10389" name="Text Box 149"/>
          <p:cNvSpPr txBox="1">
            <a:spLocks noChangeArrowheads="1"/>
          </p:cNvSpPr>
          <p:nvPr/>
        </p:nvSpPr>
        <p:spPr bwMode="auto">
          <a:xfrm>
            <a:off x="2286000" y="3581400"/>
            <a:ext cx="381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3200" b="1">
                <a:solidFill>
                  <a:srgbClr val="FF0000"/>
                </a:solidFill>
              </a:rPr>
              <a:t>?</a:t>
            </a:r>
            <a:endParaRPr lang="ru-RU" sz="3200" b="1">
              <a:solidFill>
                <a:srgbClr val="FF0000"/>
              </a:solidFill>
            </a:endParaRPr>
          </a:p>
        </p:txBody>
      </p:sp>
      <p:grpSp>
        <p:nvGrpSpPr>
          <p:cNvPr id="7" name="Group 157"/>
          <p:cNvGrpSpPr>
            <a:grpSpLocks/>
          </p:cNvGrpSpPr>
          <p:nvPr/>
        </p:nvGrpSpPr>
        <p:grpSpPr bwMode="auto">
          <a:xfrm>
            <a:off x="4081463" y="6072188"/>
            <a:ext cx="490537" cy="623887"/>
            <a:chOff x="2544" y="3543"/>
            <a:chExt cx="309" cy="393"/>
          </a:xfrm>
        </p:grpSpPr>
        <p:sp>
          <p:nvSpPr>
            <p:cNvPr id="9277" name="Text Box 155"/>
            <p:cNvSpPr txBox="1">
              <a:spLocks noChangeArrowheads="1"/>
            </p:cNvSpPr>
            <p:nvPr/>
          </p:nvSpPr>
          <p:spPr bwMode="auto">
            <a:xfrm>
              <a:off x="2613" y="3543"/>
              <a:ext cx="240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uk-UA" sz="3200" b="1">
                  <a:solidFill>
                    <a:srgbClr val="FF0000"/>
                  </a:solidFill>
                </a:rPr>
                <a:t>?</a:t>
              </a:r>
              <a:endParaRPr lang="ru-RU" sz="3200" b="1">
                <a:solidFill>
                  <a:srgbClr val="FF0000"/>
                </a:solidFill>
              </a:endParaRPr>
            </a:p>
          </p:txBody>
        </p:sp>
        <p:sp>
          <p:nvSpPr>
            <p:cNvPr id="9278" name="Line 156"/>
            <p:cNvSpPr>
              <a:spLocks noChangeShapeType="1"/>
            </p:cNvSpPr>
            <p:nvPr/>
          </p:nvSpPr>
          <p:spPr bwMode="auto">
            <a:xfrm>
              <a:off x="2544" y="3696"/>
              <a:ext cx="0" cy="24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0398" name="Text Box 158"/>
          <p:cNvSpPr txBox="1">
            <a:spLocks noChangeArrowheads="1"/>
          </p:cNvSpPr>
          <p:nvPr/>
        </p:nvSpPr>
        <p:spPr bwMode="auto">
          <a:xfrm>
            <a:off x="4572000" y="5857875"/>
            <a:ext cx="2209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2000" b="1" i="1">
                <a:solidFill>
                  <a:schemeClr val="accent2"/>
                </a:solidFill>
              </a:rPr>
              <a:t>о. Вогняна Земля</a:t>
            </a:r>
            <a:endParaRPr lang="ru-RU" sz="2000" b="1" i="1">
              <a:solidFill>
                <a:schemeClr val="accent2"/>
              </a:solidFill>
            </a:endParaRPr>
          </a:p>
        </p:txBody>
      </p:sp>
      <p:sp>
        <p:nvSpPr>
          <p:cNvPr id="10399" name="Oval 159"/>
          <p:cNvSpPr>
            <a:spLocks noChangeArrowheads="1"/>
          </p:cNvSpPr>
          <p:nvPr/>
        </p:nvSpPr>
        <p:spPr bwMode="auto">
          <a:xfrm>
            <a:off x="3429000" y="304800"/>
            <a:ext cx="76200" cy="76200"/>
          </a:xfrm>
          <a:prstGeom prst="ellipse">
            <a:avLst/>
          </a:prstGeom>
          <a:solidFill>
            <a:srgbClr val="66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10400" name="Text Box 160"/>
          <p:cNvSpPr txBox="1">
            <a:spLocks noChangeArrowheads="1"/>
          </p:cNvSpPr>
          <p:nvPr/>
        </p:nvSpPr>
        <p:spPr bwMode="auto">
          <a:xfrm>
            <a:off x="3352800" y="304800"/>
            <a:ext cx="381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3200" b="1">
                <a:solidFill>
                  <a:srgbClr val="FF0000"/>
                </a:solidFill>
              </a:rPr>
              <a:t>?</a:t>
            </a:r>
            <a:endParaRPr lang="ru-RU" sz="3200" b="1">
              <a:solidFill>
                <a:srgbClr val="FF0000"/>
              </a:solidFill>
            </a:endParaRPr>
          </a:p>
        </p:txBody>
      </p:sp>
      <p:sp>
        <p:nvSpPr>
          <p:cNvPr id="10401" name="Rectangle 161"/>
          <p:cNvSpPr>
            <a:spLocks noChangeArrowheads="1"/>
          </p:cNvSpPr>
          <p:nvPr/>
        </p:nvSpPr>
        <p:spPr bwMode="auto">
          <a:xfrm flipH="1">
            <a:off x="3124200" y="457200"/>
            <a:ext cx="1676400" cy="3841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uk-UA" sz="2000" b="1" i="1">
                <a:solidFill>
                  <a:schemeClr val="accent2"/>
                </a:solidFill>
              </a:rPr>
              <a:t>м. Гальїнас</a:t>
            </a:r>
          </a:p>
        </p:txBody>
      </p:sp>
      <p:grpSp>
        <p:nvGrpSpPr>
          <p:cNvPr id="8" name="Group 162"/>
          <p:cNvGrpSpPr>
            <a:grpSpLocks/>
          </p:cNvGrpSpPr>
          <p:nvPr/>
        </p:nvGrpSpPr>
        <p:grpSpPr bwMode="auto">
          <a:xfrm>
            <a:off x="4572000" y="214313"/>
            <a:ext cx="2133600" cy="1371600"/>
            <a:chOff x="1680" y="240"/>
            <a:chExt cx="1344" cy="864"/>
          </a:xfrm>
        </p:grpSpPr>
        <p:sp>
          <p:nvSpPr>
            <p:cNvPr id="9275" name="Freeform 163"/>
            <p:cNvSpPr>
              <a:spLocks/>
            </p:cNvSpPr>
            <p:nvPr/>
          </p:nvSpPr>
          <p:spPr bwMode="auto">
            <a:xfrm>
              <a:off x="2448" y="720"/>
              <a:ext cx="576" cy="384"/>
            </a:xfrm>
            <a:custGeom>
              <a:avLst/>
              <a:gdLst>
                <a:gd name="T0" fmla="*/ 576 w 576"/>
                <a:gd name="T1" fmla="*/ 384 h 384"/>
                <a:gd name="T2" fmla="*/ 288 w 576"/>
                <a:gd name="T3" fmla="*/ 240 h 384"/>
                <a:gd name="T4" fmla="*/ 0 w 576"/>
                <a:gd name="T5" fmla="*/ 0 h 384"/>
                <a:gd name="T6" fmla="*/ 0 60000 65536"/>
                <a:gd name="T7" fmla="*/ 0 60000 65536"/>
                <a:gd name="T8" fmla="*/ 0 60000 65536"/>
                <a:gd name="T9" fmla="*/ 0 w 576"/>
                <a:gd name="T10" fmla="*/ 0 h 384"/>
                <a:gd name="T11" fmla="*/ 576 w 576"/>
                <a:gd name="T12" fmla="*/ 384 h 38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76" h="384">
                  <a:moveTo>
                    <a:pt x="576" y="384"/>
                  </a:moveTo>
                  <a:cubicBezTo>
                    <a:pt x="480" y="344"/>
                    <a:pt x="384" y="304"/>
                    <a:pt x="288" y="240"/>
                  </a:cubicBezTo>
                  <a:cubicBezTo>
                    <a:pt x="192" y="176"/>
                    <a:pt x="48" y="40"/>
                    <a:pt x="0" y="0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9276" name="Freeform 164"/>
            <p:cNvSpPr>
              <a:spLocks/>
            </p:cNvSpPr>
            <p:nvPr/>
          </p:nvSpPr>
          <p:spPr bwMode="auto">
            <a:xfrm>
              <a:off x="1680" y="240"/>
              <a:ext cx="576" cy="384"/>
            </a:xfrm>
            <a:custGeom>
              <a:avLst/>
              <a:gdLst>
                <a:gd name="T0" fmla="*/ 576 w 576"/>
                <a:gd name="T1" fmla="*/ 384 h 384"/>
                <a:gd name="T2" fmla="*/ 288 w 576"/>
                <a:gd name="T3" fmla="*/ 240 h 384"/>
                <a:gd name="T4" fmla="*/ 0 w 576"/>
                <a:gd name="T5" fmla="*/ 0 h 384"/>
                <a:gd name="T6" fmla="*/ 0 60000 65536"/>
                <a:gd name="T7" fmla="*/ 0 60000 65536"/>
                <a:gd name="T8" fmla="*/ 0 60000 65536"/>
                <a:gd name="T9" fmla="*/ 0 w 576"/>
                <a:gd name="T10" fmla="*/ 0 h 384"/>
                <a:gd name="T11" fmla="*/ 576 w 576"/>
                <a:gd name="T12" fmla="*/ 384 h 38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76" h="384">
                  <a:moveTo>
                    <a:pt x="576" y="384"/>
                  </a:moveTo>
                  <a:cubicBezTo>
                    <a:pt x="480" y="344"/>
                    <a:pt x="384" y="304"/>
                    <a:pt x="288" y="240"/>
                  </a:cubicBezTo>
                  <a:cubicBezTo>
                    <a:pt x="192" y="176"/>
                    <a:pt x="48" y="40"/>
                    <a:pt x="0" y="0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0405" name="WordArt 165"/>
          <p:cNvSpPr>
            <a:spLocks noChangeArrowheads="1" noChangeShapeType="1" noTextEdit="1"/>
          </p:cNvSpPr>
          <p:nvPr/>
        </p:nvSpPr>
        <p:spPr bwMode="auto">
          <a:xfrm rot="1752762">
            <a:off x="4945063" y="647700"/>
            <a:ext cx="1527175" cy="173038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uk-UA" sz="1800" kern="10">
                <a:ln w="317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Гвіанська</a:t>
            </a:r>
          </a:p>
        </p:txBody>
      </p:sp>
      <p:sp>
        <p:nvSpPr>
          <p:cNvPr id="10406" name="Text Box 166"/>
          <p:cNvSpPr txBox="1">
            <a:spLocks noChangeArrowheads="1"/>
          </p:cNvSpPr>
          <p:nvPr/>
        </p:nvSpPr>
        <p:spPr bwMode="auto">
          <a:xfrm>
            <a:off x="5334000" y="914400"/>
            <a:ext cx="381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3200" b="1">
                <a:solidFill>
                  <a:srgbClr val="FF0000"/>
                </a:solidFill>
              </a:rPr>
              <a:t>?</a:t>
            </a:r>
            <a:endParaRPr lang="ru-RU" sz="3200" b="1">
              <a:solidFill>
                <a:srgbClr val="FF0000"/>
              </a:solidFill>
            </a:endParaRPr>
          </a:p>
        </p:txBody>
      </p:sp>
      <p:sp>
        <p:nvSpPr>
          <p:cNvPr id="10407" name="Text Box 167"/>
          <p:cNvSpPr txBox="1">
            <a:spLocks noChangeArrowheads="1"/>
          </p:cNvSpPr>
          <p:nvPr/>
        </p:nvSpPr>
        <p:spPr bwMode="auto">
          <a:xfrm>
            <a:off x="4114800" y="6278563"/>
            <a:ext cx="3810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3200" b="1">
                <a:solidFill>
                  <a:srgbClr val="FF0000"/>
                </a:solidFill>
              </a:rPr>
              <a:t>?</a:t>
            </a:r>
            <a:endParaRPr lang="ru-RU" sz="3200" b="1">
              <a:solidFill>
                <a:srgbClr val="FF0000"/>
              </a:solidFill>
            </a:endParaRPr>
          </a:p>
        </p:txBody>
      </p:sp>
      <p:sp>
        <p:nvSpPr>
          <p:cNvPr id="10408" name="Text Box 168"/>
          <p:cNvSpPr txBox="1">
            <a:spLocks noChangeArrowheads="1"/>
          </p:cNvSpPr>
          <p:nvPr/>
        </p:nvSpPr>
        <p:spPr bwMode="auto">
          <a:xfrm rot="-47671">
            <a:off x="4575175" y="6446838"/>
            <a:ext cx="2133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000" b="1" i="1">
                <a:solidFill>
                  <a:schemeClr val="accent2"/>
                </a:solidFill>
              </a:rPr>
              <a:t>Протока Дрейка</a:t>
            </a:r>
            <a:endParaRPr lang="ru-RU" sz="2000" b="1" i="1">
              <a:solidFill>
                <a:srgbClr val="FF0000"/>
              </a:solidFill>
            </a:endParaRPr>
          </a:p>
        </p:txBody>
      </p:sp>
      <p:sp>
        <p:nvSpPr>
          <p:cNvPr id="9261" name="Прямоугольник 72"/>
          <p:cNvSpPr>
            <a:spLocks noChangeArrowheads="1"/>
          </p:cNvSpPr>
          <p:nvPr/>
        </p:nvSpPr>
        <p:spPr bwMode="auto">
          <a:xfrm>
            <a:off x="1643063" y="4286250"/>
            <a:ext cx="1714500" cy="2571750"/>
          </a:xfrm>
          <a:prstGeom prst="rect">
            <a:avLst/>
          </a:prstGeom>
          <a:solidFill>
            <a:srgbClr val="B9E3FD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10364" name="WordArt 124"/>
          <p:cNvSpPr>
            <a:spLocks noChangeArrowheads="1" noChangeShapeType="1" noTextEdit="1"/>
          </p:cNvSpPr>
          <p:nvPr/>
        </p:nvSpPr>
        <p:spPr bwMode="auto">
          <a:xfrm rot="4716471">
            <a:off x="1616075" y="3489325"/>
            <a:ext cx="1976438" cy="1246188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2348300"/>
              </a:avLst>
            </a:prstTxWarp>
          </a:bodyPr>
          <a:lstStyle/>
          <a:p>
            <a:pPr algn="ctr"/>
            <a:r>
              <a:rPr lang="uk-UA" sz="2000" kern="10">
                <a:ln w="317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"/>
                <a:cs typeface="Arial"/>
              </a:rPr>
              <a:t>Перуанська</a:t>
            </a:r>
          </a:p>
        </p:txBody>
      </p:sp>
      <p:sp>
        <p:nvSpPr>
          <p:cNvPr id="10394" name="Text Box 154"/>
          <p:cNvSpPr txBox="1">
            <a:spLocks noChangeArrowheads="1"/>
          </p:cNvSpPr>
          <p:nvPr/>
        </p:nvSpPr>
        <p:spPr bwMode="auto">
          <a:xfrm>
            <a:off x="1714500" y="6156325"/>
            <a:ext cx="1752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000" b="1" i="1">
                <a:solidFill>
                  <a:schemeClr val="accent2"/>
                </a:solidFill>
              </a:rPr>
              <a:t>Магелланова протока</a:t>
            </a:r>
            <a:endParaRPr lang="ru-RU" sz="2000" b="1" i="1">
              <a:solidFill>
                <a:schemeClr val="accent2"/>
              </a:solidFill>
            </a:endParaRPr>
          </a:p>
        </p:txBody>
      </p:sp>
      <p:sp>
        <p:nvSpPr>
          <p:cNvPr id="10390" name="WordArt 150"/>
          <p:cNvSpPr>
            <a:spLocks noChangeArrowheads="1" noChangeShapeType="1" noTextEdit="1"/>
          </p:cNvSpPr>
          <p:nvPr/>
        </p:nvSpPr>
        <p:spPr bwMode="auto">
          <a:xfrm rot="1342118">
            <a:off x="1752600" y="4495800"/>
            <a:ext cx="1752600" cy="228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2000" b="1" kern="10">
                <a:ln w="9525">
                  <a:noFill/>
                  <a:round/>
                  <a:headEnd/>
                  <a:tailEnd/>
                </a:ln>
                <a:solidFill>
                  <a:srgbClr val="0000FF"/>
                </a:solidFill>
                <a:latin typeface="Arial"/>
                <a:cs typeface="Arial"/>
              </a:rPr>
              <a:t>о-ви Хуан-Фернандес </a:t>
            </a:r>
          </a:p>
        </p:txBody>
      </p:sp>
      <p:grpSp>
        <p:nvGrpSpPr>
          <p:cNvPr id="9" name="Group 120"/>
          <p:cNvGrpSpPr>
            <a:grpSpLocks/>
          </p:cNvGrpSpPr>
          <p:nvPr/>
        </p:nvGrpSpPr>
        <p:grpSpPr bwMode="auto">
          <a:xfrm>
            <a:off x="1928813" y="2571750"/>
            <a:ext cx="1520825" cy="3733800"/>
            <a:chOff x="62" y="1370"/>
            <a:chExt cx="958" cy="2436"/>
          </a:xfrm>
        </p:grpSpPr>
        <p:sp>
          <p:nvSpPr>
            <p:cNvPr id="9273" name="Freeform 121"/>
            <p:cNvSpPr>
              <a:spLocks/>
            </p:cNvSpPr>
            <p:nvPr/>
          </p:nvSpPr>
          <p:spPr bwMode="auto">
            <a:xfrm>
              <a:off x="62" y="1370"/>
              <a:ext cx="958" cy="1292"/>
            </a:xfrm>
            <a:custGeom>
              <a:avLst/>
              <a:gdLst>
                <a:gd name="T0" fmla="*/ 0 w 958"/>
                <a:gd name="T1" fmla="*/ 0 h 1292"/>
                <a:gd name="T2" fmla="*/ 483 w 958"/>
                <a:gd name="T3" fmla="*/ 132 h 1292"/>
                <a:gd name="T4" fmla="*/ 755 w 958"/>
                <a:gd name="T5" fmla="*/ 428 h 1292"/>
                <a:gd name="T6" fmla="*/ 916 w 958"/>
                <a:gd name="T7" fmla="*/ 704 h 1292"/>
                <a:gd name="T8" fmla="*/ 949 w 958"/>
                <a:gd name="T9" fmla="*/ 813 h 1292"/>
                <a:gd name="T10" fmla="*/ 957 w 958"/>
                <a:gd name="T11" fmla="*/ 961 h 1292"/>
                <a:gd name="T12" fmla="*/ 942 w 958"/>
                <a:gd name="T13" fmla="*/ 1292 h 12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58"/>
                <a:gd name="T22" fmla="*/ 0 h 1292"/>
                <a:gd name="T23" fmla="*/ 958 w 958"/>
                <a:gd name="T24" fmla="*/ 1292 h 12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58" h="1292">
                  <a:moveTo>
                    <a:pt x="0" y="0"/>
                  </a:moveTo>
                  <a:cubicBezTo>
                    <a:pt x="80" y="22"/>
                    <a:pt x="357" y="61"/>
                    <a:pt x="483" y="132"/>
                  </a:cubicBezTo>
                  <a:cubicBezTo>
                    <a:pt x="609" y="203"/>
                    <a:pt x="683" y="333"/>
                    <a:pt x="755" y="428"/>
                  </a:cubicBezTo>
                  <a:cubicBezTo>
                    <a:pt x="827" y="523"/>
                    <a:pt x="884" y="640"/>
                    <a:pt x="916" y="704"/>
                  </a:cubicBezTo>
                  <a:cubicBezTo>
                    <a:pt x="948" y="768"/>
                    <a:pt x="942" y="770"/>
                    <a:pt x="949" y="813"/>
                  </a:cubicBezTo>
                  <a:cubicBezTo>
                    <a:pt x="956" y="856"/>
                    <a:pt x="958" y="881"/>
                    <a:pt x="957" y="961"/>
                  </a:cubicBezTo>
                  <a:lnTo>
                    <a:pt x="942" y="1292"/>
                  </a:lnTo>
                </a:path>
              </a:pathLst>
            </a:custGeom>
            <a:noFill/>
            <a:ln w="38100">
              <a:solidFill>
                <a:schemeClr val="accent2"/>
              </a:solidFill>
              <a:round/>
              <a:headEnd type="stealth" w="lg" len="lg"/>
              <a:tailEnd type="none" w="lg" len="lg"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9274" name="Freeform 122"/>
            <p:cNvSpPr>
              <a:spLocks/>
            </p:cNvSpPr>
            <p:nvPr/>
          </p:nvSpPr>
          <p:spPr bwMode="auto">
            <a:xfrm>
              <a:off x="514" y="2748"/>
              <a:ext cx="490" cy="1058"/>
            </a:xfrm>
            <a:custGeom>
              <a:avLst/>
              <a:gdLst>
                <a:gd name="T0" fmla="*/ 490 w 490"/>
                <a:gd name="T1" fmla="*/ 0 h 1058"/>
                <a:gd name="T2" fmla="*/ 381 w 490"/>
                <a:gd name="T3" fmla="*/ 591 h 1058"/>
                <a:gd name="T4" fmla="*/ 0 w 490"/>
                <a:gd name="T5" fmla="*/ 1058 h 1058"/>
                <a:gd name="T6" fmla="*/ 0 60000 65536"/>
                <a:gd name="T7" fmla="*/ 0 60000 65536"/>
                <a:gd name="T8" fmla="*/ 0 60000 65536"/>
                <a:gd name="T9" fmla="*/ 0 w 490"/>
                <a:gd name="T10" fmla="*/ 0 h 1058"/>
                <a:gd name="T11" fmla="*/ 490 w 490"/>
                <a:gd name="T12" fmla="*/ 1058 h 105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90" h="1058">
                  <a:moveTo>
                    <a:pt x="490" y="0"/>
                  </a:moveTo>
                  <a:cubicBezTo>
                    <a:pt x="472" y="98"/>
                    <a:pt x="463" y="415"/>
                    <a:pt x="381" y="591"/>
                  </a:cubicBezTo>
                  <a:cubicBezTo>
                    <a:pt x="299" y="767"/>
                    <a:pt x="79" y="961"/>
                    <a:pt x="0" y="1058"/>
                  </a:cubicBezTo>
                </a:path>
              </a:pathLst>
            </a:custGeom>
            <a:noFill/>
            <a:ln w="38100">
              <a:solidFill>
                <a:schemeClr val="accent2"/>
              </a:solidFill>
              <a:round/>
              <a:headEnd type="stealth" w="med" len="lg"/>
              <a:tailEnd type="none" w="lg" len="lg"/>
            </a:ln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10" name="Group 106"/>
          <p:cNvGrpSpPr>
            <a:grpSpLocks/>
          </p:cNvGrpSpPr>
          <p:nvPr/>
        </p:nvGrpSpPr>
        <p:grpSpPr bwMode="auto">
          <a:xfrm>
            <a:off x="4929188" y="5643563"/>
            <a:ext cx="304800" cy="304800"/>
            <a:chOff x="2016" y="1296"/>
            <a:chExt cx="192" cy="192"/>
          </a:xfrm>
        </p:grpSpPr>
        <p:sp>
          <p:nvSpPr>
            <p:cNvPr id="9270" name="AutoShape 107"/>
            <p:cNvSpPr>
              <a:spLocks noChangeArrowheads="1"/>
            </p:cNvSpPr>
            <p:nvPr/>
          </p:nvSpPr>
          <p:spPr bwMode="auto">
            <a:xfrm>
              <a:off x="2112" y="1392"/>
              <a:ext cx="96" cy="96"/>
            </a:xfrm>
            <a:prstGeom prst="irregularSeal1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9271" name="AutoShape 108"/>
            <p:cNvSpPr>
              <a:spLocks noChangeArrowheads="1"/>
            </p:cNvSpPr>
            <p:nvPr/>
          </p:nvSpPr>
          <p:spPr bwMode="auto">
            <a:xfrm>
              <a:off x="2016" y="1392"/>
              <a:ext cx="96" cy="96"/>
            </a:xfrm>
            <a:prstGeom prst="irregularSeal1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9272" name="AutoShape 109"/>
            <p:cNvSpPr>
              <a:spLocks noChangeArrowheads="1"/>
            </p:cNvSpPr>
            <p:nvPr/>
          </p:nvSpPr>
          <p:spPr bwMode="auto">
            <a:xfrm>
              <a:off x="2064" y="1296"/>
              <a:ext cx="96" cy="96"/>
            </a:xfrm>
            <a:prstGeom prst="irregularSeal1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uk-UA"/>
            </a:p>
          </p:txBody>
        </p:sp>
      </p:grpSp>
      <p:grpSp>
        <p:nvGrpSpPr>
          <p:cNvPr id="11" name="Group 153"/>
          <p:cNvGrpSpPr>
            <a:grpSpLocks/>
          </p:cNvGrpSpPr>
          <p:nvPr/>
        </p:nvGrpSpPr>
        <p:grpSpPr bwMode="auto">
          <a:xfrm>
            <a:off x="2857500" y="6278563"/>
            <a:ext cx="757238" cy="579437"/>
            <a:chOff x="2019" y="3648"/>
            <a:chExt cx="477" cy="365"/>
          </a:xfrm>
        </p:grpSpPr>
        <p:sp>
          <p:nvSpPr>
            <p:cNvPr id="9268" name="Line 152"/>
            <p:cNvSpPr>
              <a:spLocks noChangeShapeType="1"/>
            </p:cNvSpPr>
            <p:nvPr/>
          </p:nvSpPr>
          <p:spPr bwMode="auto">
            <a:xfrm>
              <a:off x="2256" y="3840"/>
              <a:ext cx="24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9269" name="Text Box 151"/>
            <p:cNvSpPr txBox="1">
              <a:spLocks noChangeArrowheads="1"/>
            </p:cNvSpPr>
            <p:nvPr/>
          </p:nvSpPr>
          <p:spPr bwMode="auto">
            <a:xfrm>
              <a:off x="2019" y="3648"/>
              <a:ext cx="240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uk-UA" sz="3200" b="1">
                  <a:solidFill>
                    <a:srgbClr val="FF0000"/>
                  </a:solidFill>
                </a:rPr>
                <a:t>?</a:t>
              </a:r>
              <a:endParaRPr lang="ru-RU" sz="3200" b="1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3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3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3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0" dur="75"/>
                                        <p:tgtEl>
                                          <p:spTgt spid="103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3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3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3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3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7" dur="75"/>
                                        <p:tgtEl>
                                          <p:spTgt spid="1038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3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3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8" dur="75"/>
                                        <p:tgtEl>
                                          <p:spTgt spid="103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1036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85" dur="75"/>
                                        <p:tgtEl>
                                          <p:spTgt spid="1036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0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0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0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2" dur="75"/>
                                        <p:tgtEl>
                                          <p:spTgt spid="1036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0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0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1037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03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03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6" dur="75"/>
                                        <p:tgtEl>
                                          <p:spTgt spid="1037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03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03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03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03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3" dur="75"/>
                                        <p:tgtEl>
                                          <p:spTgt spid="103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03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03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00"/>
                                        <p:tgtEl>
                                          <p:spTgt spid="1038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0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0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6" dur="500"/>
                                        <p:tgtEl>
                                          <p:spTgt spid="1039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7" dur="75"/>
                                        <p:tgtEl>
                                          <p:spTgt spid="1039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10" dur="75"/>
                                        <p:tgtEl>
                                          <p:spTgt spid="1039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103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500" fill="hold"/>
                                        <p:tgtEl>
                                          <p:spTgt spid="103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500" fill="hold"/>
                                        <p:tgtEl>
                                          <p:spTgt spid="104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104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7" dur="75"/>
                                        <p:tgtEl>
                                          <p:spTgt spid="1040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7" dur="500" fill="hold"/>
                                        <p:tgtEl>
                                          <p:spTgt spid="104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500" fill="hold"/>
                                        <p:tgtEl>
                                          <p:spTgt spid="104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3" dur="500"/>
                                        <p:tgtEl>
                                          <p:spTgt spid="1040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104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500" fill="hold"/>
                                        <p:tgtEl>
                                          <p:spTgt spid="104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54" dur="75"/>
                                        <p:tgtEl>
                                          <p:spTgt spid="1040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50" grpId="0" autoUpdateAnimBg="0"/>
      <p:bldP spid="10351" grpId="0" animBg="1"/>
      <p:bldP spid="10352" grpId="0" autoUpdateAnimBg="0"/>
      <p:bldP spid="10354" grpId="0" autoUpdateAnimBg="0"/>
      <p:bldP spid="10355" grpId="0" animBg="1"/>
      <p:bldP spid="10356" grpId="0" autoUpdateAnimBg="0"/>
      <p:bldP spid="10357" grpId="0" autoUpdateAnimBg="0"/>
      <p:bldP spid="10358" grpId="0" autoUpdateAnimBg="0"/>
      <p:bldP spid="10359" grpId="0" autoUpdateAnimBg="0"/>
      <p:bldP spid="10363" grpId="0" autoUpdateAnimBg="0"/>
      <p:bldP spid="10365" grpId="0" autoUpdateAnimBg="0"/>
      <p:bldP spid="10366" grpId="0" autoUpdateAnimBg="0"/>
      <p:bldP spid="10367" grpId="0" animBg="1"/>
      <p:bldP spid="10368" grpId="0" autoUpdateAnimBg="0"/>
      <p:bldP spid="10369" grpId="0" autoUpdateAnimBg="0"/>
      <p:bldP spid="10370" grpId="0" autoUpdateAnimBg="0"/>
      <p:bldP spid="10371" grpId="0" animBg="1"/>
      <p:bldP spid="10376" grpId="0" autoUpdateAnimBg="0"/>
      <p:bldP spid="10377" grpId="0" autoUpdateAnimBg="0"/>
      <p:bldP spid="10378" grpId="0" animBg="1"/>
      <p:bldP spid="10379" grpId="0" autoUpdateAnimBg="0"/>
      <p:bldP spid="10380" grpId="0" animBg="1"/>
      <p:bldP spid="10384" grpId="0" autoUpdateAnimBg="0"/>
      <p:bldP spid="10385" grpId="0" autoUpdateAnimBg="0"/>
      <p:bldP spid="10389" grpId="0" autoUpdateAnimBg="0"/>
      <p:bldP spid="10398" grpId="0" autoUpdateAnimBg="0"/>
      <p:bldP spid="10399" grpId="0" animBg="1"/>
      <p:bldP spid="10400" grpId="0" autoUpdateAnimBg="0"/>
      <p:bldP spid="10401" grpId="0" autoUpdateAnimBg="0"/>
      <p:bldP spid="10405" grpId="0" animBg="1"/>
      <p:bldP spid="10406" grpId="0" autoUpdateAnimBg="0"/>
      <p:bldP spid="10407" grpId="0" autoUpdateAnimBg="0"/>
      <p:bldP spid="10408" grpId="0" autoUpdateAnimBg="0"/>
      <p:bldP spid="10364" grpId="0" animBg="1"/>
      <p:bldP spid="10394" grpId="0" autoUpdateAnimBg="0"/>
      <p:bldP spid="1039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4000" r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Documents and Settings\User\Рабочий стол\Мои рисунки\Для презенгтацій\Текстура для презентацій\проа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3786164" y="1142998"/>
            <a:ext cx="4000528" cy="6715144"/>
          </a:xfrm>
          <a:prstGeom prst="rect">
            <a:avLst/>
          </a:prstGeom>
          <a:noFill/>
        </p:spPr>
      </p:pic>
      <p:sp>
        <p:nvSpPr>
          <p:cNvPr id="9" name="Text Box 5"/>
          <p:cNvSpPr txBox="1">
            <a:spLocks noChangeArrowheads="1"/>
          </p:cNvSpPr>
          <p:nvPr/>
        </p:nvSpPr>
        <p:spPr bwMode="gray">
          <a:xfrm>
            <a:off x="3071802" y="2928934"/>
            <a:ext cx="5715072" cy="31085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uk-UA" sz="20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uk-UA" sz="1600" dirty="0" err="1" smtClean="0">
                <a:latin typeface="+mn-lt"/>
              </a:rPr>
              <a:t>КобернікС</a:t>
            </a:r>
            <a:r>
              <a:rPr lang="uk-UA" sz="1600" dirty="0" smtClean="0">
                <a:latin typeface="+mn-lt"/>
              </a:rPr>
              <a:t>. Г., </a:t>
            </a:r>
            <a:r>
              <a:rPr lang="uk-UA" sz="1600" dirty="0" err="1" smtClean="0">
                <a:latin typeface="+mn-lt"/>
              </a:rPr>
              <a:t>КоваленкоР.Р</a:t>
            </a:r>
            <a:r>
              <a:rPr lang="uk-UA" sz="1600" dirty="0" smtClean="0">
                <a:latin typeface="+mn-lt"/>
              </a:rPr>
              <a:t>. Географія: </a:t>
            </a:r>
            <a:br>
              <a:rPr lang="uk-UA" sz="1600" dirty="0" smtClean="0">
                <a:latin typeface="+mn-lt"/>
              </a:rPr>
            </a:br>
            <a:r>
              <a:rPr lang="uk-UA" sz="1600" dirty="0" smtClean="0">
                <a:latin typeface="+mn-lt"/>
              </a:rPr>
              <a:t>Довідник для абітурієнтів та школярів загальноосвітніх навчальних закладів:</a:t>
            </a:r>
            <a:br>
              <a:rPr lang="uk-UA" sz="1600" dirty="0" smtClean="0">
                <a:latin typeface="+mn-lt"/>
              </a:rPr>
            </a:br>
            <a:r>
              <a:rPr lang="uk-UA" sz="1600" dirty="0" smtClean="0">
                <a:latin typeface="+mn-lt"/>
              </a:rPr>
              <a:t>Навчально-методичний посібник</a:t>
            </a:r>
            <a:br>
              <a:rPr lang="uk-UA" sz="1600" dirty="0" smtClean="0">
                <a:latin typeface="+mn-lt"/>
              </a:rPr>
            </a:br>
            <a:r>
              <a:rPr lang="uk-UA" sz="1600" dirty="0" smtClean="0">
                <a:latin typeface="+mn-lt"/>
              </a:rPr>
              <a:t>К.: Літера ЛТД,2007</a:t>
            </a:r>
            <a:r>
              <a:rPr lang="uk-UA" sz="1600" dirty="0" smtClean="0">
                <a:latin typeface="Verdana" pitchFamily="34" charset="0"/>
              </a:rPr>
              <a:t>.</a:t>
            </a:r>
          </a:p>
          <a:p>
            <a:pPr algn="l">
              <a:spcBef>
                <a:spcPct val="50000"/>
              </a:spcBef>
              <a:defRPr/>
            </a:pPr>
            <a:r>
              <a:rPr lang="uk-UA" sz="140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Кобернік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С. Г.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Географія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: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підруч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 для 7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кл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загальноосвіт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навч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закл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 /С, Г.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Кобернік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, Р. Р. Коваленко.    К: Грамота, 2015. — 288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l">
              <a:spcBef>
                <a:spcPct val="50000"/>
              </a:spcBef>
              <a:defRPr/>
            </a:pPr>
            <a:endParaRPr lang="uk-UA" sz="1600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uk-UA" sz="160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uk-UA" sz="1600" dirty="0" smtClean="0">
                <a:latin typeface="Arial"/>
              </a:rPr>
              <a:t>Географія:підручник для 7 кл. </a:t>
            </a:r>
            <a:r>
              <a:rPr lang="uk-UA" sz="1600" dirty="0" err="1" smtClean="0">
                <a:latin typeface="Arial"/>
              </a:rPr>
              <a:t>загальноосвіт</a:t>
            </a:r>
            <a:r>
              <a:rPr lang="uk-UA" sz="1600" dirty="0" smtClean="0">
                <a:latin typeface="Arial"/>
              </a:rPr>
              <a:t>. </a:t>
            </a:r>
            <a:r>
              <a:rPr lang="uk-UA" sz="1600" dirty="0" err="1" smtClean="0">
                <a:latin typeface="Arial"/>
              </a:rPr>
              <a:t>навч</a:t>
            </a:r>
            <a:r>
              <a:rPr lang="uk-UA" sz="1600" dirty="0" smtClean="0">
                <a:latin typeface="Arial"/>
              </a:rPr>
              <a:t> </a:t>
            </a:r>
            <a:r>
              <a:rPr lang="uk-UA" sz="1600" dirty="0" err="1" smtClean="0">
                <a:latin typeface="Arial"/>
              </a:rPr>
              <a:t>.закл</a:t>
            </a:r>
            <a:r>
              <a:rPr lang="uk-UA" sz="1600" dirty="0" smtClean="0">
                <a:latin typeface="Arial"/>
              </a:rPr>
              <a:t>. / В.Ю.Пестушко, Г.Ш.</a:t>
            </a:r>
            <a:r>
              <a:rPr lang="uk-UA" sz="1600" dirty="0" err="1" smtClean="0">
                <a:latin typeface="Arial"/>
              </a:rPr>
              <a:t>Уварова.—Київ</a:t>
            </a:r>
            <a:r>
              <a:rPr lang="uk-UA" sz="1600" dirty="0" smtClean="0">
                <a:latin typeface="Arial"/>
              </a:rPr>
              <a:t>:</a:t>
            </a:r>
            <a:r>
              <a:rPr lang="uk-UA" sz="1600" dirty="0" err="1" smtClean="0">
                <a:latin typeface="Arial"/>
              </a:rPr>
              <a:t>Генеза</a:t>
            </a:r>
            <a:r>
              <a:rPr lang="uk-UA" sz="1600" dirty="0" smtClean="0">
                <a:latin typeface="Arial"/>
              </a:rPr>
              <a:t>, 2015.</a:t>
            </a:r>
            <a:endParaRPr lang="uk-UA" sz="1600" dirty="0" smtClean="0">
              <a:latin typeface="Verdana" pitchFamily="34" charset="0"/>
            </a:endParaRPr>
          </a:p>
        </p:txBody>
      </p:sp>
      <p:sp>
        <p:nvSpPr>
          <p:cNvPr id="45060" name="Text Box 6"/>
          <p:cNvSpPr txBox="1">
            <a:spLocks noChangeArrowheads="1"/>
          </p:cNvSpPr>
          <p:nvPr/>
        </p:nvSpPr>
        <p:spPr bwMode="auto">
          <a:xfrm>
            <a:off x="7000892" y="6215082"/>
            <a:ext cx="16240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dirty="0">
                <a:latin typeface="Arial" pitchFamily="34" charset="0"/>
                <a:cs typeface="Arial" pitchFamily="34" charset="0"/>
              </a:rPr>
              <a:t>20.11.2015</a:t>
            </a:r>
          </a:p>
        </p:txBody>
      </p:sp>
      <p:pic>
        <p:nvPicPr>
          <p:cNvPr id="5" name="Picture 16" descr="safari_man_with_a_map_hg_clr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397126"/>
            <a:ext cx="4572000" cy="3894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G_Diagram_113">
  <a:themeElements>
    <a:clrScheme name="TG_Diagram_113 7">
      <a:dk1>
        <a:srgbClr val="003B76"/>
      </a:dk1>
      <a:lt1>
        <a:srgbClr val="FFFFFF"/>
      </a:lt1>
      <a:dk2>
        <a:srgbClr val="003399"/>
      </a:dk2>
      <a:lt2>
        <a:srgbClr val="C0C0C0"/>
      </a:lt2>
      <a:accent1>
        <a:srgbClr val="FCC704"/>
      </a:accent1>
      <a:accent2>
        <a:srgbClr val="A01DD5"/>
      </a:accent2>
      <a:accent3>
        <a:srgbClr val="AAADCA"/>
      </a:accent3>
      <a:accent4>
        <a:srgbClr val="DADADA"/>
      </a:accent4>
      <a:accent5>
        <a:srgbClr val="FDE0AA"/>
      </a:accent5>
      <a:accent6>
        <a:srgbClr val="9119C1"/>
      </a:accent6>
      <a:hlink>
        <a:srgbClr val="66C5F4"/>
      </a:hlink>
      <a:folHlink>
        <a:srgbClr val="009999"/>
      </a:folHlink>
    </a:clrScheme>
    <a:fontScheme name="TG_Diagram_113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G_Diagram_113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G_Diagram_113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G_Diagram_113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G_Diagram_113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G_Diagram_113 5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G_Diagram_113 6">
        <a:dk1>
          <a:srgbClr val="003B76"/>
        </a:dk1>
        <a:lt1>
          <a:srgbClr val="FFFFFF"/>
        </a:lt1>
        <a:dk2>
          <a:srgbClr val="003399"/>
        </a:dk2>
        <a:lt2>
          <a:srgbClr val="C0C0C0"/>
        </a:lt2>
        <a:accent1>
          <a:srgbClr val="FCC704"/>
        </a:accent1>
        <a:accent2>
          <a:srgbClr val="A01DD5"/>
        </a:accent2>
        <a:accent3>
          <a:srgbClr val="AAADCA"/>
        </a:accent3>
        <a:accent4>
          <a:srgbClr val="DADADA"/>
        </a:accent4>
        <a:accent5>
          <a:srgbClr val="FDE0AA"/>
        </a:accent5>
        <a:accent6>
          <a:srgbClr val="9119C1"/>
        </a:accent6>
        <a:hlink>
          <a:srgbClr val="126CD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G_Diagram_113 7">
        <a:dk1>
          <a:srgbClr val="003B76"/>
        </a:dk1>
        <a:lt1>
          <a:srgbClr val="FFFFFF"/>
        </a:lt1>
        <a:dk2>
          <a:srgbClr val="003399"/>
        </a:dk2>
        <a:lt2>
          <a:srgbClr val="C0C0C0"/>
        </a:lt2>
        <a:accent1>
          <a:srgbClr val="FCC704"/>
        </a:accent1>
        <a:accent2>
          <a:srgbClr val="A01DD5"/>
        </a:accent2>
        <a:accent3>
          <a:srgbClr val="AAADCA"/>
        </a:accent3>
        <a:accent4>
          <a:srgbClr val="DADADA"/>
        </a:accent4>
        <a:accent5>
          <a:srgbClr val="FDE0AA"/>
        </a:accent5>
        <a:accent6>
          <a:srgbClr val="9119C1"/>
        </a:accent6>
        <a:hlink>
          <a:srgbClr val="66C5F4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ru-RU" sz="2000" b="1" i="1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ru-RU" sz="2000" b="1" i="1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2495</TotalTime>
  <Words>954</Words>
  <Application>Microsoft Office PowerPoint</Application>
  <PresentationFormat>Экран (4:3)</PresentationFormat>
  <Paragraphs>176</Paragraphs>
  <Slides>32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6</vt:i4>
      </vt:variant>
      <vt:variant>
        <vt:lpstr>Заголовки слайдов</vt:lpstr>
      </vt:variant>
      <vt:variant>
        <vt:i4>32</vt:i4>
      </vt:variant>
    </vt:vector>
  </HeadingPairs>
  <TitlesOfParts>
    <vt:vector size="47" baseType="lpstr">
      <vt:lpstr>Arial</vt:lpstr>
      <vt:lpstr>Book Antiqua</vt:lpstr>
      <vt:lpstr>Calibri</vt:lpstr>
      <vt:lpstr>Lucida Sans</vt:lpstr>
      <vt:lpstr>Times New Roman</vt:lpstr>
      <vt:lpstr>Verdana</vt:lpstr>
      <vt:lpstr>Wingdings</vt:lpstr>
      <vt:lpstr>Wingdings 2</vt:lpstr>
      <vt:lpstr>Wingdings 3</vt:lpstr>
      <vt:lpstr>Оформление по умолчанию</vt:lpstr>
      <vt:lpstr>TG_Diagram_113</vt:lpstr>
      <vt:lpstr>1_Оформление по умолчанию</vt:lpstr>
      <vt:lpstr>Апекс</vt:lpstr>
      <vt:lpstr>2_Оформление по умолчанию</vt:lpstr>
      <vt:lpstr>4_Оформление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РОМАН</dc:creator>
  <cp:lastModifiedBy>Рома</cp:lastModifiedBy>
  <cp:revision>219</cp:revision>
  <dcterms:created xsi:type="dcterms:W3CDTF">2000-05-21T17:38:32Z</dcterms:created>
  <dcterms:modified xsi:type="dcterms:W3CDTF">2022-11-22T09:36:41Z</dcterms:modified>
</cp:coreProperties>
</file>