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35"/>
  </p:notesMasterIdLst>
  <p:sldIdLst>
    <p:sldId id="295" r:id="rId2"/>
    <p:sldId id="257" r:id="rId3"/>
    <p:sldId id="268" r:id="rId4"/>
    <p:sldId id="294" r:id="rId5"/>
    <p:sldId id="286" r:id="rId6"/>
    <p:sldId id="259" r:id="rId7"/>
    <p:sldId id="260" r:id="rId8"/>
    <p:sldId id="270" r:id="rId9"/>
    <p:sldId id="261" r:id="rId10"/>
    <p:sldId id="266" r:id="rId11"/>
    <p:sldId id="276" r:id="rId12"/>
    <p:sldId id="262" r:id="rId13"/>
    <p:sldId id="263" r:id="rId14"/>
    <p:sldId id="272" r:id="rId15"/>
    <p:sldId id="273" r:id="rId16"/>
    <p:sldId id="274" r:id="rId17"/>
    <p:sldId id="275" r:id="rId18"/>
    <p:sldId id="299" r:id="rId19"/>
    <p:sldId id="298" r:id="rId20"/>
    <p:sldId id="267" r:id="rId21"/>
    <p:sldId id="283" r:id="rId22"/>
    <p:sldId id="284" r:id="rId23"/>
    <p:sldId id="290" r:id="rId24"/>
    <p:sldId id="289" r:id="rId25"/>
    <p:sldId id="264" r:id="rId26"/>
    <p:sldId id="292" r:id="rId27"/>
    <p:sldId id="278" r:id="rId28"/>
    <p:sldId id="280" r:id="rId29"/>
    <p:sldId id="293" r:id="rId30"/>
    <p:sldId id="296" r:id="rId31"/>
    <p:sldId id="281" r:id="rId32"/>
    <p:sldId id="302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9" d="100"/>
          <a:sy n="79" d="100"/>
        </p:scale>
        <p:origin x="-7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32127C-035D-473D-82C4-6CE33EBDB2EB}" type="doc">
      <dgm:prSet loTypeId="urn:microsoft.com/office/officeart/2005/8/layout/matrix1" loCatId="matrix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21DB010C-C62F-4FFF-9D85-A0C0DB59A6CB}">
      <dgm:prSet phldrT="[Текст]"/>
      <dgm:spPr/>
      <dgm:t>
        <a:bodyPr/>
        <a:lstStyle/>
        <a:p>
          <a:r>
            <a:rPr lang="uk-UA" dirty="0" smtClean="0"/>
            <a:t>Лісове господарство</a:t>
          </a:r>
          <a:endParaRPr lang="ru-RU" dirty="0"/>
        </a:p>
      </dgm:t>
    </dgm:pt>
    <dgm:pt modelId="{CFF9762D-55A0-42D9-BA2C-AB115E838889}" type="parTrans" cxnId="{B6702696-539D-4F45-AC04-7A805F754342}">
      <dgm:prSet/>
      <dgm:spPr/>
      <dgm:t>
        <a:bodyPr/>
        <a:lstStyle/>
        <a:p>
          <a:endParaRPr lang="ru-RU"/>
        </a:p>
      </dgm:t>
    </dgm:pt>
    <dgm:pt modelId="{3693844E-FD3A-4088-98F9-418B788796CB}" type="sibTrans" cxnId="{B6702696-539D-4F45-AC04-7A805F754342}">
      <dgm:prSet/>
      <dgm:spPr/>
      <dgm:t>
        <a:bodyPr/>
        <a:lstStyle/>
        <a:p>
          <a:endParaRPr lang="ru-RU"/>
        </a:p>
      </dgm:t>
    </dgm:pt>
    <dgm:pt modelId="{A26A0C2F-5E2F-4D90-BF49-993BA716D3C6}">
      <dgm:prSet phldrT="[Текст]"/>
      <dgm:spPr/>
      <dgm:t>
        <a:bodyPr/>
        <a:lstStyle/>
        <a:p>
          <a:r>
            <a:rPr lang="uk-UA" dirty="0" smtClean="0"/>
            <a:t>Вирощує та вивчає</a:t>
          </a:r>
          <a:endParaRPr lang="ru-RU" dirty="0"/>
        </a:p>
      </dgm:t>
    </dgm:pt>
    <dgm:pt modelId="{E5C3B2A5-2E09-4608-AABC-1F67453B336F}" type="parTrans" cxnId="{B751710B-B0E9-47AE-B2B1-ABE0333318B5}">
      <dgm:prSet/>
      <dgm:spPr/>
      <dgm:t>
        <a:bodyPr/>
        <a:lstStyle/>
        <a:p>
          <a:endParaRPr lang="ru-RU"/>
        </a:p>
      </dgm:t>
    </dgm:pt>
    <dgm:pt modelId="{FD406161-037C-445D-8CF7-4A3B3F489BE6}" type="sibTrans" cxnId="{B751710B-B0E9-47AE-B2B1-ABE0333318B5}">
      <dgm:prSet/>
      <dgm:spPr/>
      <dgm:t>
        <a:bodyPr/>
        <a:lstStyle/>
        <a:p>
          <a:endParaRPr lang="ru-RU"/>
        </a:p>
      </dgm:t>
    </dgm:pt>
    <dgm:pt modelId="{4771FCF7-87DE-438B-9954-669BDB115FA1}">
      <dgm:prSet phldrT="[Текст]"/>
      <dgm:spPr/>
      <dgm:t>
        <a:bodyPr/>
        <a:lstStyle/>
        <a:p>
          <a:r>
            <a:rPr lang="uk-UA" dirty="0" smtClean="0"/>
            <a:t>Облік і відтворення</a:t>
          </a:r>
          <a:endParaRPr lang="ru-RU" dirty="0"/>
        </a:p>
      </dgm:t>
    </dgm:pt>
    <dgm:pt modelId="{0F278759-3E6B-46DA-A863-B3E573099E5B}" type="parTrans" cxnId="{E86A6247-0219-42C9-B945-E8315536CA97}">
      <dgm:prSet/>
      <dgm:spPr/>
      <dgm:t>
        <a:bodyPr/>
        <a:lstStyle/>
        <a:p>
          <a:endParaRPr lang="ru-RU"/>
        </a:p>
      </dgm:t>
    </dgm:pt>
    <dgm:pt modelId="{649AC0FB-0C10-4375-8733-939A4BB27B19}" type="sibTrans" cxnId="{E86A6247-0219-42C9-B945-E8315536CA97}">
      <dgm:prSet/>
      <dgm:spPr/>
      <dgm:t>
        <a:bodyPr/>
        <a:lstStyle/>
        <a:p>
          <a:endParaRPr lang="ru-RU"/>
        </a:p>
      </dgm:t>
    </dgm:pt>
    <dgm:pt modelId="{57F0E84A-7035-496B-8B55-C68F2EFF59EF}">
      <dgm:prSet phldrT="[Текст]"/>
      <dgm:spPr/>
      <dgm:t>
        <a:bodyPr/>
        <a:lstStyle/>
        <a:p>
          <a:r>
            <a:rPr lang="uk-UA" dirty="0" smtClean="0"/>
            <a:t>Охорона і захист</a:t>
          </a:r>
          <a:endParaRPr lang="ru-RU" dirty="0"/>
        </a:p>
      </dgm:t>
    </dgm:pt>
    <dgm:pt modelId="{154BE63E-389F-4377-89F2-3FA2BF005796}" type="parTrans" cxnId="{47A5E38B-FBFB-483A-9FDF-EE1E66B758B4}">
      <dgm:prSet/>
      <dgm:spPr/>
      <dgm:t>
        <a:bodyPr/>
        <a:lstStyle/>
        <a:p>
          <a:endParaRPr lang="ru-RU"/>
        </a:p>
      </dgm:t>
    </dgm:pt>
    <dgm:pt modelId="{6C5B933E-1CF4-4054-9838-9BB78437EB5D}" type="sibTrans" cxnId="{47A5E38B-FBFB-483A-9FDF-EE1E66B758B4}">
      <dgm:prSet/>
      <dgm:spPr/>
      <dgm:t>
        <a:bodyPr/>
        <a:lstStyle/>
        <a:p>
          <a:endParaRPr lang="ru-RU"/>
        </a:p>
      </dgm:t>
    </dgm:pt>
    <dgm:pt modelId="{3A1D115E-85DA-465C-AE46-4A470E4D0B67}">
      <dgm:prSet phldrT="[Текст]"/>
      <dgm:spPr/>
      <dgm:t>
        <a:bodyPr/>
        <a:lstStyle/>
        <a:p>
          <a:r>
            <a:rPr lang="uk-UA" dirty="0" smtClean="0"/>
            <a:t>Регулювання і </a:t>
          </a:r>
          <a:r>
            <a:rPr lang="uk-UA" dirty="0" smtClean="0"/>
            <a:t>використання</a:t>
          </a:r>
          <a:endParaRPr lang="ru-RU" dirty="0"/>
        </a:p>
      </dgm:t>
    </dgm:pt>
    <dgm:pt modelId="{88DF9D76-DD98-4B8F-809D-FF1481087FAA}" type="parTrans" cxnId="{A3DE0CCE-B2D6-4BBF-8A83-48CD8F1F9B73}">
      <dgm:prSet/>
      <dgm:spPr/>
      <dgm:t>
        <a:bodyPr/>
        <a:lstStyle/>
        <a:p>
          <a:endParaRPr lang="ru-RU"/>
        </a:p>
      </dgm:t>
    </dgm:pt>
    <dgm:pt modelId="{BC295396-FA16-4BD9-B9E5-B210B53EE7F8}" type="sibTrans" cxnId="{A3DE0CCE-B2D6-4BBF-8A83-48CD8F1F9B73}">
      <dgm:prSet/>
      <dgm:spPr/>
      <dgm:t>
        <a:bodyPr/>
        <a:lstStyle/>
        <a:p>
          <a:endParaRPr lang="ru-RU"/>
        </a:p>
      </dgm:t>
    </dgm:pt>
    <dgm:pt modelId="{FEDFA91B-8EE6-466E-9297-51105635522F}" type="pres">
      <dgm:prSet presAssocID="{D632127C-035D-473D-82C4-6CE33EBDB2E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40710C-1F11-4897-B3D6-A8C3DB13A74A}" type="pres">
      <dgm:prSet presAssocID="{D632127C-035D-473D-82C4-6CE33EBDB2EB}" presName="matrix" presStyleCnt="0"/>
      <dgm:spPr/>
    </dgm:pt>
    <dgm:pt modelId="{1BE2554D-33D2-4334-8BE4-DBA6582E38FE}" type="pres">
      <dgm:prSet presAssocID="{D632127C-035D-473D-82C4-6CE33EBDB2EB}" presName="tile1" presStyleLbl="node1" presStyleIdx="0" presStyleCnt="4" custLinFactNeighborY="-1313"/>
      <dgm:spPr/>
      <dgm:t>
        <a:bodyPr/>
        <a:lstStyle/>
        <a:p>
          <a:endParaRPr lang="ru-RU"/>
        </a:p>
      </dgm:t>
    </dgm:pt>
    <dgm:pt modelId="{9CCC9FF7-AC07-43F1-ADBA-634A92007484}" type="pres">
      <dgm:prSet presAssocID="{D632127C-035D-473D-82C4-6CE33EBDB2E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AF383-FC13-448D-95B1-B04FF2EFE023}" type="pres">
      <dgm:prSet presAssocID="{D632127C-035D-473D-82C4-6CE33EBDB2EB}" presName="tile2" presStyleLbl="node1" presStyleIdx="1" presStyleCnt="4" custLinFactNeighborX="-576" custLinFactNeighborY="-3094"/>
      <dgm:spPr/>
      <dgm:t>
        <a:bodyPr/>
        <a:lstStyle/>
        <a:p>
          <a:endParaRPr lang="ru-RU"/>
        </a:p>
      </dgm:t>
    </dgm:pt>
    <dgm:pt modelId="{F557234C-85A2-4BAB-AB81-8354202630D8}" type="pres">
      <dgm:prSet presAssocID="{D632127C-035D-473D-82C4-6CE33EBDB2E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FBC106-F2F4-4E93-BEE2-A35D88BBF315}" type="pres">
      <dgm:prSet presAssocID="{D632127C-035D-473D-82C4-6CE33EBDB2EB}" presName="tile3" presStyleLbl="node1" presStyleIdx="2" presStyleCnt="4"/>
      <dgm:spPr/>
      <dgm:t>
        <a:bodyPr/>
        <a:lstStyle/>
        <a:p>
          <a:endParaRPr lang="ru-RU"/>
        </a:p>
      </dgm:t>
    </dgm:pt>
    <dgm:pt modelId="{DD359E8E-6036-4870-81E4-AC018AA321A7}" type="pres">
      <dgm:prSet presAssocID="{D632127C-035D-473D-82C4-6CE33EBDB2E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350F2-DCC4-4FFF-B3BF-C07093164910}" type="pres">
      <dgm:prSet presAssocID="{D632127C-035D-473D-82C4-6CE33EBDB2EB}" presName="tile4" presStyleLbl="node1" presStyleIdx="3" presStyleCnt="4"/>
      <dgm:spPr/>
      <dgm:t>
        <a:bodyPr/>
        <a:lstStyle/>
        <a:p>
          <a:endParaRPr lang="ru-RU"/>
        </a:p>
      </dgm:t>
    </dgm:pt>
    <dgm:pt modelId="{B0F9A7BD-9DEB-4014-970C-097CFE51B26D}" type="pres">
      <dgm:prSet presAssocID="{D632127C-035D-473D-82C4-6CE33EBDB2E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9FBD3-0677-4770-927A-CCDAA0CE66FB}" type="pres">
      <dgm:prSet presAssocID="{D632127C-035D-473D-82C4-6CE33EBDB2EB}" presName="centerTile" presStyleLbl="fgShp" presStyleIdx="0" presStyleCnt="1" custScaleX="157692" custScaleY="17036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7BDEB9C8-C4F3-4563-BDD4-2C21BF913F6D}" type="presOf" srcId="{3A1D115E-85DA-465C-AE46-4A470E4D0B67}" destId="{B0F9A7BD-9DEB-4014-970C-097CFE51B26D}" srcOrd="1" destOrd="0" presId="urn:microsoft.com/office/officeart/2005/8/layout/matrix1"/>
    <dgm:cxn modelId="{6C5B5218-3185-49C8-B6FB-BDC19D9EA161}" type="presOf" srcId="{57F0E84A-7035-496B-8B55-C68F2EFF59EF}" destId="{DD359E8E-6036-4870-81E4-AC018AA321A7}" srcOrd="1" destOrd="0" presId="urn:microsoft.com/office/officeart/2005/8/layout/matrix1"/>
    <dgm:cxn modelId="{64D1DF8B-2E3B-4788-ACB1-54D0FFF9E22B}" type="presOf" srcId="{4771FCF7-87DE-438B-9954-669BDB115FA1}" destId="{F557234C-85A2-4BAB-AB81-8354202630D8}" srcOrd="1" destOrd="0" presId="urn:microsoft.com/office/officeart/2005/8/layout/matrix1"/>
    <dgm:cxn modelId="{4BBEA01A-7CC8-4AF3-A6E1-88ABD2DB35AA}" type="presOf" srcId="{3A1D115E-85DA-465C-AE46-4A470E4D0B67}" destId="{914350F2-DCC4-4FFF-B3BF-C07093164910}" srcOrd="0" destOrd="0" presId="urn:microsoft.com/office/officeart/2005/8/layout/matrix1"/>
    <dgm:cxn modelId="{63DCCBDF-9750-4043-9348-8369C047714B}" type="presOf" srcId="{57F0E84A-7035-496B-8B55-C68F2EFF59EF}" destId="{63FBC106-F2F4-4E93-BEE2-A35D88BBF315}" srcOrd="0" destOrd="0" presId="urn:microsoft.com/office/officeart/2005/8/layout/matrix1"/>
    <dgm:cxn modelId="{722A6B07-D234-4EE3-B947-6F01139CBCAC}" type="presOf" srcId="{4771FCF7-87DE-438B-9954-669BDB115FA1}" destId="{7ECAF383-FC13-448D-95B1-B04FF2EFE023}" srcOrd="0" destOrd="0" presId="urn:microsoft.com/office/officeart/2005/8/layout/matrix1"/>
    <dgm:cxn modelId="{47A5E38B-FBFB-483A-9FDF-EE1E66B758B4}" srcId="{21DB010C-C62F-4FFF-9D85-A0C0DB59A6CB}" destId="{57F0E84A-7035-496B-8B55-C68F2EFF59EF}" srcOrd="2" destOrd="0" parTransId="{154BE63E-389F-4377-89F2-3FA2BF005796}" sibTransId="{6C5B933E-1CF4-4054-9838-9BB78437EB5D}"/>
    <dgm:cxn modelId="{E86A6247-0219-42C9-B945-E8315536CA97}" srcId="{21DB010C-C62F-4FFF-9D85-A0C0DB59A6CB}" destId="{4771FCF7-87DE-438B-9954-669BDB115FA1}" srcOrd="1" destOrd="0" parTransId="{0F278759-3E6B-46DA-A863-B3E573099E5B}" sibTransId="{649AC0FB-0C10-4375-8733-939A4BB27B19}"/>
    <dgm:cxn modelId="{A3DE0CCE-B2D6-4BBF-8A83-48CD8F1F9B73}" srcId="{21DB010C-C62F-4FFF-9D85-A0C0DB59A6CB}" destId="{3A1D115E-85DA-465C-AE46-4A470E4D0B67}" srcOrd="3" destOrd="0" parTransId="{88DF9D76-DD98-4B8F-809D-FF1481087FAA}" sibTransId="{BC295396-FA16-4BD9-B9E5-B210B53EE7F8}"/>
    <dgm:cxn modelId="{37668080-F73D-44BE-8DDD-32F720235C68}" type="presOf" srcId="{D632127C-035D-473D-82C4-6CE33EBDB2EB}" destId="{FEDFA91B-8EE6-466E-9297-51105635522F}" srcOrd="0" destOrd="0" presId="urn:microsoft.com/office/officeart/2005/8/layout/matrix1"/>
    <dgm:cxn modelId="{B751710B-B0E9-47AE-B2B1-ABE0333318B5}" srcId="{21DB010C-C62F-4FFF-9D85-A0C0DB59A6CB}" destId="{A26A0C2F-5E2F-4D90-BF49-993BA716D3C6}" srcOrd="0" destOrd="0" parTransId="{E5C3B2A5-2E09-4608-AABC-1F67453B336F}" sibTransId="{FD406161-037C-445D-8CF7-4A3B3F489BE6}"/>
    <dgm:cxn modelId="{7EB733F4-C06A-4242-AE18-D5BEC18323AE}" type="presOf" srcId="{A26A0C2F-5E2F-4D90-BF49-993BA716D3C6}" destId="{1BE2554D-33D2-4334-8BE4-DBA6582E38FE}" srcOrd="0" destOrd="0" presId="urn:microsoft.com/office/officeart/2005/8/layout/matrix1"/>
    <dgm:cxn modelId="{27B580C5-5EA7-4677-9649-0B3AB0C66C67}" type="presOf" srcId="{A26A0C2F-5E2F-4D90-BF49-993BA716D3C6}" destId="{9CCC9FF7-AC07-43F1-ADBA-634A92007484}" srcOrd="1" destOrd="0" presId="urn:microsoft.com/office/officeart/2005/8/layout/matrix1"/>
    <dgm:cxn modelId="{B6702696-539D-4F45-AC04-7A805F754342}" srcId="{D632127C-035D-473D-82C4-6CE33EBDB2EB}" destId="{21DB010C-C62F-4FFF-9D85-A0C0DB59A6CB}" srcOrd="0" destOrd="0" parTransId="{CFF9762D-55A0-42D9-BA2C-AB115E838889}" sibTransId="{3693844E-FD3A-4088-98F9-418B788796CB}"/>
    <dgm:cxn modelId="{51CFDC60-C7ED-4D37-BFD0-18EC5DFD821A}" type="presOf" srcId="{21DB010C-C62F-4FFF-9D85-A0C0DB59A6CB}" destId="{7769FBD3-0677-4770-927A-CCDAA0CE66FB}" srcOrd="0" destOrd="0" presId="urn:microsoft.com/office/officeart/2005/8/layout/matrix1"/>
    <dgm:cxn modelId="{411A163C-7186-4601-B9C6-C17557A95B74}" type="presParOf" srcId="{FEDFA91B-8EE6-466E-9297-51105635522F}" destId="{B040710C-1F11-4897-B3D6-A8C3DB13A74A}" srcOrd="0" destOrd="0" presId="urn:microsoft.com/office/officeart/2005/8/layout/matrix1"/>
    <dgm:cxn modelId="{DBCBB049-CF6C-4E6C-82EC-186B5826F829}" type="presParOf" srcId="{B040710C-1F11-4897-B3D6-A8C3DB13A74A}" destId="{1BE2554D-33D2-4334-8BE4-DBA6582E38FE}" srcOrd="0" destOrd="0" presId="urn:microsoft.com/office/officeart/2005/8/layout/matrix1"/>
    <dgm:cxn modelId="{0B268412-66D8-4E3B-8179-F0B991F6CB33}" type="presParOf" srcId="{B040710C-1F11-4897-B3D6-A8C3DB13A74A}" destId="{9CCC9FF7-AC07-43F1-ADBA-634A92007484}" srcOrd="1" destOrd="0" presId="urn:microsoft.com/office/officeart/2005/8/layout/matrix1"/>
    <dgm:cxn modelId="{70410FD0-A29F-492F-A338-7233A2E60BF6}" type="presParOf" srcId="{B040710C-1F11-4897-B3D6-A8C3DB13A74A}" destId="{7ECAF383-FC13-448D-95B1-B04FF2EFE023}" srcOrd="2" destOrd="0" presId="urn:microsoft.com/office/officeart/2005/8/layout/matrix1"/>
    <dgm:cxn modelId="{1D085C90-FF01-448E-85FB-B3C341559D70}" type="presParOf" srcId="{B040710C-1F11-4897-B3D6-A8C3DB13A74A}" destId="{F557234C-85A2-4BAB-AB81-8354202630D8}" srcOrd="3" destOrd="0" presId="urn:microsoft.com/office/officeart/2005/8/layout/matrix1"/>
    <dgm:cxn modelId="{5DBC22D2-4E27-4103-9CDE-CC85F3BBD061}" type="presParOf" srcId="{B040710C-1F11-4897-B3D6-A8C3DB13A74A}" destId="{63FBC106-F2F4-4E93-BEE2-A35D88BBF315}" srcOrd="4" destOrd="0" presId="urn:microsoft.com/office/officeart/2005/8/layout/matrix1"/>
    <dgm:cxn modelId="{2889E6ED-E1BD-4874-8F21-7C2897B6CDBD}" type="presParOf" srcId="{B040710C-1F11-4897-B3D6-A8C3DB13A74A}" destId="{DD359E8E-6036-4870-81E4-AC018AA321A7}" srcOrd="5" destOrd="0" presId="urn:microsoft.com/office/officeart/2005/8/layout/matrix1"/>
    <dgm:cxn modelId="{A5495026-7701-4350-AF2E-A7F84A889234}" type="presParOf" srcId="{B040710C-1F11-4897-B3D6-A8C3DB13A74A}" destId="{914350F2-DCC4-4FFF-B3BF-C07093164910}" srcOrd="6" destOrd="0" presId="urn:microsoft.com/office/officeart/2005/8/layout/matrix1"/>
    <dgm:cxn modelId="{9013FE89-328E-49DD-B6C9-A65A1AA5AF0C}" type="presParOf" srcId="{B040710C-1F11-4897-B3D6-A8C3DB13A74A}" destId="{B0F9A7BD-9DEB-4014-970C-097CFE51B26D}" srcOrd="7" destOrd="0" presId="urn:microsoft.com/office/officeart/2005/8/layout/matrix1"/>
    <dgm:cxn modelId="{CEB7511F-C817-4548-BE34-6619DBAA7274}" type="presParOf" srcId="{FEDFA91B-8EE6-466E-9297-51105635522F}" destId="{7769FBD3-0677-4770-927A-CCDAA0CE66F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A28FB6-8109-4A5F-B2C7-58A697A90B34}" type="doc">
      <dgm:prSet loTypeId="urn:microsoft.com/office/officeart/2005/8/layout/vList4#1" loCatId="list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9E70ED82-B5DC-43DB-B2E5-A4ED49B60F3B}">
      <dgm:prSet phldrT="[Текст]"/>
      <dgm:spPr/>
      <dgm:t>
        <a:bodyPr/>
        <a:lstStyle/>
        <a:p>
          <a:r>
            <a:rPr lang="uk-UA" dirty="0" smtClean="0"/>
            <a:t>Лісництва</a:t>
          </a:r>
          <a:endParaRPr lang="ru-RU" dirty="0"/>
        </a:p>
      </dgm:t>
    </dgm:pt>
    <dgm:pt modelId="{2AB8062A-9D3E-4971-8629-02EA3570413E}" type="parTrans" cxnId="{36304C08-CE28-4817-BAE9-3254DC928416}">
      <dgm:prSet/>
      <dgm:spPr/>
      <dgm:t>
        <a:bodyPr/>
        <a:lstStyle/>
        <a:p>
          <a:endParaRPr lang="ru-RU"/>
        </a:p>
      </dgm:t>
    </dgm:pt>
    <dgm:pt modelId="{E077632F-74FF-41DB-83CA-71E128DB51BE}" type="sibTrans" cxnId="{36304C08-CE28-4817-BAE9-3254DC928416}">
      <dgm:prSet/>
      <dgm:spPr/>
      <dgm:t>
        <a:bodyPr/>
        <a:lstStyle/>
        <a:p>
          <a:endParaRPr lang="ru-RU"/>
        </a:p>
      </dgm:t>
    </dgm:pt>
    <dgm:pt modelId="{B70B4421-8A94-4DA4-9AAB-8B74932B9A7E}">
      <dgm:prSet phldrT="[Текст]"/>
      <dgm:spPr/>
      <dgm:t>
        <a:bodyPr/>
        <a:lstStyle/>
        <a:p>
          <a:r>
            <a:rPr lang="uk-UA" dirty="0" smtClean="0"/>
            <a:t>Лісозаготівля</a:t>
          </a:r>
          <a:endParaRPr lang="ru-RU" dirty="0"/>
        </a:p>
      </dgm:t>
    </dgm:pt>
    <dgm:pt modelId="{26857EFC-5C46-4E07-BC25-DD4B224A181F}" type="parTrans" cxnId="{60EAA8F6-9F7B-41F9-8B9C-058FBA563B47}">
      <dgm:prSet/>
      <dgm:spPr/>
      <dgm:t>
        <a:bodyPr/>
        <a:lstStyle/>
        <a:p>
          <a:endParaRPr lang="ru-RU"/>
        </a:p>
      </dgm:t>
    </dgm:pt>
    <dgm:pt modelId="{AA5CFA93-4B81-4F56-A6AF-EF957018E837}" type="sibTrans" cxnId="{60EAA8F6-9F7B-41F9-8B9C-058FBA563B47}">
      <dgm:prSet/>
      <dgm:spPr/>
      <dgm:t>
        <a:bodyPr/>
        <a:lstStyle/>
        <a:p>
          <a:endParaRPr lang="ru-RU"/>
        </a:p>
      </dgm:t>
    </dgm:pt>
    <dgm:pt modelId="{92A2037C-42C0-48CD-9CE7-E35D3B67D1E8}">
      <dgm:prSet phldrT="[Текст]"/>
      <dgm:spPr/>
      <dgm:t>
        <a:bodyPr/>
        <a:lstStyle/>
        <a:p>
          <a:r>
            <a:rPr lang="uk-UA" dirty="0" smtClean="0"/>
            <a:t>Одержання деревини</a:t>
          </a:r>
          <a:endParaRPr lang="ru-RU" dirty="0"/>
        </a:p>
      </dgm:t>
    </dgm:pt>
    <dgm:pt modelId="{3EA9119B-9A83-4B93-AFAD-D7D90494C2DB}" type="parTrans" cxnId="{0C7ED951-34FF-4448-A4B2-6B0D9EE69EBA}">
      <dgm:prSet/>
      <dgm:spPr/>
      <dgm:t>
        <a:bodyPr/>
        <a:lstStyle/>
        <a:p>
          <a:endParaRPr lang="ru-RU"/>
        </a:p>
      </dgm:t>
    </dgm:pt>
    <dgm:pt modelId="{302A45B7-9ECA-479D-8D9F-EC825B109D93}" type="sibTrans" cxnId="{0C7ED951-34FF-4448-A4B2-6B0D9EE69EBA}">
      <dgm:prSet/>
      <dgm:spPr/>
      <dgm:t>
        <a:bodyPr/>
        <a:lstStyle/>
        <a:p>
          <a:endParaRPr lang="ru-RU"/>
        </a:p>
      </dgm:t>
    </dgm:pt>
    <dgm:pt modelId="{024277BA-848C-4D07-BBD6-2789C20ADC42}">
      <dgm:prSet phldrT="[Текст]"/>
      <dgm:spPr/>
      <dgm:t>
        <a:bodyPr/>
        <a:lstStyle/>
        <a:p>
          <a:r>
            <a:rPr lang="uk-UA" dirty="0" smtClean="0"/>
            <a:t>Збирання лісових продуктів</a:t>
          </a:r>
          <a:endParaRPr lang="ru-RU" dirty="0"/>
        </a:p>
      </dgm:t>
    </dgm:pt>
    <dgm:pt modelId="{05AFBFBC-80F6-45A0-A9F4-B445B48ECD8A}" type="parTrans" cxnId="{B77353C0-824E-4FE0-8BD2-B05E5F0AF976}">
      <dgm:prSet/>
      <dgm:spPr/>
      <dgm:t>
        <a:bodyPr/>
        <a:lstStyle/>
        <a:p>
          <a:endParaRPr lang="ru-RU"/>
        </a:p>
      </dgm:t>
    </dgm:pt>
    <dgm:pt modelId="{AA54CF92-9D68-4BF6-B2CD-52666EAA7F82}" type="sibTrans" cxnId="{B77353C0-824E-4FE0-8BD2-B05E5F0AF976}">
      <dgm:prSet/>
      <dgm:spPr/>
      <dgm:t>
        <a:bodyPr/>
        <a:lstStyle/>
        <a:p>
          <a:endParaRPr lang="ru-RU"/>
        </a:p>
      </dgm:t>
    </dgm:pt>
    <dgm:pt modelId="{D0DE2250-67F9-40A3-9CB3-4D9A814261B6}" type="pres">
      <dgm:prSet presAssocID="{6EA28FB6-8109-4A5F-B2C7-58A697A90B3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15E571-D212-4BD2-916D-4886EBB7E41E}" type="pres">
      <dgm:prSet presAssocID="{9E70ED82-B5DC-43DB-B2E5-A4ED49B60F3B}" presName="comp" presStyleCnt="0"/>
      <dgm:spPr/>
    </dgm:pt>
    <dgm:pt modelId="{AAD192A7-4352-4890-9461-DC30F123F83D}" type="pres">
      <dgm:prSet presAssocID="{9E70ED82-B5DC-43DB-B2E5-A4ED49B60F3B}" presName="box" presStyleLbl="node1" presStyleIdx="0" presStyleCnt="4"/>
      <dgm:spPr/>
      <dgm:t>
        <a:bodyPr/>
        <a:lstStyle/>
        <a:p>
          <a:endParaRPr lang="ru-RU"/>
        </a:p>
      </dgm:t>
    </dgm:pt>
    <dgm:pt modelId="{0A2B941C-7575-44D9-BF07-F8F98FA64FD1}" type="pres">
      <dgm:prSet presAssocID="{9E70ED82-B5DC-43DB-B2E5-A4ED49B60F3B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61D3F02-3EF6-4362-B492-559549FAF642}" type="pres">
      <dgm:prSet presAssocID="{9E70ED82-B5DC-43DB-B2E5-A4ED49B60F3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803A0-C571-4884-BFAF-A8B4C37A0FAF}" type="pres">
      <dgm:prSet presAssocID="{E077632F-74FF-41DB-83CA-71E128DB51BE}" presName="spacer" presStyleCnt="0"/>
      <dgm:spPr/>
    </dgm:pt>
    <dgm:pt modelId="{3C408CAA-EA5E-4E16-B946-DFC75378CC06}" type="pres">
      <dgm:prSet presAssocID="{B70B4421-8A94-4DA4-9AAB-8B74932B9A7E}" presName="comp" presStyleCnt="0"/>
      <dgm:spPr/>
    </dgm:pt>
    <dgm:pt modelId="{0ADFA981-03DC-49A6-A53B-F5B7524B00FE}" type="pres">
      <dgm:prSet presAssocID="{B70B4421-8A94-4DA4-9AAB-8B74932B9A7E}" presName="box" presStyleLbl="node1" presStyleIdx="1" presStyleCnt="4"/>
      <dgm:spPr/>
      <dgm:t>
        <a:bodyPr/>
        <a:lstStyle/>
        <a:p>
          <a:endParaRPr lang="ru-RU"/>
        </a:p>
      </dgm:t>
    </dgm:pt>
    <dgm:pt modelId="{312FAAB4-3284-4137-BFE1-A86AB4AB3687}" type="pres">
      <dgm:prSet presAssocID="{B70B4421-8A94-4DA4-9AAB-8B74932B9A7E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142C4D0-012D-434D-8FC6-54DECBA0AC2C}" type="pres">
      <dgm:prSet presAssocID="{B70B4421-8A94-4DA4-9AAB-8B74932B9A7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D3BB31-4132-462A-A08A-51FC543C8BFF}" type="pres">
      <dgm:prSet presAssocID="{AA5CFA93-4B81-4F56-A6AF-EF957018E837}" presName="spacer" presStyleCnt="0"/>
      <dgm:spPr/>
    </dgm:pt>
    <dgm:pt modelId="{F875F4B5-1827-4F02-AF39-C4FF417F3392}" type="pres">
      <dgm:prSet presAssocID="{92A2037C-42C0-48CD-9CE7-E35D3B67D1E8}" presName="comp" presStyleCnt="0"/>
      <dgm:spPr/>
    </dgm:pt>
    <dgm:pt modelId="{595FF611-EB14-429C-B5DF-1D2640426624}" type="pres">
      <dgm:prSet presAssocID="{92A2037C-42C0-48CD-9CE7-E35D3B67D1E8}" presName="box" presStyleLbl="node1" presStyleIdx="2" presStyleCnt="4"/>
      <dgm:spPr/>
      <dgm:t>
        <a:bodyPr/>
        <a:lstStyle/>
        <a:p>
          <a:endParaRPr lang="ru-RU"/>
        </a:p>
      </dgm:t>
    </dgm:pt>
    <dgm:pt modelId="{7C6436CB-6464-4412-A97C-345FAAC2866B}" type="pres">
      <dgm:prSet presAssocID="{92A2037C-42C0-48CD-9CE7-E35D3B67D1E8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B02BFEB-761C-4639-9BB8-175D54A79EAB}" type="pres">
      <dgm:prSet presAssocID="{92A2037C-42C0-48CD-9CE7-E35D3B67D1E8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5CFD5-F820-4362-B081-8089F7404312}" type="pres">
      <dgm:prSet presAssocID="{302A45B7-9ECA-479D-8D9F-EC825B109D93}" presName="spacer" presStyleCnt="0"/>
      <dgm:spPr/>
    </dgm:pt>
    <dgm:pt modelId="{F627CFDB-4127-4F7D-8A79-3631DB9CC7AD}" type="pres">
      <dgm:prSet presAssocID="{024277BA-848C-4D07-BBD6-2789C20ADC42}" presName="comp" presStyleCnt="0"/>
      <dgm:spPr/>
    </dgm:pt>
    <dgm:pt modelId="{52F01474-CE21-4B7A-8DB6-B4B3855DA757}" type="pres">
      <dgm:prSet presAssocID="{024277BA-848C-4D07-BBD6-2789C20ADC42}" presName="box" presStyleLbl="node1" presStyleIdx="3" presStyleCnt="4"/>
      <dgm:spPr/>
      <dgm:t>
        <a:bodyPr/>
        <a:lstStyle/>
        <a:p>
          <a:endParaRPr lang="ru-RU"/>
        </a:p>
      </dgm:t>
    </dgm:pt>
    <dgm:pt modelId="{C0BC67C4-2629-4573-94CF-B62618E6DB4F}" type="pres">
      <dgm:prSet presAssocID="{024277BA-848C-4D07-BBD6-2789C20ADC42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2095C02B-234B-4C8B-8D63-D3D911173F24}" type="pres">
      <dgm:prSet presAssocID="{024277BA-848C-4D07-BBD6-2789C20ADC42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B0B900-63D0-49A6-AE69-47ADDE2439AC}" type="presOf" srcId="{9E70ED82-B5DC-43DB-B2E5-A4ED49B60F3B}" destId="{161D3F02-3EF6-4362-B492-559549FAF642}" srcOrd="1" destOrd="0" presId="urn:microsoft.com/office/officeart/2005/8/layout/vList4#1"/>
    <dgm:cxn modelId="{A4547B58-592F-41D4-BEC9-89C5A927F27B}" type="presOf" srcId="{024277BA-848C-4D07-BBD6-2789C20ADC42}" destId="{52F01474-CE21-4B7A-8DB6-B4B3855DA757}" srcOrd="0" destOrd="0" presId="urn:microsoft.com/office/officeart/2005/8/layout/vList4#1"/>
    <dgm:cxn modelId="{60EAA8F6-9F7B-41F9-8B9C-058FBA563B47}" srcId="{6EA28FB6-8109-4A5F-B2C7-58A697A90B34}" destId="{B70B4421-8A94-4DA4-9AAB-8B74932B9A7E}" srcOrd="1" destOrd="0" parTransId="{26857EFC-5C46-4E07-BC25-DD4B224A181F}" sibTransId="{AA5CFA93-4B81-4F56-A6AF-EF957018E837}"/>
    <dgm:cxn modelId="{A04AC868-FFEE-4039-88D6-D0A9E10EFDF0}" type="presOf" srcId="{92A2037C-42C0-48CD-9CE7-E35D3B67D1E8}" destId="{BB02BFEB-761C-4639-9BB8-175D54A79EAB}" srcOrd="1" destOrd="0" presId="urn:microsoft.com/office/officeart/2005/8/layout/vList4#1"/>
    <dgm:cxn modelId="{61D56A2C-00ED-44CB-880D-36136528A295}" type="presOf" srcId="{B70B4421-8A94-4DA4-9AAB-8B74932B9A7E}" destId="{0ADFA981-03DC-49A6-A53B-F5B7524B00FE}" srcOrd="0" destOrd="0" presId="urn:microsoft.com/office/officeart/2005/8/layout/vList4#1"/>
    <dgm:cxn modelId="{D1B5EFD0-9ABC-4550-8452-3ED335AC40EC}" type="presOf" srcId="{92A2037C-42C0-48CD-9CE7-E35D3B67D1E8}" destId="{595FF611-EB14-429C-B5DF-1D2640426624}" srcOrd="0" destOrd="0" presId="urn:microsoft.com/office/officeart/2005/8/layout/vList4#1"/>
    <dgm:cxn modelId="{8C4F288C-3B00-4597-A49F-D218CF5CBE28}" type="presOf" srcId="{024277BA-848C-4D07-BBD6-2789C20ADC42}" destId="{2095C02B-234B-4C8B-8D63-D3D911173F24}" srcOrd="1" destOrd="0" presId="urn:microsoft.com/office/officeart/2005/8/layout/vList4#1"/>
    <dgm:cxn modelId="{90F9EFCA-61DB-43AE-A633-FA1238E39E46}" type="presOf" srcId="{6EA28FB6-8109-4A5F-B2C7-58A697A90B34}" destId="{D0DE2250-67F9-40A3-9CB3-4D9A814261B6}" srcOrd="0" destOrd="0" presId="urn:microsoft.com/office/officeart/2005/8/layout/vList4#1"/>
    <dgm:cxn modelId="{B77353C0-824E-4FE0-8BD2-B05E5F0AF976}" srcId="{6EA28FB6-8109-4A5F-B2C7-58A697A90B34}" destId="{024277BA-848C-4D07-BBD6-2789C20ADC42}" srcOrd="3" destOrd="0" parTransId="{05AFBFBC-80F6-45A0-A9F4-B445B48ECD8A}" sibTransId="{AA54CF92-9D68-4BF6-B2CD-52666EAA7F82}"/>
    <dgm:cxn modelId="{36304C08-CE28-4817-BAE9-3254DC928416}" srcId="{6EA28FB6-8109-4A5F-B2C7-58A697A90B34}" destId="{9E70ED82-B5DC-43DB-B2E5-A4ED49B60F3B}" srcOrd="0" destOrd="0" parTransId="{2AB8062A-9D3E-4971-8629-02EA3570413E}" sibTransId="{E077632F-74FF-41DB-83CA-71E128DB51BE}"/>
    <dgm:cxn modelId="{D7787EE4-8C62-429D-9578-BA84C50D0BD7}" type="presOf" srcId="{B70B4421-8A94-4DA4-9AAB-8B74932B9A7E}" destId="{8142C4D0-012D-434D-8FC6-54DECBA0AC2C}" srcOrd="1" destOrd="0" presId="urn:microsoft.com/office/officeart/2005/8/layout/vList4#1"/>
    <dgm:cxn modelId="{BAC855ED-EC61-42AE-B1DD-9AF3FD43D0E0}" type="presOf" srcId="{9E70ED82-B5DC-43DB-B2E5-A4ED49B60F3B}" destId="{AAD192A7-4352-4890-9461-DC30F123F83D}" srcOrd="0" destOrd="0" presId="urn:microsoft.com/office/officeart/2005/8/layout/vList4#1"/>
    <dgm:cxn modelId="{0C7ED951-34FF-4448-A4B2-6B0D9EE69EBA}" srcId="{6EA28FB6-8109-4A5F-B2C7-58A697A90B34}" destId="{92A2037C-42C0-48CD-9CE7-E35D3B67D1E8}" srcOrd="2" destOrd="0" parTransId="{3EA9119B-9A83-4B93-AFAD-D7D90494C2DB}" sibTransId="{302A45B7-9ECA-479D-8D9F-EC825B109D93}"/>
    <dgm:cxn modelId="{75242CF7-CAEB-479B-9813-119E5A46C614}" type="presParOf" srcId="{D0DE2250-67F9-40A3-9CB3-4D9A814261B6}" destId="{0F15E571-D212-4BD2-916D-4886EBB7E41E}" srcOrd="0" destOrd="0" presId="urn:microsoft.com/office/officeart/2005/8/layout/vList4#1"/>
    <dgm:cxn modelId="{D5227A46-5CF5-4364-BEBB-767159C94A98}" type="presParOf" srcId="{0F15E571-D212-4BD2-916D-4886EBB7E41E}" destId="{AAD192A7-4352-4890-9461-DC30F123F83D}" srcOrd="0" destOrd="0" presId="urn:microsoft.com/office/officeart/2005/8/layout/vList4#1"/>
    <dgm:cxn modelId="{FB4DE8B9-1D76-4EE9-A960-F563A22BA729}" type="presParOf" srcId="{0F15E571-D212-4BD2-916D-4886EBB7E41E}" destId="{0A2B941C-7575-44D9-BF07-F8F98FA64FD1}" srcOrd="1" destOrd="0" presId="urn:microsoft.com/office/officeart/2005/8/layout/vList4#1"/>
    <dgm:cxn modelId="{33BA962C-FBD3-4846-A370-FDB1CBB9EFD0}" type="presParOf" srcId="{0F15E571-D212-4BD2-916D-4886EBB7E41E}" destId="{161D3F02-3EF6-4362-B492-559549FAF642}" srcOrd="2" destOrd="0" presId="urn:microsoft.com/office/officeart/2005/8/layout/vList4#1"/>
    <dgm:cxn modelId="{E73FBBAA-8D48-4F28-AAC2-602BB7DB21C1}" type="presParOf" srcId="{D0DE2250-67F9-40A3-9CB3-4D9A814261B6}" destId="{348803A0-C571-4884-BFAF-A8B4C37A0FAF}" srcOrd="1" destOrd="0" presId="urn:microsoft.com/office/officeart/2005/8/layout/vList4#1"/>
    <dgm:cxn modelId="{549E43A6-74D2-4CB1-A289-6E03C7BDB9FF}" type="presParOf" srcId="{D0DE2250-67F9-40A3-9CB3-4D9A814261B6}" destId="{3C408CAA-EA5E-4E16-B946-DFC75378CC06}" srcOrd="2" destOrd="0" presId="urn:microsoft.com/office/officeart/2005/8/layout/vList4#1"/>
    <dgm:cxn modelId="{BCB470B1-2B9C-4719-B903-A78AC9C3EA30}" type="presParOf" srcId="{3C408CAA-EA5E-4E16-B946-DFC75378CC06}" destId="{0ADFA981-03DC-49A6-A53B-F5B7524B00FE}" srcOrd="0" destOrd="0" presId="urn:microsoft.com/office/officeart/2005/8/layout/vList4#1"/>
    <dgm:cxn modelId="{2621D024-6D72-42AF-B836-041150D31586}" type="presParOf" srcId="{3C408CAA-EA5E-4E16-B946-DFC75378CC06}" destId="{312FAAB4-3284-4137-BFE1-A86AB4AB3687}" srcOrd="1" destOrd="0" presId="urn:microsoft.com/office/officeart/2005/8/layout/vList4#1"/>
    <dgm:cxn modelId="{614DB847-5C06-47EE-824C-FB355CE42A37}" type="presParOf" srcId="{3C408CAA-EA5E-4E16-B946-DFC75378CC06}" destId="{8142C4D0-012D-434D-8FC6-54DECBA0AC2C}" srcOrd="2" destOrd="0" presId="urn:microsoft.com/office/officeart/2005/8/layout/vList4#1"/>
    <dgm:cxn modelId="{AD3455CF-788D-4A33-BC97-9105432039B7}" type="presParOf" srcId="{D0DE2250-67F9-40A3-9CB3-4D9A814261B6}" destId="{96D3BB31-4132-462A-A08A-51FC543C8BFF}" srcOrd="3" destOrd="0" presId="urn:microsoft.com/office/officeart/2005/8/layout/vList4#1"/>
    <dgm:cxn modelId="{89E33B11-7A2F-4D64-8505-8A58646B7114}" type="presParOf" srcId="{D0DE2250-67F9-40A3-9CB3-4D9A814261B6}" destId="{F875F4B5-1827-4F02-AF39-C4FF417F3392}" srcOrd="4" destOrd="0" presId="urn:microsoft.com/office/officeart/2005/8/layout/vList4#1"/>
    <dgm:cxn modelId="{D9A5CE16-47F9-4C55-A5B5-B59EC300C96A}" type="presParOf" srcId="{F875F4B5-1827-4F02-AF39-C4FF417F3392}" destId="{595FF611-EB14-429C-B5DF-1D2640426624}" srcOrd="0" destOrd="0" presId="urn:microsoft.com/office/officeart/2005/8/layout/vList4#1"/>
    <dgm:cxn modelId="{A0AC9CA7-FF5B-448F-AED3-96FDDA268796}" type="presParOf" srcId="{F875F4B5-1827-4F02-AF39-C4FF417F3392}" destId="{7C6436CB-6464-4412-A97C-345FAAC2866B}" srcOrd="1" destOrd="0" presId="urn:microsoft.com/office/officeart/2005/8/layout/vList4#1"/>
    <dgm:cxn modelId="{31C391DA-9050-43A3-8118-2BE69DF04E9E}" type="presParOf" srcId="{F875F4B5-1827-4F02-AF39-C4FF417F3392}" destId="{BB02BFEB-761C-4639-9BB8-175D54A79EAB}" srcOrd="2" destOrd="0" presId="urn:microsoft.com/office/officeart/2005/8/layout/vList4#1"/>
    <dgm:cxn modelId="{C093BCBA-11C9-4794-8EF2-94E638C886D7}" type="presParOf" srcId="{D0DE2250-67F9-40A3-9CB3-4D9A814261B6}" destId="{B945CFD5-F820-4362-B081-8089F7404312}" srcOrd="5" destOrd="0" presId="urn:microsoft.com/office/officeart/2005/8/layout/vList4#1"/>
    <dgm:cxn modelId="{6EA38430-572F-42DB-B267-BAFDF661939F}" type="presParOf" srcId="{D0DE2250-67F9-40A3-9CB3-4D9A814261B6}" destId="{F627CFDB-4127-4F7D-8A79-3631DB9CC7AD}" srcOrd="6" destOrd="0" presId="urn:microsoft.com/office/officeart/2005/8/layout/vList4#1"/>
    <dgm:cxn modelId="{009822F4-E948-4248-80B1-873493FBEE44}" type="presParOf" srcId="{F627CFDB-4127-4F7D-8A79-3631DB9CC7AD}" destId="{52F01474-CE21-4B7A-8DB6-B4B3855DA757}" srcOrd="0" destOrd="0" presId="urn:microsoft.com/office/officeart/2005/8/layout/vList4#1"/>
    <dgm:cxn modelId="{836300D7-5E38-4817-8B87-EB2738034DF1}" type="presParOf" srcId="{F627CFDB-4127-4F7D-8A79-3631DB9CC7AD}" destId="{C0BC67C4-2629-4573-94CF-B62618E6DB4F}" srcOrd="1" destOrd="0" presId="urn:microsoft.com/office/officeart/2005/8/layout/vList4#1"/>
    <dgm:cxn modelId="{A7B5CEAC-F23F-47BB-A054-8901E86F3EAA}" type="presParOf" srcId="{F627CFDB-4127-4F7D-8A79-3631DB9CC7AD}" destId="{2095C02B-234B-4C8B-8D63-D3D911173F24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1BDA6D-1803-4D14-A247-1180FED7066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7ACACA-4457-44F5-BA74-D4E246063995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uk-UA" sz="4000" dirty="0" smtClean="0">
              <a:solidFill>
                <a:schemeClr val="tx1"/>
              </a:solidFill>
            </a:rPr>
            <a:t>ЛІСОВІДНОВЛЕННЯ</a:t>
          </a:r>
          <a:endParaRPr lang="ru-RU" sz="4000" dirty="0">
            <a:solidFill>
              <a:schemeClr val="tx1"/>
            </a:solidFill>
          </a:endParaRPr>
        </a:p>
      </dgm:t>
    </dgm:pt>
    <dgm:pt modelId="{A5010C82-3536-4E14-9306-6095D257F174}" type="parTrans" cxnId="{8B20CD45-767C-43C9-A524-42174765D04F}">
      <dgm:prSet/>
      <dgm:spPr/>
      <dgm:t>
        <a:bodyPr/>
        <a:lstStyle/>
        <a:p>
          <a:endParaRPr lang="ru-RU"/>
        </a:p>
      </dgm:t>
    </dgm:pt>
    <dgm:pt modelId="{60EC8FB8-6C9F-4A9B-B9FB-41E5C3C86CB2}" type="sibTrans" cxnId="{8B20CD45-767C-43C9-A524-42174765D04F}">
      <dgm:prSet/>
      <dgm:spPr/>
      <dgm:t>
        <a:bodyPr/>
        <a:lstStyle/>
        <a:p>
          <a:endParaRPr lang="ru-RU"/>
        </a:p>
      </dgm:t>
    </dgm:pt>
    <dgm:pt modelId="{F5FF150F-738F-4DEA-9A2A-B072A03F62AE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uk-UA" sz="5400" dirty="0" smtClean="0">
              <a:solidFill>
                <a:schemeClr val="tx1"/>
              </a:solidFill>
            </a:rPr>
            <a:t>ШТУЧНЕ</a:t>
          </a:r>
          <a:endParaRPr lang="ru-RU" sz="5400" dirty="0">
            <a:solidFill>
              <a:schemeClr val="tx1"/>
            </a:solidFill>
          </a:endParaRPr>
        </a:p>
      </dgm:t>
    </dgm:pt>
    <dgm:pt modelId="{FF23E5B8-E155-42E9-AC6D-81BB8C84F7E6}" type="parTrans" cxnId="{A11F36F4-17FC-4881-AD9F-62D0D11FAFB1}">
      <dgm:prSet/>
      <dgm:spPr/>
      <dgm:t>
        <a:bodyPr/>
        <a:lstStyle/>
        <a:p>
          <a:endParaRPr lang="ru-RU"/>
        </a:p>
      </dgm:t>
    </dgm:pt>
    <dgm:pt modelId="{3F3E8273-4C55-4AA5-B473-EE669C87E1E8}" type="sibTrans" cxnId="{A11F36F4-17FC-4881-AD9F-62D0D11FAFB1}">
      <dgm:prSet/>
      <dgm:spPr/>
      <dgm:t>
        <a:bodyPr/>
        <a:lstStyle/>
        <a:p>
          <a:endParaRPr lang="ru-RU"/>
        </a:p>
      </dgm:t>
    </dgm:pt>
    <dgm:pt modelId="{7D839EAB-4607-4D5D-AC8F-0BDF11C069C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uk-UA" sz="3200" b="1" dirty="0" smtClean="0">
              <a:solidFill>
                <a:schemeClr val="tx1"/>
              </a:solidFill>
            </a:rPr>
            <a:t>СПРИЯННЯ ПРИРОДНОМУ ПОПОВНЕННЮ</a:t>
          </a:r>
          <a:endParaRPr lang="ru-RU" sz="3200" b="1" dirty="0">
            <a:solidFill>
              <a:schemeClr val="tx1"/>
            </a:solidFill>
          </a:endParaRPr>
        </a:p>
      </dgm:t>
    </dgm:pt>
    <dgm:pt modelId="{52712CEB-4CB6-4389-81DB-803A9322A562}" type="parTrans" cxnId="{B5FB731B-7286-4709-B258-C5A5B4E10CC7}">
      <dgm:prSet/>
      <dgm:spPr/>
      <dgm:t>
        <a:bodyPr/>
        <a:lstStyle/>
        <a:p>
          <a:endParaRPr lang="ru-RU"/>
        </a:p>
      </dgm:t>
    </dgm:pt>
    <dgm:pt modelId="{75FB6046-998F-45C3-8BBF-96B4246ED506}" type="sibTrans" cxnId="{B5FB731B-7286-4709-B258-C5A5B4E10CC7}">
      <dgm:prSet/>
      <dgm:spPr/>
      <dgm:t>
        <a:bodyPr/>
        <a:lstStyle/>
        <a:p>
          <a:endParaRPr lang="ru-RU"/>
        </a:p>
      </dgm:t>
    </dgm:pt>
    <dgm:pt modelId="{B870C3FF-7546-468B-BCA7-B4125F764144}">
      <dgm:prSet custT="1"/>
      <dgm:spPr>
        <a:solidFill>
          <a:srgbClr val="FFFF00"/>
        </a:solidFill>
      </dgm:spPr>
      <dgm:t>
        <a:bodyPr/>
        <a:lstStyle/>
        <a:p>
          <a:pPr algn="l"/>
          <a:r>
            <a:rPr lang="uk-UA" sz="2800" b="1" dirty="0" smtClean="0">
              <a:solidFill>
                <a:schemeClr val="tx1"/>
              </a:solidFill>
            </a:rPr>
            <a:t>ПОСАДКА ТА ПОСІВ ЛІСУ</a:t>
          </a:r>
          <a:r>
            <a:rPr lang="uk-UA" sz="4500" b="1" dirty="0" smtClean="0">
              <a:solidFill>
                <a:schemeClr val="tx1"/>
              </a:solidFill>
            </a:rPr>
            <a:t> </a:t>
          </a:r>
          <a:endParaRPr lang="ru-RU" sz="4500" b="1" dirty="0">
            <a:solidFill>
              <a:schemeClr val="tx1"/>
            </a:solidFill>
          </a:endParaRPr>
        </a:p>
      </dgm:t>
    </dgm:pt>
    <dgm:pt modelId="{F4FFAA32-67C8-4547-8A59-DA1E6770AE1F}" type="parTrans" cxnId="{C01722F8-8B08-4325-80EF-10845DAAFB41}">
      <dgm:prSet/>
      <dgm:spPr/>
      <dgm:t>
        <a:bodyPr/>
        <a:lstStyle/>
        <a:p>
          <a:endParaRPr lang="ru-RU"/>
        </a:p>
      </dgm:t>
    </dgm:pt>
    <dgm:pt modelId="{79EEE04A-7BB6-4D33-BCE0-53FABA2C31B6}" type="sibTrans" cxnId="{C01722F8-8B08-4325-80EF-10845DAAFB41}">
      <dgm:prSet/>
      <dgm:spPr/>
      <dgm:t>
        <a:bodyPr/>
        <a:lstStyle/>
        <a:p>
          <a:endParaRPr lang="ru-RU"/>
        </a:p>
      </dgm:t>
    </dgm:pt>
    <dgm:pt modelId="{383C8B60-0CE5-4968-9C8C-2BA653518B94}">
      <dgm:prSet custT="1"/>
      <dgm:spPr>
        <a:solidFill>
          <a:srgbClr val="FFFF00"/>
        </a:solidFill>
      </dgm:spPr>
      <dgm:t>
        <a:bodyPr/>
        <a:lstStyle/>
        <a:p>
          <a:r>
            <a:rPr lang="uk-UA" sz="2000" b="1" dirty="0" smtClean="0">
              <a:solidFill>
                <a:schemeClr val="tx1"/>
              </a:solidFill>
            </a:rPr>
            <a:t>Створення умов для швидкого заселення цінними деревними породами</a:t>
          </a:r>
          <a:endParaRPr lang="ru-RU" sz="2000" b="1" dirty="0">
            <a:solidFill>
              <a:schemeClr val="tx1"/>
            </a:solidFill>
          </a:endParaRPr>
        </a:p>
      </dgm:t>
    </dgm:pt>
    <dgm:pt modelId="{E1AC97EE-20A7-4EFE-B52F-F67D4BA9C67F}" type="parTrans" cxnId="{0F88D2D3-7E47-403D-860A-FC4BD3CC9F1F}">
      <dgm:prSet/>
      <dgm:spPr/>
      <dgm:t>
        <a:bodyPr/>
        <a:lstStyle/>
        <a:p>
          <a:endParaRPr lang="ru-RU"/>
        </a:p>
      </dgm:t>
    </dgm:pt>
    <dgm:pt modelId="{185F348B-3DB1-4FD1-B61A-25087954DB0E}" type="sibTrans" cxnId="{0F88D2D3-7E47-403D-860A-FC4BD3CC9F1F}">
      <dgm:prSet/>
      <dgm:spPr/>
      <dgm:t>
        <a:bodyPr/>
        <a:lstStyle/>
        <a:p>
          <a:endParaRPr lang="ru-RU"/>
        </a:p>
      </dgm:t>
    </dgm:pt>
    <dgm:pt modelId="{E7EAA5E2-4476-4EB3-A1C7-48D63E74476D}" type="pres">
      <dgm:prSet presAssocID="{7E1BDA6D-1803-4D14-A247-1180FED706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BDC2CD-B68C-4C11-BFDC-35661FDAA256}" type="pres">
      <dgm:prSet presAssocID="{657ACACA-4457-44F5-BA74-D4E246063995}" presName="hierRoot1" presStyleCnt="0">
        <dgm:presLayoutVars>
          <dgm:hierBranch val="init"/>
        </dgm:presLayoutVars>
      </dgm:prSet>
      <dgm:spPr/>
    </dgm:pt>
    <dgm:pt modelId="{7D66F26D-037E-4AAA-AED7-31A4A5380475}" type="pres">
      <dgm:prSet presAssocID="{657ACACA-4457-44F5-BA74-D4E246063995}" presName="rootComposite1" presStyleCnt="0"/>
      <dgm:spPr/>
    </dgm:pt>
    <dgm:pt modelId="{2B87ACB9-3D89-42C9-B596-83821163749A}" type="pres">
      <dgm:prSet presAssocID="{657ACACA-4457-44F5-BA74-D4E246063995}" presName="rootText1" presStyleLbl="node0" presStyleIdx="0" presStyleCnt="1" custScaleX="606264" custScaleY="281153" custLinFactNeighborX="-1400" custLinFactNeighborY="-30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63BE85-07CB-48BA-BC70-0ACC28E6DF0C}" type="pres">
      <dgm:prSet presAssocID="{657ACACA-4457-44F5-BA74-D4E24606399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D27DF6B-5488-476D-9679-DC06F226AFA6}" type="pres">
      <dgm:prSet presAssocID="{657ACACA-4457-44F5-BA74-D4E246063995}" presName="hierChild2" presStyleCnt="0"/>
      <dgm:spPr/>
    </dgm:pt>
    <dgm:pt modelId="{8AEDFD66-2201-4FA9-90F0-1E04DFA46FE9}" type="pres">
      <dgm:prSet presAssocID="{FF23E5B8-E155-42E9-AC6D-81BB8C84F7E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5212741-7071-4714-B94F-AEBD61118032}" type="pres">
      <dgm:prSet presAssocID="{F5FF150F-738F-4DEA-9A2A-B072A03F62AE}" presName="hierRoot2" presStyleCnt="0">
        <dgm:presLayoutVars>
          <dgm:hierBranch val="init"/>
        </dgm:presLayoutVars>
      </dgm:prSet>
      <dgm:spPr/>
    </dgm:pt>
    <dgm:pt modelId="{F0BFB3B4-C7E5-4134-8F6F-A18653F0F69E}" type="pres">
      <dgm:prSet presAssocID="{F5FF150F-738F-4DEA-9A2A-B072A03F62AE}" presName="rootComposite" presStyleCnt="0"/>
      <dgm:spPr/>
    </dgm:pt>
    <dgm:pt modelId="{65F6A2B2-3468-4AE5-964B-FC93141C383E}" type="pres">
      <dgm:prSet presAssocID="{F5FF150F-738F-4DEA-9A2A-B072A03F62AE}" presName="rootText" presStyleLbl="node2" presStyleIdx="0" presStyleCnt="2" custScaleX="345408" custScaleY="4312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52FA42-CF16-48FC-829C-D00F379180E1}" type="pres">
      <dgm:prSet presAssocID="{F5FF150F-738F-4DEA-9A2A-B072A03F62AE}" presName="rootConnector" presStyleLbl="node2" presStyleIdx="0" presStyleCnt="2"/>
      <dgm:spPr/>
      <dgm:t>
        <a:bodyPr/>
        <a:lstStyle/>
        <a:p>
          <a:endParaRPr lang="ru-RU"/>
        </a:p>
      </dgm:t>
    </dgm:pt>
    <dgm:pt modelId="{52CA9F25-8108-4E33-80E5-309E2729ADE1}" type="pres">
      <dgm:prSet presAssocID="{F5FF150F-738F-4DEA-9A2A-B072A03F62AE}" presName="hierChild4" presStyleCnt="0"/>
      <dgm:spPr/>
    </dgm:pt>
    <dgm:pt modelId="{C9AFC53D-9061-463B-B671-3800B8E016B3}" type="pres">
      <dgm:prSet presAssocID="{F4FFAA32-67C8-4547-8A59-DA1E6770AE1F}" presName="Name37" presStyleLbl="parChTrans1D3" presStyleIdx="0" presStyleCnt="2"/>
      <dgm:spPr/>
      <dgm:t>
        <a:bodyPr/>
        <a:lstStyle/>
        <a:p>
          <a:endParaRPr lang="ru-RU"/>
        </a:p>
      </dgm:t>
    </dgm:pt>
    <dgm:pt modelId="{FB0EA8DA-AE4F-4B6F-BBA9-F88873F2ED9F}" type="pres">
      <dgm:prSet presAssocID="{B870C3FF-7546-468B-BCA7-B4125F764144}" presName="hierRoot2" presStyleCnt="0">
        <dgm:presLayoutVars>
          <dgm:hierBranch val="init"/>
        </dgm:presLayoutVars>
      </dgm:prSet>
      <dgm:spPr/>
    </dgm:pt>
    <dgm:pt modelId="{831EA2A9-0592-414D-9014-F816AE4C04B0}" type="pres">
      <dgm:prSet presAssocID="{B870C3FF-7546-468B-BCA7-B4125F764144}" presName="rootComposite" presStyleCnt="0"/>
      <dgm:spPr/>
    </dgm:pt>
    <dgm:pt modelId="{8761707C-5C94-4916-BCEC-526DC750994C}" type="pres">
      <dgm:prSet presAssocID="{B870C3FF-7546-468B-BCA7-B4125F764144}" presName="rootText" presStyleLbl="node3" presStyleIdx="0" presStyleCnt="2" custScaleX="363518" custScaleY="2994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86AAB6-4680-4F4D-848B-6D284446988D}" type="pres">
      <dgm:prSet presAssocID="{B870C3FF-7546-468B-BCA7-B4125F764144}" presName="rootConnector" presStyleLbl="node3" presStyleIdx="0" presStyleCnt="2"/>
      <dgm:spPr/>
      <dgm:t>
        <a:bodyPr/>
        <a:lstStyle/>
        <a:p>
          <a:endParaRPr lang="ru-RU"/>
        </a:p>
      </dgm:t>
    </dgm:pt>
    <dgm:pt modelId="{DC2ACF8A-992B-4234-83E4-5F46AD6913E8}" type="pres">
      <dgm:prSet presAssocID="{B870C3FF-7546-468B-BCA7-B4125F764144}" presName="hierChild4" presStyleCnt="0"/>
      <dgm:spPr/>
    </dgm:pt>
    <dgm:pt modelId="{AD317365-C674-40AE-873B-B932376CE900}" type="pres">
      <dgm:prSet presAssocID="{B870C3FF-7546-468B-BCA7-B4125F764144}" presName="hierChild5" presStyleCnt="0"/>
      <dgm:spPr/>
    </dgm:pt>
    <dgm:pt modelId="{0A6E812E-03E7-4F14-B88D-FC0FC72B73DD}" type="pres">
      <dgm:prSet presAssocID="{F5FF150F-738F-4DEA-9A2A-B072A03F62AE}" presName="hierChild5" presStyleCnt="0"/>
      <dgm:spPr/>
    </dgm:pt>
    <dgm:pt modelId="{836D90D4-926F-400A-BB11-91055BD93AC6}" type="pres">
      <dgm:prSet presAssocID="{52712CEB-4CB6-4389-81DB-803A9322A562}" presName="Name37" presStyleLbl="parChTrans1D2" presStyleIdx="1" presStyleCnt="2"/>
      <dgm:spPr/>
      <dgm:t>
        <a:bodyPr/>
        <a:lstStyle/>
        <a:p>
          <a:endParaRPr lang="ru-RU"/>
        </a:p>
      </dgm:t>
    </dgm:pt>
    <dgm:pt modelId="{29E23930-64F3-4059-8841-F4BAF08F0D25}" type="pres">
      <dgm:prSet presAssocID="{7D839EAB-4607-4D5D-AC8F-0BDF11C069C6}" presName="hierRoot2" presStyleCnt="0">
        <dgm:presLayoutVars>
          <dgm:hierBranch val="init"/>
        </dgm:presLayoutVars>
      </dgm:prSet>
      <dgm:spPr/>
    </dgm:pt>
    <dgm:pt modelId="{465C85F4-3981-4D59-9D0C-CE18310B5C6A}" type="pres">
      <dgm:prSet presAssocID="{7D839EAB-4607-4D5D-AC8F-0BDF11C069C6}" presName="rootComposite" presStyleCnt="0"/>
      <dgm:spPr/>
    </dgm:pt>
    <dgm:pt modelId="{5AD98A7A-D60F-42B6-A4CC-F825D4CBD864}" type="pres">
      <dgm:prSet presAssocID="{7D839EAB-4607-4D5D-AC8F-0BDF11C069C6}" presName="rootText" presStyleLbl="node2" presStyleIdx="1" presStyleCnt="2" custScaleX="456991" custScaleY="523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068583-1E35-452B-82D3-6F2F2F084FF2}" type="pres">
      <dgm:prSet presAssocID="{7D839EAB-4607-4D5D-AC8F-0BDF11C069C6}" presName="rootConnector" presStyleLbl="node2" presStyleIdx="1" presStyleCnt="2"/>
      <dgm:spPr/>
      <dgm:t>
        <a:bodyPr/>
        <a:lstStyle/>
        <a:p>
          <a:endParaRPr lang="ru-RU"/>
        </a:p>
      </dgm:t>
    </dgm:pt>
    <dgm:pt modelId="{3FE9ABEB-C812-46BA-9743-2202AB9F3619}" type="pres">
      <dgm:prSet presAssocID="{7D839EAB-4607-4D5D-AC8F-0BDF11C069C6}" presName="hierChild4" presStyleCnt="0"/>
      <dgm:spPr/>
    </dgm:pt>
    <dgm:pt modelId="{604EE0E3-1BB3-406B-8818-0E8FEED49BB0}" type="pres">
      <dgm:prSet presAssocID="{E1AC97EE-20A7-4EFE-B52F-F67D4BA9C67F}" presName="Name37" presStyleLbl="parChTrans1D3" presStyleIdx="1" presStyleCnt="2"/>
      <dgm:spPr/>
      <dgm:t>
        <a:bodyPr/>
        <a:lstStyle/>
        <a:p>
          <a:endParaRPr lang="ru-RU"/>
        </a:p>
      </dgm:t>
    </dgm:pt>
    <dgm:pt modelId="{42B19951-6B0B-41FD-B60F-ED9CC108D7A2}" type="pres">
      <dgm:prSet presAssocID="{383C8B60-0CE5-4968-9C8C-2BA653518B94}" presName="hierRoot2" presStyleCnt="0">
        <dgm:presLayoutVars>
          <dgm:hierBranch val="init"/>
        </dgm:presLayoutVars>
      </dgm:prSet>
      <dgm:spPr/>
    </dgm:pt>
    <dgm:pt modelId="{AB9E4E5A-67CF-4815-B53E-F138D0BA8003}" type="pres">
      <dgm:prSet presAssocID="{383C8B60-0CE5-4968-9C8C-2BA653518B94}" presName="rootComposite" presStyleCnt="0"/>
      <dgm:spPr/>
    </dgm:pt>
    <dgm:pt modelId="{EE2B642E-73A8-4E2A-A680-8DFFE117370A}" type="pres">
      <dgm:prSet presAssocID="{383C8B60-0CE5-4968-9C8C-2BA653518B94}" presName="rootText" presStyleLbl="node3" presStyleIdx="1" presStyleCnt="2" custScaleX="324201" custScaleY="2842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C171B6-EB34-4AE8-94CC-C937398FE30A}" type="pres">
      <dgm:prSet presAssocID="{383C8B60-0CE5-4968-9C8C-2BA653518B94}" presName="rootConnector" presStyleLbl="node3" presStyleIdx="1" presStyleCnt="2"/>
      <dgm:spPr/>
      <dgm:t>
        <a:bodyPr/>
        <a:lstStyle/>
        <a:p>
          <a:endParaRPr lang="ru-RU"/>
        </a:p>
      </dgm:t>
    </dgm:pt>
    <dgm:pt modelId="{76614B34-E5AF-4B67-9304-B23C42301E45}" type="pres">
      <dgm:prSet presAssocID="{383C8B60-0CE5-4968-9C8C-2BA653518B94}" presName="hierChild4" presStyleCnt="0"/>
      <dgm:spPr/>
    </dgm:pt>
    <dgm:pt modelId="{2B29785F-0AE1-4176-83EE-4E998D471439}" type="pres">
      <dgm:prSet presAssocID="{383C8B60-0CE5-4968-9C8C-2BA653518B94}" presName="hierChild5" presStyleCnt="0"/>
      <dgm:spPr/>
    </dgm:pt>
    <dgm:pt modelId="{01CA78FC-C248-44E6-9997-8B65B1371561}" type="pres">
      <dgm:prSet presAssocID="{7D839EAB-4607-4D5D-AC8F-0BDF11C069C6}" presName="hierChild5" presStyleCnt="0"/>
      <dgm:spPr/>
    </dgm:pt>
    <dgm:pt modelId="{3131784F-E497-4A8D-A274-A84264B661FE}" type="pres">
      <dgm:prSet presAssocID="{657ACACA-4457-44F5-BA74-D4E246063995}" presName="hierChild3" presStyleCnt="0"/>
      <dgm:spPr/>
    </dgm:pt>
  </dgm:ptLst>
  <dgm:cxnLst>
    <dgm:cxn modelId="{8B20CD45-767C-43C9-A524-42174765D04F}" srcId="{7E1BDA6D-1803-4D14-A247-1180FED7066E}" destId="{657ACACA-4457-44F5-BA74-D4E246063995}" srcOrd="0" destOrd="0" parTransId="{A5010C82-3536-4E14-9306-6095D257F174}" sibTransId="{60EC8FB8-6C9F-4A9B-B9FB-41E5C3C86CB2}"/>
    <dgm:cxn modelId="{9C49774D-1EA7-4A04-99EE-408ACBA86B23}" type="presOf" srcId="{657ACACA-4457-44F5-BA74-D4E246063995}" destId="{2B87ACB9-3D89-42C9-B596-83821163749A}" srcOrd="0" destOrd="0" presId="urn:microsoft.com/office/officeart/2005/8/layout/orgChart1"/>
    <dgm:cxn modelId="{A11F36F4-17FC-4881-AD9F-62D0D11FAFB1}" srcId="{657ACACA-4457-44F5-BA74-D4E246063995}" destId="{F5FF150F-738F-4DEA-9A2A-B072A03F62AE}" srcOrd="0" destOrd="0" parTransId="{FF23E5B8-E155-42E9-AC6D-81BB8C84F7E6}" sibTransId="{3F3E8273-4C55-4AA5-B473-EE669C87E1E8}"/>
    <dgm:cxn modelId="{916F20A4-9A4F-494F-9A5B-5D56B810EC69}" type="presOf" srcId="{7D839EAB-4607-4D5D-AC8F-0BDF11C069C6}" destId="{5AD98A7A-D60F-42B6-A4CC-F825D4CBD864}" srcOrd="0" destOrd="0" presId="urn:microsoft.com/office/officeart/2005/8/layout/orgChart1"/>
    <dgm:cxn modelId="{993ABDF4-5E19-47F2-8EF6-DAAF48D23E97}" type="presOf" srcId="{7E1BDA6D-1803-4D14-A247-1180FED7066E}" destId="{E7EAA5E2-4476-4EB3-A1C7-48D63E74476D}" srcOrd="0" destOrd="0" presId="urn:microsoft.com/office/officeart/2005/8/layout/orgChart1"/>
    <dgm:cxn modelId="{34293766-8D9D-4948-BBF1-C6231418ED9A}" type="presOf" srcId="{B870C3FF-7546-468B-BCA7-B4125F764144}" destId="{3886AAB6-4680-4F4D-848B-6D284446988D}" srcOrd="1" destOrd="0" presId="urn:microsoft.com/office/officeart/2005/8/layout/orgChart1"/>
    <dgm:cxn modelId="{8F194942-8423-4E4C-8BD5-AFACD6D65DA7}" type="presOf" srcId="{383C8B60-0CE5-4968-9C8C-2BA653518B94}" destId="{EE2B642E-73A8-4E2A-A680-8DFFE117370A}" srcOrd="0" destOrd="0" presId="urn:microsoft.com/office/officeart/2005/8/layout/orgChart1"/>
    <dgm:cxn modelId="{860B917B-6219-4FFE-864D-618B907890A2}" type="presOf" srcId="{F5FF150F-738F-4DEA-9A2A-B072A03F62AE}" destId="{9552FA42-CF16-48FC-829C-D00F379180E1}" srcOrd="1" destOrd="0" presId="urn:microsoft.com/office/officeart/2005/8/layout/orgChart1"/>
    <dgm:cxn modelId="{484ED898-2DB1-4A67-A8E0-1F1631051CFB}" type="presOf" srcId="{E1AC97EE-20A7-4EFE-B52F-F67D4BA9C67F}" destId="{604EE0E3-1BB3-406B-8818-0E8FEED49BB0}" srcOrd="0" destOrd="0" presId="urn:microsoft.com/office/officeart/2005/8/layout/orgChart1"/>
    <dgm:cxn modelId="{338F9D55-5A41-405E-957D-E6C2EB232D16}" type="presOf" srcId="{7D839EAB-4607-4D5D-AC8F-0BDF11C069C6}" destId="{7D068583-1E35-452B-82D3-6F2F2F084FF2}" srcOrd="1" destOrd="0" presId="urn:microsoft.com/office/officeart/2005/8/layout/orgChart1"/>
    <dgm:cxn modelId="{72040B3A-2D8D-4326-A8EE-0AB3658DE2BE}" type="presOf" srcId="{383C8B60-0CE5-4968-9C8C-2BA653518B94}" destId="{33C171B6-EB34-4AE8-94CC-C937398FE30A}" srcOrd="1" destOrd="0" presId="urn:microsoft.com/office/officeart/2005/8/layout/orgChart1"/>
    <dgm:cxn modelId="{B30C502F-1009-4A25-BB8E-A29A09689675}" type="presOf" srcId="{F4FFAA32-67C8-4547-8A59-DA1E6770AE1F}" destId="{C9AFC53D-9061-463B-B671-3800B8E016B3}" srcOrd="0" destOrd="0" presId="urn:microsoft.com/office/officeart/2005/8/layout/orgChart1"/>
    <dgm:cxn modelId="{B5FB731B-7286-4709-B258-C5A5B4E10CC7}" srcId="{657ACACA-4457-44F5-BA74-D4E246063995}" destId="{7D839EAB-4607-4D5D-AC8F-0BDF11C069C6}" srcOrd="1" destOrd="0" parTransId="{52712CEB-4CB6-4389-81DB-803A9322A562}" sibTransId="{75FB6046-998F-45C3-8BBF-96B4246ED506}"/>
    <dgm:cxn modelId="{0D7EA4EC-554F-4CAE-B016-572F604F0D2A}" type="presOf" srcId="{52712CEB-4CB6-4389-81DB-803A9322A562}" destId="{836D90D4-926F-400A-BB11-91055BD93AC6}" srcOrd="0" destOrd="0" presId="urn:microsoft.com/office/officeart/2005/8/layout/orgChart1"/>
    <dgm:cxn modelId="{C01722F8-8B08-4325-80EF-10845DAAFB41}" srcId="{F5FF150F-738F-4DEA-9A2A-B072A03F62AE}" destId="{B870C3FF-7546-468B-BCA7-B4125F764144}" srcOrd="0" destOrd="0" parTransId="{F4FFAA32-67C8-4547-8A59-DA1E6770AE1F}" sibTransId="{79EEE04A-7BB6-4D33-BCE0-53FABA2C31B6}"/>
    <dgm:cxn modelId="{22796A81-F80F-4872-BC44-CF3848B7AFBA}" type="presOf" srcId="{FF23E5B8-E155-42E9-AC6D-81BB8C84F7E6}" destId="{8AEDFD66-2201-4FA9-90F0-1E04DFA46FE9}" srcOrd="0" destOrd="0" presId="urn:microsoft.com/office/officeart/2005/8/layout/orgChart1"/>
    <dgm:cxn modelId="{B698F66A-0B1D-4B6C-8670-81F715E44507}" type="presOf" srcId="{657ACACA-4457-44F5-BA74-D4E246063995}" destId="{0163BE85-07CB-48BA-BC70-0ACC28E6DF0C}" srcOrd="1" destOrd="0" presId="urn:microsoft.com/office/officeart/2005/8/layout/orgChart1"/>
    <dgm:cxn modelId="{0F88D2D3-7E47-403D-860A-FC4BD3CC9F1F}" srcId="{7D839EAB-4607-4D5D-AC8F-0BDF11C069C6}" destId="{383C8B60-0CE5-4968-9C8C-2BA653518B94}" srcOrd="0" destOrd="0" parTransId="{E1AC97EE-20A7-4EFE-B52F-F67D4BA9C67F}" sibTransId="{185F348B-3DB1-4FD1-B61A-25087954DB0E}"/>
    <dgm:cxn modelId="{841A7C44-8989-4C06-890B-D61C9A76B695}" type="presOf" srcId="{B870C3FF-7546-468B-BCA7-B4125F764144}" destId="{8761707C-5C94-4916-BCEC-526DC750994C}" srcOrd="0" destOrd="0" presId="urn:microsoft.com/office/officeart/2005/8/layout/orgChart1"/>
    <dgm:cxn modelId="{61456079-4886-48D8-AAAF-7844FFE06D4E}" type="presOf" srcId="{F5FF150F-738F-4DEA-9A2A-B072A03F62AE}" destId="{65F6A2B2-3468-4AE5-964B-FC93141C383E}" srcOrd="0" destOrd="0" presId="urn:microsoft.com/office/officeart/2005/8/layout/orgChart1"/>
    <dgm:cxn modelId="{9AD5B466-00AC-45AC-B7AA-16D20DDD6120}" type="presParOf" srcId="{E7EAA5E2-4476-4EB3-A1C7-48D63E74476D}" destId="{B5BDC2CD-B68C-4C11-BFDC-35661FDAA256}" srcOrd="0" destOrd="0" presId="urn:microsoft.com/office/officeart/2005/8/layout/orgChart1"/>
    <dgm:cxn modelId="{D8696250-2855-42A1-B76E-DB319127ED0E}" type="presParOf" srcId="{B5BDC2CD-B68C-4C11-BFDC-35661FDAA256}" destId="{7D66F26D-037E-4AAA-AED7-31A4A5380475}" srcOrd="0" destOrd="0" presId="urn:microsoft.com/office/officeart/2005/8/layout/orgChart1"/>
    <dgm:cxn modelId="{59A8AFE9-A82D-476D-A1AC-1C05444749B7}" type="presParOf" srcId="{7D66F26D-037E-4AAA-AED7-31A4A5380475}" destId="{2B87ACB9-3D89-42C9-B596-83821163749A}" srcOrd="0" destOrd="0" presId="urn:microsoft.com/office/officeart/2005/8/layout/orgChart1"/>
    <dgm:cxn modelId="{5E6866C6-2422-4534-A65E-B9520CCA5916}" type="presParOf" srcId="{7D66F26D-037E-4AAA-AED7-31A4A5380475}" destId="{0163BE85-07CB-48BA-BC70-0ACC28E6DF0C}" srcOrd="1" destOrd="0" presId="urn:microsoft.com/office/officeart/2005/8/layout/orgChart1"/>
    <dgm:cxn modelId="{5BBB63FE-597C-47F9-AD03-99D2C31F3907}" type="presParOf" srcId="{B5BDC2CD-B68C-4C11-BFDC-35661FDAA256}" destId="{3D27DF6B-5488-476D-9679-DC06F226AFA6}" srcOrd="1" destOrd="0" presId="urn:microsoft.com/office/officeart/2005/8/layout/orgChart1"/>
    <dgm:cxn modelId="{0452DF51-29D4-4730-BE2C-E5E3079E0126}" type="presParOf" srcId="{3D27DF6B-5488-476D-9679-DC06F226AFA6}" destId="{8AEDFD66-2201-4FA9-90F0-1E04DFA46FE9}" srcOrd="0" destOrd="0" presId="urn:microsoft.com/office/officeart/2005/8/layout/orgChart1"/>
    <dgm:cxn modelId="{A226AC46-6B6F-4C1F-8D27-1F1A0D17FFC4}" type="presParOf" srcId="{3D27DF6B-5488-476D-9679-DC06F226AFA6}" destId="{65212741-7071-4714-B94F-AEBD61118032}" srcOrd="1" destOrd="0" presId="urn:microsoft.com/office/officeart/2005/8/layout/orgChart1"/>
    <dgm:cxn modelId="{AC49A76D-99A0-4ACC-8E43-5346B6B88872}" type="presParOf" srcId="{65212741-7071-4714-B94F-AEBD61118032}" destId="{F0BFB3B4-C7E5-4134-8F6F-A18653F0F69E}" srcOrd="0" destOrd="0" presId="urn:microsoft.com/office/officeart/2005/8/layout/orgChart1"/>
    <dgm:cxn modelId="{4107B259-CBC0-467C-BBC8-0D912879358B}" type="presParOf" srcId="{F0BFB3B4-C7E5-4134-8F6F-A18653F0F69E}" destId="{65F6A2B2-3468-4AE5-964B-FC93141C383E}" srcOrd="0" destOrd="0" presId="urn:microsoft.com/office/officeart/2005/8/layout/orgChart1"/>
    <dgm:cxn modelId="{95443300-7EAF-4116-9433-0C7C1162837F}" type="presParOf" srcId="{F0BFB3B4-C7E5-4134-8F6F-A18653F0F69E}" destId="{9552FA42-CF16-48FC-829C-D00F379180E1}" srcOrd="1" destOrd="0" presId="urn:microsoft.com/office/officeart/2005/8/layout/orgChart1"/>
    <dgm:cxn modelId="{E06FBC85-BDA0-4748-90DD-6D31BBD6C0A6}" type="presParOf" srcId="{65212741-7071-4714-B94F-AEBD61118032}" destId="{52CA9F25-8108-4E33-80E5-309E2729ADE1}" srcOrd="1" destOrd="0" presId="urn:microsoft.com/office/officeart/2005/8/layout/orgChart1"/>
    <dgm:cxn modelId="{91DC7D5A-453F-4248-AEC1-E3D96987C6F4}" type="presParOf" srcId="{52CA9F25-8108-4E33-80E5-309E2729ADE1}" destId="{C9AFC53D-9061-463B-B671-3800B8E016B3}" srcOrd="0" destOrd="0" presId="urn:microsoft.com/office/officeart/2005/8/layout/orgChart1"/>
    <dgm:cxn modelId="{C976B1B5-4BD8-400A-A2AF-D7D0118E13C5}" type="presParOf" srcId="{52CA9F25-8108-4E33-80E5-309E2729ADE1}" destId="{FB0EA8DA-AE4F-4B6F-BBA9-F88873F2ED9F}" srcOrd="1" destOrd="0" presId="urn:microsoft.com/office/officeart/2005/8/layout/orgChart1"/>
    <dgm:cxn modelId="{E0F39E55-C659-467C-A8AD-7EF57128A650}" type="presParOf" srcId="{FB0EA8DA-AE4F-4B6F-BBA9-F88873F2ED9F}" destId="{831EA2A9-0592-414D-9014-F816AE4C04B0}" srcOrd="0" destOrd="0" presId="urn:microsoft.com/office/officeart/2005/8/layout/orgChart1"/>
    <dgm:cxn modelId="{6EDEF8D5-C2A4-4955-AF5F-52CD3C707E8C}" type="presParOf" srcId="{831EA2A9-0592-414D-9014-F816AE4C04B0}" destId="{8761707C-5C94-4916-BCEC-526DC750994C}" srcOrd="0" destOrd="0" presId="urn:microsoft.com/office/officeart/2005/8/layout/orgChart1"/>
    <dgm:cxn modelId="{B37E6E67-59FB-4B3F-8600-E8F805D6123F}" type="presParOf" srcId="{831EA2A9-0592-414D-9014-F816AE4C04B0}" destId="{3886AAB6-4680-4F4D-848B-6D284446988D}" srcOrd="1" destOrd="0" presId="urn:microsoft.com/office/officeart/2005/8/layout/orgChart1"/>
    <dgm:cxn modelId="{C43A276A-7260-4B0A-9964-87C3D0870962}" type="presParOf" srcId="{FB0EA8DA-AE4F-4B6F-BBA9-F88873F2ED9F}" destId="{DC2ACF8A-992B-4234-83E4-5F46AD6913E8}" srcOrd="1" destOrd="0" presId="urn:microsoft.com/office/officeart/2005/8/layout/orgChart1"/>
    <dgm:cxn modelId="{E861CD71-23E3-4784-AEF5-613E766F42A1}" type="presParOf" srcId="{FB0EA8DA-AE4F-4B6F-BBA9-F88873F2ED9F}" destId="{AD317365-C674-40AE-873B-B932376CE900}" srcOrd="2" destOrd="0" presId="urn:microsoft.com/office/officeart/2005/8/layout/orgChart1"/>
    <dgm:cxn modelId="{9BBEB87B-55CD-4AAA-8678-B1D7D7761976}" type="presParOf" srcId="{65212741-7071-4714-B94F-AEBD61118032}" destId="{0A6E812E-03E7-4F14-B88D-FC0FC72B73DD}" srcOrd="2" destOrd="0" presId="urn:microsoft.com/office/officeart/2005/8/layout/orgChart1"/>
    <dgm:cxn modelId="{E663C3A6-1754-47C7-B006-9436A7AA74C4}" type="presParOf" srcId="{3D27DF6B-5488-476D-9679-DC06F226AFA6}" destId="{836D90D4-926F-400A-BB11-91055BD93AC6}" srcOrd="2" destOrd="0" presId="urn:microsoft.com/office/officeart/2005/8/layout/orgChart1"/>
    <dgm:cxn modelId="{467F811E-B645-49E1-96EB-6393DDBACBB1}" type="presParOf" srcId="{3D27DF6B-5488-476D-9679-DC06F226AFA6}" destId="{29E23930-64F3-4059-8841-F4BAF08F0D25}" srcOrd="3" destOrd="0" presId="urn:microsoft.com/office/officeart/2005/8/layout/orgChart1"/>
    <dgm:cxn modelId="{B6AB67F2-E56D-4D35-A071-8463180C3934}" type="presParOf" srcId="{29E23930-64F3-4059-8841-F4BAF08F0D25}" destId="{465C85F4-3981-4D59-9D0C-CE18310B5C6A}" srcOrd="0" destOrd="0" presId="urn:microsoft.com/office/officeart/2005/8/layout/orgChart1"/>
    <dgm:cxn modelId="{6700A6BA-B5C3-4A72-8BF9-50D6F891FAA0}" type="presParOf" srcId="{465C85F4-3981-4D59-9D0C-CE18310B5C6A}" destId="{5AD98A7A-D60F-42B6-A4CC-F825D4CBD864}" srcOrd="0" destOrd="0" presId="urn:microsoft.com/office/officeart/2005/8/layout/orgChart1"/>
    <dgm:cxn modelId="{1629AA31-F429-4443-A5C5-CC1A58613452}" type="presParOf" srcId="{465C85F4-3981-4D59-9D0C-CE18310B5C6A}" destId="{7D068583-1E35-452B-82D3-6F2F2F084FF2}" srcOrd="1" destOrd="0" presId="urn:microsoft.com/office/officeart/2005/8/layout/orgChart1"/>
    <dgm:cxn modelId="{B76E1DD3-303F-468D-81BD-EC3680A5CDB4}" type="presParOf" srcId="{29E23930-64F3-4059-8841-F4BAF08F0D25}" destId="{3FE9ABEB-C812-46BA-9743-2202AB9F3619}" srcOrd="1" destOrd="0" presId="urn:microsoft.com/office/officeart/2005/8/layout/orgChart1"/>
    <dgm:cxn modelId="{8E05044C-37FE-473B-8E23-0AF25C3F2038}" type="presParOf" srcId="{3FE9ABEB-C812-46BA-9743-2202AB9F3619}" destId="{604EE0E3-1BB3-406B-8818-0E8FEED49BB0}" srcOrd="0" destOrd="0" presId="urn:microsoft.com/office/officeart/2005/8/layout/orgChart1"/>
    <dgm:cxn modelId="{C51B0DA7-5319-40D4-BEC0-F2D8E7442161}" type="presParOf" srcId="{3FE9ABEB-C812-46BA-9743-2202AB9F3619}" destId="{42B19951-6B0B-41FD-B60F-ED9CC108D7A2}" srcOrd="1" destOrd="0" presId="urn:microsoft.com/office/officeart/2005/8/layout/orgChart1"/>
    <dgm:cxn modelId="{6642F8CF-1973-4D11-99DF-1A3ADB4CCF76}" type="presParOf" srcId="{42B19951-6B0B-41FD-B60F-ED9CC108D7A2}" destId="{AB9E4E5A-67CF-4815-B53E-F138D0BA8003}" srcOrd="0" destOrd="0" presId="urn:microsoft.com/office/officeart/2005/8/layout/orgChart1"/>
    <dgm:cxn modelId="{46D8D828-1F5D-4BE5-8E5E-3431ED347FED}" type="presParOf" srcId="{AB9E4E5A-67CF-4815-B53E-F138D0BA8003}" destId="{EE2B642E-73A8-4E2A-A680-8DFFE117370A}" srcOrd="0" destOrd="0" presId="urn:microsoft.com/office/officeart/2005/8/layout/orgChart1"/>
    <dgm:cxn modelId="{B111B64D-E8C7-407F-A124-761DA7142AE3}" type="presParOf" srcId="{AB9E4E5A-67CF-4815-B53E-F138D0BA8003}" destId="{33C171B6-EB34-4AE8-94CC-C937398FE30A}" srcOrd="1" destOrd="0" presId="urn:microsoft.com/office/officeart/2005/8/layout/orgChart1"/>
    <dgm:cxn modelId="{AE74A436-A42A-42FB-8791-8B1AB95A6EA0}" type="presParOf" srcId="{42B19951-6B0B-41FD-B60F-ED9CC108D7A2}" destId="{76614B34-E5AF-4B67-9304-B23C42301E45}" srcOrd="1" destOrd="0" presId="urn:microsoft.com/office/officeart/2005/8/layout/orgChart1"/>
    <dgm:cxn modelId="{1D04A83F-5E53-4B1C-9FC8-0B5096256442}" type="presParOf" srcId="{42B19951-6B0B-41FD-B60F-ED9CC108D7A2}" destId="{2B29785F-0AE1-4176-83EE-4E998D471439}" srcOrd="2" destOrd="0" presId="urn:microsoft.com/office/officeart/2005/8/layout/orgChart1"/>
    <dgm:cxn modelId="{C0A3A176-4467-4843-B31D-C4DEA7A55637}" type="presParOf" srcId="{29E23930-64F3-4059-8841-F4BAF08F0D25}" destId="{01CA78FC-C248-44E6-9997-8B65B1371561}" srcOrd="2" destOrd="0" presId="urn:microsoft.com/office/officeart/2005/8/layout/orgChart1"/>
    <dgm:cxn modelId="{07A01219-4079-40E9-9600-A10B5254896C}" type="presParOf" srcId="{B5BDC2CD-B68C-4C11-BFDC-35661FDAA256}" destId="{3131784F-E497-4A8D-A274-A84264B661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E2554D-33D2-4334-8BE4-DBA6582E38FE}">
      <dsp:nvSpPr>
        <dsp:cNvPr id="0" name=""/>
        <dsp:cNvSpPr/>
      </dsp:nvSpPr>
      <dsp:spPr>
        <a:xfrm rot="16200000">
          <a:off x="635442" y="-635442"/>
          <a:ext cx="2748987" cy="4019872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/>
            <a:t>Вирощує та вивчає</a:t>
          </a:r>
          <a:endParaRPr lang="ru-RU" sz="4100" kern="1200" dirty="0"/>
        </a:p>
      </dsp:txBody>
      <dsp:txXfrm rot="16200000">
        <a:off x="979065" y="-979065"/>
        <a:ext cx="2061740" cy="4019872"/>
      </dsp:txXfrm>
    </dsp:sp>
    <dsp:sp modelId="{7ECAF383-FC13-448D-95B1-B04FF2EFE023}">
      <dsp:nvSpPr>
        <dsp:cNvPr id="0" name=""/>
        <dsp:cNvSpPr/>
      </dsp:nvSpPr>
      <dsp:spPr>
        <a:xfrm>
          <a:off x="3996717" y="0"/>
          <a:ext cx="4019872" cy="2748987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/>
            <a:t>Облік і відтворення</a:t>
          </a:r>
          <a:endParaRPr lang="ru-RU" sz="4100" kern="1200" dirty="0"/>
        </a:p>
      </dsp:txBody>
      <dsp:txXfrm>
        <a:off x="3996717" y="0"/>
        <a:ext cx="4019872" cy="2061740"/>
      </dsp:txXfrm>
    </dsp:sp>
    <dsp:sp modelId="{63FBC106-F2F4-4E93-BEE2-A35D88BBF315}">
      <dsp:nvSpPr>
        <dsp:cNvPr id="0" name=""/>
        <dsp:cNvSpPr/>
      </dsp:nvSpPr>
      <dsp:spPr>
        <a:xfrm rot="10800000">
          <a:off x="0" y="2748987"/>
          <a:ext cx="4019872" cy="2748987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/>
            <a:t>Охорона і захист</a:t>
          </a:r>
          <a:endParaRPr lang="ru-RU" sz="4100" kern="1200" dirty="0"/>
        </a:p>
      </dsp:txBody>
      <dsp:txXfrm rot="10800000">
        <a:off x="0" y="3436233"/>
        <a:ext cx="4019872" cy="2061740"/>
      </dsp:txXfrm>
    </dsp:sp>
    <dsp:sp modelId="{914350F2-DCC4-4FFF-B3BF-C07093164910}">
      <dsp:nvSpPr>
        <dsp:cNvPr id="0" name=""/>
        <dsp:cNvSpPr/>
      </dsp:nvSpPr>
      <dsp:spPr>
        <a:xfrm rot="5400000">
          <a:off x="4655314" y="2113544"/>
          <a:ext cx="2748987" cy="4019872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/>
            <a:t>Регулювання і </a:t>
          </a:r>
          <a:r>
            <a:rPr lang="uk-UA" sz="4100" kern="1200" dirty="0" smtClean="0"/>
            <a:t>використання</a:t>
          </a:r>
          <a:endParaRPr lang="ru-RU" sz="4100" kern="1200" dirty="0"/>
        </a:p>
      </dsp:txBody>
      <dsp:txXfrm rot="5400000">
        <a:off x="4998937" y="2457167"/>
        <a:ext cx="2061740" cy="4019872"/>
      </dsp:txXfrm>
    </dsp:sp>
    <dsp:sp modelId="{7769FBD3-0677-4770-927A-CCDAA0CE66FB}">
      <dsp:nvSpPr>
        <dsp:cNvPr id="0" name=""/>
        <dsp:cNvSpPr/>
      </dsp:nvSpPr>
      <dsp:spPr>
        <a:xfrm>
          <a:off x="2118167" y="1578179"/>
          <a:ext cx="3803409" cy="2341614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/>
            <a:t>Лісове господарство</a:t>
          </a:r>
          <a:endParaRPr lang="ru-RU" sz="4100" kern="1200" dirty="0"/>
        </a:p>
      </dsp:txBody>
      <dsp:txXfrm>
        <a:off x="2118167" y="1578179"/>
        <a:ext cx="3803409" cy="23416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D192A7-4352-4890-9461-DC30F123F83D}">
      <dsp:nvSpPr>
        <dsp:cNvPr id="0" name=""/>
        <dsp:cNvSpPr/>
      </dsp:nvSpPr>
      <dsp:spPr>
        <a:xfrm>
          <a:off x="0" y="0"/>
          <a:ext cx="8201790" cy="944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Лісництва</a:t>
          </a:r>
          <a:endParaRPr lang="ru-RU" sz="3700" kern="1200" dirty="0"/>
        </a:p>
      </dsp:txBody>
      <dsp:txXfrm>
        <a:off x="1734814" y="0"/>
        <a:ext cx="6466975" cy="944562"/>
      </dsp:txXfrm>
    </dsp:sp>
    <dsp:sp modelId="{0A2B941C-7575-44D9-BF07-F8F98FA64FD1}">
      <dsp:nvSpPr>
        <dsp:cNvPr id="0" name=""/>
        <dsp:cNvSpPr/>
      </dsp:nvSpPr>
      <dsp:spPr>
        <a:xfrm>
          <a:off x="94456" y="94456"/>
          <a:ext cx="1640358" cy="755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ADFA981-03DC-49A6-A53B-F5B7524B00FE}">
      <dsp:nvSpPr>
        <dsp:cNvPr id="0" name=""/>
        <dsp:cNvSpPr/>
      </dsp:nvSpPr>
      <dsp:spPr>
        <a:xfrm>
          <a:off x="0" y="1039018"/>
          <a:ext cx="8201790" cy="9445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Лісозаготівля</a:t>
          </a:r>
          <a:endParaRPr lang="ru-RU" sz="3700" kern="1200" dirty="0"/>
        </a:p>
      </dsp:txBody>
      <dsp:txXfrm>
        <a:off x="1734814" y="1039018"/>
        <a:ext cx="6466975" cy="944562"/>
      </dsp:txXfrm>
    </dsp:sp>
    <dsp:sp modelId="{312FAAB4-3284-4137-BFE1-A86AB4AB3687}">
      <dsp:nvSpPr>
        <dsp:cNvPr id="0" name=""/>
        <dsp:cNvSpPr/>
      </dsp:nvSpPr>
      <dsp:spPr>
        <a:xfrm>
          <a:off x="94456" y="1133474"/>
          <a:ext cx="1640358" cy="755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5FF611-EB14-429C-B5DF-1D2640426624}">
      <dsp:nvSpPr>
        <dsp:cNvPr id="0" name=""/>
        <dsp:cNvSpPr/>
      </dsp:nvSpPr>
      <dsp:spPr>
        <a:xfrm>
          <a:off x="0" y="2078037"/>
          <a:ext cx="8201790" cy="9445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Одержання деревини</a:t>
          </a:r>
          <a:endParaRPr lang="ru-RU" sz="3700" kern="1200" dirty="0"/>
        </a:p>
      </dsp:txBody>
      <dsp:txXfrm>
        <a:off x="1734814" y="2078037"/>
        <a:ext cx="6466975" cy="944562"/>
      </dsp:txXfrm>
    </dsp:sp>
    <dsp:sp modelId="{7C6436CB-6464-4412-A97C-345FAAC2866B}">
      <dsp:nvSpPr>
        <dsp:cNvPr id="0" name=""/>
        <dsp:cNvSpPr/>
      </dsp:nvSpPr>
      <dsp:spPr>
        <a:xfrm>
          <a:off x="94456" y="2172493"/>
          <a:ext cx="1640358" cy="755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2F01474-CE21-4B7A-8DB6-B4B3855DA757}">
      <dsp:nvSpPr>
        <dsp:cNvPr id="0" name=""/>
        <dsp:cNvSpPr/>
      </dsp:nvSpPr>
      <dsp:spPr>
        <a:xfrm>
          <a:off x="0" y="3117056"/>
          <a:ext cx="8201790" cy="94456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Збирання лісових продуктів</a:t>
          </a:r>
          <a:endParaRPr lang="ru-RU" sz="3700" kern="1200" dirty="0"/>
        </a:p>
      </dsp:txBody>
      <dsp:txXfrm>
        <a:off x="1734814" y="3117056"/>
        <a:ext cx="6466975" cy="944562"/>
      </dsp:txXfrm>
    </dsp:sp>
    <dsp:sp modelId="{C0BC67C4-2629-4573-94CF-B62618E6DB4F}">
      <dsp:nvSpPr>
        <dsp:cNvPr id="0" name=""/>
        <dsp:cNvSpPr/>
      </dsp:nvSpPr>
      <dsp:spPr>
        <a:xfrm>
          <a:off x="94456" y="3211512"/>
          <a:ext cx="1640358" cy="755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F0EBE-3881-483F-A60C-AB84D10B458E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401DE-E8CA-40F1-9205-CD3D0B542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Зараз вияснимо, що таке взагалі лісові ресурси на пркладах та для чого вони потрібні людям.</a:t>
            </a:r>
          </a:p>
          <a:p>
            <a:pPr eaLnBrk="1" hangingPunct="1"/>
            <a:r>
              <a:rPr lang="uk-UA" smtClean="0"/>
              <a:t>Отже, лісове ресурси – це перш за все деревина, а також живиця, гриби, плоди, ягоди горіхи, промислово-мисливські та лікарські ресурси (бажано показувати це все на картинках).</a:t>
            </a:r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DE8B8B-F413-457A-9FD3-7C9137FFD10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У північному поясі переважають хвойні породи дерев.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2CC044-B467-4342-B7F2-7DDA772C477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9022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583718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6426349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859125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623302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3153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873526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96150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040770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07565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5611477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9450665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4240572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8312573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022124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621067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352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0595" y="1780674"/>
            <a:ext cx="5826719" cy="3689889"/>
          </a:xfrm>
        </p:spPr>
        <p:txBody>
          <a:bodyPr/>
          <a:lstStyle/>
          <a:p>
            <a:pPr algn="l"/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«Ліс – це особливий, безмежно добрий і безмежно щедрий організм, який не просить нічого для підтримки свого існування і який великодушно розсипає продукти власної життєдіяльності; він бере під захист усіх живих істот і пропонує тінь навіть лісорубові, який знищує його»                    									(Будда)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469900"/>
            <a:ext cx="6347714" cy="13208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Ліси світу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" y="1130300"/>
            <a:ext cx="7981950" cy="4733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15899" y="6071968"/>
            <a:ext cx="8702676" cy="52322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00206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ea typeface="Calibri" panose="020F0502020204030204" pitchFamily="34" charset="0"/>
              </a:rPr>
              <a:t>Де на </a:t>
            </a:r>
            <a:r>
              <a:rPr lang="ru-RU" sz="2800" dirty="0" err="1">
                <a:solidFill>
                  <a:srgbClr val="002060"/>
                </a:solidFill>
                <a:ea typeface="Calibri" panose="020F0502020204030204" pitchFamily="34" charset="0"/>
              </a:rPr>
              <a:t>Землі</a:t>
            </a:r>
            <a:r>
              <a:rPr lang="ru-RU" sz="2800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Calibri" panose="020F0502020204030204" pitchFamily="34" charset="0"/>
              </a:rPr>
              <a:t>сформувалися</a:t>
            </a:r>
            <a:r>
              <a:rPr lang="ru-RU" sz="2800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Calibri" panose="020F0502020204030204" pitchFamily="34" charset="0"/>
              </a:rPr>
              <a:t>лісові</a:t>
            </a:r>
            <a:r>
              <a:rPr lang="ru-RU" sz="2800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Calibri" panose="020F0502020204030204" pitchFamily="34" charset="0"/>
              </a:rPr>
              <a:t>природні</a:t>
            </a:r>
            <a:r>
              <a:rPr lang="ru-RU" sz="2800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Calibri" panose="020F0502020204030204" pitchFamily="34" charset="0"/>
              </a:rPr>
              <a:t>зони</a:t>
            </a:r>
            <a:r>
              <a:rPr lang="ru-RU" sz="2800" dirty="0">
                <a:solidFill>
                  <a:srgbClr val="002060"/>
                </a:solidFill>
                <a:ea typeface="Calibri" panose="020F0502020204030204" pitchFamily="34" charset="0"/>
              </a:rPr>
              <a:t>?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604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379" y="156410"/>
            <a:ext cx="5944601" cy="338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0505" y="3537284"/>
            <a:ext cx="5903495" cy="3320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75347" y="565485"/>
            <a:ext cx="64489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Яку функцію </a:t>
            </a:r>
            <a:r>
              <a:rPr lang="uk-UA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винують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ліси?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4" descr="http://zvst.ru/uploads/news/2013/4/09.04-for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31" y="2397335"/>
            <a:ext cx="4460664" cy="44606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5485"/>
            <a:ext cx="8602579" cy="17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7516" y="2502568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Ділова деревина </a:t>
            </a:r>
            <a:r>
              <a:rPr lang="uk-UA" dirty="0" smtClean="0"/>
              <a:t>– група лісових матеріалів, що виробляються з деревини для потреб виробництва і населення в круглому вигляді (лісоматеріали круглі). Включає всі асортименти круглого лісу за винятком паливної деревини.</a:t>
            </a:r>
            <a:endParaRPr lang="ru-RU" dirty="0"/>
          </a:p>
        </p:txBody>
      </p:sp>
      <p:pic>
        <p:nvPicPr>
          <p:cNvPr id="1029" name="Picture 5" descr="Результат пошуку зображень за запитом &quot;ділова деревин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934050"/>
            <a:ext cx="3206582" cy="1923950"/>
          </a:xfrm>
          <a:prstGeom prst="rect">
            <a:avLst/>
          </a:prstGeom>
          <a:noFill/>
        </p:spPr>
      </p:pic>
      <p:pic>
        <p:nvPicPr>
          <p:cNvPr id="1031" name="Picture 7" descr="Результат пошуку зображень за запитом &quot;ділова деревина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7001" y="3696755"/>
            <a:ext cx="3055358" cy="1982150"/>
          </a:xfrm>
          <a:prstGeom prst="rect">
            <a:avLst/>
          </a:prstGeom>
          <a:noFill/>
        </p:spPr>
      </p:pic>
      <p:sp>
        <p:nvSpPr>
          <p:cNvPr id="1033" name="AutoShape 9" descr="Результат пошуку зображень за запитом &quot;ділова деревин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Результат пошуку зображень за запитом &quot;ділова деревин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7" name="AutoShape 13" descr="Результат пошуку зображень за запитом &quot;ділова деревин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 descr="Результат пошуку зображень за запитом &quot;ділова деревина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4719" y="5161547"/>
            <a:ext cx="3019282" cy="169645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1128728324"/>
              </p:ext>
            </p:extLst>
          </p:nvPr>
        </p:nvGraphicFramePr>
        <p:xfrm>
          <a:off x="548672" y="1130300"/>
          <a:ext cx="8039744" cy="5497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79806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469900"/>
            <a:ext cx="6347714" cy="13208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Лісове господарство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559987431"/>
              </p:ext>
            </p:extLst>
          </p:nvPr>
        </p:nvGraphicFramePr>
        <p:xfrm>
          <a:off x="444499" y="1651643"/>
          <a:ext cx="820179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1373422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b="1" dirty="0" smtClean="0">
                <a:solidFill>
                  <a:schemeClr val="tx1"/>
                </a:solidFill>
              </a:rPr>
              <a:t>Що таке «лісові ресурси»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41622"/>
            <a:ext cx="6957314" cy="389974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Деревина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Живиця 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Гриби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Плоди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Ягоди 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Горіхи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Промислово-мисливські ресурси</a:t>
            </a:r>
          </a:p>
          <a:p>
            <a:pPr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Лікарські ресурси (мед…)</a:t>
            </a: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278898" y="1366085"/>
            <a:ext cx="25923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 dirty="0"/>
              <a:t>Це:</a:t>
            </a:r>
            <a:endParaRPr lang="ru-RU" sz="3600" b="1" dirty="0"/>
          </a:p>
        </p:txBody>
      </p:sp>
      <p:pic>
        <p:nvPicPr>
          <p:cNvPr id="4101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2000" y="1220788"/>
            <a:ext cx="33020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484313"/>
            <a:ext cx="2771775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80238" y="3284538"/>
            <a:ext cx="2163762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78158" y="3237330"/>
            <a:ext cx="2662238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7538" y="5262563"/>
            <a:ext cx="255270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469900"/>
            <a:ext cx="6347714" cy="1320800"/>
          </a:xfrm>
        </p:spPr>
        <p:txBody>
          <a:bodyPr/>
          <a:lstStyle/>
          <a:p>
            <a:r>
              <a:rPr lang="uk-UA" b="1" dirty="0" err="1" smtClean="0">
                <a:solidFill>
                  <a:srgbClr val="002060"/>
                </a:solidFill>
              </a:rPr>
              <a:t>Лісозабезпеченість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44499" y="2407534"/>
            <a:ext cx="3456169" cy="914400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err="1" smtClean="0"/>
              <a:t>Лісозабезпеченість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14254" y="1641917"/>
            <a:ext cx="3894080" cy="914400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Площа лісів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14255" y="3111500"/>
            <a:ext cx="3894079" cy="914400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Кількість населення</a:t>
            </a:r>
            <a:endParaRPr lang="ru-RU" sz="28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14256" y="2864733"/>
            <a:ext cx="3813055" cy="1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045823" y="2264569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dirty="0"/>
              <a:t>=</a:t>
            </a:r>
            <a:endParaRPr lang="ru-RU" sz="7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0923" y="4745620"/>
            <a:ext cx="7373074" cy="14584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rgbClr val="002060"/>
                </a:solidFill>
              </a:rPr>
              <a:t>Лісозабезпеченість</a:t>
            </a:r>
            <a:r>
              <a:rPr lang="uk-UA" sz="2400" b="1" dirty="0" smtClean="0">
                <a:solidFill>
                  <a:srgbClr val="002060"/>
                </a:solidFill>
              </a:rPr>
              <a:t> України</a:t>
            </a:r>
          </a:p>
          <a:p>
            <a:pPr algn="ctr"/>
            <a:endParaRPr lang="uk-UA" sz="2400" b="1" dirty="0">
              <a:solidFill>
                <a:srgbClr val="00206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10,4 млн. га : 42 650 000 осіб = 0,24 га на особу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2776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10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789" y="1708484"/>
            <a:ext cx="3862137" cy="2707105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tx1"/>
                </a:solidFill>
              </a:rPr>
              <a:t>світу, якщо під лісом зайнято 4,1 </a:t>
            </a:r>
            <a:r>
              <a:rPr lang="uk-UA" sz="3100" b="1" dirty="0" err="1" smtClean="0">
                <a:solidFill>
                  <a:schemeClr val="tx1"/>
                </a:solidFill>
              </a:rPr>
              <a:t>млрд</a:t>
            </a:r>
            <a:r>
              <a:rPr lang="ru-RU" sz="3100" b="1" dirty="0" smtClean="0">
                <a:solidFill>
                  <a:schemeClr val="tx1"/>
                </a:solidFill>
              </a:rPr>
              <a:t> </a:t>
            </a:r>
            <a:r>
              <a:rPr lang="uk-UA" sz="3100" b="1" dirty="0" smtClean="0">
                <a:solidFill>
                  <a:schemeClr val="tx1"/>
                </a:solidFill>
              </a:rPr>
              <a:t>гектарів, а населення світу становить 7,4 </a:t>
            </a:r>
            <a:r>
              <a:rPr lang="uk-UA" sz="3100" b="1" dirty="0" err="1" smtClean="0">
                <a:solidFill>
                  <a:schemeClr val="tx1"/>
                </a:solidFill>
              </a:rPr>
              <a:t>млрд</a:t>
            </a:r>
            <a:r>
              <a:rPr lang="uk-UA" sz="3100" b="1" dirty="0" smtClean="0">
                <a:solidFill>
                  <a:schemeClr val="tx1"/>
                </a:solidFill>
              </a:rPr>
              <a:t> осіб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2505" y="4848726"/>
            <a:ext cx="4355433" cy="200927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uk-UA" sz="2400" b="1" dirty="0" smtClean="0">
              <a:solidFill>
                <a:srgbClr val="002060"/>
              </a:solidFill>
            </a:endParaRPr>
          </a:p>
          <a:p>
            <a:endParaRPr lang="uk-UA" sz="2400" b="1" dirty="0" smtClean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4100000000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                      = 0,53 га/чол.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7400000000 </a:t>
            </a:r>
          </a:p>
          <a:p>
            <a:pPr algn="ctr"/>
            <a:endParaRPr lang="uk-UA" sz="2400" b="1" dirty="0" smtClean="0">
              <a:solidFill>
                <a:srgbClr val="002060"/>
              </a:solidFill>
            </a:endParaRPr>
          </a:p>
          <a:p>
            <a:pPr algn="ctr"/>
            <a:endParaRPr lang="uk-UA" sz="2400" b="1" dirty="0" smtClean="0">
              <a:solidFill>
                <a:srgbClr val="002060"/>
              </a:solidFill>
            </a:endParaRP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7515" y="336889"/>
            <a:ext cx="726707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/>
              <a:t>                       ОБЧИСЛІТЬ</a:t>
            </a:r>
          </a:p>
          <a:p>
            <a:r>
              <a:rPr lang="uk-UA" sz="2400" b="1" dirty="0" smtClean="0"/>
              <a:t>                  середню </a:t>
            </a:r>
            <a:r>
              <a:rPr lang="uk-UA" sz="2400" b="1" dirty="0" err="1" smtClean="0"/>
              <a:t>лісозабезпеченість</a:t>
            </a:r>
            <a:endParaRPr lang="uk-UA" sz="2400" b="1" dirty="0" smtClean="0"/>
          </a:p>
          <a:p>
            <a:r>
              <a:rPr lang="uk-UA" sz="2400" b="1" dirty="0" smtClean="0"/>
              <a:t>                        </a:t>
            </a:r>
          </a:p>
          <a:p>
            <a:endParaRPr lang="uk-UA" sz="3200" b="1" dirty="0" smtClean="0"/>
          </a:p>
          <a:p>
            <a:endParaRPr lang="uk-UA" sz="3200" b="1" dirty="0" smtClean="0"/>
          </a:p>
          <a:p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19337" y="1780675"/>
            <a:ext cx="40666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/>
              <a:t>Київської області, якщо землі лісового фонду становлять 745,9 тис. га, а кількість населення  -</a:t>
            </a:r>
          </a:p>
          <a:p>
            <a:r>
              <a:rPr lang="uk-UA" sz="2800" b="1" dirty="0" smtClean="0"/>
              <a:t>1,746 </a:t>
            </a:r>
            <a:r>
              <a:rPr lang="uk-UA" sz="2800" b="1" dirty="0" err="1" smtClean="0"/>
              <a:t>млн</a:t>
            </a:r>
            <a:r>
              <a:rPr lang="uk-UA" sz="2800" b="1" dirty="0" smtClean="0"/>
              <a:t> осіб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37485" y="4813798"/>
            <a:ext cx="3814010" cy="188779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745900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                = 0,43 га/чол. 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1746674 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10800000" flipV="1">
            <a:off x="240631" y="5666874"/>
            <a:ext cx="1888958" cy="12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5121443" y="5735054"/>
            <a:ext cx="1303421" cy="40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870031" y="0"/>
            <a:ext cx="2273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За </a:t>
            </a:r>
            <a:r>
              <a:rPr lang="uk-UA" b="1" dirty="0" err="1" smtClean="0"/>
              <a:t>Коберніком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469900"/>
            <a:ext cx="6347714" cy="13208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Лісистість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44499" y="2407534"/>
            <a:ext cx="3456169" cy="914400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Лісистість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14254" y="1641917"/>
            <a:ext cx="3894080" cy="914400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Площа лісів</a:t>
            </a:r>
            <a:endParaRPr lang="ru-RU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14255" y="3111500"/>
            <a:ext cx="3894079" cy="914400"/>
          </a:xfrm>
          <a:prstGeom prst="round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Площа території</a:t>
            </a:r>
            <a:endParaRPr lang="ru-RU" sz="3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14256" y="2864733"/>
            <a:ext cx="3813055" cy="1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045823" y="2264569"/>
            <a:ext cx="72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dirty="0"/>
              <a:t>=</a:t>
            </a:r>
            <a:endParaRPr lang="ru-RU" sz="7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0923" y="4745620"/>
            <a:ext cx="7373074" cy="14584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Лісистість України - 15,9 %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3822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10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324853"/>
            <a:ext cx="6726322" cy="1465847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Основні лісові пояси світу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719" y="1009984"/>
            <a:ext cx="4734045" cy="536454"/>
          </a:xfrm>
          <a:prstGeom prst="round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002060"/>
                </a:solidFill>
              </a:rPr>
              <a:t>Ліси північного поясу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78813" y="6135287"/>
            <a:ext cx="4734045" cy="536454"/>
          </a:xfrm>
          <a:prstGeom prst="round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002060"/>
                </a:solidFill>
              </a:rPr>
              <a:t>Ліси південного поясу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5526" y="1540794"/>
            <a:ext cx="4800600" cy="237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1621" y="3942692"/>
            <a:ext cx="4728411" cy="212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AutoShape 2" descr="Результат пошуку зображень за запитом &quot;дерева лісів північного лісового поясу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4" name="Picture 4" descr="Результат пошуку зображень за запитом &quot;дерева лісів північного лісового поясу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9797" y="1078832"/>
            <a:ext cx="1829636" cy="2442564"/>
          </a:xfrm>
          <a:prstGeom prst="rect">
            <a:avLst/>
          </a:prstGeom>
          <a:noFill/>
        </p:spPr>
      </p:pic>
      <p:pic>
        <p:nvPicPr>
          <p:cNvPr id="15366" name="Picture 6" descr="Результат пошуку зображень за запитом &quot;дерева лісів північного лісового поясу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1544" y="1004636"/>
            <a:ext cx="1743075" cy="2619375"/>
          </a:xfrm>
          <a:prstGeom prst="rect">
            <a:avLst/>
          </a:prstGeom>
          <a:noFill/>
        </p:spPr>
      </p:pic>
      <p:pic>
        <p:nvPicPr>
          <p:cNvPr id="15368" name="Picture 8" descr="Результат пошуку зображень за запитом &quot;південного лісового поясу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451686"/>
            <a:ext cx="2050920" cy="1347537"/>
          </a:xfrm>
          <a:prstGeom prst="rect">
            <a:avLst/>
          </a:prstGeom>
          <a:noFill/>
        </p:spPr>
      </p:pic>
      <p:pic>
        <p:nvPicPr>
          <p:cNvPr id="15371" name="Picture 11" descr="C:\Users\ADMIN\Desktop\Inked7kl-geography-new-pestushko-uvarova-30_L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93596" y="3961398"/>
            <a:ext cx="2150404" cy="26439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00262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422704" y="260350"/>
            <a:ext cx="41036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 dirty="0"/>
              <a:t>У північному поясі переважають </a:t>
            </a:r>
            <a:r>
              <a:rPr lang="uk-UA" sz="3600" b="1" dirty="0">
                <a:solidFill>
                  <a:schemeClr val="bg1"/>
                </a:solidFill>
              </a:rPr>
              <a:t>хвойні породи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7171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14538"/>
            <a:ext cx="226853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5" y="4743450"/>
            <a:ext cx="3344863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4075" y="2014538"/>
            <a:ext cx="3636963" cy="27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16238" y="4437063"/>
            <a:ext cx="3240087" cy="24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21350" y="2343150"/>
            <a:ext cx="17526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Рисунок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65813" y="-12700"/>
            <a:ext cx="33083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Рисунок 1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4663" y="0"/>
            <a:ext cx="2459037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Рисунок 1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08700" y="4829175"/>
            <a:ext cx="21590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Рисунок 1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93515" y="4900612"/>
            <a:ext cx="4249738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Рисунок 1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019925" y="2343150"/>
            <a:ext cx="3306763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69673" y="0"/>
            <a:ext cx="29966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ПІВДЕННИЙ</a:t>
            </a:r>
          </a:p>
          <a:p>
            <a:pPr algn="ctr"/>
            <a:r>
              <a:rPr lang="uk-UA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ЛІСОВИЙ</a:t>
            </a:r>
            <a:br>
              <a:rPr lang="uk-UA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uk-UA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ПОЯС</a:t>
            </a:r>
            <a:endParaRPr lang="ru-RU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4098" name="Picture 2" descr="Результат пошуку зображень за запитом &quot;тропічні ліси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1211" y="3753489"/>
            <a:ext cx="4872790" cy="3104511"/>
          </a:xfrm>
          <a:prstGeom prst="rect">
            <a:avLst/>
          </a:prstGeom>
          <a:noFill/>
        </p:spPr>
      </p:pic>
      <p:pic>
        <p:nvPicPr>
          <p:cNvPr id="4100" name="Picture 4" descr="Результат пошуку зображень за запитом &quot;тропічні ліси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6144" y="493295"/>
            <a:ext cx="5137856" cy="3401261"/>
          </a:xfrm>
          <a:prstGeom prst="rect">
            <a:avLst/>
          </a:prstGeom>
          <a:noFill/>
        </p:spPr>
      </p:pic>
      <p:pic>
        <p:nvPicPr>
          <p:cNvPr id="4102" name="Picture 6" descr="Результат пошуку зображень за запитом &quot;тропічні ліси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8979" y="2102567"/>
            <a:ext cx="6522374" cy="3828834"/>
          </a:xfrm>
          <a:prstGeom prst="rect">
            <a:avLst/>
          </a:prstGeom>
          <a:noFill/>
        </p:spPr>
      </p:pic>
      <p:pic>
        <p:nvPicPr>
          <p:cNvPr id="4104" name="Picture 8" descr="Результат пошуку зображень за запитом &quot;тропічні ліси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731168"/>
            <a:ext cx="6201519" cy="412683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8442" y="360948"/>
            <a:ext cx="7924800" cy="5538870"/>
          </a:xfrm>
        </p:spPr>
        <p:txBody>
          <a:bodyPr>
            <a:normAutofit/>
          </a:bodyPr>
          <a:lstStyle/>
          <a:p>
            <a:r>
              <a:rPr lang="uk-UA" sz="36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Вологі екваторіальні ліси </a:t>
            </a:r>
            <a:r>
              <a:rPr lang="uk-UA" sz="2400" b="1" dirty="0" smtClean="0">
                <a:solidFill>
                  <a:schemeClr val="tx1"/>
                </a:solidFill>
              </a:rPr>
              <a:t>(вічнозелені ліси)</a:t>
            </a:r>
            <a:r>
              <a:rPr lang="uk-UA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</a:rPr>
              <a:t>мають найвищу продуктивність, але їхня розробка ускладнюється тим, що дерева одного виду трапляються тут дуже рідко, та жарким і вологим кліматом. Найбільше запасів деревини в цьому поясі мають Бразилія, Індонезія, Венесуела, Конго</a:t>
            </a:r>
            <a:r>
              <a:rPr lang="uk-UA" sz="2400" b="1" dirty="0" smtClean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 descr="v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7924" y="3686175"/>
            <a:ext cx="4705350" cy="3171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7924800" cy="5126055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chemeClr val="tx1"/>
                </a:solidFill>
              </a:rPr>
              <a:t>Ліси помірного поясу, особливо тайга, мають однорідний видовий склад, а переважання в них цінних хвойних порід вважається найкращою сировиною для целюлозно-паперової та лісохімічної промисловості. Найбільші запаси деревини помірного поясу сконцентровані в Росії, США, Канаді, Скандинавських країнах і на півночі Китаю. У більшості країн Європи і Північної Америки, завдяки величезній праці лісівників, розширюються як площі заліснених територій, так і запаси деревини.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88654772f356495915878a1211bed0b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3239501"/>
            <a:ext cx="48768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051" y="886326"/>
            <a:ext cx="6347713" cy="4082716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chemeClr val="tx1"/>
                </a:solidFill>
              </a:rPr>
              <a:t>ПЛОЩА ЛІСІВ ЗА РЕГІОНАМИ СВІТУ (%):</a:t>
            </a:r>
            <a:r>
              <a:rPr lang="uk-UA" b="1" dirty="0" smtClean="0">
                <a:solidFill>
                  <a:schemeClr val="tx1"/>
                </a:solidFill>
              </a:rPr>
              <a:t/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sz="3200" b="1" i="1" dirty="0" smtClean="0">
                <a:solidFill>
                  <a:schemeClr val="tx1"/>
                </a:solidFill>
              </a:rPr>
              <a:t>Африка – 21.6%</a:t>
            </a:r>
            <a:br>
              <a:rPr lang="uk-UA" sz="3200" b="1" i="1" dirty="0" smtClean="0">
                <a:solidFill>
                  <a:schemeClr val="tx1"/>
                </a:solidFill>
              </a:rPr>
            </a:br>
            <a:r>
              <a:rPr lang="uk-UA" sz="3200" b="1" i="1" dirty="0" smtClean="0">
                <a:solidFill>
                  <a:schemeClr val="tx1"/>
                </a:solidFill>
              </a:rPr>
              <a:t>Азія (без Росії) – 17,1%</a:t>
            </a:r>
            <a:br>
              <a:rPr lang="uk-UA" sz="3200" b="1" i="1" dirty="0" smtClean="0">
                <a:solidFill>
                  <a:schemeClr val="tx1"/>
                </a:solidFill>
              </a:rPr>
            </a:br>
            <a:r>
              <a:rPr lang="uk-UA" sz="3200" b="1" i="1" dirty="0" smtClean="0">
                <a:solidFill>
                  <a:schemeClr val="tx1"/>
                </a:solidFill>
              </a:rPr>
              <a:t>Європа (із Росією) – 45,7%</a:t>
            </a:r>
            <a:br>
              <a:rPr lang="uk-UA" sz="3200" b="1" i="1" dirty="0" smtClean="0">
                <a:solidFill>
                  <a:schemeClr val="tx1"/>
                </a:solidFill>
              </a:rPr>
            </a:br>
            <a:r>
              <a:rPr lang="uk-UA" sz="3200" b="1" i="1" dirty="0" smtClean="0">
                <a:solidFill>
                  <a:schemeClr val="tx1"/>
                </a:solidFill>
              </a:rPr>
              <a:t>Австралія то Океанія – 23,7%</a:t>
            </a:r>
            <a:br>
              <a:rPr lang="uk-UA" sz="3200" b="1" i="1" dirty="0" smtClean="0">
                <a:solidFill>
                  <a:schemeClr val="tx1"/>
                </a:solidFill>
              </a:rPr>
            </a:br>
            <a:r>
              <a:rPr lang="uk-UA" sz="3200" b="1" i="1" dirty="0" smtClean="0">
                <a:solidFill>
                  <a:schemeClr val="tx1"/>
                </a:solidFill>
              </a:rPr>
              <a:t>Північна Америка – 26,2%</a:t>
            </a:r>
            <a:br>
              <a:rPr lang="uk-UA" sz="3200" b="1" i="1" dirty="0" smtClean="0">
                <a:solidFill>
                  <a:schemeClr val="tx1"/>
                </a:solidFill>
              </a:rPr>
            </a:br>
            <a:r>
              <a:rPr lang="uk-UA" sz="3200" b="1" i="1" dirty="0" smtClean="0">
                <a:solidFill>
                  <a:schemeClr val="tx1"/>
                </a:solidFill>
              </a:rPr>
              <a:t>Південна Америка – 49 %</a:t>
            </a:r>
            <a:r>
              <a:rPr lang="uk-UA" b="1" i="1" dirty="0" smtClean="0">
                <a:solidFill>
                  <a:schemeClr val="tx1"/>
                </a:solidFill>
              </a:rPr>
              <a:t/>
            </a:r>
            <a:br>
              <a:rPr lang="uk-UA" b="1" i="1" dirty="0" smtClean="0">
                <a:solidFill>
                  <a:schemeClr val="tx1"/>
                </a:solidFill>
              </a:rPr>
            </a:b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4084" y="385011"/>
            <a:ext cx="70986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ГЕОГРАФ</a:t>
            </a:r>
            <a:r>
              <a:rPr lang="uk-UA" sz="3200" b="1" dirty="0" smtClean="0"/>
              <a:t>ІЯ ЛІСОВОЇ ПРОМИСЛОВОСТІ СВІТУ</a:t>
            </a:r>
            <a:endParaRPr lang="ru-RU" sz="3200" b="1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358189" y="1479884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530516" y="1439780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854" y="2490537"/>
            <a:ext cx="413886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uk-UA" sz="2800" b="1" dirty="0" smtClean="0"/>
              <a:t>ПІВНІЧНИЙ ЛІСОВИЙ ПОЯС</a:t>
            </a:r>
          </a:p>
          <a:p>
            <a:pPr lvl="1"/>
            <a:r>
              <a:rPr lang="uk-UA" b="1" dirty="0" smtClean="0"/>
              <a:t>Росія  (1-ше місце в світі за запасами)</a:t>
            </a:r>
          </a:p>
          <a:p>
            <a:pPr lvl="1"/>
            <a:r>
              <a:rPr lang="uk-UA" b="1" dirty="0" smtClean="0"/>
              <a:t>Північна Америка (США – 1-ше місце по заготівлі ділового дерева; </a:t>
            </a:r>
          </a:p>
          <a:p>
            <a:pPr lvl="1"/>
            <a:r>
              <a:rPr lang="uk-UA" b="1" dirty="0" smtClean="0"/>
              <a:t>Канада – 1-ше місце по заготівлі на душу населення) ;</a:t>
            </a:r>
          </a:p>
          <a:p>
            <a:pPr lvl="1"/>
            <a:r>
              <a:rPr lang="uk-UA" b="1" dirty="0" smtClean="0"/>
              <a:t>Західна Європа (Швеція, Фінляндія – </a:t>
            </a:r>
            <a:r>
              <a:rPr lang="uk-UA" b="1" dirty="0" err="1" smtClean="0"/>
              <a:t>“лісовий</a:t>
            </a:r>
            <a:r>
              <a:rPr lang="uk-UA" b="1" dirty="0" smtClean="0"/>
              <a:t> цех </a:t>
            </a:r>
            <a:r>
              <a:rPr lang="uk-UA" b="1" dirty="0" err="1" smtClean="0"/>
              <a:t>Європи”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44188" y="2426017"/>
            <a:ext cx="378994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ПІВДЕННИЙ ЛІСОВИЙ ПОЯС</a:t>
            </a:r>
          </a:p>
          <a:p>
            <a:r>
              <a:rPr lang="uk-UA" b="1" dirty="0" smtClean="0"/>
              <a:t>Південно-Східна Азія (Малайзія, Філіппіни, Індонезія експортують деревину в Японію);</a:t>
            </a:r>
          </a:p>
          <a:p>
            <a:r>
              <a:rPr lang="uk-UA" b="1" dirty="0" smtClean="0"/>
              <a:t>Тропічна Африка (</a:t>
            </a:r>
            <a:r>
              <a:rPr lang="uk-UA" b="1" dirty="0" err="1" smtClean="0"/>
              <a:t>Кот-Д'Івуар</a:t>
            </a:r>
            <a:r>
              <a:rPr lang="uk-UA" b="1" dirty="0" smtClean="0"/>
              <a:t>, Гана, Габон експорт в Європу);</a:t>
            </a:r>
          </a:p>
          <a:p>
            <a:r>
              <a:rPr lang="uk-UA" b="1" dirty="0" smtClean="0"/>
              <a:t>Бразилія експортує деревину в США, Європу)</a:t>
            </a:r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1469" y="420130"/>
            <a:ext cx="7191633" cy="1359243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9218" name="Picture 2" descr="Результат пошуку зображень за запитом &quot;лісопромисловий комплекс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724" y="408906"/>
            <a:ext cx="7056550" cy="30997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36886" y="4319337"/>
            <a:ext cx="24785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Целюлоза</a:t>
            </a:r>
            <a:r>
              <a:rPr lang="ru-RU" dirty="0" smtClean="0"/>
              <a:t> – </a:t>
            </a:r>
            <a:r>
              <a:rPr lang="ru-RU" dirty="0" err="1" smtClean="0"/>
              <a:t>головна</a:t>
            </a:r>
            <a:r>
              <a:rPr lang="ru-RU" dirty="0" smtClean="0"/>
              <a:t> </a:t>
            </a:r>
            <a:r>
              <a:rPr lang="ru-RU" dirty="0" err="1" smtClean="0"/>
              <a:t>складова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r>
              <a:rPr lang="ru-RU" dirty="0" smtClean="0"/>
              <a:t> </a:t>
            </a:r>
            <a:r>
              <a:rPr lang="ru-RU" dirty="0" err="1" smtClean="0"/>
              <a:t>оболонки</a:t>
            </a:r>
            <a:r>
              <a:rPr lang="ru-RU" dirty="0" smtClean="0"/>
              <a:t> </a:t>
            </a:r>
            <a:r>
              <a:rPr lang="ru-RU" dirty="0" err="1" smtClean="0"/>
              <a:t>рослинних</a:t>
            </a:r>
            <a:r>
              <a:rPr lang="ru-RU" dirty="0" smtClean="0"/>
              <a:t> </a:t>
            </a:r>
            <a:r>
              <a:rPr lang="ru-RU" dirty="0" err="1" smtClean="0"/>
              <a:t>клітин</a:t>
            </a:r>
            <a:r>
              <a:rPr lang="ru-RU" dirty="0" smtClean="0"/>
              <a:t>. </a:t>
            </a:r>
            <a:r>
              <a:rPr lang="ru-RU" dirty="0" err="1" smtClean="0"/>
              <a:t>Йде</a:t>
            </a:r>
            <a:r>
              <a:rPr lang="ru-RU" dirty="0" smtClean="0"/>
              <a:t> на </a:t>
            </a:r>
            <a:r>
              <a:rPr lang="ru-RU" dirty="0" err="1" smtClean="0"/>
              <a:t>виробництво</a:t>
            </a:r>
            <a:endParaRPr lang="ru-RU" dirty="0"/>
          </a:p>
        </p:txBody>
      </p:sp>
      <p:pic>
        <p:nvPicPr>
          <p:cNvPr id="9219" name="Picture 3" descr="C:\Users\ADMIN\Desktop\Inkedhimiya-9-grigorovich-426_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6637" y="3585411"/>
            <a:ext cx="5280393" cy="2947736"/>
          </a:xfrm>
          <a:prstGeom prst="rect">
            <a:avLst/>
          </a:prstGeom>
          <a:noFill/>
        </p:spPr>
      </p:pic>
      <p:sp>
        <p:nvSpPr>
          <p:cNvPr id="9" name="Стрелка вправо 8"/>
          <p:cNvSpPr/>
          <p:nvPr/>
        </p:nvSpPr>
        <p:spPr>
          <a:xfrm>
            <a:off x="2707105" y="4704347"/>
            <a:ext cx="978408" cy="4846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469900"/>
            <a:ext cx="7970296" cy="13208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Лісове господарство в Україні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22" y="1257622"/>
            <a:ext cx="7599376" cy="5163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548722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768" y="200526"/>
            <a:ext cx="7531769" cy="689811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Висоцький Георгій Миколайович - </a:t>
            </a:r>
            <a:br>
              <a:rPr lang="uk-UA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947" y="1598537"/>
            <a:ext cx="3765884" cy="502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4" name="AutoShape 4" descr="Результат пошуку зображень за запитом &quot;висоцький георгій миколайович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6" name="AutoShape 6" descr="Результат пошуку зображень за запитом &quot;висоцький георгій миколайович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8" name="Picture 8" descr="Результат пошуку зображен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734" y="1596960"/>
            <a:ext cx="3875004" cy="485196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9231" y="801378"/>
            <a:ext cx="83619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/>
              <a:t>видатний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український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вчений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галузі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лісівництва</a:t>
            </a:r>
            <a:r>
              <a:rPr lang="ru-RU" sz="2000" b="1" dirty="0" smtClean="0"/>
              <a:t>, основоположник науки про </a:t>
            </a:r>
            <a:r>
              <a:rPr lang="ru-RU" sz="2000" b="1" dirty="0" err="1" smtClean="0"/>
              <a:t>ліс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лісову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дослідницьку</a:t>
            </a:r>
            <a:r>
              <a:rPr lang="ru-RU" sz="2000" b="1" dirty="0" smtClean="0"/>
              <a:t> справу</a:t>
            </a:r>
            <a:endParaRPr lang="ru-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4536" y="168443"/>
            <a:ext cx="392229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Київський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картонно-паперовий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комбінат</a:t>
            </a:r>
            <a:r>
              <a:rPr lang="ru-RU" sz="2800" dirty="0" smtClean="0"/>
              <a:t> в м. </a:t>
            </a:r>
            <a:r>
              <a:rPr lang="ru-RU" sz="2800" dirty="0" err="1" smtClean="0"/>
              <a:t>Обухові</a:t>
            </a:r>
            <a:r>
              <a:rPr lang="ru-RU" sz="2800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одне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найбільших</a:t>
            </a:r>
            <a:r>
              <a:rPr lang="ru-RU" dirty="0" smtClean="0"/>
              <a:t> </a:t>
            </a:r>
            <a:r>
              <a:rPr lang="ru-RU" dirty="0" err="1" smtClean="0"/>
              <a:t>підприємств</a:t>
            </a:r>
            <a:r>
              <a:rPr lang="ru-RU" dirty="0" smtClean="0"/>
              <a:t> </a:t>
            </a:r>
            <a:r>
              <a:rPr lang="ru-RU" dirty="0" err="1" smtClean="0"/>
              <a:t>Європи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випуску</a:t>
            </a:r>
            <a:r>
              <a:rPr lang="ru-RU" dirty="0" smtClean="0"/>
              <a:t> </a:t>
            </a:r>
            <a:r>
              <a:rPr lang="ru-RU" dirty="0" err="1" smtClean="0"/>
              <a:t>картонно-паперової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,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частиною</a:t>
            </a:r>
            <a:r>
              <a:rPr lang="ru-RU" dirty="0" smtClean="0"/>
              <a:t> </a:t>
            </a:r>
            <a:r>
              <a:rPr lang="ru-RU" dirty="0" err="1" smtClean="0"/>
              <a:t>австрійської</a:t>
            </a:r>
            <a:r>
              <a:rPr lang="ru-RU" dirty="0" smtClean="0"/>
              <a:t> </a:t>
            </a:r>
            <a:r>
              <a:rPr lang="ru-RU" dirty="0" err="1" smtClean="0"/>
              <a:t>компанії</a:t>
            </a:r>
            <a:r>
              <a:rPr lang="ru-RU" dirty="0" smtClean="0"/>
              <a:t> </a:t>
            </a:r>
            <a:r>
              <a:rPr lang="en-US" dirty="0" smtClean="0"/>
              <a:t>Pulp Mill Holding. </a:t>
            </a:r>
            <a:r>
              <a:rPr lang="ru-RU" dirty="0" smtClean="0"/>
              <a:t>Основною </a:t>
            </a:r>
            <a:r>
              <a:rPr lang="ru-RU" dirty="0" err="1" smtClean="0"/>
              <a:t>сировиною</a:t>
            </a:r>
            <a:r>
              <a:rPr lang="ru-RU" dirty="0" smtClean="0"/>
              <a:t> для </a:t>
            </a:r>
            <a:r>
              <a:rPr lang="ru-RU" dirty="0" err="1" smtClean="0"/>
              <a:t>виробництва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макулатура. </a:t>
            </a:r>
            <a:r>
              <a:rPr lang="ru-RU" dirty="0" err="1" smtClean="0"/>
              <a:t>Потужність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переробки</a:t>
            </a:r>
            <a:r>
              <a:rPr lang="ru-RU" dirty="0" smtClean="0"/>
              <a:t> </a:t>
            </a:r>
            <a:r>
              <a:rPr lang="ru-RU" dirty="0" err="1" smtClean="0"/>
              <a:t>вторинної</a:t>
            </a:r>
            <a:r>
              <a:rPr lang="ru-RU" dirty="0" smtClean="0"/>
              <a:t> </a:t>
            </a:r>
            <a:r>
              <a:rPr lang="ru-RU" dirty="0" err="1" smtClean="0"/>
              <a:t>сировини</a:t>
            </a:r>
            <a:r>
              <a:rPr lang="ru-RU" dirty="0" smtClean="0"/>
              <a:t> становить </a:t>
            </a:r>
            <a:r>
              <a:rPr lang="ru-RU" dirty="0" err="1" smtClean="0"/>
              <a:t>понад</a:t>
            </a:r>
            <a:r>
              <a:rPr lang="ru-RU" dirty="0" smtClean="0"/>
              <a:t> 1500 т. на </a:t>
            </a:r>
            <a:r>
              <a:rPr lang="ru-RU" dirty="0" err="1" smtClean="0"/>
              <a:t>добу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0178" name="Picture 2" descr="http://www.papir.kiev.ua/wp-content/uploads/2016/11/IMG_88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95274"/>
            <a:ext cx="3841087" cy="2562726"/>
          </a:xfrm>
          <a:prstGeom prst="rect">
            <a:avLst/>
          </a:prstGeom>
          <a:noFill/>
        </p:spPr>
      </p:pic>
      <p:pic>
        <p:nvPicPr>
          <p:cNvPr id="50182" name="Picture 6" descr="http://www.papir.kiev.ua/wp-content/uploads/2016/10/E54J82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5165" y="2682957"/>
            <a:ext cx="3138836" cy="2093579"/>
          </a:xfrm>
          <a:prstGeom prst="rect">
            <a:avLst/>
          </a:prstGeom>
          <a:noFill/>
        </p:spPr>
      </p:pic>
      <p:sp>
        <p:nvSpPr>
          <p:cNvPr id="50184" name="AutoShape 8" descr="Результат пошуку зображень за запитом &quot;обухівська паперова фабрик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6" name="Picture 10" descr="Результат пошуку зображень за запитом &quot;обухівська паперова фабрика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6856" y="0"/>
            <a:ext cx="3987144" cy="2658096"/>
          </a:xfrm>
          <a:prstGeom prst="rect">
            <a:avLst/>
          </a:prstGeom>
          <a:noFill/>
        </p:spPr>
      </p:pic>
      <p:pic>
        <p:nvPicPr>
          <p:cNvPr id="50188" name="Picture 12" descr="Результат пошуку зображень за запитом &quot;обухівська паперова фабрика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1458" y="4762499"/>
            <a:ext cx="2095500" cy="20955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505" y="1739840"/>
            <a:ext cx="32725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 1999 року – </a:t>
            </a:r>
            <a:r>
              <a:rPr lang="ru-RU" dirty="0" err="1" smtClean="0"/>
              <a:t>безперечний</a:t>
            </a:r>
            <a:r>
              <a:rPr lang="ru-RU" dirty="0" smtClean="0"/>
              <a:t> </a:t>
            </a:r>
            <a:r>
              <a:rPr lang="ru-RU" dirty="0" err="1" smtClean="0"/>
              <a:t>світовий</a:t>
            </a:r>
            <a:r>
              <a:rPr lang="ru-RU" dirty="0" smtClean="0"/>
              <a:t> </a:t>
            </a:r>
            <a:r>
              <a:rPr lang="ru-RU" dirty="0" err="1" smtClean="0"/>
              <a:t>лідер</a:t>
            </a:r>
            <a:r>
              <a:rPr lang="ru-RU" dirty="0" smtClean="0"/>
              <a:t> за </a:t>
            </a:r>
            <a:r>
              <a:rPr lang="ru-RU" dirty="0" err="1" smtClean="0"/>
              <a:t>обсягами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екологічних</a:t>
            </a:r>
            <a:r>
              <a:rPr lang="ru-RU" dirty="0" smtClean="0"/>
              <a:t> </a:t>
            </a:r>
            <a:r>
              <a:rPr lang="ru-RU" dirty="0" err="1" smtClean="0"/>
              <a:t>паперових</a:t>
            </a:r>
            <a:r>
              <a:rPr lang="ru-RU" dirty="0" smtClean="0"/>
              <a:t> шпалер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динамікою</a:t>
            </a:r>
            <a:r>
              <a:rPr lang="ru-RU" dirty="0" smtClean="0"/>
              <a:t> </a:t>
            </a:r>
            <a:r>
              <a:rPr lang="ru-RU" dirty="0" err="1" smtClean="0"/>
              <a:t>оновлення</a:t>
            </a:r>
            <a:r>
              <a:rPr lang="ru-RU" dirty="0" smtClean="0"/>
              <a:t> </a:t>
            </a:r>
            <a:r>
              <a:rPr lang="ru-RU" dirty="0" err="1" smtClean="0"/>
              <a:t>асортименту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9154" name="AutoShape 2" descr="Результат пошуку зображень за запитом &quot;корюківська фабрика технічних папері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58" name="Picture 6" descr="Результат пошуку зображень за запитом &quot;корюківська фабрика технічних паперів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0895" y="0"/>
            <a:ext cx="4993105" cy="320358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4536" y="0"/>
            <a:ext cx="32244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КОРЮКІВСЬКА ФАБРИКА ТЕХНІЧНИХ ПАПЕРІВ</a:t>
            </a:r>
            <a:endParaRPr lang="ru-RU" sz="2800" b="1" dirty="0"/>
          </a:p>
        </p:txBody>
      </p:sp>
      <p:sp>
        <p:nvSpPr>
          <p:cNvPr id="49160" name="AutoShape 8" descr="Результат пошуку зображень за запитом &quot;корюківська фабрика технічних паперів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62" name="Picture 10" descr="Результат пошуку зображень за запитом &quot;корюківська фабрика технічних паперів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62137"/>
            <a:ext cx="3994483" cy="2995863"/>
          </a:xfrm>
          <a:prstGeom prst="rect">
            <a:avLst/>
          </a:prstGeom>
          <a:noFill/>
        </p:spPr>
      </p:pic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4969040" y="3453063"/>
            <a:ext cx="3886201" cy="21544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rial" pitchFamily="34" charset="0"/>
              </a:rPr>
              <a:t>Сьогодні фабрика працює з багатьма відомими світовими постачальниками сировини, відвантажуючи свою продукцію не тільки в Україну, а й в усі частини СНД і багато країн Європи.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99" y="469900"/>
            <a:ext cx="7970296" cy="13208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Лісове господарство в Україні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99" y="1998402"/>
            <a:ext cx="7975583" cy="31870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298827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709863" y="312820"/>
          <a:ext cx="8013031" cy="5041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391" y="260685"/>
            <a:ext cx="7796462" cy="13208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Які існують проблеми в лісовому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>господарстві?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61597"/>
            <a:ext cx="427355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86359"/>
            <a:ext cx="3708538" cy="247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35525" y="3458995"/>
            <a:ext cx="4308475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604962" y="5183188"/>
            <a:ext cx="300037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http://image.tsn.ua/media/images2/original/May2012/38361094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1530" y="1352048"/>
            <a:ext cx="3480891" cy="2269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20126"/>
            <a:ext cx="4475748" cy="223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Результат пошуку зображень за запитом &quot;посадка дерев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3737809" cy="2803358"/>
          </a:xfrm>
          <a:prstGeom prst="rect">
            <a:avLst/>
          </a:prstGeom>
          <a:noFill/>
        </p:spPr>
      </p:pic>
      <p:pic>
        <p:nvPicPr>
          <p:cNvPr id="47108" name="Picture 4" descr="Результат пошуку зображень за запитом &quot;збір макулатури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621" y="3564375"/>
            <a:ext cx="4716379" cy="3293625"/>
          </a:xfrm>
          <a:prstGeom prst="rect">
            <a:avLst/>
          </a:prstGeom>
          <a:noFill/>
        </p:spPr>
      </p:pic>
      <p:pic>
        <p:nvPicPr>
          <p:cNvPr id="47110" name="Picture 6" descr="Результат пошуку зображень за запитом &quot;прибрати за собою в лісі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05032" y="0"/>
            <a:ext cx="3438967" cy="2153653"/>
          </a:xfrm>
          <a:prstGeom prst="rect">
            <a:avLst/>
          </a:prstGeom>
          <a:noFill/>
        </p:spPr>
      </p:pic>
      <p:pic>
        <p:nvPicPr>
          <p:cNvPr id="47112" name="Picture 8" descr="Результат пошуку зображень за запитом &quot;прибрати за собою в лісі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39107" y="0"/>
            <a:ext cx="2605426" cy="34452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3" name="Picture 3" descr="Результат пошуку зображень за запитом &quot;букові праліси карпат та давні букові ліс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6628" cy="5414211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552217"/>
            <a:ext cx="91439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Букові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праліси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Карпат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єдиним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в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Україні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об'єктом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який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віднесений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до списку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природної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спадщини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ЮНЕСКО.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Це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ліси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які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ніколи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не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підлягали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жодним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рубкам. Тому тут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можна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побачити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природні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багатовікові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різноярусні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деревостани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86849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4000500"/>
            <a:ext cx="3810000" cy="28575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9599" y="368967"/>
            <a:ext cx="7415464" cy="480461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Для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раціонального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використання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лісових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ресурсів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потрібно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1) комплексно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переробляти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сировину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;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2) не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вирубувати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ліси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обсязі,що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перевищує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їхній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приріст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;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3)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виконувати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лісовідновлювальні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роботи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;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4)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замінювати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деревину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іншими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конструкційними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матеріалами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і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джерелами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палива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t.gdefon.com/wallpapers_original/wallpapers/421804_ruki_zemnoj_shar_derevo_1680x1050_(www.GdeFon.ru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817439" y="476672"/>
            <a:ext cx="6400800" cy="34747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7000" dirty="0" smtClean="0">
                <a:latin typeface="Arial" pitchFamily="34" charset="0"/>
                <a:cs typeface="Arial" pitchFamily="34" charset="0"/>
              </a:rPr>
              <a:t>Збережімо ліс!</a:t>
            </a:r>
            <a:endParaRPr lang="ru-RU" sz="7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-1"/>
            <a:ext cx="3140242" cy="2586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ОБЛАСТЬ УКРАЇНИ, ЩО МАЄ НАЙБІЛЬШУ ЛІСИСТІСТЬ?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04148" y="0"/>
            <a:ext cx="2995864" cy="2490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ОСНОВНИМИ ЛІСОЗАГОТІВЕЛЬНИМИ РАЙОНАМИ В</a:t>
            </a:r>
          </a:p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УКРАЇНІ Є …</a:t>
            </a:r>
          </a:p>
          <a:p>
            <a:pPr algn="ctr"/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2543217"/>
            <a:ext cx="3092115" cy="2173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ЯКІ КРАЇНИ НАЗИВАЮТЬ “ЛІСОВИМ ЦЕХОМ ЄВРОПИ”?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147" y="2502569"/>
            <a:ext cx="3104148" cy="2201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НАЙБІЛЬШІ ЗАПАСИ ДЕРЕВИНИ ПІВНІЧНОГО ЛІСОВОГО ПОЯСУ ЗОСЕРЕДЖЕНІ …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2042" y="0"/>
            <a:ext cx="3031958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ЯКИЙ РЕГІОН СВІТУ МАЄ</a:t>
            </a:r>
          </a:p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НАЙБІЛЬШУ ПЛОЩУ ЛІСІВ?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96262" y="2526632"/>
            <a:ext cx="2947737" cy="2189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КРАЇНА, ЩО МАЄ НАЙБІЛЬШІ ЗАПАСИ ДЕРЕВИНИ?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04346"/>
            <a:ext cx="309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740442"/>
            <a:ext cx="3104147" cy="2117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НАЙБІЛЬШІ ЗАПАСИ ДЕРЕВИНИ ПІВДЕННОГО ПОЯСУ ЗОСЕРЕДЖЕНІ В…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92115" y="4704348"/>
            <a:ext cx="3296653" cy="2153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</a:rPr>
              <a:t>  ПОРІВНЯНО ІЗ       СЕРЕДНЬОЮ   СВІТОВОЮ ЛІСОЗАБЕЗПЕЧЕНІСТЬ УКРАЇНИ …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12832" y="4716379"/>
            <a:ext cx="2731168" cy="21416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ДО ЯКОГО СЕКТОРУ ЕКОНОМІКИ НАЛЕЖИТЬ ЛІСОВЕ ГОСПОДАРСТВО?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005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ребус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9095" y="3764317"/>
            <a:ext cx="878305" cy="3345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37872" y="3657598"/>
            <a:ext cx="1143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7 = Н</a:t>
            </a:r>
            <a:endParaRPr lang="ru-RU" sz="2800" b="1" dirty="0"/>
          </a:p>
        </p:txBody>
      </p:sp>
      <p:pic>
        <p:nvPicPr>
          <p:cNvPr id="1040" name="Picture 16" descr="ребус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0984" y="1540041"/>
            <a:ext cx="1637257" cy="2021305"/>
          </a:xfrm>
          <a:prstGeom prst="rect">
            <a:avLst/>
          </a:prstGeom>
          <a:noFill/>
        </p:spPr>
      </p:pic>
      <p:pic>
        <p:nvPicPr>
          <p:cNvPr id="1042" name="Picture 18" descr="ребус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927" y="1240034"/>
            <a:ext cx="2743200" cy="2318006"/>
          </a:xfrm>
          <a:prstGeom prst="rect">
            <a:avLst/>
          </a:prstGeom>
          <a:noFill/>
        </p:spPr>
      </p:pic>
      <p:pic>
        <p:nvPicPr>
          <p:cNvPr id="1044" name="Picture 20" descr="ребус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72827" y="1528011"/>
            <a:ext cx="2901152" cy="19727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1105" y="1227221"/>
            <a:ext cx="760395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/>
              <a:t>ДОМАШНЄ ЗАВДАННЯ:</a:t>
            </a:r>
          </a:p>
          <a:p>
            <a:r>
              <a:rPr lang="uk-UA" sz="4400" b="1" dirty="0" smtClean="0"/>
              <a:t>опрацювати параграф 16; </a:t>
            </a:r>
          </a:p>
          <a:p>
            <a:r>
              <a:rPr lang="uk-UA" sz="4400" b="1" dirty="0" smtClean="0"/>
              <a:t>повторити номенклатуру по корисним копалинам України.</a:t>
            </a:r>
            <a:endParaRPr lang="ru-RU" sz="4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718408SlideId256"/>
</p:tagLst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759</TotalTime>
  <Words>731</Words>
  <Application>Microsoft Office PowerPoint</Application>
  <PresentationFormat>Экран (4:3)</PresentationFormat>
  <Paragraphs>115</Paragraphs>
  <Slides>33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Аспект</vt:lpstr>
      <vt:lpstr>          «Ліс – це особливий, безмежно добрий і безмежно щедрий організм, який не просить нічого для підтримки свого існування і який великодушно розсипає продукти власної життєдіяльності; він бере під захист усіх живих істот і пропонує тінь навіть лісорубові, який знищує його»                             (Будда)</vt:lpstr>
      <vt:lpstr>Ліси світу</vt:lpstr>
      <vt:lpstr>Слайд 3</vt:lpstr>
      <vt:lpstr>Слайд 4</vt:lpstr>
      <vt:lpstr>Слайд 5</vt:lpstr>
      <vt:lpstr>Слайд 6</vt:lpstr>
      <vt:lpstr>Лісове господарство</vt:lpstr>
      <vt:lpstr>Що таке «лісові ресурси»</vt:lpstr>
      <vt:lpstr>Лісозабезпеченість</vt:lpstr>
      <vt:lpstr>світу, якщо під лісом зайнято 4,1 млрд гектарів, а населення світу становить 7,4 млрд осіб </vt:lpstr>
      <vt:lpstr>Слайд 11</vt:lpstr>
      <vt:lpstr>Лісистість</vt:lpstr>
      <vt:lpstr>Основні лісові пояси світу</vt:lpstr>
      <vt:lpstr>Слайд 14</vt:lpstr>
      <vt:lpstr>Слайд 15</vt:lpstr>
      <vt:lpstr>Слайд 16</vt:lpstr>
      <vt:lpstr>Слайд 17</vt:lpstr>
      <vt:lpstr>ПЛОЩА ЛІСІВ ЗА РЕГІОНАМИ СВІТУ (%): Африка – 21.6% Азія (без Росії) – 17,1% Європа (із Росією) – 45,7% Австралія то Океанія – 23,7% Північна Америка – 26,2% Південна Америка – 49 % </vt:lpstr>
      <vt:lpstr>Слайд 19</vt:lpstr>
      <vt:lpstr>Слайд 20</vt:lpstr>
      <vt:lpstr>Лісове господарство в Україні</vt:lpstr>
      <vt:lpstr>Висоцький Георгій Миколайович -  </vt:lpstr>
      <vt:lpstr>Слайд 23</vt:lpstr>
      <vt:lpstr>Слайд 24</vt:lpstr>
      <vt:lpstr>Лісове господарство в Україні</vt:lpstr>
      <vt:lpstr>Слайд 26</vt:lpstr>
      <vt:lpstr>Які існують проблеми в лісовому господарстві?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ЛІСОВЕ ГОСПОДАРСТВО</dc:title>
  <dc:creator>Алексей</dc:creator>
  <cp:lastModifiedBy>Пользователь Windows</cp:lastModifiedBy>
  <cp:revision>83</cp:revision>
  <dcterms:created xsi:type="dcterms:W3CDTF">2017-11-05T17:01:19Z</dcterms:created>
  <dcterms:modified xsi:type="dcterms:W3CDTF">2018-07-23T19:25:58Z</dcterms:modified>
</cp:coreProperties>
</file>