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F318B"/>
    <a:srgbClr val="E81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AB262-5B67-4D59-BA95-7D5513CE33E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F9F8E-03F1-492C-A4EC-DFBCDC4E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F9F8E-03F1-492C-A4EC-DFBCDC4E9E5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24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98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60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39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87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14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85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50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79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83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1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837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834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03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146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65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48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33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D196A0-124D-47EA-8B5E-AF231D53E4B1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BA0938-F1CC-4035-84C2-F299F7D4A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8400" y="122830"/>
            <a:ext cx="6693272" cy="1091821"/>
          </a:xfrm>
        </p:spPr>
        <p:txBody>
          <a:bodyPr/>
          <a:lstStyle/>
          <a:p>
            <a:r>
              <a:rPr lang="uk-UA" dirty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П</a:t>
            </a:r>
            <a:r>
              <a:rPr lang="uk-UA" dirty="0" smtClean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резентація на тему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: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86014" y="1214650"/>
            <a:ext cx="9415462" cy="5329025"/>
          </a:xfrm>
        </p:spPr>
        <p:txBody>
          <a:bodyPr>
            <a:noAutofit/>
          </a:bodyPr>
          <a:lstStyle/>
          <a:p>
            <a:r>
              <a:rPr lang="uk-UA" sz="8000" b="1" i="1" dirty="0" smtClean="0">
                <a:solidFill>
                  <a:srgbClr val="6F31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Демократія</a:t>
            </a:r>
          </a:p>
          <a:p>
            <a:endParaRPr lang="uk-UA" sz="1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9600" smtClean="0"/>
              <a:t> </a:t>
            </a:r>
            <a:endParaRPr lang="ru-RU" sz="9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56580">
            <a:off x="5879731" y="3025118"/>
            <a:ext cx="3833813" cy="27087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03531">
            <a:off x="687020" y="2334342"/>
            <a:ext cx="4482761" cy="28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9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557338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Поняття демократії</a:t>
            </a:r>
            <a:endParaRPr lang="ru-RU" sz="5400" dirty="0">
              <a:solidFill>
                <a:srgbClr val="6F318B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Слово </a:t>
            </a:r>
            <a:r>
              <a:rPr lang="ru-RU" altLang="ru-RU" b="1" dirty="0"/>
              <a:t>«</a:t>
            </a:r>
            <a:r>
              <a:rPr lang="ru-RU" altLang="ru-RU" b="1" dirty="0" err="1"/>
              <a:t>демократія</a:t>
            </a:r>
            <a:r>
              <a:rPr lang="ru-RU" altLang="ru-RU" b="1" dirty="0"/>
              <a:t>»</a:t>
            </a:r>
            <a:r>
              <a:rPr lang="ru-RU" altLang="ru-RU" dirty="0"/>
              <a:t> </a:t>
            </a:r>
            <a:r>
              <a:rPr lang="ru-RU" altLang="ru-RU" dirty="0" err="1"/>
              <a:t>відоме</a:t>
            </a:r>
            <a:r>
              <a:rPr lang="ru-RU" altLang="ru-RU" dirty="0"/>
              <a:t> </a:t>
            </a:r>
            <a:r>
              <a:rPr lang="ru-RU" altLang="ru-RU" dirty="0" err="1" smtClean="0"/>
              <a:t>ще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від</a:t>
            </a:r>
            <a:r>
              <a:rPr lang="ru-RU" altLang="ru-RU" dirty="0" smtClean="0"/>
              <a:t> </a:t>
            </a:r>
            <a:r>
              <a:rPr lang="ru-RU" altLang="ru-RU" dirty="0" err="1"/>
              <a:t>часів</a:t>
            </a:r>
            <a:r>
              <a:rPr lang="ru-RU" altLang="ru-RU" dirty="0"/>
              <a:t> </a:t>
            </a:r>
            <a:r>
              <a:rPr lang="ru-RU" altLang="ru-RU" dirty="0" err="1"/>
              <a:t>Давньої</a:t>
            </a:r>
            <a:r>
              <a:rPr lang="ru-RU" altLang="ru-RU" dirty="0"/>
              <a:t> </a:t>
            </a:r>
            <a:r>
              <a:rPr lang="ru-RU" altLang="ru-RU" dirty="0" err="1"/>
              <a:t>Греції</a:t>
            </a:r>
            <a:r>
              <a:rPr lang="ru-RU" altLang="ru-RU" dirty="0"/>
              <a:t> і у </a:t>
            </a:r>
            <a:r>
              <a:rPr lang="ru-RU" altLang="ru-RU" dirty="0" err="1"/>
              <a:t>перекладі</a:t>
            </a:r>
            <a:r>
              <a:rPr lang="ru-RU" altLang="ru-RU" dirty="0"/>
              <a:t> з </a:t>
            </a:r>
            <a:r>
              <a:rPr lang="ru-RU" altLang="ru-RU" dirty="0" err="1"/>
              <a:t>грецької</a:t>
            </a:r>
            <a:r>
              <a:rPr lang="ru-RU" altLang="ru-RU" dirty="0"/>
              <a:t> </a:t>
            </a:r>
            <a:r>
              <a:rPr lang="ru-RU" altLang="ru-RU" dirty="0" err="1"/>
              <a:t>означає</a:t>
            </a:r>
            <a:r>
              <a:rPr lang="ru-RU" altLang="ru-RU" dirty="0"/>
              <a:t> «</a:t>
            </a:r>
            <a:r>
              <a:rPr lang="ru-RU" altLang="ru-RU" dirty="0" err="1"/>
              <a:t>владу</a:t>
            </a:r>
            <a:r>
              <a:rPr lang="ru-RU" altLang="ru-RU" dirty="0"/>
              <a:t> народу». У </a:t>
            </a:r>
            <a:r>
              <a:rPr lang="ru-RU" altLang="ru-RU" dirty="0" err="1"/>
              <a:t>ранній</a:t>
            </a:r>
            <a:r>
              <a:rPr lang="ru-RU" altLang="ru-RU" dirty="0"/>
              <a:t> </a:t>
            </a:r>
            <a:r>
              <a:rPr lang="ru-RU" altLang="ru-RU" dirty="0" err="1"/>
              <a:t>період</a:t>
            </a:r>
            <a:r>
              <a:rPr lang="ru-RU" altLang="ru-RU" dirty="0"/>
              <a:t> </a:t>
            </a:r>
            <a:r>
              <a:rPr lang="ru-RU" altLang="ru-RU" dirty="0" err="1"/>
              <a:t>свого</a:t>
            </a:r>
            <a:r>
              <a:rPr lang="ru-RU" altLang="ru-RU" dirty="0"/>
              <a:t> </a:t>
            </a:r>
            <a:r>
              <a:rPr lang="ru-RU" altLang="ru-RU" dirty="0" err="1"/>
              <a:t>існування</a:t>
            </a:r>
            <a:r>
              <a:rPr lang="ru-RU" altLang="ru-RU" dirty="0"/>
              <a:t> в </a:t>
            </a:r>
            <a:r>
              <a:rPr lang="ru-RU" altLang="ru-RU" dirty="0" err="1"/>
              <a:t>Давній</a:t>
            </a:r>
            <a:r>
              <a:rPr lang="ru-RU" altLang="ru-RU" dirty="0"/>
              <a:t> </a:t>
            </a:r>
            <a:r>
              <a:rPr lang="ru-RU" altLang="ru-RU" dirty="0" err="1"/>
              <a:t>Греції</a:t>
            </a:r>
            <a:r>
              <a:rPr lang="ru-RU" altLang="ru-RU" dirty="0"/>
              <a:t> </a:t>
            </a:r>
            <a:r>
              <a:rPr lang="ru-RU" altLang="ru-RU" dirty="0" err="1"/>
              <a:t>демократія</a:t>
            </a:r>
            <a:r>
              <a:rPr lang="ru-RU" altLang="ru-RU" dirty="0"/>
              <a:t> </a:t>
            </a:r>
            <a:r>
              <a:rPr lang="ru-RU" altLang="ru-RU" dirty="0" err="1"/>
              <a:t>розумілася</a:t>
            </a:r>
            <a:r>
              <a:rPr lang="ru-RU" altLang="ru-RU" dirty="0"/>
              <a:t> як </a:t>
            </a:r>
            <a:r>
              <a:rPr lang="ru-RU" altLang="ru-RU" dirty="0" err="1"/>
              <a:t>особлива</a:t>
            </a:r>
            <a:r>
              <a:rPr lang="ru-RU" altLang="ru-RU" dirty="0"/>
              <a:t> форма 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різновид</a:t>
            </a:r>
            <a:r>
              <a:rPr lang="ru-RU" altLang="ru-RU" dirty="0"/>
              <a:t> </a:t>
            </a:r>
            <a:r>
              <a:rPr lang="ru-RU" altLang="ru-RU" dirty="0" err="1"/>
              <a:t>організації</a:t>
            </a:r>
            <a:r>
              <a:rPr lang="ru-RU" altLang="ru-RU" dirty="0"/>
              <a:t> </a:t>
            </a:r>
            <a:r>
              <a:rPr lang="ru-RU" altLang="ru-RU" dirty="0" err="1"/>
              <a:t>держави</a:t>
            </a:r>
            <a:r>
              <a:rPr lang="ru-RU" altLang="ru-RU" dirty="0"/>
              <a:t>, при </a:t>
            </a:r>
            <a:r>
              <a:rPr lang="ru-RU" altLang="ru-RU" dirty="0" err="1"/>
              <a:t>якому</a:t>
            </a:r>
            <a:r>
              <a:rPr lang="ru-RU" altLang="ru-RU" dirty="0"/>
              <a:t> </a:t>
            </a:r>
            <a:r>
              <a:rPr lang="ru-RU" altLang="ru-RU" dirty="0" err="1"/>
              <a:t>владою</a:t>
            </a:r>
            <a:r>
              <a:rPr lang="ru-RU" altLang="ru-RU" dirty="0"/>
              <a:t> </a:t>
            </a:r>
            <a:r>
              <a:rPr lang="ru-RU" altLang="ru-RU" dirty="0" err="1"/>
              <a:t>володіє</a:t>
            </a:r>
            <a:r>
              <a:rPr lang="ru-RU" altLang="ru-RU" dirty="0"/>
              <a:t> не одна особа (як при </a:t>
            </a:r>
            <a:r>
              <a:rPr lang="ru-RU" altLang="ru-RU" dirty="0" err="1"/>
              <a:t>монархії</a:t>
            </a:r>
            <a:r>
              <a:rPr lang="ru-RU" altLang="ru-RU" dirty="0"/>
              <a:t>, </a:t>
            </a:r>
            <a:r>
              <a:rPr lang="ru-RU" altLang="ru-RU" dirty="0" err="1"/>
              <a:t>тиранії</a:t>
            </a:r>
            <a:r>
              <a:rPr lang="ru-RU" altLang="ru-RU" dirty="0"/>
              <a:t>), і не </a:t>
            </a:r>
            <a:r>
              <a:rPr lang="ru-RU" altLang="ru-RU" dirty="0" err="1"/>
              <a:t>група</a:t>
            </a:r>
            <a:r>
              <a:rPr lang="ru-RU" altLang="ru-RU" dirty="0"/>
              <a:t> </a:t>
            </a:r>
            <a:r>
              <a:rPr lang="ru-RU" altLang="ru-RU" dirty="0" err="1"/>
              <a:t>осіб</a:t>
            </a:r>
            <a:r>
              <a:rPr lang="ru-RU" altLang="ru-RU" dirty="0"/>
              <a:t> (як при </a:t>
            </a:r>
            <a:r>
              <a:rPr lang="ru-RU" altLang="ru-RU" dirty="0" err="1"/>
              <a:t>аристократії</a:t>
            </a:r>
            <a:r>
              <a:rPr lang="ru-RU" altLang="ru-RU" dirty="0"/>
              <a:t>, </a:t>
            </a:r>
            <a:r>
              <a:rPr lang="ru-RU" altLang="ru-RU" dirty="0" err="1"/>
              <a:t>олігархії</a:t>
            </a:r>
            <a:r>
              <a:rPr lang="ru-RU" altLang="ru-RU" dirty="0"/>
              <a:t>), а </a:t>
            </a:r>
            <a:r>
              <a:rPr lang="ru-RU" altLang="ru-RU" dirty="0" err="1"/>
              <a:t>всі</a:t>
            </a:r>
            <a:r>
              <a:rPr lang="ru-RU" altLang="ru-RU" dirty="0"/>
              <a:t> </a:t>
            </a:r>
            <a:r>
              <a:rPr lang="ru-RU" altLang="ru-RU" dirty="0" err="1"/>
              <a:t>громадяни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користуються</a:t>
            </a:r>
            <a:r>
              <a:rPr lang="ru-RU" altLang="ru-RU" dirty="0"/>
              <a:t> </a:t>
            </a:r>
            <a:r>
              <a:rPr lang="ru-RU" altLang="ru-RU" dirty="0" err="1"/>
              <a:t>рівними</a:t>
            </a:r>
            <a:r>
              <a:rPr lang="ru-RU" altLang="ru-RU" dirty="0"/>
              <a:t> правами на </a:t>
            </a:r>
            <a:r>
              <a:rPr lang="ru-RU" altLang="ru-RU" dirty="0" err="1"/>
              <a:t>управління</a:t>
            </a:r>
            <a:r>
              <a:rPr lang="ru-RU" altLang="ru-RU" dirty="0"/>
              <a:t> державою.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9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685800"/>
            <a:ext cx="10018713" cy="1752599"/>
          </a:xfrm>
        </p:spPr>
        <p:txBody>
          <a:bodyPr>
            <a:noAutofit/>
          </a:bodyPr>
          <a:lstStyle/>
          <a:p>
            <a:pPr marL="342900" indent="-342900" algn="l">
              <a:buSzPct val="140000"/>
              <a:buFont typeface="Arial" panose="020B0604020202020204" pitchFamily="34" charset="0"/>
              <a:buChar char="•"/>
            </a:pPr>
            <a:r>
              <a:rPr lang="ru-RU" sz="2400" b="1" i="1" dirty="0" err="1" smtClean="0"/>
              <a:t>Демокра́тія</a:t>
            </a:r>
            <a:r>
              <a:rPr lang="ru-RU" sz="2400" dirty="0"/>
              <a:t> — </a:t>
            </a:r>
            <a:r>
              <a:rPr lang="ru-RU" sz="2400" dirty="0" err="1"/>
              <a:t>політичний</a:t>
            </a:r>
            <a:r>
              <a:rPr lang="ru-RU" sz="2400" dirty="0"/>
              <a:t> режим, за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єдиним</a:t>
            </a:r>
            <a:r>
              <a:rPr lang="ru-RU" sz="2400" dirty="0"/>
              <a:t> </a:t>
            </a:r>
            <a:r>
              <a:rPr lang="ru-RU" sz="2400" dirty="0" err="1"/>
              <a:t>легітимним</a:t>
            </a:r>
            <a:r>
              <a:rPr lang="ru-RU" sz="2400" dirty="0"/>
              <a:t> </a:t>
            </a:r>
            <a:r>
              <a:rPr lang="ru-RU" sz="2400" dirty="0" err="1"/>
              <a:t>джерелом</a:t>
            </a:r>
            <a:r>
              <a:rPr lang="ru-RU" sz="2400" dirty="0"/>
              <a:t> </a:t>
            </a:r>
            <a:r>
              <a:rPr lang="ru-RU" sz="2400" dirty="0" err="1"/>
              <a:t>влади</a:t>
            </a:r>
            <a:r>
              <a:rPr lang="ru-RU" sz="2400" dirty="0"/>
              <a:t> в </a:t>
            </a:r>
            <a:r>
              <a:rPr lang="ru-RU" sz="2400" dirty="0" err="1"/>
              <a:t>державі</a:t>
            </a:r>
            <a:r>
              <a:rPr lang="ru-RU" sz="2400" dirty="0"/>
              <a:t> </a:t>
            </a:r>
            <a:r>
              <a:rPr lang="ru-RU" sz="2400" dirty="0" err="1"/>
              <a:t>визнається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народ. При </a:t>
            </a:r>
            <a:r>
              <a:rPr lang="ru-RU" sz="2400" dirty="0" err="1"/>
              <a:t>цьому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державою </a:t>
            </a:r>
            <a:r>
              <a:rPr lang="ru-RU" sz="2400" dirty="0" err="1"/>
              <a:t>здійснюється</a:t>
            </a:r>
            <a:r>
              <a:rPr lang="ru-RU" sz="2400" dirty="0"/>
              <a:t> народом, </a:t>
            </a:r>
            <a:r>
              <a:rPr lang="ru-RU" sz="2400" dirty="0" err="1"/>
              <a:t>безпосередньо</a:t>
            </a:r>
            <a:r>
              <a:rPr lang="ru-RU" sz="2400" dirty="0"/>
              <a:t> (пряма </a:t>
            </a:r>
            <a:r>
              <a:rPr lang="ru-RU" sz="2400" b="1" i="1" dirty="0" err="1"/>
              <a:t>демократія</a:t>
            </a:r>
            <a:r>
              <a:rPr lang="ru-RU" sz="2400" dirty="0"/>
              <a:t>),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опосередковано</a:t>
            </a:r>
            <a:r>
              <a:rPr lang="ru-RU" sz="2400" dirty="0"/>
              <a:t> через </a:t>
            </a:r>
            <a:r>
              <a:rPr lang="ru-RU" sz="2400" dirty="0" err="1"/>
              <a:t>обраних</a:t>
            </a:r>
            <a:r>
              <a:rPr lang="ru-RU" sz="2400" dirty="0"/>
              <a:t> </a:t>
            </a:r>
            <a:r>
              <a:rPr lang="ru-RU" sz="2400" dirty="0" err="1"/>
              <a:t>представників</a:t>
            </a:r>
            <a:r>
              <a:rPr lang="ru-RU" sz="2400" dirty="0"/>
              <a:t> (</a:t>
            </a:r>
            <a:r>
              <a:rPr lang="ru-RU" sz="2400" dirty="0" err="1"/>
              <a:t>представницька</a:t>
            </a:r>
            <a:r>
              <a:rPr lang="ru-RU" sz="2400" dirty="0"/>
              <a:t> </a:t>
            </a:r>
            <a:r>
              <a:rPr lang="ru-RU" sz="2400" b="1" i="1" dirty="0" err="1"/>
              <a:t>демократія</a:t>
            </a:r>
            <a:r>
              <a:rPr lang="ru-RU" sz="2400" i="1" dirty="0"/>
              <a:t>)</a:t>
            </a:r>
            <a:r>
              <a:rPr lang="ru-RU" sz="24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2647951"/>
          </a:xfrm>
        </p:spPr>
        <p:txBody>
          <a:bodyPr/>
          <a:lstStyle/>
          <a:p>
            <a:pPr>
              <a:buClrTx/>
            </a:pP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демократію</a:t>
            </a:r>
            <a:r>
              <a:rPr lang="ru-RU" dirty="0" smtClean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 smtClean="0"/>
              <a:t>набір</a:t>
            </a:r>
            <a:r>
              <a:rPr lang="ru-RU" dirty="0" smtClean="0"/>
              <a:t> </a:t>
            </a:r>
            <a:r>
              <a:rPr lang="ru-RU" dirty="0" err="1" smtClean="0"/>
              <a:t>ідей</a:t>
            </a:r>
            <a:r>
              <a:rPr lang="ru-RU" dirty="0"/>
              <a:t> і </a:t>
            </a:r>
            <a:r>
              <a:rPr lang="ru-RU" dirty="0" err="1"/>
              <a:t>принципів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 </a:t>
            </a:r>
            <a:r>
              <a:rPr lang="ru-RU" dirty="0" err="1" smtClean="0"/>
              <a:t>свободи</a:t>
            </a:r>
            <a:r>
              <a:rPr lang="ru-RU" dirty="0" smtClean="0"/>
              <a:t>, </a:t>
            </a:r>
            <a:r>
              <a:rPr lang="ru-RU" dirty="0" err="1"/>
              <a:t>власне</a:t>
            </a:r>
            <a:r>
              <a:rPr lang="ru-RU" dirty="0"/>
              <a:t>, вона і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 smtClean="0"/>
              <a:t>інституціональну</a:t>
            </a:r>
            <a:r>
              <a:rPr lang="ru-RU" dirty="0" smtClean="0"/>
              <a:t> </a:t>
            </a:r>
            <a:r>
              <a:rPr lang="ru-RU" dirty="0"/>
              <a:t>свободу. У </a:t>
            </a:r>
            <a:r>
              <a:rPr lang="ru-RU" dirty="0" err="1"/>
              <a:t>формулюванні</a:t>
            </a:r>
            <a:r>
              <a:rPr lang="ru-RU" dirty="0"/>
              <a:t> 16-го </a:t>
            </a:r>
            <a:r>
              <a:rPr lang="ru-RU" dirty="0" smtClean="0"/>
              <a:t>президента США Авраама </a:t>
            </a:r>
            <a:r>
              <a:rPr lang="ru-RU" dirty="0" err="1" smtClean="0"/>
              <a:t>Лінкольна</a:t>
            </a:r>
            <a:r>
              <a:rPr lang="ru-RU" dirty="0" smtClean="0"/>
              <a:t>, </a:t>
            </a:r>
            <a:r>
              <a:rPr lang="ru-RU" dirty="0" err="1"/>
              <a:t>демократія</a:t>
            </a:r>
            <a:r>
              <a:rPr lang="ru-RU" dirty="0"/>
              <a:t> — </a:t>
            </a:r>
            <a:r>
              <a:rPr lang="ru-RU" dirty="0" err="1"/>
              <a:t>врядування</a:t>
            </a:r>
            <a:r>
              <a:rPr lang="ru-RU" dirty="0"/>
              <a:t> «</a:t>
            </a:r>
            <a:r>
              <a:rPr lang="ru-RU" dirty="0" err="1"/>
              <a:t>іменем</a:t>
            </a:r>
            <a:r>
              <a:rPr lang="ru-RU" dirty="0"/>
              <a:t> народу, силами народу і для народу».</a:t>
            </a:r>
          </a:p>
        </p:txBody>
      </p:sp>
    </p:spTree>
    <p:extLst>
      <p:ext uri="{BB962C8B-B14F-4D97-AF65-F5344CB8AC3E}">
        <p14:creationId xmlns:p14="http://schemas.microsoft.com/office/powerpoint/2010/main" val="291734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28650"/>
            <a:ext cx="10018713" cy="1071563"/>
          </a:xfrm>
        </p:spPr>
        <p:txBody>
          <a:bodyPr>
            <a:normAutofit fontScale="90000"/>
          </a:bodyPr>
          <a:lstStyle/>
          <a:p>
            <a:r>
              <a:rPr lang="uk-U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Принципи демократії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</a:br>
            <a:endParaRPr lang="ru-RU" sz="54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700213"/>
            <a:ext cx="10018713" cy="4357687"/>
          </a:xfrm>
        </p:spPr>
        <p:txBody>
          <a:bodyPr/>
          <a:lstStyle/>
          <a:p>
            <a:r>
              <a:rPr lang="uk-UA" altLang="ru-RU" dirty="0"/>
              <a:t>Нині демократія є основним суспільно-політичним устроєм державного ладу найрозвиненіших країн світу. Саме демократичний режим забезпечує реалізацію прав особи і громадянина найповніше. Демократія як політичний режим базується на певних принципах.</a:t>
            </a:r>
          </a:p>
          <a:p>
            <a:r>
              <a:rPr lang="uk-UA" altLang="ru-RU" dirty="0"/>
              <a:t>Отже, </a:t>
            </a:r>
            <a:r>
              <a:rPr lang="uk-UA" altLang="ru-RU" b="1" i="1" dirty="0"/>
              <a:t>принципи демократії – </a:t>
            </a:r>
            <a:r>
              <a:rPr lang="uk-UA" altLang="ru-RU" dirty="0"/>
              <a:t>це незаперечні вихідні вимоги до всіх учасників політичної діяльності демократичного </a:t>
            </a:r>
            <a:r>
              <a:rPr lang="uk-UA" altLang="ru-RU" dirty="0" err="1"/>
              <a:t>суспільства,тобто</a:t>
            </a:r>
            <a:r>
              <a:rPr lang="uk-UA" altLang="ru-RU" dirty="0"/>
              <a:t> до </a:t>
            </a:r>
            <a:r>
              <a:rPr lang="uk-UA" altLang="ru-RU" dirty="0" err="1"/>
              <a:t>суб</a:t>
            </a:r>
            <a:r>
              <a:rPr lang="en-US" altLang="ru-RU" dirty="0"/>
              <a:t>’</a:t>
            </a:r>
            <a:r>
              <a:rPr lang="uk-UA" altLang="ru-RU" dirty="0" err="1"/>
              <a:t>єктів</a:t>
            </a:r>
            <a:r>
              <a:rPr lang="uk-UA" altLang="ru-RU" dirty="0"/>
              <a:t> демократії.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7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414339"/>
            <a:ext cx="10018713" cy="685800"/>
          </a:xfrm>
        </p:spPr>
        <p:txBody>
          <a:bodyPr>
            <a:noAutofit/>
          </a:bodyPr>
          <a:lstStyle/>
          <a:p>
            <a:r>
              <a:rPr lang="uk-UA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Основні принципи демократії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471612"/>
            <a:ext cx="10018713" cy="53863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ru-RU" dirty="0" smtClean="0"/>
              <a:t> </a:t>
            </a:r>
            <a:r>
              <a:rPr lang="ru-RU" altLang="ru-RU" b="1" i="1" dirty="0" err="1"/>
              <a:t>політична</a:t>
            </a:r>
            <a:r>
              <a:rPr lang="ru-RU" altLang="ru-RU" b="1" i="1" dirty="0"/>
              <a:t> свобода</a:t>
            </a:r>
            <a:r>
              <a:rPr lang="ru-RU" altLang="ru-RU" dirty="0"/>
              <a:t> -- свобода </a:t>
            </a:r>
            <a:r>
              <a:rPr lang="ru-RU" altLang="ru-RU" dirty="0" err="1"/>
              <a:t>вибору</a:t>
            </a:r>
            <a:r>
              <a:rPr lang="ru-RU" altLang="ru-RU" dirty="0"/>
              <a:t> </a:t>
            </a:r>
            <a:r>
              <a:rPr lang="ru-RU" altLang="ru-RU" dirty="0" err="1"/>
              <a:t>суспільного</a:t>
            </a:r>
            <a:r>
              <a:rPr lang="ru-RU" altLang="ru-RU" dirty="0"/>
              <a:t> ладу і </a:t>
            </a:r>
            <a:r>
              <a:rPr lang="ru-RU" altLang="ru-RU" dirty="0" err="1"/>
              <a:t>форми</a:t>
            </a:r>
            <a:r>
              <a:rPr lang="ru-RU" altLang="ru-RU" dirty="0"/>
              <a:t> </a:t>
            </a:r>
            <a:r>
              <a:rPr lang="ru-RU" altLang="ru-RU" dirty="0" err="1"/>
              <a:t>правління</a:t>
            </a:r>
            <a:r>
              <a:rPr lang="ru-RU" altLang="ru-RU" dirty="0"/>
              <a:t>, право народу </a:t>
            </a:r>
            <a:r>
              <a:rPr lang="ru-RU" altLang="ru-RU" dirty="0" err="1"/>
              <a:t>визначати</a:t>
            </a:r>
            <a:r>
              <a:rPr lang="ru-RU" altLang="ru-RU" dirty="0"/>
              <a:t> і </a:t>
            </a:r>
            <a:r>
              <a:rPr lang="ru-RU" altLang="ru-RU" dirty="0" err="1"/>
              <a:t>змінювати</a:t>
            </a:r>
            <a:r>
              <a:rPr lang="ru-RU" altLang="ru-RU" dirty="0"/>
              <a:t> </a:t>
            </a:r>
            <a:r>
              <a:rPr lang="ru-RU" altLang="ru-RU" dirty="0" err="1"/>
              <a:t>конституційний</a:t>
            </a:r>
            <a:r>
              <a:rPr lang="ru-RU" altLang="ru-RU" dirty="0"/>
              <a:t> лад (ст. 5 </a:t>
            </a:r>
            <a:r>
              <a:rPr lang="ru-RU" altLang="ru-RU" dirty="0" err="1"/>
              <a:t>Конституції</a:t>
            </a:r>
            <a:r>
              <a:rPr lang="ru-RU" altLang="ru-RU" dirty="0"/>
              <a:t> </a:t>
            </a:r>
            <a:r>
              <a:rPr lang="ru-RU" altLang="ru-RU" dirty="0" err="1"/>
              <a:t>України</a:t>
            </a:r>
            <a:r>
              <a:rPr lang="ru-RU" altLang="ru-RU" dirty="0"/>
              <a:t>), </a:t>
            </a:r>
            <a:r>
              <a:rPr lang="ru-RU" altLang="ru-RU" dirty="0" err="1"/>
              <a:t>забезпечення</a:t>
            </a:r>
            <a:r>
              <a:rPr lang="ru-RU" altLang="ru-RU" dirty="0"/>
              <a:t> </a:t>
            </a:r>
            <a:r>
              <a:rPr lang="ru-RU" altLang="ru-RU" dirty="0" err="1"/>
              <a:t>захисту</a:t>
            </a:r>
            <a:r>
              <a:rPr lang="ru-RU" altLang="ru-RU" dirty="0"/>
              <a:t> прав </a:t>
            </a:r>
            <a:r>
              <a:rPr lang="ru-RU" altLang="ru-RU" dirty="0" err="1"/>
              <a:t>людини</a:t>
            </a:r>
            <a:r>
              <a:rPr lang="ru-RU" altLang="ru-RU" dirty="0"/>
              <a:t>. Свобода </a:t>
            </a:r>
            <a:r>
              <a:rPr lang="ru-RU" altLang="ru-RU" dirty="0" err="1"/>
              <a:t>має</a:t>
            </a:r>
            <a:r>
              <a:rPr lang="ru-RU" altLang="ru-RU" dirty="0"/>
              <a:t> </a:t>
            </a:r>
            <a:r>
              <a:rPr lang="ru-RU" altLang="ru-RU" dirty="0" err="1"/>
              <a:t>первинне</a:t>
            </a:r>
            <a:r>
              <a:rPr lang="ru-RU" altLang="ru-RU" dirty="0"/>
              <a:t> </a:t>
            </a:r>
            <a:r>
              <a:rPr lang="ru-RU" altLang="ru-RU" dirty="0" err="1"/>
              <a:t>призначення</a:t>
            </a:r>
            <a:r>
              <a:rPr lang="ru-RU" altLang="ru-RU" dirty="0"/>
              <a:t> — на </a:t>
            </a:r>
            <a:r>
              <a:rPr lang="ru-RU" altLang="ru-RU" dirty="0" err="1"/>
              <a:t>її</a:t>
            </a:r>
            <a:r>
              <a:rPr lang="ru-RU" altLang="ru-RU" dirty="0"/>
              <a:t> </a:t>
            </a:r>
            <a:r>
              <a:rPr lang="ru-RU" altLang="ru-RU" dirty="0" err="1"/>
              <a:t>основі</a:t>
            </a:r>
            <a:r>
              <a:rPr lang="ru-RU" altLang="ru-RU" dirty="0"/>
              <a:t> </a:t>
            </a:r>
            <a:r>
              <a:rPr lang="ru-RU" altLang="ru-RU" dirty="0" err="1"/>
              <a:t>може</a:t>
            </a:r>
            <a:r>
              <a:rPr lang="ru-RU" altLang="ru-RU" dirty="0"/>
              <a:t> </a:t>
            </a:r>
            <a:r>
              <a:rPr lang="ru-RU" altLang="ru-RU" dirty="0" err="1"/>
              <a:t>виникнути</a:t>
            </a:r>
            <a:r>
              <a:rPr lang="ru-RU" altLang="ru-RU" dirty="0"/>
              <a:t> </a:t>
            </a:r>
            <a:r>
              <a:rPr lang="ru-RU" altLang="ru-RU" dirty="0" err="1"/>
              <a:t>рівність</a:t>
            </a:r>
            <a:r>
              <a:rPr lang="ru-RU" altLang="ru-RU" dirty="0"/>
              <a:t> і </a:t>
            </a:r>
            <a:r>
              <a:rPr lang="ru-RU" altLang="ru-RU" dirty="0" err="1"/>
              <a:t>нерівність</a:t>
            </a:r>
            <a:r>
              <a:rPr lang="ru-RU" altLang="ru-RU" dirty="0"/>
              <a:t>, але вона </a:t>
            </a:r>
            <a:r>
              <a:rPr lang="ru-RU" altLang="ru-RU" dirty="0" err="1"/>
              <a:t>допускає</a:t>
            </a:r>
            <a:r>
              <a:rPr lang="ru-RU" altLang="ru-RU" dirty="0"/>
              <a:t> </a:t>
            </a:r>
            <a:r>
              <a:rPr lang="ru-RU" altLang="ru-RU" dirty="0" err="1"/>
              <a:t>рівноправність</a:t>
            </a:r>
            <a:r>
              <a:rPr lang="ru-RU" altLang="ru-RU" dirty="0"/>
              <a:t>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 smtClean="0"/>
              <a:t> </a:t>
            </a:r>
            <a:r>
              <a:rPr lang="ru-RU" altLang="ru-RU" b="1" i="1" dirty="0" err="1"/>
              <a:t>рівноправність</a:t>
            </a:r>
            <a:r>
              <a:rPr lang="ru-RU" altLang="ru-RU" b="1" i="1" dirty="0"/>
              <a:t> </a:t>
            </a:r>
            <a:r>
              <a:rPr lang="ru-RU" altLang="ru-RU" b="1" i="1" dirty="0" err="1"/>
              <a:t>громадян</a:t>
            </a:r>
            <a:r>
              <a:rPr lang="ru-RU" altLang="ru-RU" dirty="0"/>
              <a:t> — </a:t>
            </a:r>
            <a:r>
              <a:rPr lang="ru-RU" altLang="ru-RU" dirty="0" err="1"/>
              <a:t>означає</a:t>
            </a:r>
            <a:r>
              <a:rPr lang="ru-RU" altLang="ru-RU" dirty="0"/>
              <a:t> </a:t>
            </a:r>
            <a:r>
              <a:rPr lang="ru-RU" altLang="ru-RU" dirty="0" err="1"/>
              <a:t>рівність</a:t>
            </a:r>
            <a:r>
              <a:rPr lang="ru-RU" altLang="ru-RU" dirty="0"/>
              <a:t> </a:t>
            </a:r>
            <a:r>
              <a:rPr lang="ru-RU" altLang="ru-RU" dirty="0" err="1"/>
              <a:t>усіх</a:t>
            </a:r>
            <a:r>
              <a:rPr lang="ru-RU" altLang="ru-RU" dirty="0"/>
              <a:t> перед законом, </a:t>
            </a:r>
            <a:r>
              <a:rPr lang="ru-RU" altLang="ru-RU" dirty="0" err="1"/>
              <a:t>рівну</a:t>
            </a:r>
            <a:r>
              <a:rPr lang="ru-RU" altLang="ru-RU" dirty="0"/>
              <a:t> </a:t>
            </a:r>
            <a:r>
              <a:rPr lang="ru-RU" altLang="ru-RU" dirty="0" err="1"/>
              <a:t>відповідальність</a:t>
            </a:r>
            <a:r>
              <a:rPr lang="ru-RU" altLang="ru-RU" dirty="0"/>
              <a:t> за </a:t>
            </a:r>
            <a:r>
              <a:rPr lang="ru-RU" altLang="ru-RU" dirty="0" err="1"/>
              <a:t>скоєне</a:t>
            </a:r>
            <a:r>
              <a:rPr lang="ru-RU" altLang="ru-RU" dirty="0"/>
              <a:t> </a:t>
            </a:r>
            <a:r>
              <a:rPr lang="ru-RU" altLang="ru-RU" dirty="0" err="1"/>
              <a:t>правопорушення</a:t>
            </a:r>
            <a:r>
              <a:rPr lang="ru-RU" altLang="ru-RU" dirty="0"/>
              <a:t>, право на </a:t>
            </a:r>
            <a:r>
              <a:rPr lang="ru-RU" altLang="ru-RU" dirty="0" err="1"/>
              <a:t>рівний</a:t>
            </a:r>
            <a:r>
              <a:rPr lang="ru-RU" altLang="ru-RU" dirty="0"/>
              <a:t> </a:t>
            </a:r>
            <a:r>
              <a:rPr lang="ru-RU" altLang="ru-RU" dirty="0" err="1"/>
              <a:t>захист</a:t>
            </a:r>
            <a:r>
              <a:rPr lang="ru-RU" altLang="ru-RU" dirty="0"/>
              <a:t> перед судом. </a:t>
            </a:r>
            <a:r>
              <a:rPr lang="ru-RU" altLang="ru-RU" dirty="0" err="1"/>
              <a:t>Дотримання</a:t>
            </a:r>
            <a:r>
              <a:rPr lang="ru-RU" altLang="ru-RU" dirty="0"/>
              <a:t> </a:t>
            </a:r>
            <a:r>
              <a:rPr lang="ru-RU" altLang="ru-RU" dirty="0" err="1"/>
              <a:t>рівноправності</a:t>
            </a:r>
            <a:r>
              <a:rPr lang="ru-RU" altLang="ru-RU" dirty="0"/>
              <a:t> </a:t>
            </a:r>
            <a:r>
              <a:rPr lang="ru-RU" altLang="ru-RU" dirty="0" err="1"/>
              <a:t>гарантується</a:t>
            </a:r>
            <a:r>
              <a:rPr lang="ru-RU" altLang="ru-RU" dirty="0"/>
              <a:t>: не </a:t>
            </a:r>
            <a:r>
              <a:rPr lang="ru-RU" altLang="ru-RU" dirty="0" err="1"/>
              <a:t>може</a:t>
            </a:r>
            <a:r>
              <a:rPr lang="ru-RU" altLang="ru-RU" dirty="0"/>
              <a:t> бути </a:t>
            </a:r>
            <a:r>
              <a:rPr lang="ru-RU" altLang="ru-RU" dirty="0" err="1"/>
              <a:t>привілеїв</a:t>
            </a:r>
            <a:r>
              <a:rPr lang="ru-RU" altLang="ru-RU" dirty="0"/>
              <a:t> 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обмежень</a:t>
            </a:r>
            <a:r>
              <a:rPr lang="ru-RU" altLang="ru-RU" dirty="0"/>
              <a:t> за </a:t>
            </a:r>
            <a:r>
              <a:rPr lang="ru-RU" altLang="ru-RU" dirty="0" err="1"/>
              <a:t>ознаками</a:t>
            </a:r>
            <a:r>
              <a:rPr lang="ru-RU" altLang="ru-RU" dirty="0"/>
              <a:t> </a:t>
            </a:r>
            <a:r>
              <a:rPr lang="ru-RU" altLang="ru-RU" dirty="0" err="1"/>
              <a:t>раси</a:t>
            </a:r>
            <a:r>
              <a:rPr lang="ru-RU" altLang="ru-RU" dirty="0"/>
              <a:t>, </a:t>
            </a:r>
            <a:r>
              <a:rPr lang="ru-RU" altLang="ru-RU" dirty="0" err="1"/>
              <a:t>кольору</a:t>
            </a:r>
            <a:r>
              <a:rPr lang="ru-RU" altLang="ru-RU" dirty="0"/>
              <a:t> </a:t>
            </a:r>
            <a:r>
              <a:rPr lang="ru-RU" altLang="ru-RU" dirty="0" err="1"/>
              <a:t>шкіри</a:t>
            </a:r>
            <a:r>
              <a:rPr lang="ru-RU" altLang="ru-RU" dirty="0"/>
              <a:t>, </a:t>
            </a:r>
            <a:r>
              <a:rPr lang="ru-RU" altLang="ru-RU" dirty="0" err="1"/>
              <a:t>політичних</a:t>
            </a:r>
            <a:r>
              <a:rPr lang="ru-RU" altLang="ru-RU" dirty="0"/>
              <a:t>, </a:t>
            </a:r>
            <a:r>
              <a:rPr lang="ru-RU" altLang="ru-RU" dirty="0" err="1"/>
              <a:t>релігійних</a:t>
            </a:r>
            <a:r>
              <a:rPr lang="ru-RU" altLang="ru-RU" dirty="0"/>
              <a:t> та </a:t>
            </a:r>
            <a:r>
              <a:rPr lang="ru-RU" altLang="ru-RU" dirty="0" err="1"/>
              <a:t>інших</a:t>
            </a:r>
            <a:r>
              <a:rPr lang="ru-RU" altLang="ru-RU" dirty="0"/>
              <a:t> </a:t>
            </a:r>
            <a:r>
              <a:rPr lang="ru-RU" altLang="ru-RU" dirty="0" err="1"/>
              <a:t>переконань</a:t>
            </a:r>
            <a:r>
              <a:rPr lang="ru-RU" altLang="ru-RU" dirty="0"/>
              <a:t>, </a:t>
            </a:r>
            <a:r>
              <a:rPr lang="ru-RU" altLang="ru-RU" dirty="0" err="1"/>
              <a:t>статі</a:t>
            </a:r>
            <a:r>
              <a:rPr lang="ru-RU" altLang="ru-RU" dirty="0"/>
              <a:t>, </a:t>
            </a:r>
            <a:r>
              <a:rPr lang="ru-RU" altLang="ru-RU" dirty="0" err="1"/>
              <a:t>етнічного</a:t>
            </a:r>
            <a:r>
              <a:rPr lang="ru-RU" altLang="ru-RU" dirty="0"/>
              <a:t> та </a:t>
            </a:r>
            <a:r>
              <a:rPr lang="ru-RU" altLang="ru-RU" dirty="0" err="1"/>
              <a:t>соціального</a:t>
            </a:r>
            <a:r>
              <a:rPr lang="ru-RU" altLang="ru-RU" dirty="0"/>
              <a:t> </a:t>
            </a:r>
            <a:r>
              <a:rPr lang="ru-RU" altLang="ru-RU" dirty="0" err="1"/>
              <a:t>походження</a:t>
            </a:r>
            <a:r>
              <a:rPr lang="ru-RU" altLang="ru-RU" dirty="0"/>
              <a:t>, </a:t>
            </a:r>
            <a:r>
              <a:rPr lang="ru-RU" altLang="ru-RU" dirty="0" err="1"/>
              <a:t>майнового</a:t>
            </a:r>
            <a:r>
              <a:rPr lang="ru-RU" altLang="ru-RU" dirty="0"/>
              <a:t> становища, </a:t>
            </a:r>
            <a:r>
              <a:rPr lang="ru-RU" altLang="ru-RU" dirty="0" err="1"/>
              <a:t>місця</a:t>
            </a:r>
            <a:r>
              <a:rPr lang="ru-RU" altLang="ru-RU" dirty="0"/>
              <a:t> </a:t>
            </a:r>
            <a:r>
              <a:rPr lang="ru-RU" altLang="ru-RU" dirty="0" err="1"/>
              <a:t>проживання</a:t>
            </a:r>
            <a:r>
              <a:rPr lang="ru-RU" altLang="ru-RU" dirty="0"/>
              <a:t>, за </a:t>
            </a:r>
            <a:r>
              <a:rPr lang="ru-RU" altLang="ru-RU" dirty="0" err="1"/>
              <a:t>мовними</a:t>
            </a:r>
            <a:r>
              <a:rPr lang="ru-RU" altLang="ru-RU" dirty="0"/>
              <a:t> 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іншими</a:t>
            </a:r>
            <a:r>
              <a:rPr lang="ru-RU" altLang="ru-RU" dirty="0"/>
              <a:t> </a:t>
            </a:r>
            <a:r>
              <a:rPr lang="ru-RU" altLang="ru-RU" dirty="0" err="1"/>
              <a:t>ознаками</a:t>
            </a:r>
            <a:r>
              <a:rPr lang="ru-RU" altLang="ru-RU" dirty="0"/>
              <a:t>. </a:t>
            </a:r>
            <a:r>
              <a:rPr lang="ru-RU" altLang="ru-RU" dirty="0" err="1"/>
              <a:t>Найважливіший</a:t>
            </a:r>
            <a:r>
              <a:rPr lang="ru-RU" altLang="ru-RU" dirty="0"/>
              <a:t> аспект </a:t>
            </a:r>
            <a:r>
              <a:rPr lang="ru-RU" altLang="ru-RU" dirty="0" err="1"/>
              <a:t>рівноправності</a:t>
            </a:r>
            <a:r>
              <a:rPr lang="ru-RU" altLang="ru-RU" dirty="0"/>
              <a:t> — </a:t>
            </a:r>
            <a:r>
              <a:rPr lang="ru-RU" altLang="ru-RU" dirty="0" err="1"/>
              <a:t>рівність</a:t>
            </a:r>
            <a:r>
              <a:rPr lang="ru-RU" altLang="ru-RU" dirty="0"/>
              <a:t> прав і свобод </a:t>
            </a:r>
            <a:r>
              <a:rPr lang="ru-RU" altLang="ru-RU" dirty="0" err="1"/>
              <a:t>чоловіка</a:t>
            </a:r>
            <a:r>
              <a:rPr lang="ru-RU" altLang="ru-RU" dirty="0"/>
              <a:t> і </a:t>
            </a:r>
            <a:r>
              <a:rPr lang="ru-RU" altLang="ru-RU" dirty="0" err="1"/>
              <a:t>жінки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мають</a:t>
            </a:r>
            <a:r>
              <a:rPr lang="ru-RU" altLang="ru-RU" dirty="0"/>
              <a:t> </a:t>
            </a:r>
            <a:r>
              <a:rPr lang="ru-RU" altLang="ru-RU" dirty="0" err="1"/>
              <a:t>однакові</a:t>
            </a:r>
            <a:r>
              <a:rPr lang="ru-RU" altLang="ru-RU" dirty="0"/>
              <a:t> </a:t>
            </a:r>
            <a:r>
              <a:rPr lang="ru-RU" altLang="ru-RU" dirty="0" err="1"/>
              <a:t>можливості</a:t>
            </a:r>
            <a:r>
              <a:rPr lang="ru-RU" altLang="ru-RU" dirty="0"/>
              <a:t> для </a:t>
            </a:r>
            <a:r>
              <a:rPr lang="ru-RU" altLang="ru-RU" dirty="0" err="1"/>
              <a:t>їх</a:t>
            </a:r>
            <a:r>
              <a:rPr lang="ru-RU" altLang="ru-RU" dirty="0"/>
              <a:t> </a:t>
            </a:r>
            <a:r>
              <a:rPr lang="ru-RU" altLang="ru-RU" dirty="0" err="1"/>
              <a:t>реалізації</a:t>
            </a:r>
            <a:r>
              <a:rPr lang="ru-RU" altLang="ru-RU" dirty="0"/>
              <a:t>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b="1" i="1" dirty="0" err="1" smtClean="0"/>
              <a:t>виборність</a:t>
            </a:r>
            <a:r>
              <a:rPr lang="ru-RU" altLang="ru-RU" b="1" i="1" dirty="0" smtClean="0"/>
              <a:t> </a:t>
            </a:r>
            <a:r>
              <a:rPr lang="ru-RU" altLang="ru-RU" b="1" i="1" dirty="0" err="1"/>
              <a:t>органів</a:t>
            </a:r>
            <a:r>
              <a:rPr lang="ru-RU" altLang="ru-RU" b="1" i="1" dirty="0"/>
              <a:t> </a:t>
            </a:r>
            <a:r>
              <a:rPr lang="ru-RU" altLang="ru-RU" b="1" i="1" dirty="0" err="1"/>
              <a:t>держави</a:t>
            </a:r>
            <a:r>
              <a:rPr lang="ru-RU" altLang="ru-RU" b="1" i="1" dirty="0"/>
              <a:t> і </a:t>
            </a:r>
            <a:r>
              <a:rPr lang="ru-RU" altLang="ru-RU" b="1" i="1" dirty="0" err="1"/>
              <a:t>постійний</a:t>
            </a:r>
            <a:r>
              <a:rPr lang="ru-RU" altLang="ru-RU" b="1" i="1" dirty="0"/>
              <a:t> контакт </a:t>
            </a:r>
            <a:r>
              <a:rPr lang="ru-RU" altLang="ru-RU" b="1" i="1" dirty="0" err="1"/>
              <a:t>із</a:t>
            </a:r>
            <a:r>
              <a:rPr lang="ru-RU" altLang="ru-RU" b="1" i="1" dirty="0"/>
              <a:t> ними </a:t>
            </a:r>
            <a:r>
              <a:rPr lang="ru-RU" altLang="ru-RU" b="1" i="1" dirty="0" err="1"/>
              <a:t>населення</a:t>
            </a:r>
            <a:r>
              <a:rPr lang="ru-RU" altLang="ru-RU" dirty="0"/>
              <a:t> — </a:t>
            </a:r>
            <a:r>
              <a:rPr lang="ru-RU" altLang="ru-RU" dirty="0" err="1"/>
              <a:t>допускає</a:t>
            </a:r>
            <a:r>
              <a:rPr lang="ru-RU" altLang="ru-RU" dirty="0"/>
              <a:t> </a:t>
            </a:r>
            <a:r>
              <a:rPr lang="ru-RU" altLang="ru-RU" dirty="0" err="1"/>
              <a:t>формування</a:t>
            </a:r>
            <a:r>
              <a:rPr lang="ru-RU" altLang="ru-RU" dirty="0"/>
              <a:t>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і </a:t>
            </a:r>
            <a:r>
              <a:rPr lang="ru-RU" altLang="ru-RU" dirty="0" err="1"/>
              <a:t>місцевого</a:t>
            </a:r>
            <a:r>
              <a:rPr lang="ru-RU" altLang="ru-RU" dirty="0"/>
              <a:t> </a:t>
            </a:r>
            <a:r>
              <a:rPr lang="ru-RU" altLang="ru-RU" dirty="0" err="1"/>
              <a:t>самоврядування</a:t>
            </a:r>
            <a:r>
              <a:rPr lang="ru-RU" altLang="ru-RU" dirty="0"/>
              <a:t> шляхом народного </a:t>
            </a:r>
            <a:r>
              <a:rPr lang="ru-RU" altLang="ru-RU" dirty="0" err="1"/>
              <a:t>волевиявлення</a:t>
            </a:r>
            <a:r>
              <a:rPr lang="ru-RU" altLang="ru-RU" dirty="0"/>
              <a:t>, </a:t>
            </a:r>
            <a:r>
              <a:rPr lang="ru-RU" altLang="ru-RU" dirty="0" err="1"/>
              <a:t>забезпечує</a:t>
            </a:r>
            <a:r>
              <a:rPr lang="ru-RU" altLang="ru-RU" dirty="0"/>
              <a:t> </a:t>
            </a:r>
            <a:r>
              <a:rPr lang="ru-RU" altLang="ru-RU" dirty="0" err="1"/>
              <a:t>їх</a:t>
            </a:r>
            <a:r>
              <a:rPr lang="ru-RU" altLang="ru-RU" dirty="0"/>
              <a:t> </a:t>
            </a:r>
            <a:r>
              <a:rPr lang="ru-RU" altLang="ru-RU" dirty="0" err="1"/>
              <a:t>змінюваність</a:t>
            </a:r>
            <a:r>
              <a:rPr lang="ru-RU" altLang="ru-RU" dirty="0"/>
              <a:t>, </a:t>
            </a:r>
            <a:r>
              <a:rPr lang="ru-RU" altLang="ru-RU" dirty="0" err="1"/>
              <a:t>підконтрольність</a:t>
            </a:r>
            <a:r>
              <a:rPr lang="ru-RU" altLang="ru-RU" dirty="0"/>
              <a:t> і </a:t>
            </a:r>
            <a:r>
              <a:rPr lang="ru-RU" altLang="ru-RU" dirty="0" err="1"/>
              <a:t>взаємоконтроль</a:t>
            </a:r>
            <a:r>
              <a:rPr lang="ru-RU" altLang="ru-RU" dirty="0"/>
              <a:t>, </a:t>
            </a:r>
            <a:r>
              <a:rPr lang="ru-RU" altLang="ru-RU" dirty="0" err="1"/>
              <a:t>рівну</a:t>
            </a:r>
            <a:r>
              <a:rPr lang="ru-RU" altLang="ru-RU" dirty="0"/>
              <a:t> </a:t>
            </a:r>
            <a:r>
              <a:rPr lang="ru-RU" altLang="ru-RU" dirty="0" err="1"/>
              <a:t>можливість</a:t>
            </a:r>
            <a:r>
              <a:rPr lang="ru-RU" altLang="ru-RU" dirty="0"/>
              <a:t> кожного </a:t>
            </a:r>
            <a:r>
              <a:rPr lang="ru-RU" altLang="ru-RU" dirty="0" err="1"/>
              <a:t>реалізувати</a:t>
            </a:r>
            <a:r>
              <a:rPr lang="ru-RU" altLang="ru-RU" dirty="0"/>
              <a:t> </a:t>
            </a:r>
            <a:r>
              <a:rPr lang="ru-RU" altLang="ru-RU" dirty="0" err="1"/>
              <a:t>свої</a:t>
            </a:r>
            <a:r>
              <a:rPr lang="ru-RU" altLang="ru-RU" dirty="0"/>
              <a:t> </a:t>
            </a:r>
            <a:r>
              <a:rPr lang="ru-RU" altLang="ru-RU" dirty="0" err="1"/>
              <a:t>виборчі</a:t>
            </a:r>
            <a:r>
              <a:rPr lang="ru-RU" altLang="ru-RU" dirty="0"/>
              <a:t> права. У </a:t>
            </a:r>
            <a:r>
              <a:rPr lang="ru-RU" altLang="ru-RU" dirty="0" err="1"/>
              <a:t>демократичній</a:t>
            </a:r>
            <a:r>
              <a:rPr lang="ru-RU" altLang="ru-RU" dirty="0"/>
              <a:t> </a:t>
            </a:r>
            <a:r>
              <a:rPr lang="ru-RU" altLang="ru-RU" dirty="0" err="1"/>
              <a:t>державі</a:t>
            </a:r>
            <a:r>
              <a:rPr lang="ru-RU" altLang="ru-RU" dirty="0"/>
              <a:t> </a:t>
            </a:r>
            <a:r>
              <a:rPr lang="ru-RU" altLang="ru-RU" dirty="0" err="1"/>
              <a:t>ті</a:t>
            </a:r>
            <a:r>
              <a:rPr lang="ru-RU" altLang="ru-RU" dirty="0"/>
              <a:t> </a:t>
            </a:r>
            <a:r>
              <a:rPr lang="ru-RU" altLang="ru-RU" dirty="0" err="1"/>
              <a:t>самі</a:t>
            </a:r>
            <a:r>
              <a:rPr lang="ru-RU" altLang="ru-RU" dirty="0"/>
              <a:t> люди не </a:t>
            </a:r>
            <a:r>
              <a:rPr lang="ru-RU" altLang="ru-RU" dirty="0" err="1"/>
              <a:t>повинні</a:t>
            </a:r>
            <a:r>
              <a:rPr lang="ru-RU" altLang="ru-RU" dirty="0"/>
              <a:t> </a:t>
            </a:r>
            <a:r>
              <a:rPr lang="ru-RU" altLang="ru-RU" dirty="0" err="1"/>
              <a:t>тривалий</a:t>
            </a:r>
            <a:r>
              <a:rPr lang="ru-RU" altLang="ru-RU" dirty="0"/>
              <a:t> час </a:t>
            </a:r>
            <a:r>
              <a:rPr lang="ru-RU" altLang="ru-RU" dirty="0" err="1"/>
              <a:t>безперервно</a:t>
            </a:r>
            <a:r>
              <a:rPr lang="ru-RU" altLang="ru-RU" dirty="0"/>
              <a:t> </a:t>
            </a:r>
            <a:r>
              <a:rPr lang="ru-RU" altLang="ru-RU" dirty="0" err="1"/>
              <a:t>обіймати</a:t>
            </a:r>
            <a:r>
              <a:rPr lang="ru-RU" altLang="ru-RU" dirty="0"/>
              <a:t> посади в органах </a:t>
            </a:r>
            <a:r>
              <a:rPr lang="ru-RU" altLang="ru-RU" dirty="0" err="1"/>
              <a:t>влади</a:t>
            </a:r>
            <a:r>
              <a:rPr lang="ru-RU" altLang="ru-RU" dirty="0"/>
              <a:t>: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викликає</a:t>
            </a:r>
            <a:r>
              <a:rPr lang="ru-RU" altLang="ru-RU" dirty="0"/>
              <a:t> </a:t>
            </a:r>
            <a:r>
              <a:rPr lang="ru-RU" altLang="ru-RU" dirty="0" err="1"/>
              <a:t>недовіру</a:t>
            </a:r>
            <a:r>
              <a:rPr lang="ru-RU" altLang="ru-RU" dirty="0"/>
              <a:t> </a:t>
            </a:r>
            <a:r>
              <a:rPr lang="ru-RU" altLang="ru-RU" dirty="0" err="1"/>
              <a:t>громадян</a:t>
            </a:r>
            <a:r>
              <a:rPr lang="ru-RU" altLang="ru-RU" dirty="0"/>
              <a:t>, </a:t>
            </a:r>
            <a:r>
              <a:rPr lang="ru-RU" altLang="ru-RU" dirty="0" err="1"/>
              <a:t>призводить</a:t>
            </a:r>
            <a:r>
              <a:rPr lang="ru-RU" altLang="ru-RU" dirty="0"/>
              <a:t> до </a:t>
            </a:r>
            <a:r>
              <a:rPr lang="ru-RU" altLang="ru-RU" dirty="0" err="1"/>
              <a:t>втрати</a:t>
            </a:r>
            <a:r>
              <a:rPr lang="ru-RU" altLang="ru-RU" dirty="0"/>
              <a:t> </a:t>
            </a:r>
            <a:r>
              <a:rPr lang="ru-RU" altLang="ru-RU" dirty="0" err="1"/>
              <a:t>легітимності</a:t>
            </a:r>
            <a:r>
              <a:rPr lang="ru-RU" altLang="ru-RU" dirty="0"/>
              <a:t> </a:t>
            </a:r>
            <a:r>
              <a:rPr lang="ru-RU" altLang="ru-RU" dirty="0" err="1"/>
              <a:t>цих</a:t>
            </a:r>
            <a:r>
              <a:rPr lang="ru-RU" altLang="ru-RU" dirty="0"/>
              <a:t> </a:t>
            </a:r>
            <a:r>
              <a:rPr lang="ru-RU" altLang="ru-RU" dirty="0" err="1"/>
              <a:t>органів</a:t>
            </a:r>
            <a:r>
              <a:rPr lang="ru-RU" alt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16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4297" y="0"/>
            <a:ext cx="10018713" cy="45577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b="1" i="1" dirty="0" smtClean="0"/>
              <a:t> поділ </a:t>
            </a:r>
            <a:r>
              <a:rPr lang="ru-RU" altLang="ru-RU" b="1" i="1" dirty="0" err="1"/>
              <a:t>влади</a:t>
            </a:r>
            <a:r>
              <a:rPr lang="ru-RU" altLang="ru-RU" dirty="0"/>
              <a:t> — </a:t>
            </a:r>
            <a:r>
              <a:rPr lang="ru-RU" altLang="ru-RU" dirty="0" err="1"/>
              <a:t>означає</a:t>
            </a:r>
            <a:r>
              <a:rPr lang="ru-RU" altLang="ru-RU" dirty="0"/>
              <a:t> </a:t>
            </a:r>
            <a:r>
              <a:rPr lang="ru-RU" altLang="ru-RU" dirty="0" err="1"/>
              <a:t>взаємозалежність</a:t>
            </a:r>
            <a:r>
              <a:rPr lang="ru-RU" altLang="ru-RU" dirty="0"/>
              <a:t> і </a:t>
            </a:r>
            <a:r>
              <a:rPr lang="ru-RU" altLang="ru-RU" dirty="0" err="1"/>
              <a:t>взаємне</a:t>
            </a:r>
            <a:r>
              <a:rPr lang="ru-RU" altLang="ru-RU" dirty="0"/>
              <a:t> </a:t>
            </a:r>
            <a:r>
              <a:rPr lang="ru-RU" altLang="ru-RU" dirty="0" err="1"/>
              <a:t>обмеження</a:t>
            </a:r>
            <a:r>
              <a:rPr lang="ru-RU" altLang="ru-RU" dirty="0"/>
              <a:t> </a:t>
            </a:r>
            <a:r>
              <a:rPr lang="ru-RU" altLang="ru-RU" dirty="0" err="1"/>
              <a:t>різних</a:t>
            </a:r>
            <a:r>
              <a:rPr lang="ru-RU" altLang="ru-RU" dirty="0"/>
              <a:t> </a:t>
            </a:r>
            <a:r>
              <a:rPr lang="ru-RU" altLang="ru-RU" dirty="0" err="1"/>
              <a:t>гілок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: </a:t>
            </a:r>
            <a:r>
              <a:rPr lang="ru-RU" altLang="ru-RU" dirty="0" err="1"/>
              <a:t>законодавчої</a:t>
            </a:r>
            <a:r>
              <a:rPr lang="ru-RU" altLang="ru-RU" dirty="0"/>
              <a:t>, </a:t>
            </a:r>
            <a:r>
              <a:rPr lang="ru-RU" altLang="ru-RU" dirty="0" err="1"/>
              <a:t>виконавчої</a:t>
            </a:r>
            <a:r>
              <a:rPr lang="ru-RU" altLang="ru-RU" dirty="0"/>
              <a:t>, </a:t>
            </a:r>
            <a:r>
              <a:rPr lang="ru-RU" altLang="ru-RU" dirty="0" err="1"/>
              <a:t>судової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служить </a:t>
            </a:r>
            <a:r>
              <a:rPr lang="ru-RU" altLang="ru-RU" dirty="0" err="1"/>
              <a:t>перешкодою</a:t>
            </a:r>
            <a:r>
              <a:rPr lang="ru-RU" altLang="ru-RU" dirty="0"/>
              <a:t> для </a:t>
            </a:r>
            <a:r>
              <a:rPr lang="ru-RU" altLang="ru-RU" dirty="0" err="1"/>
              <a:t>перетворення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на </a:t>
            </a:r>
            <a:r>
              <a:rPr lang="ru-RU" altLang="ru-RU" dirty="0" err="1"/>
              <a:t>засіб</a:t>
            </a:r>
            <a:r>
              <a:rPr lang="ru-RU" altLang="ru-RU" dirty="0"/>
              <a:t> </a:t>
            </a:r>
            <a:r>
              <a:rPr lang="ru-RU" altLang="ru-RU" dirty="0" err="1"/>
              <a:t>придушення</a:t>
            </a:r>
            <a:r>
              <a:rPr lang="ru-RU" altLang="ru-RU" dirty="0"/>
              <a:t> </a:t>
            </a:r>
            <a:r>
              <a:rPr lang="ru-RU" altLang="ru-RU" dirty="0" err="1"/>
              <a:t>свободи</a:t>
            </a:r>
            <a:r>
              <a:rPr lang="ru-RU" altLang="ru-RU" dirty="0"/>
              <a:t> і </a:t>
            </a:r>
            <a:r>
              <a:rPr lang="ru-RU" altLang="ru-RU" dirty="0" err="1"/>
              <a:t>рівності</a:t>
            </a:r>
            <a:r>
              <a:rPr lang="ru-RU" altLang="ru-RU" dirty="0" smtClean="0"/>
              <a:t>;</a:t>
            </a: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 smtClean="0"/>
              <a:t> </a:t>
            </a:r>
            <a:r>
              <a:rPr lang="ru-RU" altLang="ru-RU" b="1" i="1" dirty="0" err="1"/>
              <a:t>прийняття</a:t>
            </a:r>
            <a:r>
              <a:rPr lang="ru-RU" altLang="ru-RU" b="1" i="1" dirty="0"/>
              <a:t> </a:t>
            </a:r>
            <a:r>
              <a:rPr lang="ru-RU" altLang="ru-RU" b="1" i="1" dirty="0" err="1"/>
              <a:t>рішень</a:t>
            </a:r>
            <a:r>
              <a:rPr lang="ru-RU" altLang="ru-RU" b="1" i="1" dirty="0"/>
              <a:t> за волею </a:t>
            </a:r>
            <a:r>
              <a:rPr lang="ru-RU" altLang="ru-RU" b="1" i="1" dirty="0" err="1"/>
              <a:t>більшості</a:t>
            </a:r>
            <a:r>
              <a:rPr lang="ru-RU" altLang="ru-RU" b="1" i="1" dirty="0"/>
              <a:t> при </a:t>
            </a:r>
            <a:r>
              <a:rPr lang="ru-RU" altLang="ru-RU" b="1" i="1" dirty="0" err="1"/>
              <a:t>обов'язковому</a:t>
            </a:r>
            <a:r>
              <a:rPr lang="ru-RU" altLang="ru-RU" b="1" i="1" dirty="0"/>
              <a:t> </a:t>
            </a:r>
            <a:r>
              <a:rPr lang="ru-RU" altLang="ru-RU" b="1" i="1" dirty="0" err="1"/>
              <a:t>дотриманні</a:t>
            </a:r>
            <a:r>
              <a:rPr lang="ru-RU" altLang="ru-RU" b="1" i="1" dirty="0"/>
              <a:t> прав </a:t>
            </a:r>
            <a:r>
              <a:rPr lang="ru-RU" altLang="ru-RU" b="1" i="1" dirty="0" err="1"/>
              <a:t>меншості</a:t>
            </a:r>
            <a:r>
              <a:rPr lang="ru-RU" altLang="ru-RU" dirty="0"/>
              <a:t> — </a:t>
            </a:r>
            <a:r>
              <a:rPr lang="ru-RU" altLang="ru-RU" dirty="0" err="1"/>
              <a:t>означає</a:t>
            </a:r>
            <a:r>
              <a:rPr lang="ru-RU" altLang="ru-RU" dirty="0"/>
              <a:t> </a:t>
            </a:r>
            <a:r>
              <a:rPr lang="ru-RU" altLang="ru-RU" dirty="0" err="1"/>
              <a:t>поєднання</a:t>
            </a:r>
            <a:r>
              <a:rPr lang="ru-RU" altLang="ru-RU" dirty="0"/>
              <a:t> </a:t>
            </a:r>
            <a:r>
              <a:rPr lang="ru-RU" altLang="ru-RU" dirty="0" err="1"/>
              <a:t>волі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 з </a:t>
            </a:r>
            <a:r>
              <a:rPr lang="ru-RU" altLang="ru-RU" dirty="0" err="1"/>
              <a:t>гарантіями</a:t>
            </a:r>
            <a:r>
              <a:rPr lang="ru-RU" altLang="ru-RU" dirty="0"/>
              <a:t> прав особи, яка </a:t>
            </a:r>
            <a:r>
              <a:rPr lang="ru-RU" altLang="ru-RU" dirty="0" err="1"/>
              <a:t>перебуває</a:t>
            </a:r>
            <a:r>
              <a:rPr lang="ru-RU" altLang="ru-RU" dirty="0"/>
              <a:t> в </a:t>
            </a:r>
            <a:r>
              <a:rPr lang="ru-RU" altLang="ru-RU" dirty="0" err="1"/>
              <a:t>меншості</a:t>
            </a:r>
            <a:r>
              <a:rPr lang="ru-RU" altLang="ru-RU" dirty="0"/>
              <a:t> — </a:t>
            </a:r>
            <a:r>
              <a:rPr lang="ru-RU" altLang="ru-RU" dirty="0" err="1"/>
              <a:t>етнічній</a:t>
            </a:r>
            <a:r>
              <a:rPr lang="ru-RU" altLang="ru-RU" dirty="0"/>
              <a:t>, </a:t>
            </a:r>
            <a:r>
              <a:rPr lang="ru-RU" altLang="ru-RU" dirty="0" err="1"/>
              <a:t>релігійній</a:t>
            </a:r>
            <a:r>
              <a:rPr lang="ru-RU" altLang="ru-RU" dirty="0"/>
              <a:t>, </a:t>
            </a:r>
            <a:r>
              <a:rPr lang="ru-RU" altLang="ru-RU" dirty="0" err="1"/>
              <a:t>політичній</a:t>
            </a:r>
            <a:r>
              <a:rPr lang="ru-RU" altLang="ru-RU" dirty="0"/>
              <a:t>; </a:t>
            </a:r>
            <a:r>
              <a:rPr lang="ru-RU" altLang="ru-RU" dirty="0" err="1"/>
              <a:t>відсутність</a:t>
            </a:r>
            <a:r>
              <a:rPr lang="ru-RU" altLang="ru-RU" dirty="0"/>
              <a:t> </a:t>
            </a:r>
            <a:r>
              <a:rPr lang="ru-RU" altLang="ru-RU" dirty="0" err="1"/>
              <a:t>дискримінації</a:t>
            </a:r>
            <a:r>
              <a:rPr lang="ru-RU" altLang="ru-RU" dirty="0"/>
              <a:t>, </a:t>
            </a:r>
            <a:r>
              <a:rPr lang="ru-RU" altLang="ru-RU" dirty="0" err="1"/>
              <a:t>придушення</a:t>
            </a:r>
            <a:r>
              <a:rPr lang="ru-RU" altLang="ru-RU" dirty="0"/>
              <a:t> прав особи, яка не є у </a:t>
            </a:r>
            <a:r>
              <a:rPr lang="ru-RU" altLang="ru-RU" dirty="0" err="1"/>
              <a:t>більшості</a:t>
            </a:r>
            <a:r>
              <a:rPr lang="ru-RU" altLang="ru-RU" dirty="0"/>
              <a:t> при </a:t>
            </a:r>
            <a:r>
              <a:rPr lang="ru-RU" altLang="ru-RU" dirty="0" err="1"/>
              <a:t>прийнятті</a:t>
            </a:r>
            <a:r>
              <a:rPr lang="ru-RU" altLang="ru-RU" dirty="0"/>
              <a:t> </a:t>
            </a:r>
            <a:r>
              <a:rPr lang="ru-RU" altLang="ru-RU" dirty="0" err="1"/>
              <a:t>рішень</a:t>
            </a:r>
            <a:r>
              <a:rPr lang="ru-RU" altLang="ru-RU" dirty="0" smtClean="0"/>
              <a:t>;</a:t>
            </a: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 smtClean="0"/>
              <a:t>  </a:t>
            </a:r>
            <a:r>
              <a:rPr lang="ru-RU" altLang="ru-RU" b="1" i="1" dirty="0" err="1"/>
              <a:t>плюралізм</a:t>
            </a:r>
            <a:r>
              <a:rPr lang="ru-RU" altLang="ru-RU" dirty="0"/>
              <a:t> — </a:t>
            </a:r>
            <a:r>
              <a:rPr lang="ru-RU" altLang="ru-RU" dirty="0" err="1"/>
              <a:t>означає</a:t>
            </a:r>
            <a:r>
              <a:rPr lang="ru-RU" altLang="ru-RU" dirty="0"/>
              <a:t> </a:t>
            </a:r>
            <a:r>
              <a:rPr lang="ru-RU" altLang="ru-RU" dirty="0" err="1"/>
              <a:t>багатоманітність</a:t>
            </a:r>
            <a:r>
              <a:rPr lang="ru-RU" altLang="ru-RU" dirty="0"/>
              <a:t> </a:t>
            </a:r>
            <a:r>
              <a:rPr lang="ru-RU" altLang="ru-RU" dirty="0" err="1"/>
              <a:t>суспільних</a:t>
            </a:r>
            <a:r>
              <a:rPr lang="ru-RU" altLang="ru-RU" dirty="0"/>
              <a:t> </a:t>
            </a:r>
            <a:r>
              <a:rPr lang="ru-RU" altLang="ru-RU" dirty="0" err="1"/>
              <a:t>явищ</a:t>
            </a:r>
            <a:r>
              <a:rPr lang="ru-RU" altLang="ru-RU" dirty="0"/>
              <a:t>, </a:t>
            </a:r>
            <a:r>
              <a:rPr lang="ru-RU" altLang="ru-RU" dirty="0" err="1"/>
              <a:t>розширює</a:t>
            </a:r>
            <a:r>
              <a:rPr lang="ru-RU" altLang="ru-RU" dirty="0"/>
              <a:t> коло </a:t>
            </a:r>
            <a:r>
              <a:rPr lang="ru-RU" altLang="ru-RU" dirty="0" err="1"/>
              <a:t>політичного</a:t>
            </a:r>
            <a:r>
              <a:rPr lang="ru-RU" altLang="ru-RU" dirty="0"/>
              <a:t> </a:t>
            </a:r>
            <a:r>
              <a:rPr lang="ru-RU" altLang="ru-RU" dirty="0" err="1"/>
              <a:t>вибору</a:t>
            </a:r>
            <a:r>
              <a:rPr lang="ru-RU" altLang="ru-RU" dirty="0"/>
              <a:t>, </a:t>
            </a:r>
            <a:r>
              <a:rPr lang="ru-RU" altLang="ru-RU" dirty="0" err="1"/>
              <a:t>допускає</a:t>
            </a:r>
            <a:r>
              <a:rPr lang="ru-RU" altLang="ru-RU" dirty="0"/>
              <a:t> не </a:t>
            </a:r>
            <a:r>
              <a:rPr lang="ru-RU" altLang="ru-RU" dirty="0" err="1"/>
              <a:t>лише</a:t>
            </a:r>
            <a:r>
              <a:rPr lang="ru-RU" altLang="ru-RU" dirty="0"/>
              <a:t> </a:t>
            </a:r>
            <a:r>
              <a:rPr lang="ru-RU" altLang="ru-RU" dirty="0" err="1"/>
              <a:t>плюралізм</a:t>
            </a:r>
            <a:r>
              <a:rPr lang="ru-RU" altLang="ru-RU" dirty="0"/>
              <a:t> думок, але й </a:t>
            </a:r>
            <a:r>
              <a:rPr lang="ru-RU" altLang="ru-RU" dirty="0" err="1"/>
              <a:t>політичний</a:t>
            </a:r>
            <a:r>
              <a:rPr lang="ru-RU" altLang="ru-RU" dirty="0"/>
              <a:t> </a:t>
            </a:r>
            <a:r>
              <a:rPr lang="ru-RU" altLang="ru-RU" dirty="0" err="1"/>
              <a:t>плюралізм</a:t>
            </a:r>
            <a:r>
              <a:rPr lang="ru-RU" altLang="ru-RU" dirty="0"/>
              <a:t> — </a:t>
            </a:r>
            <a:r>
              <a:rPr lang="ru-RU" altLang="ru-RU" dirty="0" err="1"/>
              <a:t>множинність</a:t>
            </a:r>
            <a:r>
              <a:rPr lang="ru-RU" altLang="ru-RU" dirty="0"/>
              <a:t> </a:t>
            </a:r>
            <a:r>
              <a:rPr lang="ru-RU" altLang="ru-RU" dirty="0" err="1"/>
              <a:t>партій</a:t>
            </a:r>
            <a:r>
              <a:rPr lang="ru-RU" altLang="ru-RU" dirty="0"/>
              <a:t>, </a:t>
            </a:r>
            <a:r>
              <a:rPr lang="ru-RU" altLang="ru-RU" dirty="0" err="1"/>
              <a:t>суспільних</a:t>
            </a:r>
            <a:r>
              <a:rPr lang="ru-RU" altLang="ru-RU" dirty="0"/>
              <a:t> </a:t>
            </a:r>
            <a:r>
              <a:rPr lang="ru-RU" altLang="ru-RU" dirty="0" err="1"/>
              <a:t>об'єднань</a:t>
            </a:r>
            <a:r>
              <a:rPr lang="ru-RU" altLang="ru-RU" dirty="0"/>
              <a:t> </a:t>
            </a:r>
            <a:r>
              <a:rPr lang="ru-RU" altLang="ru-RU" dirty="0" err="1"/>
              <a:t>тощо</a:t>
            </a:r>
            <a:r>
              <a:rPr lang="ru-RU" altLang="ru-RU" dirty="0"/>
              <a:t> с </a:t>
            </a:r>
            <a:r>
              <a:rPr lang="ru-RU" altLang="ru-RU" dirty="0" err="1"/>
              <a:t>різними</a:t>
            </a:r>
            <a:r>
              <a:rPr lang="ru-RU" altLang="ru-RU" dirty="0"/>
              <a:t> </a:t>
            </a:r>
            <a:r>
              <a:rPr lang="ru-RU" altLang="ru-RU" dirty="0" err="1"/>
              <a:t>програмами</a:t>
            </a:r>
            <a:r>
              <a:rPr lang="ru-RU" altLang="ru-RU" dirty="0"/>
              <a:t> та статутами,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діють</a:t>
            </a:r>
            <a:r>
              <a:rPr lang="ru-RU" altLang="ru-RU" dirty="0"/>
              <a:t> у рамках </a:t>
            </a:r>
            <a:r>
              <a:rPr lang="ru-RU" altLang="ru-RU" dirty="0" err="1"/>
              <a:t>конституції</a:t>
            </a:r>
            <a:r>
              <a:rPr lang="ru-RU" altLang="ru-RU" dirty="0"/>
              <a:t>. </a:t>
            </a:r>
            <a:r>
              <a:rPr lang="ru-RU" altLang="ru-RU" dirty="0" err="1"/>
              <a:t>Демократія</a:t>
            </a:r>
            <a:r>
              <a:rPr lang="ru-RU" altLang="ru-RU" dirty="0"/>
              <a:t> </a:t>
            </a:r>
            <a:r>
              <a:rPr lang="ru-RU" altLang="ru-RU" dirty="0" err="1"/>
              <a:t>можлива</a:t>
            </a:r>
            <a:r>
              <a:rPr lang="ru-RU" altLang="ru-RU" dirty="0"/>
              <a:t> в тому </a:t>
            </a:r>
            <a:r>
              <a:rPr lang="ru-RU" altLang="ru-RU" dirty="0" err="1"/>
              <a:t>разі</a:t>
            </a:r>
            <a:r>
              <a:rPr lang="ru-RU" altLang="ru-RU" dirty="0"/>
              <a:t>, коли в </a:t>
            </a:r>
            <a:r>
              <a:rPr lang="ru-RU" altLang="ru-RU" dirty="0" err="1"/>
              <a:t>її</a:t>
            </a:r>
            <a:r>
              <a:rPr lang="ru-RU" altLang="ru-RU" dirty="0"/>
              <a:t> </a:t>
            </a:r>
            <a:r>
              <a:rPr lang="ru-RU" altLang="ru-RU" dirty="0" err="1"/>
              <a:t>основі</a:t>
            </a:r>
            <a:r>
              <a:rPr lang="ru-RU" altLang="ru-RU" dirty="0"/>
              <a:t> </a:t>
            </a:r>
            <a:r>
              <a:rPr lang="ru-RU" altLang="ru-RU" dirty="0" err="1"/>
              <a:t>полягає</a:t>
            </a:r>
            <a:r>
              <a:rPr lang="ru-RU" altLang="ru-RU" dirty="0"/>
              <a:t> принцип </a:t>
            </a:r>
            <a:r>
              <a:rPr lang="ru-RU" altLang="ru-RU" dirty="0" err="1"/>
              <a:t>плюралізму</a:t>
            </a:r>
            <a:r>
              <a:rPr lang="ru-RU" altLang="ru-RU" dirty="0"/>
              <a:t>, </a:t>
            </a:r>
            <a:r>
              <a:rPr lang="ru-RU" altLang="ru-RU" dirty="0" err="1"/>
              <a:t>проте</a:t>
            </a:r>
            <a:r>
              <a:rPr lang="ru-RU" altLang="ru-RU" dirty="0"/>
              <a:t> не всякий </a:t>
            </a:r>
            <a:r>
              <a:rPr lang="ru-RU" altLang="ru-RU" dirty="0" err="1"/>
              <a:t>плюралізм</a:t>
            </a:r>
            <a:r>
              <a:rPr lang="ru-RU" altLang="ru-RU" dirty="0"/>
              <a:t> є </a:t>
            </a:r>
            <a:r>
              <a:rPr lang="ru-RU" altLang="ru-RU" dirty="0" err="1"/>
              <a:t>неодмінно</a:t>
            </a:r>
            <a:r>
              <a:rPr lang="ru-RU" altLang="ru-RU" dirty="0"/>
              <a:t> </a:t>
            </a:r>
            <a:r>
              <a:rPr lang="ru-RU" altLang="ru-RU" dirty="0" err="1"/>
              <a:t>демократичним</a:t>
            </a:r>
            <a:r>
              <a:rPr lang="ru-RU" altLang="ru-RU" dirty="0"/>
              <a:t>. Лише у </a:t>
            </a:r>
            <a:r>
              <a:rPr lang="ru-RU" altLang="ru-RU" dirty="0" err="1"/>
              <a:t>сукупності</a:t>
            </a:r>
            <a:r>
              <a:rPr lang="ru-RU" altLang="ru-RU" dirty="0"/>
              <a:t> з </a:t>
            </a:r>
            <a:r>
              <a:rPr lang="ru-RU" altLang="ru-RU" dirty="0" err="1"/>
              <a:t>іншими</a:t>
            </a:r>
            <a:r>
              <a:rPr lang="ru-RU" altLang="ru-RU" dirty="0"/>
              <a:t> принципами </a:t>
            </a:r>
            <a:r>
              <a:rPr lang="ru-RU" altLang="ru-RU" dirty="0" err="1"/>
              <a:t>плюралізм</a:t>
            </a:r>
            <a:r>
              <a:rPr lang="ru-RU" altLang="ru-RU" dirty="0"/>
              <a:t> </a:t>
            </a:r>
            <a:r>
              <a:rPr lang="ru-RU" altLang="ru-RU" dirty="0" err="1"/>
              <a:t>набуває</a:t>
            </a:r>
            <a:r>
              <a:rPr lang="ru-RU" altLang="ru-RU" dirty="0"/>
              <a:t> </a:t>
            </a:r>
            <a:r>
              <a:rPr lang="ru-RU" altLang="ru-RU" dirty="0" err="1"/>
              <a:t>універсального</a:t>
            </a:r>
            <a:r>
              <a:rPr lang="ru-RU" altLang="ru-RU" dirty="0"/>
              <a:t> </a:t>
            </a:r>
            <a:r>
              <a:rPr lang="ru-RU" altLang="ru-RU" dirty="0" err="1"/>
              <a:t>значення</a:t>
            </a:r>
            <a:r>
              <a:rPr lang="ru-RU" altLang="ru-RU" dirty="0"/>
              <a:t> для </a:t>
            </a:r>
            <a:r>
              <a:rPr lang="ru-RU" altLang="ru-RU" dirty="0" err="1"/>
              <a:t>сучасної</a:t>
            </a:r>
            <a:r>
              <a:rPr lang="ru-RU" altLang="ru-RU" dirty="0"/>
              <a:t> </a:t>
            </a:r>
            <a:r>
              <a:rPr lang="ru-RU" altLang="ru-RU" dirty="0" err="1" smtClean="0"/>
              <a:t>демократії</a:t>
            </a:r>
            <a:r>
              <a:rPr lang="ru-RU" altLang="ru-RU" dirty="0" smtClean="0"/>
              <a:t>.</a:t>
            </a:r>
          </a:p>
          <a:p>
            <a:pPr>
              <a:lnSpc>
                <a:spcPct val="80000"/>
              </a:lnSpc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3978924"/>
            <a:ext cx="3852863" cy="2555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451" y="4260652"/>
            <a:ext cx="2520155" cy="257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0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357189"/>
            <a:ext cx="10018713" cy="1185862"/>
          </a:xfrm>
        </p:spPr>
        <p:txBody>
          <a:bodyPr>
            <a:normAutofit fontScale="90000"/>
          </a:bodyPr>
          <a:lstStyle/>
          <a:p>
            <a:r>
              <a:rPr lang="uk-U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Цінності демократії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1675" y="1271589"/>
            <a:ext cx="4371975" cy="5000624"/>
          </a:xfrm>
        </p:spPr>
        <p:txBody>
          <a:bodyPr/>
          <a:lstStyle/>
          <a:p>
            <a:r>
              <a:rPr lang="ru-RU" altLang="ru-RU" b="1" i="1" dirty="0"/>
              <a:t>Демократичні </a:t>
            </a:r>
            <a:r>
              <a:rPr lang="ru-RU" altLang="ru-RU" b="1" i="1" dirty="0" err="1"/>
              <a:t>цінності</a:t>
            </a:r>
            <a:r>
              <a:rPr lang="ru-RU" altLang="ru-RU" dirty="0"/>
              <a:t> — </a:t>
            </a:r>
            <a:r>
              <a:rPr lang="ru-RU" altLang="ru-RU" dirty="0" err="1"/>
              <a:t>це</a:t>
            </a:r>
            <a:r>
              <a:rPr lang="ru-RU" altLang="ru-RU" dirty="0"/>
              <a:t> те, </a:t>
            </a:r>
            <a:r>
              <a:rPr lang="ru-RU" altLang="ru-RU" dirty="0" err="1"/>
              <a:t>заради</a:t>
            </a:r>
            <a:r>
              <a:rPr lang="ru-RU" altLang="ru-RU" dirty="0"/>
              <a:t> </a:t>
            </a:r>
            <a:r>
              <a:rPr lang="ru-RU" altLang="ru-RU" dirty="0" err="1"/>
              <a:t>чого</a:t>
            </a:r>
            <a:r>
              <a:rPr lang="ru-RU" altLang="ru-RU" dirty="0"/>
              <a:t> </a:t>
            </a:r>
            <a:r>
              <a:rPr lang="ru-RU" altLang="ru-RU" dirty="0" err="1"/>
              <a:t>демократію</a:t>
            </a:r>
            <a:r>
              <a:rPr lang="ru-RU" altLang="ru-RU" dirty="0"/>
              <a:t> </a:t>
            </a:r>
            <a:r>
              <a:rPr lang="ru-RU" altLang="ru-RU" dirty="0" err="1"/>
              <a:t>варто</a:t>
            </a:r>
            <a:r>
              <a:rPr lang="ru-RU" altLang="ru-RU" dirty="0"/>
              <a:t> </a:t>
            </a:r>
            <a:r>
              <a:rPr lang="ru-RU" altLang="ru-RU" dirty="0" err="1"/>
              <a:t>захищати</a:t>
            </a:r>
            <a:r>
              <a:rPr lang="ru-RU" altLang="ru-RU" dirty="0"/>
              <a:t>,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уособлення</a:t>
            </a:r>
            <a:r>
              <a:rPr lang="ru-RU" altLang="ru-RU" dirty="0"/>
              <a:t> </a:t>
            </a:r>
            <a:r>
              <a:rPr lang="ru-RU" altLang="ru-RU" dirty="0" err="1"/>
              <a:t>її</a:t>
            </a:r>
            <a:r>
              <a:rPr lang="ru-RU" altLang="ru-RU" dirty="0"/>
              <a:t> </a:t>
            </a:r>
            <a:r>
              <a:rPr lang="ru-RU" altLang="ru-RU" dirty="0" err="1"/>
              <a:t>значущості</a:t>
            </a:r>
            <a:r>
              <a:rPr lang="ru-RU" altLang="ru-RU" dirty="0"/>
              <a:t> і </a:t>
            </a:r>
            <a:r>
              <a:rPr lang="ru-RU" altLang="ru-RU" dirty="0" err="1"/>
              <a:t>життєдайності</a:t>
            </a:r>
            <a:r>
              <a:rPr lang="ru-RU" altLang="ru-RU" dirty="0"/>
              <a:t>, </a:t>
            </a:r>
            <a:r>
              <a:rPr lang="ru-RU" altLang="ru-RU" dirty="0" err="1"/>
              <a:t>її</a:t>
            </a:r>
            <a:r>
              <a:rPr lang="ru-RU" altLang="ru-RU" dirty="0"/>
              <a:t> </a:t>
            </a:r>
            <a:r>
              <a:rPr lang="ru-RU" altLang="ru-RU" dirty="0" err="1"/>
              <a:t>привабливості</a:t>
            </a:r>
            <a:r>
              <a:rPr lang="ru-RU" altLang="ru-RU" dirty="0"/>
              <a:t> для </a:t>
            </a:r>
            <a:r>
              <a:rPr lang="ru-RU" altLang="ru-RU" dirty="0" err="1"/>
              <a:t>мільйонів</a:t>
            </a:r>
            <a:r>
              <a:rPr lang="ru-RU" altLang="ru-RU" dirty="0"/>
              <a:t> людей, те, </a:t>
            </a:r>
            <a:r>
              <a:rPr lang="ru-RU" altLang="ru-RU" dirty="0" err="1"/>
              <a:t>завдяки</a:t>
            </a:r>
            <a:r>
              <a:rPr lang="ru-RU" altLang="ru-RU" dirty="0"/>
              <a:t> </a:t>
            </a:r>
            <a:r>
              <a:rPr lang="ru-RU" altLang="ru-RU" dirty="0" err="1"/>
              <a:t>чому</a:t>
            </a:r>
            <a:r>
              <a:rPr lang="ru-RU" altLang="ru-RU" dirty="0"/>
              <a:t> </a:t>
            </a:r>
            <a:r>
              <a:rPr lang="ru-RU" altLang="ru-RU" dirty="0" err="1"/>
              <a:t>демократія</a:t>
            </a:r>
            <a:r>
              <a:rPr lang="ru-RU" altLang="ru-RU" dirty="0"/>
              <a:t> </a:t>
            </a:r>
            <a:r>
              <a:rPr lang="ru-RU" altLang="ru-RU" dirty="0" err="1"/>
              <a:t>здобуває</a:t>
            </a:r>
            <a:r>
              <a:rPr lang="ru-RU" altLang="ru-RU" dirty="0"/>
              <a:t> </a:t>
            </a:r>
            <a:r>
              <a:rPr lang="ru-RU" altLang="ru-RU" dirty="0" err="1"/>
              <a:t>нових</a:t>
            </a:r>
            <a:r>
              <a:rPr lang="ru-RU" altLang="ru-RU" dirty="0"/>
              <a:t> </a:t>
            </a:r>
            <a:r>
              <a:rPr lang="ru-RU" altLang="ru-RU" dirty="0" err="1"/>
              <a:t>прихильників</a:t>
            </a:r>
            <a:r>
              <a:rPr lang="ru-RU" altLang="ru-RU" dirty="0"/>
              <a:t> в </a:t>
            </a:r>
            <a:r>
              <a:rPr lang="ru-RU" altLang="ru-RU" dirty="0" err="1"/>
              <a:t>усьому</a:t>
            </a:r>
            <a:r>
              <a:rPr lang="ru-RU" altLang="ru-RU" dirty="0"/>
              <a:t> </a:t>
            </a:r>
            <a:r>
              <a:rPr lang="ru-RU" altLang="ru-RU" dirty="0" err="1"/>
              <a:t>світі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981" y="1254919"/>
            <a:ext cx="4107658" cy="530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3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28601"/>
            <a:ext cx="10018713" cy="971550"/>
          </a:xfrm>
        </p:spPr>
        <p:txBody>
          <a:bodyPr>
            <a:noAutofit/>
          </a:bodyPr>
          <a:lstStyle/>
          <a:p>
            <a:r>
              <a:rPr lang="uk-UA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Демократія як політичний режим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1100139"/>
            <a:ext cx="10018713" cy="2986086"/>
          </a:xfrm>
        </p:spPr>
        <p:txBody>
          <a:bodyPr>
            <a:normAutofit lnSpcReduction="10000"/>
          </a:bodyPr>
          <a:lstStyle/>
          <a:p>
            <a:r>
              <a:rPr lang="ru-RU" altLang="ru-RU" dirty="0"/>
              <a:t>Демократія </a:t>
            </a:r>
            <a:r>
              <a:rPr lang="ru-RU" altLang="ru-RU" dirty="0" err="1"/>
              <a:t>асоціюється</a:t>
            </a:r>
            <a:r>
              <a:rPr lang="ru-RU" altLang="ru-RU" dirty="0"/>
              <a:t> з свободою, </a:t>
            </a:r>
            <a:r>
              <a:rPr lang="ru-RU" altLang="ru-RU" dirty="0" err="1"/>
              <a:t>рівністю</a:t>
            </a:r>
            <a:r>
              <a:rPr lang="ru-RU" altLang="ru-RU" dirty="0"/>
              <a:t>, </a:t>
            </a:r>
            <a:r>
              <a:rPr lang="ru-RU" altLang="ru-RU" dirty="0" err="1"/>
              <a:t>справедливістю</a:t>
            </a:r>
            <a:r>
              <a:rPr lang="ru-RU" altLang="ru-RU" dirty="0"/>
              <a:t>, </a:t>
            </a:r>
            <a:r>
              <a:rPr lang="ru-RU" altLang="ru-RU" dirty="0" err="1"/>
              <a:t>дотриманням</a:t>
            </a:r>
            <a:r>
              <a:rPr lang="ru-RU" altLang="ru-RU" dirty="0"/>
              <a:t> прав </a:t>
            </a:r>
            <a:r>
              <a:rPr lang="ru-RU" altLang="ru-RU" dirty="0" err="1"/>
              <a:t>людини</a:t>
            </a:r>
            <a:r>
              <a:rPr lang="ru-RU" altLang="ru-RU" dirty="0"/>
              <a:t>, </a:t>
            </a:r>
            <a:r>
              <a:rPr lang="ru-RU" altLang="ru-RU" dirty="0" err="1"/>
              <a:t>участю</a:t>
            </a:r>
            <a:r>
              <a:rPr lang="ru-RU" altLang="ru-RU" dirty="0"/>
              <a:t> </a:t>
            </a:r>
            <a:r>
              <a:rPr lang="ru-RU" altLang="ru-RU" dirty="0" err="1"/>
              <a:t>громадян</a:t>
            </a:r>
            <a:r>
              <a:rPr lang="ru-RU" altLang="ru-RU" dirty="0"/>
              <a:t> в </a:t>
            </a:r>
            <a:r>
              <a:rPr lang="ru-RU" altLang="ru-RU" dirty="0" err="1"/>
              <a:t>управлінні</a:t>
            </a:r>
            <a:r>
              <a:rPr lang="ru-RU" altLang="ru-RU" dirty="0"/>
              <a:t>. Тому </a:t>
            </a:r>
            <a:r>
              <a:rPr lang="ru-RU" altLang="ru-RU" dirty="0" err="1"/>
              <a:t>демократію</a:t>
            </a:r>
            <a:r>
              <a:rPr lang="ru-RU" altLang="ru-RU" dirty="0"/>
              <a:t> як </a:t>
            </a:r>
            <a:r>
              <a:rPr lang="ru-RU" altLang="ru-RU" dirty="0" err="1"/>
              <a:t>політичний</a:t>
            </a:r>
            <a:r>
              <a:rPr lang="ru-RU" altLang="ru-RU" dirty="0"/>
              <a:t> режим </a:t>
            </a:r>
            <a:r>
              <a:rPr lang="ru-RU" altLang="ru-RU" dirty="0" err="1"/>
              <a:t>прийнято</a:t>
            </a:r>
            <a:r>
              <a:rPr lang="ru-RU" altLang="ru-RU" dirty="0"/>
              <a:t> </a:t>
            </a:r>
            <a:r>
              <a:rPr lang="ru-RU" altLang="ru-RU" dirty="0" err="1"/>
              <a:t>протиставляти</a:t>
            </a:r>
            <a:r>
              <a:rPr lang="ru-RU" altLang="ru-RU" dirty="0"/>
              <a:t> </a:t>
            </a:r>
            <a:r>
              <a:rPr lang="ru-RU" altLang="ru-RU" dirty="0" err="1"/>
              <a:t>авторитарним</a:t>
            </a:r>
            <a:r>
              <a:rPr lang="ru-RU" altLang="ru-RU" dirty="0"/>
              <a:t>, </a:t>
            </a:r>
            <a:r>
              <a:rPr lang="ru-RU" altLang="ru-RU" dirty="0" err="1"/>
              <a:t>тоталітарним</a:t>
            </a:r>
            <a:r>
              <a:rPr lang="ru-RU" altLang="ru-RU" dirty="0"/>
              <a:t> і </a:t>
            </a:r>
            <a:r>
              <a:rPr lang="ru-RU" altLang="ru-RU" dirty="0" err="1"/>
              <a:t>іншим</a:t>
            </a:r>
            <a:r>
              <a:rPr lang="ru-RU" altLang="ru-RU" dirty="0"/>
              <a:t> </a:t>
            </a:r>
            <a:r>
              <a:rPr lang="ru-RU" altLang="ru-RU" dirty="0" err="1"/>
              <a:t>диктаторським</a:t>
            </a:r>
            <a:r>
              <a:rPr lang="ru-RU" altLang="ru-RU" dirty="0"/>
              <a:t> режимам. Характерною </a:t>
            </a:r>
            <a:r>
              <a:rPr lang="ru-RU" altLang="ru-RU" dirty="0" err="1"/>
              <a:t>особливістю</a:t>
            </a:r>
            <a:r>
              <a:rPr lang="ru-RU" altLang="ru-RU" dirty="0"/>
              <a:t> демократичного </a:t>
            </a:r>
            <a:r>
              <a:rPr lang="ru-RU" altLang="ru-RU" dirty="0" err="1"/>
              <a:t>політичного</a:t>
            </a:r>
            <a:r>
              <a:rPr lang="ru-RU" altLang="ru-RU" dirty="0"/>
              <a:t> режиму є </a:t>
            </a:r>
            <a:r>
              <a:rPr lang="ru-RU" altLang="ru-RU" dirty="0" err="1"/>
              <a:t>децентралізація</a:t>
            </a:r>
            <a:r>
              <a:rPr lang="ru-RU" altLang="ru-RU" dirty="0"/>
              <a:t>, </a:t>
            </a:r>
            <a:r>
              <a:rPr lang="ru-RU" altLang="ru-RU" dirty="0" err="1"/>
              <a:t>зосередження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</a:t>
            </a:r>
            <a:r>
              <a:rPr lang="ru-RU" altLang="ru-RU" dirty="0" err="1"/>
              <a:t>між</a:t>
            </a:r>
            <a:r>
              <a:rPr lang="ru-RU" altLang="ru-RU" dirty="0"/>
              <a:t> </a:t>
            </a:r>
            <a:r>
              <a:rPr lang="ru-RU" altLang="ru-RU" dirty="0" err="1"/>
              <a:t>громадянами</a:t>
            </a:r>
            <a:r>
              <a:rPr lang="ru-RU" altLang="ru-RU" dirty="0"/>
              <a:t> </a:t>
            </a:r>
            <a:r>
              <a:rPr lang="ru-RU" altLang="ru-RU" dirty="0" err="1"/>
              <a:t>держави</a:t>
            </a:r>
            <a:r>
              <a:rPr lang="ru-RU" altLang="ru-RU" dirty="0"/>
              <a:t> з метою </a:t>
            </a:r>
            <a:r>
              <a:rPr lang="ru-RU" altLang="ru-RU" dirty="0" err="1"/>
              <a:t>надання</a:t>
            </a:r>
            <a:r>
              <a:rPr lang="ru-RU" altLang="ru-RU" dirty="0"/>
              <a:t> </a:t>
            </a:r>
            <a:r>
              <a:rPr lang="ru-RU" altLang="ru-RU" dirty="0" err="1"/>
              <a:t>їм</a:t>
            </a:r>
            <a:r>
              <a:rPr lang="ru-RU" altLang="ru-RU" dirty="0"/>
              <a:t> </a:t>
            </a:r>
            <a:r>
              <a:rPr lang="ru-RU" altLang="ru-RU" dirty="0" err="1"/>
              <a:t>можливості</a:t>
            </a:r>
            <a:r>
              <a:rPr lang="ru-RU" altLang="ru-RU" dirty="0"/>
              <a:t> </a:t>
            </a:r>
            <a:r>
              <a:rPr lang="ru-RU" altLang="ru-RU" dirty="0" err="1"/>
              <a:t>рівномірного</a:t>
            </a:r>
            <a:r>
              <a:rPr lang="ru-RU" altLang="ru-RU" dirty="0"/>
              <a:t> </a:t>
            </a:r>
            <a:r>
              <a:rPr lang="ru-RU" altLang="ru-RU" dirty="0" err="1"/>
              <a:t>впливу</a:t>
            </a:r>
            <a:r>
              <a:rPr lang="ru-RU" altLang="ru-RU" dirty="0"/>
              <a:t> на </a:t>
            </a:r>
            <a:r>
              <a:rPr lang="ru-RU" altLang="ru-RU" dirty="0" err="1"/>
              <a:t>функціонування</a:t>
            </a:r>
            <a:r>
              <a:rPr lang="ru-RU" altLang="ru-RU" dirty="0"/>
              <a:t> </a:t>
            </a:r>
            <a:r>
              <a:rPr lang="ru-RU" altLang="ru-RU" dirty="0" err="1"/>
              <a:t>владних</a:t>
            </a:r>
            <a:r>
              <a:rPr lang="ru-RU" altLang="ru-RU" dirty="0"/>
              <a:t> </a:t>
            </a:r>
            <a:r>
              <a:rPr lang="ru-RU" altLang="ru-RU" dirty="0" err="1"/>
              <a:t>органів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27525">
            <a:off x="2890784" y="3891513"/>
            <a:ext cx="3232272" cy="23825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82345">
            <a:off x="6267831" y="4056495"/>
            <a:ext cx="2990851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9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428625"/>
            <a:ext cx="10018713" cy="1171574"/>
          </a:xfrm>
        </p:spPr>
        <p:txBody>
          <a:bodyPr>
            <a:noAutofit/>
          </a:bodyPr>
          <a:lstStyle/>
          <a:p>
            <a:r>
              <a:rPr lang="uk-UA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Основними ознаками політичного режиму є 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:</a:t>
            </a:r>
            <a: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</a:br>
            <a:endParaRPr lang="ru-RU" sz="44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414464"/>
            <a:ext cx="10018713" cy="51863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ru-RU" dirty="0"/>
              <a:t>– </a:t>
            </a:r>
            <a:r>
              <a:rPr lang="ru-RU" altLang="ru-RU" dirty="0" err="1"/>
              <a:t>наявність</a:t>
            </a:r>
            <a:r>
              <a:rPr lang="ru-RU" altLang="ru-RU" dirty="0"/>
              <a:t> </a:t>
            </a:r>
            <a:r>
              <a:rPr lang="ru-RU" altLang="ru-RU" dirty="0" err="1"/>
              <a:t>конституції</a:t>
            </a:r>
            <a:r>
              <a:rPr lang="ru-RU" altLang="ru-RU" dirty="0"/>
              <a:t>, яка </a:t>
            </a:r>
            <a:r>
              <a:rPr lang="ru-RU" altLang="ru-RU" dirty="0" err="1"/>
              <a:t>закріплює</a:t>
            </a:r>
            <a:r>
              <a:rPr lang="ru-RU" altLang="ru-RU" dirty="0"/>
              <a:t> </a:t>
            </a:r>
            <a:r>
              <a:rPr lang="ru-RU" altLang="ru-RU" dirty="0" err="1"/>
              <a:t>повноваження</a:t>
            </a:r>
            <a:r>
              <a:rPr lang="ru-RU" altLang="ru-RU" dirty="0"/>
              <a:t>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й </a:t>
            </a:r>
            <a:r>
              <a:rPr lang="ru-RU" altLang="ru-RU" dirty="0" err="1"/>
              <a:t>управління</a:t>
            </a:r>
            <a:r>
              <a:rPr lang="ru-RU" altLang="ru-RU" dirty="0"/>
              <a:t>, </a:t>
            </a:r>
            <a:r>
              <a:rPr lang="ru-RU" altLang="ru-RU" dirty="0" err="1"/>
              <a:t>механізм</a:t>
            </a:r>
            <a:r>
              <a:rPr lang="ru-RU" altLang="ru-RU" dirty="0"/>
              <a:t> </a:t>
            </a:r>
            <a:r>
              <a:rPr lang="ru-RU" altLang="ru-RU" dirty="0" err="1"/>
              <a:t>їх</a:t>
            </a:r>
            <a:r>
              <a:rPr lang="ru-RU" altLang="ru-RU" dirty="0"/>
              <a:t> </a:t>
            </a:r>
            <a:r>
              <a:rPr lang="ru-RU" altLang="ru-RU" dirty="0" err="1"/>
              <a:t>формування</a:t>
            </a:r>
            <a:r>
              <a:rPr lang="ru-RU" altLang="ru-RU" dirty="0"/>
              <a:t>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– </a:t>
            </a:r>
            <a:r>
              <a:rPr lang="ru-RU" altLang="ru-RU" dirty="0" err="1"/>
              <a:t>визначено</a:t>
            </a:r>
            <a:r>
              <a:rPr lang="ru-RU" altLang="ru-RU" dirty="0"/>
              <a:t> </a:t>
            </a:r>
            <a:r>
              <a:rPr lang="ru-RU" altLang="ru-RU" dirty="0" err="1"/>
              <a:t>правовий</a:t>
            </a:r>
            <a:r>
              <a:rPr lang="ru-RU" altLang="ru-RU" dirty="0"/>
              <a:t> статус </a:t>
            </a:r>
            <a:r>
              <a:rPr lang="ru-RU" altLang="ru-RU" dirty="0" err="1"/>
              <a:t>особистості</a:t>
            </a:r>
            <a:r>
              <a:rPr lang="ru-RU" altLang="ru-RU" dirty="0"/>
              <a:t> на </a:t>
            </a:r>
            <a:r>
              <a:rPr lang="ru-RU" altLang="ru-RU" dirty="0" err="1"/>
              <a:t>основі</a:t>
            </a:r>
            <a:r>
              <a:rPr lang="ru-RU" altLang="ru-RU" dirty="0"/>
              <a:t> принципу </a:t>
            </a:r>
            <a:r>
              <a:rPr lang="ru-RU" altLang="ru-RU" dirty="0" err="1"/>
              <a:t>рівності</a:t>
            </a:r>
            <a:r>
              <a:rPr lang="ru-RU" altLang="ru-RU" dirty="0"/>
              <a:t> перед законом;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– поділ </a:t>
            </a:r>
            <a:r>
              <a:rPr lang="ru-RU" altLang="ru-RU" dirty="0" err="1"/>
              <a:t>влади</a:t>
            </a:r>
            <a:r>
              <a:rPr lang="ru-RU" altLang="ru-RU" dirty="0"/>
              <a:t> на </a:t>
            </a:r>
            <a:r>
              <a:rPr lang="ru-RU" altLang="ru-RU" dirty="0" err="1"/>
              <a:t>законодавчу</a:t>
            </a:r>
            <a:r>
              <a:rPr lang="ru-RU" altLang="ru-RU" dirty="0"/>
              <a:t>, </a:t>
            </a:r>
            <a:r>
              <a:rPr lang="ru-RU" altLang="ru-RU" dirty="0" err="1"/>
              <a:t>виконавчу</a:t>
            </a:r>
            <a:r>
              <a:rPr lang="ru-RU" altLang="ru-RU" dirty="0"/>
              <a:t> та </a:t>
            </a:r>
            <a:r>
              <a:rPr lang="ru-RU" altLang="ru-RU" dirty="0" err="1"/>
              <a:t>судову</a:t>
            </a:r>
            <a:r>
              <a:rPr lang="ru-RU" altLang="ru-RU" dirty="0"/>
              <a:t> з </a:t>
            </a:r>
            <a:r>
              <a:rPr lang="ru-RU" altLang="ru-RU" dirty="0" err="1"/>
              <a:t>визначенням</a:t>
            </a:r>
            <a:r>
              <a:rPr lang="ru-RU" altLang="ru-RU" dirty="0"/>
              <a:t> </a:t>
            </a:r>
            <a:r>
              <a:rPr lang="ru-RU" altLang="ru-RU" dirty="0" err="1"/>
              <a:t>функціональних</a:t>
            </a:r>
            <a:r>
              <a:rPr lang="ru-RU" altLang="ru-RU" dirty="0"/>
              <a:t> прерогатив </a:t>
            </a:r>
            <a:r>
              <a:rPr lang="ru-RU" altLang="ru-RU" dirty="0" err="1"/>
              <a:t>кожної</a:t>
            </a:r>
            <a:r>
              <a:rPr lang="ru-RU" altLang="ru-RU" dirty="0"/>
              <a:t> з них;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– </a:t>
            </a:r>
            <a:r>
              <a:rPr lang="ru-RU" altLang="ru-RU" dirty="0" err="1"/>
              <a:t>вільна</a:t>
            </a:r>
            <a:r>
              <a:rPr lang="ru-RU" altLang="ru-RU" dirty="0"/>
              <a:t> </a:t>
            </a:r>
            <a:r>
              <a:rPr lang="ru-RU" altLang="ru-RU" dirty="0" err="1"/>
              <a:t>діяльність</a:t>
            </a:r>
            <a:r>
              <a:rPr lang="ru-RU" altLang="ru-RU" dirty="0"/>
              <a:t>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і </a:t>
            </a:r>
            <a:r>
              <a:rPr lang="ru-RU" altLang="ru-RU" dirty="0" err="1"/>
              <a:t>громадських</a:t>
            </a:r>
            <a:r>
              <a:rPr lang="ru-RU" altLang="ru-RU" dirty="0"/>
              <a:t> </a:t>
            </a:r>
            <a:r>
              <a:rPr lang="ru-RU" altLang="ru-RU" dirty="0" err="1"/>
              <a:t>організацій</a:t>
            </a:r>
            <a:r>
              <a:rPr lang="ru-RU" altLang="ru-RU" dirty="0"/>
              <a:t>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– </a:t>
            </a:r>
            <a:r>
              <a:rPr lang="ru-RU" altLang="ru-RU" dirty="0" err="1"/>
              <a:t>обов'язкова</a:t>
            </a:r>
            <a:r>
              <a:rPr lang="ru-RU" altLang="ru-RU" dirty="0"/>
              <a:t> </a:t>
            </a:r>
            <a:r>
              <a:rPr lang="ru-RU" altLang="ru-RU" dirty="0" err="1"/>
              <a:t>виборність</a:t>
            </a:r>
            <a:r>
              <a:rPr lang="ru-RU" altLang="ru-RU" dirty="0"/>
              <a:t>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– </a:t>
            </a:r>
            <a:r>
              <a:rPr lang="ru-RU" altLang="ru-RU" dirty="0" err="1"/>
              <a:t>розмежування</a:t>
            </a:r>
            <a:r>
              <a:rPr lang="ru-RU" altLang="ru-RU" dirty="0"/>
              <a:t> </a:t>
            </a:r>
            <a:r>
              <a:rPr lang="ru-RU" altLang="ru-RU" dirty="0" err="1"/>
              <a:t>державної</a:t>
            </a:r>
            <a:r>
              <a:rPr lang="ru-RU" altLang="ru-RU" dirty="0"/>
              <a:t> </a:t>
            </a:r>
            <a:r>
              <a:rPr lang="ru-RU" altLang="ru-RU" dirty="0" err="1"/>
              <a:t>сфери</a:t>
            </a:r>
            <a:r>
              <a:rPr lang="ru-RU" altLang="ru-RU" dirty="0"/>
              <a:t> та </a:t>
            </a:r>
            <a:r>
              <a:rPr lang="ru-RU" altLang="ru-RU" dirty="0" err="1"/>
              <a:t>сфери</a:t>
            </a:r>
            <a:r>
              <a:rPr lang="ru-RU" altLang="ru-RU" dirty="0"/>
              <a:t> </a:t>
            </a:r>
            <a:r>
              <a:rPr lang="ru-RU" altLang="ru-RU" dirty="0" err="1"/>
              <a:t>громадянського</a:t>
            </a:r>
            <a:r>
              <a:rPr lang="ru-RU" altLang="ru-RU" dirty="0"/>
              <a:t> </a:t>
            </a:r>
            <a:r>
              <a:rPr lang="ru-RU" altLang="ru-RU" dirty="0" err="1"/>
              <a:t>суспільства</a:t>
            </a:r>
            <a:r>
              <a:rPr lang="ru-RU" altLang="ru-RU" dirty="0"/>
              <a:t>;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– </a:t>
            </a:r>
            <a:r>
              <a:rPr lang="ru-RU" altLang="ru-RU" dirty="0" err="1"/>
              <a:t>економічний</a:t>
            </a:r>
            <a:r>
              <a:rPr lang="ru-RU" altLang="ru-RU" dirty="0"/>
              <a:t> та </a:t>
            </a:r>
            <a:r>
              <a:rPr lang="ru-RU" altLang="ru-RU" dirty="0" err="1"/>
              <a:t>політичний</a:t>
            </a:r>
            <a:r>
              <a:rPr lang="ru-RU" altLang="ru-RU" dirty="0"/>
              <a:t>, </a:t>
            </a:r>
            <a:r>
              <a:rPr lang="ru-RU" altLang="ru-RU" dirty="0" err="1"/>
              <a:t>ідеологічний</a:t>
            </a:r>
            <a:r>
              <a:rPr lang="ru-RU" altLang="ru-RU" dirty="0"/>
              <a:t> </a:t>
            </a:r>
            <a:r>
              <a:rPr lang="ru-RU" altLang="ru-RU" dirty="0" err="1"/>
              <a:t>плюралізм</a:t>
            </a:r>
            <a:r>
              <a:rPr lang="ru-RU" altLang="ru-RU" dirty="0"/>
              <a:t> (заборони </a:t>
            </a:r>
            <a:r>
              <a:rPr lang="ru-RU" altLang="ru-RU" dirty="0" err="1"/>
              <a:t>торкаються</a:t>
            </a:r>
            <a:r>
              <a:rPr lang="ru-RU" altLang="ru-RU" dirty="0"/>
              <a:t> </a:t>
            </a:r>
            <a:r>
              <a:rPr lang="ru-RU" altLang="ru-RU" dirty="0" err="1"/>
              <a:t>лише</a:t>
            </a:r>
            <a:r>
              <a:rPr lang="ru-RU" altLang="ru-RU" dirty="0"/>
              <a:t> анти </a:t>
            </a:r>
            <a:r>
              <a:rPr lang="ru-RU" altLang="ru-RU" dirty="0" err="1"/>
              <a:t>людських</a:t>
            </a:r>
            <a:r>
              <a:rPr lang="ru-RU" altLang="ru-RU" dirty="0"/>
              <a:t> </a:t>
            </a:r>
            <a:r>
              <a:rPr lang="ru-RU" altLang="ru-RU" dirty="0" err="1"/>
              <a:t>ідеологій</a:t>
            </a:r>
            <a:r>
              <a:rPr lang="ru-RU" alt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37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457200"/>
            <a:ext cx="10018713" cy="842963"/>
          </a:xfrm>
        </p:spPr>
        <p:txBody>
          <a:bodyPr>
            <a:normAutofit fontScale="90000"/>
          </a:bodyPr>
          <a:lstStyle/>
          <a:p>
            <a:r>
              <a:rPr lang="uk-U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Політична діяльність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</a:br>
            <a:endParaRPr lang="ru-RU" sz="54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300163"/>
            <a:ext cx="10018713" cy="53435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b="1" i="1" dirty="0"/>
              <a:t>Політична </a:t>
            </a:r>
            <a:r>
              <a:rPr lang="ru-RU" altLang="ru-RU" b="1" i="1" dirty="0" err="1"/>
              <a:t>діяльність</a:t>
            </a:r>
            <a:r>
              <a:rPr lang="ru-RU" altLang="ru-RU" dirty="0"/>
              <a:t> —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особлива</a:t>
            </a:r>
            <a:r>
              <a:rPr lang="ru-RU" altLang="ru-RU" dirty="0"/>
              <a:t>, </a:t>
            </a:r>
            <a:r>
              <a:rPr lang="ru-RU" altLang="ru-RU" dirty="0" err="1"/>
              <a:t>специфічна</a:t>
            </a:r>
            <a:r>
              <a:rPr lang="ru-RU" altLang="ru-RU" dirty="0"/>
              <a:t> сфера </a:t>
            </a:r>
            <a:r>
              <a:rPr lang="ru-RU" altLang="ru-RU" dirty="0" err="1"/>
              <a:t>суспільної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охоплює</a:t>
            </a:r>
            <a:r>
              <a:rPr lang="ru-RU" altLang="ru-RU" dirty="0"/>
              <a:t> все </a:t>
            </a:r>
            <a:r>
              <a:rPr lang="ru-RU" altLang="ru-RU" dirty="0" err="1"/>
              <a:t>політичне</a:t>
            </a:r>
            <a:r>
              <a:rPr lang="ru-RU" altLang="ru-RU" dirty="0"/>
              <a:t> </a:t>
            </a:r>
            <a:r>
              <a:rPr lang="ru-RU" altLang="ru-RU" dirty="0" err="1"/>
              <a:t>життя</a:t>
            </a:r>
            <a:r>
              <a:rPr lang="ru-RU" altLang="ru-RU" dirty="0"/>
              <a:t> </a:t>
            </a:r>
            <a:r>
              <a:rPr lang="ru-RU" altLang="ru-RU" dirty="0" err="1"/>
              <a:t>суспільства</a:t>
            </a:r>
            <a:r>
              <a:rPr lang="ru-RU" altLang="ru-RU" dirty="0"/>
              <a:t>. У </a:t>
            </a:r>
            <a:r>
              <a:rPr lang="ru-RU" altLang="ru-RU" dirty="0" err="1"/>
              <a:t>політичній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</a:t>
            </a:r>
            <a:r>
              <a:rPr lang="ru-RU" altLang="ru-RU" dirty="0" err="1"/>
              <a:t>людини</a:t>
            </a:r>
            <a:r>
              <a:rPr lang="ru-RU" altLang="ru-RU" dirty="0"/>
              <a:t>, </a:t>
            </a:r>
            <a:r>
              <a:rPr lang="ru-RU" altLang="ru-RU" dirty="0" err="1"/>
              <a:t>соціальних</a:t>
            </a:r>
            <a:r>
              <a:rPr lang="ru-RU" altLang="ru-RU" dirty="0"/>
              <a:t> </a:t>
            </a:r>
            <a:r>
              <a:rPr lang="ru-RU" altLang="ru-RU" dirty="0" err="1"/>
              <a:t>верств</a:t>
            </a:r>
            <a:r>
              <a:rPr lang="ru-RU" altLang="ru-RU" dirty="0"/>
              <a:t>, </a:t>
            </a:r>
            <a:r>
              <a:rPr lang="ru-RU" altLang="ru-RU" dirty="0" err="1"/>
              <a:t>класів</a:t>
            </a:r>
            <a:r>
              <a:rPr lang="ru-RU" altLang="ru-RU" dirty="0"/>
              <a:t>, </a:t>
            </a:r>
            <a:r>
              <a:rPr lang="ru-RU" altLang="ru-RU" dirty="0" err="1"/>
              <a:t>націй</a:t>
            </a:r>
            <a:r>
              <a:rPr lang="ru-RU" altLang="ru-RU" dirty="0"/>
              <a:t> та </a:t>
            </a:r>
            <a:r>
              <a:rPr lang="ru-RU" altLang="ru-RU" dirty="0" err="1"/>
              <a:t>інших</a:t>
            </a:r>
            <a:r>
              <a:rPr lang="ru-RU" altLang="ru-RU" dirty="0"/>
              <a:t> </a:t>
            </a:r>
            <a:r>
              <a:rPr lang="ru-RU" altLang="ru-RU" dirty="0" err="1"/>
              <a:t>суб´єктів</a:t>
            </a:r>
            <a:r>
              <a:rPr lang="ru-RU" altLang="ru-RU" dirty="0"/>
              <a:t> </a:t>
            </a:r>
            <a:r>
              <a:rPr lang="ru-RU" altLang="ru-RU" dirty="0" err="1"/>
              <a:t>політики</a:t>
            </a:r>
            <a:r>
              <a:rPr lang="ru-RU" altLang="ru-RU" dirty="0"/>
              <a:t> </a:t>
            </a:r>
            <a:r>
              <a:rPr lang="ru-RU" altLang="ru-RU" dirty="0" err="1"/>
              <a:t>виявляється</a:t>
            </a:r>
            <a:r>
              <a:rPr lang="ru-RU" altLang="ru-RU" dirty="0"/>
              <a:t> </a:t>
            </a:r>
            <a:r>
              <a:rPr lang="ru-RU" altLang="ru-RU" dirty="0" err="1"/>
              <a:t>їхнє</a:t>
            </a:r>
            <a:r>
              <a:rPr lang="ru-RU" altLang="ru-RU" dirty="0"/>
              <a:t> </a:t>
            </a:r>
            <a:r>
              <a:rPr lang="ru-RU" altLang="ru-RU" dirty="0" err="1"/>
              <a:t>ставлення</a:t>
            </a:r>
            <a:r>
              <a:rPr lang="ru-RU" altLang="ru-RU" dirty="0"/>
              <a:t> до </a:t>
            </a:r>
            <a:r>
              <a:rPr lang="ru-RU" altLang="ru-RU" dirty="0" err="1"/>
              <a:t>навколишнього</a:t>
            </a:r>
            <a:r>
              <a:rPr lang="ru-RU" altLang="ru-RU" dirty="0"/>
              <a:t> </a:t>
            </a:r>
            <a:r>
              <a:rPr lang="ru-RU" altLang="ru-RU" dirty="0" err="1"/>
              <a:t>світу</a:t>
            </a:r>
            <a:r>
              <a:rPr lang="ru-RU" altLang="ru-RU" dirty="0"/>
              <a:t>, до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</a:t>
            </a:r>
            <a:r>
              <a:rPr lang="ru-RU" altLang="ru-RU" dirty="0" err="1"/>
              <a:t>явищ</a:t>
            </a:r>
            <a:r>
              <a:rPr lang="ru-RU" altLang="ru-RU" dirty="0"/>
              <a:t> і </a:t>
            </a:r>
            <a:r>
              <a:rPr lang="ru-RU" altLang="ru-RU" dirty="0" err="1"/>
              <a:t>процесів</a:t>
            </a:r>
            <a:r>
              <a:rPr lang="ru-RU" altLang="ru-RU" dirty="0"/>
              <a:t>,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</a:t>
            </a:r>
            <a:r>
              <a:rPr lang="ru-RU" altLang="ru-RU" dirty="0" err="1"/>
              <a:t>цінностей</a:t>
            </a:r>
            <a:r>
              <a:rPr lang="ru-RU" altLang="ru-RU" dirty="0"/>
              <a:t>, </a:t>
            </a:r>
            <a:r>
              <a:rPr lang="ru-RU" altLang="ru-RU" dirty="0" err="1"/>
              <a:t>існуючої</a:t>
            </a:r>
            <a:r>
              <a:rPr lang="ru-RU" altLang="ru-RU" dirty="0"/>
              <a:t> </a:t>
            </a:r>
            <a:r>
              <a:rPr lang="ru-RU" altLang="ru-RU" dirty="0" err="1"/>
              <a:t>політичної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b="1" i="1" dirty="0"/>
              <a:t>   Політична </a:t>
            </a:r>
            <a:r>
              <a:rPr lang="ru-RU" altLang="ru-RU" b="1" i="1" dirty="0" err="1"/>
              <a:t>діяльність</a:t>
            </a:r>
            <a:r>
              <a:rPr lang="ru-RU" altLang="ru-RU" dirty="0"/>
              <a:t> —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універсальна</a:t>
            </a:r>
            <a:r>
              <a:rPr lang="ru-RU" altLang="ru-RU" dirty="0"/>
              <a:t> </a:t>
            </a:r>
            <a:r>
              <a:rPr lang="ru-RU" altLang="ru-RU" dirty="0" err="1"/>
              <a:t>категорія</a:t>
            </a:r>
            <a:r>
              <a:rPr lang="ru-RU" altLang="ru-RU" dirty="0"/>
              <a:t> </a:t>
            </a:r>
            <a:r>
              <a:rPr lang="ru-RU" altLang="ru-RU" dirty="0" err="1"/>
              <a:t>політичної</a:t>
            </a:r>
            <a:r>
              <a:rPr lang="ru-RU" altLang="ru-RU" dirty="0"/>
              <a:t> </a:t>
            </a:r>
            <a:r>
              <a:rPr lang="ru-RU" altLang="ru-RU" dirty="0" err="1"/>
              <a:t>теорії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характеризує</a:t>
            </a:r>
            <a:r>
              <a:rPr lang="ru-RU" altLang="ru-RU" dirty="0"/>
              <a:t> </a:t>
            </a:r>
            <a:r>
              <a:rPr lang="ru-RU" altLang="ru-RU" dirty="0" err="1"/>
              <a:t>рівень</a:t>
            </a:r>
            <a:r>
              <a:rPr lang="ru-RU" altLang="ru-RU" dirty="0"/>
              <a:t> </a:t>
            </a:r>
            <a:r>
              <a:rPr lang="ru-RU" altLang="ru-RU" dirty="0" err="1"/>
              <a:t>розвитку</a:t>
            </a:r>
            <a:r>
              <a:rPr lang="ru-RU" altLang="ru-RU" dirty="0"/>
              <a:t> </a:t>
            </a:r>
            <a:r>
              <a:rPr lang="ru-RU" altLang="ru-RU" dirty="0" err="1"/>
              <a:t>особистості</a:t>
            </a:r>
            <a:r>
              <a:rPr lang="ru-RU" altLang="ru-RU" dirty="0"/>
              <a:t> й </a:t>
            </a:r>
            <a:r>
              <a:rPr lang="ru-RU" altLang="ru-RU" dirty="0" err="1"/>
              <a:t>суспільства</a:t>
            </a:r>
            <a:r>
              <a:rPr lang="ru-RU" altLang="ru-RU" dirty="0"/>
              <a:t> в </a:t>
            </a:r>
            <a:r>
              <a:rPr lang="ru-RU" altLang="ru-RU" dirty="0" err="1"/>
              <a:t>цілому</a:t>
            </a:r>
            <a:r>
              <a:rPr lang="ru-RU" altLang="ru-RU" dirty="0"/>
              <a:t>, </a:t>
            </a:r>
            <a:r>
              <a:rPr lang="ru-RU" altLang="ru-RU" dirty="0" err="1"/>
              <a:t>їхню</a:t>
            </a:r>
            <a:r>
              <a:rPr lang="ru-RU" altLang="ru-RU" dirty="0"/>
              <a:t> участь у </a:t>
            </a:r>
            <a:r>
              <a:rPr lang="ru-RU" altLang="ru-RU" dirty="0" err="1"/>
              <a:t>реалізації</a:t>
            </a:r>
            <a:r>
              <a:rPr lang="ru-RU" altLang="ru-RU" dirty="0"/>
              <a:t>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</a:t>
            </a:r>
            <a:r>
              <a:rPr lang="ru-RU" altLang="ru-RU" dirty="0" err="1"/>
              <a:t>відносин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   </a:t>
            </a:r>
            <a:r>
              <a:rPr lang="ru-RU" altLang="ru-RU" dirty="0" err="1"/>
              <a:t>Мотиваційною</a:t>
            </a:r>
            <a:r>
              <a:rPr lang="ru-RU" altLang="ru-RU" dirty="0"/>
              <a:t> основою </a:t>
            </a:r>
            <a:r>
              <a:rPr lang="ru-RU" altLang="ru-RU" dirty="0" err="1"/>
              <a:t>політичної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</a:t>
            </a:r>
            <a:r>
              <a:rPr lang="ru-RU" altLang="ru-RU" dirty="0" err="1"/>
              <a:t>виступають</a:t>
            </a:r>
            <a:r>
              <a:rPr lang="ru-RU" altLang="ru-RU" dirty="0"/>
              <a:t> </a:t>
            </a:r>
            <a:r>
              <a:rPr lang="ru-RU" altLang="ru-RU" dirty="0" err="1"/>
              <a:t>певні</a:t>
            </a:r>
            <a:r>
              <a:rPr lang="ru-RU" altLang="ru-RU" dirty="0"/>
              <a:t> </a:t>
            </a:r>
            <a:r>
              <a:rPr lang="ru-RU" altLang="ru-RU" dirty="0" err="1"/>
              <a:t>політичні</a:t>
            </a:r>
            <a:r>
              <a:rPr lang="ru-RU" altLang="ru-RU" dirty="0"/>
              <a:t> </a:t>
            </a:r>
            <a:r>
              <a:rPr lang="ru-RU" altLang="ru-RU" dirty="0" err="1"/>
              <a:t>інтереси</a:t>
            </a:r>
            <a:r>
              <a:rPr lang="ru-RU" altLang="ru-RU" dirty="0"/>
              <a:t> </a:t>
            </a:r>
            <a:r>
              <a:rPr lang="ru-RU" altLang="ru-RU" dirty="0" err="1"/>
              <a:t>особистості</a:t>
            </a:r>
            <a:r>
              <a:rPr lang="ru-RU" altLang="ru-RU" dirty="0"/>
              <a:t>, </a:t>
            </a:r>
            <a:r>
              <a:rPr lang="ru-RU" altLang="ru-RU" dirty="0" err="1"/>
              <a:t>різних</a:t>
            </a:r>
            <a:r>
              <a:rPr lang="ru-RU" altLang="ru-RU" dirty="0"/>
              <a:t> </a:t>
            </a:r>
            <a:r>
              <a:rPr lang="ru-RU" altLang="ru-RU" dirty="0" err="1"/>
              <a:t>соціальних</a:t>
            </a:r>
            <a:r>
              <a:rPr lang="ru-RU" altLang="ru-RU" dirty="0"/>
              <a:t> </a:t>
            </a:r>
            <a:r>
              <a:rPr lang="ru-RU" altLang="ru-RU" dirty="0" err="1"/>
              <a:t>груп</a:t>
            </a:r>
            <a:r>
              <a:rPr lang="ru-RU" altLang="ru-RU" dirty="0"/>
              <a:t> і </a:t>
            </a:r>
            <a:r>
              <a:rPr lang="ru-RU" altLang="ru-RU" dirty="0" err="1"/>
              <a:t>верств</a:t>
            </a:r>
            <a:r>
              <a:rPr lang="ru-RU" altLang="ru-RU" dirty="0"/>
              <a:t> </a:t>
            </a:r>
            <a:r>
              <a:rPr lang="ru-RU" altLang="ru-RU" dirty="0" err="1"/>
              <a:t>суспільства</a:t>
            </a:r>
            <a:r>
              <a:rPr lang="ru-RU" altLang="ru-RU" dirty="0"/>
              <a:t>. В </a:t>
            </a:r>
            <a:r>
              <a:rPr lang="ru-RU" altLang="ru-RU" dirty="0" err="1"/>
              <a:t>інтересах</a:t>
            </a:r>
            <a:r>
              <a:rPr lang="ru-RU" altLang="ru-RU" dirty="0"/>
              <a:t> </a:t>
            </a:r>
            <a:r>
              <a:rPr lang="ru-RU" altLang="ru-RU" dirty="0" err="1"/>
              <a:t>концентрується</a:t>
            </a:r>
            <a:r>
              <a:rPr lang="ru-RU" altLang="ru-RU" dirty="0"/>
              <a:t> мета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</a:t>
            </a:r>
            <a:r>
              <a:rPr lang="ru-RU" altLang="ru-RU" dirty="0" err="1"/>
              <a:t>людини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потребує</a:t>
            </a:r>
            <a:r>
              <a:rPr lang="ru-RU" altLang="ru-RU" dirty="0"/>
              <a:t> </a:t>
            </a:r>
            <a:r>
              <a:rPr lang="ru-RU" altLang="ru-RU" dirty="0" err="1"/>
              <a:t>пошуку</a:t>
            </a:r>
            <a:r>
              <a:rPr lang="ru-RU" altLang="ru-RU" dirty="0"/>
              <a:t> </a:t>
            </a:r>
            <a:r>
              <a:rPr lang="ru-RU" altLang="ru-RU" dirty="0" err="1"/>
              <a:t>відповідних</a:t>
            </a:r>
            <a:r>
              <a:rPr lang="ru-RU" altLang="ru-RU" dirty="0"/>
              <a:t> </a:t>
            </a:r>
            <a:r>
              <a:rPr lang="ru-RU" altLang="ru-RU" dirty="0" err="1"/>
              <a:t>засобів</a:t>
            </a:r>
            <a:r>
              <a:rPr lang="ru-RU" altLang="ru-RU" dirty="0"/>
              <a:t> і </a:t>
            </a:r>
            <a:r>
              <a:rPr lang="ru-RU" altLang="ru-RU" dirty="0" err="1"/>
              <a:t>методів</a:t>
            </a:r>
            <a:r>
              <a:rPr lang="ru-RU" altLang="ru-RU" dirty="0"/>
              <a:t> </a:t>
            </a:r>
            <a:r>
              <a:rPr lang="ru-RU" altLang="ru-RU" dirty="0" err="1"/>
              <a:t>забезпечення</a:t>
            </a:r>
            <a:r>
              <a:rPr lang="ru-RU" altLang="ru-RU" dirty="0"/>
              <a:t> </a:t>
            </a:r>
            <a:r>
              <a:rPr lang="ru-RU" altLang="ru-RU" dirty="0" err="1"/>
              <a:t>їх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   </a:t>
            </a:r>
            <a:r>
              <a:rPr lang="ru-RU" altLang="ru-RU" dirty="0" err="1"/>
              <a:t>Отже</a:t>
            </a:r>
            <a:r>
              <a:rPr lang="ru-RU" altLang="ru-RU" dirty="0"/>
              <a:t>, </a:t>
            </a:r>
            <a:r>
              <a:rPr lang="ru-RU" altLang="ru-RU" b="1" i="1" dirty="0" err="1"/>
              <a:t>політична</a:t>
            </a:r>
            <a:r>
              <a:rPr lang="ru-RU" altLang="ru-RU" b="1" i="1" dirty="0"/>
              <a:t> </a:t>
            </a:r>
            <a:r>
              <a:rPr lang="ru-RU" altLang="ru-RU" b="1" i="1" dirty="0" err="1"/>
              <a:t>діяльність</a:t>
            </a:r>
            <a:r>
              <a:rPr lang="ru-RU" altLang="ru-RU" dirty="0"/>
              <a:t> </a:t>
            </a:r>
            <a:r>
              <a:rPr lang="ru-RU" altLang="ru-RU" dirty="0" err="1"/>
              <a:t>передбачає</a:t>
            </a:r>
            <a:r>
              <a:rPr lang="ru-RU" altLang="ru-RU" dirty="0"/>
              <a:t> </a:t>
            </a:r>
            <a:r>
              <a:rPr lang="ru-RU" altLang="ru-RU" dirty="0" err="1"/>
              <a:t>наявність</a:t>
            </a:r>
            <a:r>
              <a:rPr lang="ru-RU" altLang="ru-RU" dirty="0"/>
              <a:t> </a:t>
            </a:r>
            <a:r>
              <a:rPr lang="ru-RU" altLang="ru-RU" dirty="0" err="1"/>
              <a:t>необхідних</a:t>
            </a:r>
            <a:r>
              <a:rPr lang="ru-RU" altLang="ru-RU" dirty="0"/>
              <a:t> </a:t>
            </a:r>
            <a:r>
              <a:rPr lang="ru-RU" altLang="ru-RU" dirty="0" err="1"/>
              <a:t>об´єктивних</a:t>
            </a:r>
            <a:r>
              <a:rPr lang="ru-RU" altLang="ru-RU" dirty="0"/>
              <a:t> і </a:t>
            </a:r>
            <a:r>
              <a:rPr lang="ru-RU" altLang="ru-RU" dirty="0" err="1"/>
              <a:t>суб´єктивних</a:t>
            </a:r>
            <a:r>
              <a:rPr lang="ru-RU" altLang="ru-RU" dirty="0"/>
              <a:t> умов і </a:t>
            </a:r>
            <a:r>
              <a:rPr lang="ru-RU" altLang="ru-RU" dirty="0" err="1"/>
              <a:t>чинників</a:t>
            </a:r>
            <a:r>
              <a:rPr lang="ru-RU" altLang="ru-RU" dirty="0"/>
              <a:t>, </a:t>
            </a:r>
            <a:r>
              <a:rPr lang="ru-RU" altLang="ru-RU" dirty="0" err="1"/>
              <a:t>які</a:t>
            </a:r>
            <a:r>
              <a:rPr lang="ru-RU" altLang="ru-RU" dirty="0"/>
              <a:t> </a:t>
            </a:r>
            <a:r>
              <a:rPr lang="ru-RU" altLang="ru-RU" dirty="0" err="1"/>
              <a:t>включають</a:t>
            </a:r>
            <a:r>
              <a:rPr lang="ru-RU" altLang="ru-RU" dirty="0"/>
              <a:t> у себе </a:t>
            </a:r>
            <a:r>
              <a:rPr lang="ru-RU" altLang="ru-RU" dirty="0" err="1"/>
              <a:t>суб´єкти</a:t>
            </a:r>
            <a:r>
              <a:rPr lang="ru-RU" altLang="ru-RU" dirty="0"/>
              <a:t> й </a:t>
            </a:r>
            <a:r>
              <a:rPr lang="ru-RU" altLang="ru-RU" dirty="0" err="1"/>
              <a:t>об´єкти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та </a:t>
            </a:r>
            <a:r>
              <a:rPr lang="ru-RU" altLang="ru-RU" dirty="0" err="1"/>
              <a:t>певні</a:t>
            </a:r>
            <a:r>
              <a:rPr lang="ru-RU" altLang="ru-RU" dirty="0"/>
              <a:t> </a:t>
            </a:r>
            <a:r>
              <a:rPr lang="ru-RU" altLang="ru-RU" dirty="0" err="1"/>
              <a:t>відносини</a:t>
            </a:r>
            <a:r>
              <a:rPr lang="ru-RU" altLang="ru-RU" dirty="0"/>
              <a:t> </a:t>
            </a:r>
            <a:r>
              <a:rPr lang="ru-RU" altLang="ru-RU" dirty="0" err="1"/>
              <a:t>між</a:t>
            </a:r>
            <a:r>
              <a:rPr lang="ru-RU" altLang="ru-RU" dirty="0"/>
              <a:t> ними; </a:t>
            </a:r>
            <a:r>
              <a:rPr lang="ru-RU" altLang="ru-RU" dirty="0" err="1"/>
              <a:t>мотиви</a:t>
            </a:r>
            <a:r>
              <a:rPr lang="ru-RU" altLang="ru-RU" dirty="0"/>
              <a:t> і </a:t>
            </a:r>
            <a:r>
              <a:rPr lang="ru-RU" altLang="ru-RU" dirty="0" err="1"/>
              <a:t>способи</a:t>
            </a:r>
            <a:r>
              <a:rPr lang="ru-RU" altLang="ru-RU" dirty="0"/>
              <a:t> </a:t>
            </a:r>
            <a:r>
              <a:rPr lang="ru-RU" altLang="ru-RU" dirty="0" err="1"/>
              <a:t>впливу</a:t>
            </a:r>
            <a:r>
              <a:rPr lang="ru-RU" altLang="ru-RU" dirty="0"/>
              <a:t> </a:t>
            </a:r>
            <a:r>
              <a:rPr lang="ru-RU" altLang="ru-RU" dirty="0" err="1"/>
              <a:t>суб´єктів</a:t>
            </a:r>
            <a:r>
              <a:rPr lang="ru-RU" altLang="ru-RU" dirty="0"/>
              <a:t> на </a:t>
            </a:r>
            <a:r>
              <a:rPr lang="ru-RU" altLang="ru-RU" dirty="0" err="1"/>
              <a:t>об´єкти</a:t>
            </a:r>
            <a:r>
              <a:rPr lang="ru-RU" altLang="ru-RU" dirty="0"/>
              <a:t>; мету й </a:t>
            </a:r>
            <a:r>
              <a:rPr lang="ru-RU" altLang="ru-RU" dirty="0" err="1"/>
              <a:t>програму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; </a:t>
            </a:r>
            <a:r>
              <a:rPr lang="ru-RU" altLang="ru-RU" dirty="0" err="1"/>
              <a:t>здійснення</a:t>
            </a:r>
            <a:r>
              <a:rPr lang="ru-RU" altLang="ru-RU" dirty="0"/>
              <a:t> </a:t>
            </a:r>
            <a:r>
              <a:rPr lang="ru-RU" altLang="ru-RU" dirty="0" err="1"/>
              <a:t>відповідних</a:t>
            </a:r>
            <a:r>
              <a:rPr lang="ru-RU" altLang="ru-RU" dirty="0"/>
              <a:t> </a:t>
            </a:r>
            <a:r>
              <a:rPr lang="ru-RU" altLang="ru-RU" dirty="0" err="1"/>
              <a:t>дій</a:t>
            </a:r>
            <a:r>
              <a:rPr lang="ru-RU" altLang="ru-RU" dirty="0"/>
              <a:t> для </a:t>
            </a:r>
            <a:r>
              <a:rPr lang="ru-RU" altLang="ru-RU" dirty="0" err="1"/>
              <a:t>досягнення</a:t>
            </a:r>
            <a:r>
              <a:rPr lang="ru-RU" altLang="ru-RU" dirty="0"/>
              <a:t> </a:t>
            </a:r>
            <a:r>
              <a:rPr lang="ru-RU" altLang="ru-RU" dirty="0" err="1"/>
              <a:t>певних</a:t>
            </a:r>
            <a:r>
              <a:rPr lang="ru-RU" altLang="ru-RU" dirty="0"/>
              <a:t> </a:t>
            </a:r>
            <a:r>
              <a:rPr lang="ru-RU" altLang="ru-RU" dirty="0" err="1"/>
              <a:t>результатів</a:t>
            </a:r>
            <a:r>
              <a:rPr lang="ru-RU" altLang="ru-RU" dirty="0"/>
              <a:t>, а </a:t>
            </a:r>
            <a:r>
              <a:rPr lang="ru-RU" altLang="ru-RU" dirty="0" err="1"/>
              <a:t>також</a:t>
            </a:r>
            <a:r>
              <a:rPr lang="ru-RU" altLang="ru-RU" dirty="0"/>
              <a:t> контроль за самим </a:t>
            </a:r>
            <a:r>
              <a:rPr lang="ru-RU" altLang="ru-RU" dirty="0" err="1"/>
              <a:t>процесом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та </a:t>
            </a:r>
            <a:r>
              <a:rPr lang="ru-RU" altLang="ru-RU" dirty="0" err="1"/>
              <a:t>його</a:t>
            </a:r>
            <a:r>
              <a:rPr lang="ru-RU" altLang="ru-RU" dirty="0"/>
              <a:t> </a:t>
            </a:r>
            <a:r>
              <a:rPr lang="ru-RU" altLang="ru-RU" dirty="0" smtClean="0"/>
              <a:t>результатами.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57176"/>
            <a:ext cx="10018713" cy="1414462"/>
          </a:xfrm>
        </p:spPr>
        <p:txBody>
          <a:bodyPr>
            <a:normAutofit fontScale="90000"/>
          </a:bodyPr>
          <a:lstStyle/>
          <a:p>
            <a:r>
              <a:rPr lang="uk-U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Способи політичної участі громадян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: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671638"/>
            <a:ext cx="10018713" cy="485774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dirty="0"/>
              <a:t>1. </a:t>
            </a:r>
            <a:r>
              <a:rPr lang="ru-RU" altLang="ru-RU" dirty="0" err="1"/>
              <a:t>Професіональна</a:t>
            </a:r>
            <a:r>
              <a:rPr lang="ru-RU" altLang="ru-RU" dirty="0"/>
              <a:t> </a:t>
            </a:r>
            <a:r>
              <a:rPr lang="ru-RU" altLang="ru-RU" dirty="0" err="1"/>
              <a:t>політична</a:t>
            </a:r>
            <a:r>
              <a:rPr lang="ru-RU" altLang="ru-RU" dirty="0"/>
              <a:t> </a:t>
            </a:r>
            <a:r>
              <a:rPr lang="ru-RU" altLang="ru-RU" dirty="0" err="1"/>
              <a:t>діяльність</a:t>
            </a:r>
            <a:r>
              <a:rPr lang="ru-RU" altLang="ru-RU" dirty="0"/>
              <a:t> як </a:t>
            </a:r>
            <a:r>
              <a:rPr lang="ru-RU" altLang="ru-RU" dirty="0" err="1"/>
              <a:t>публічних</a:t>
            </a:r>
            <a:r>
              <a:rPr lang="ru-RU" altLang="ru-RU" dirty="0"/>
              <a:t> </a:t>
            </a:r>
            <a:r>
              <a:rPr lang="ru-RU" altLang="ru-RU" dirty="0" err="1"/>
              <a:t>політиків</a:t>
            </a:r>
            <a:r>
              <a:rPr lang="ru-RU" altLang="ru-RU" dirty="0"/>
              <a:t>, так і </a:t>
            </a:r>
            <a:r>
              <a:rPr lang="ru-RU" altLang="ru-RU" dirty="0" err="1"/>
              <a:t>осіб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фахово</a:t>
            </a:r>
            <a:r>
              <a:rPr lang="ru-RU" altLang="ru-RU" dirty="0"/>
              <a:t> </a:t>
            </a:r>
            <a:r>
              <a:rPr lang="ru-RU" altLang="ru-RU" dirty="0" err="1"/>
              <a:t>забезпечують</a:t>
            </a:r>
            <a:r>
              <a:rPr lang="ru-RU" altLang="ru-RU" dirty="0"/>
              <a:t> </a:t>
            </a:r>
            <a:r>
              <a:rPr lang="ru-RU" altLang="ru-RU" dirty="0" err="1"/>
              <a:t>реалізацію</a:t>
            </a:r>
            <a:r>
              <a:rPr lang="ru-RU" altLang="ru-RU" dirty="0"/>
              <a:t> </a:t>
            </a:r>
            <a:r>
              <a:rPr lang="ru-RU" altLang="ru-RU" dirty="0" err="1"/>
              <a:t>політико-державних</a:t>
            </a:r>
            <a:r>
              <a:rPr lang="ru-RU" altLang="ru-RU" dirty="0"/>
              <a:t> </a:t>
            </a:r>
            <a:r>
              <a:rPr lang="ru-RU" altLang="ru-RU" dirty="0" err="1"/>
              <a:t>функцій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2.Виборча </a:t>
            </a:r>
            <a:r>
              <a:rPr lang="ru-RU" altLang="ru-RU" dirty="0" err="1"/>
              <a:t>діяльність</a:t>
            </a:r>
            <a:r>
              <a:rPr lang="ru-RU" altLang="ru-RU" dirty="0"/>
              <a:t> (</a:t>
            </a:r>
            <a:r>
              <a:rPr lang="ru-RU" altLang="ru-RU" dirty="0" err="1"/>
              <a:t>голосування</a:t>
            </a:r>
            <a:r>
              <a:rPr lang="ru-RU" altLang="ru-RU" dirty="0"/>
              <a:t> на </a:t>
            </a:r>
            <a:r>
              <a:rPr lang="ru-RU" altLang="ru-RU" dirty="0" err="1"/>
              <a:t>виборах</a:t>
            </a:r>
            <a:r>
              <a:rPr lang="ru-RU" altLang="ru-RU" dirty="0"/>
              <a:t>, </a:t>
            </a:r>
            <a:r>
              <a:rPr lang="ru-RU" altLang="ru-RU" dirty="0" err="1"/>
              <a:t>пожертвування</a:t>
            </a:r>
            <a:r>
              <a:rPr lang="ru-RU" altLang="ru-RU" dirty="0"/>
              <a:t> на </a:t>
            </a:r>
            <a:r>
              <a:rPr lang="ru-RU" altLang="ru-RU" dirty="0" err="1"/>
              <a:t>кампанії</a:t>
            </a:r>
            <a:r>
              <a:rPr lang="ru-RU" altLang="ru-RU" dirty="0"/>
              <a:t>, робота на </a:t>
            </a:r>
            <a:r>
              <a:rPr lang="ru-RU" altLang="ru-RU" dirty="0" err="1"/>
              <a:t>виборах</a:t>
            </a:r>
            <a:r>
              <a:rPr lang="ru-RU" altLang="ru-RU" dirty="0"/>
              <a:t>, </a:t>
            </a:r>
            <a:r>
              <a:rPr lang="ru-RU" altLang="ru-RU" dirty="0" err="1"/>
              <a:t>вербування</a:t>
            </a:r>
            <a:r>
              <a:rPr lang="ru-RU" altLang="ru-RU" dirty="0"/>
              <a:t> </a:t>
            </a:r>
            <a:r>
              <a:rPr lang="ru-RU" altLang="ru-RU" dirty="0" err="1"/>
              <a:t>прихильників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імені</a:t>
            </a:r>
            <a:r>
              <a:rPr lang="ru-RU" altLang="ru-RU" dirty="0"/>
              <a:t> кандидата </a:t>
            </a:r>
            <a:r>
              <a:rPr lang="ru-RU" altLang="ru-RU" dirty="0" err="1"/>
              <a:t>тощо</a:t>
            </a:r>
            <a:r>
              <a:rPr lang="ru-RU" altLang="ru-RU" dirty="0"/>
              <a:t>).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3.Участь у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</a:t>
            </a:r>
            <a:r>
              <a:rPr lang="ru-RU" altLang="ru-RU" dirty="0" err="1"/>
              <a:t>кампаніях</a:t>
            </a:r>
            <a:r>
              <a:rPr lang="ru-RU" altLang="ru-RU" dirty="0"/>
              <a:t> (</a:t>
            </a:r>
            <a:r>
              <a:rPr lang="ru-RU" altLang="ru-RU" dirty="0" err="1"/>
              <a:t>переконування</a:t>
            </a:r>
            <a:r>
              <a:rPr lang="ru-RU" altLang="ru-RU" dirty="0"/>
              <a:t>, </a:t>
            </a:r>
            <a:r>
              <a:rPr lang="ru-RU" altLang="ru-RU" dirty="0" err="1"/>
              <a:t>пожертвування</a:t>
            </a:r>
            <a:r>
              <a:rPr lang="ru-RU" altLang="ru-RU" dirty="0"/>
              <a:t> </a:t>
            </a:r>
            <a:r>
              <a:rPr lang="ru-RU" altLang="ru-RU" dirty="0" err="1"/>
              <a:t>коштів</a:t>
            </a:r>
            <a:r>
              <a:rPr lang="ru-RU" altLang="ru-RU" dirty="0"/>
              <a:t>, </a:t>
            </a:r>
            <a:r>
              <a:rPr lang="ru-RU" altLang="ru-RU" dirty="0" err="1"/>
              <a:t>відвідування</a:t>
            </a:r>
            <a:r>
              <a:rPr lang="ru-RU" altLang="ru-RU" dirty="0"/>
              <a:t> </a:t>
            </a:r>
            <a:r>
              <a:rPr lang="ru-RU" altLang="ru-RU" dirty="0" err="1"/>
              <a:t>мітингів</a:t>
            </a:r>
            <a:r>
              <a:rPr lang="ru-RU" altLang="ru-RU" dirty="0"/>
              <a:t> </a:t>
            </a:r>
            <a:r>
              <a:rPr lang="ru-RU" altLang="ru-RU" dirty="0" err="1"/>
              <a:t>тощо</a:t>
            </a:r>
            <a:r>
              <a:rPr lang="ru-RU" altLang="ru-RU" dirty="0"/>
              <a:t>).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4.Організаційна </a:t>
            </a:r>
            <a:r>
              <a:rPr lang="ru-RU" altLang="ru-RU" dirty="0" err="1"/>
              <a:t>діяльність</a:t>
            </a:r>
            <a:r>
              <a:rPr lang="ru-RU" altLang="ru-RU" dirty="0"/>
              <a:t> (участь через </a:t>
            </a:r>
            <a:r>
              <a:rPr lang="ru-RU" altLang="ru-RU" dirty="0" err="1"/>
              <a:t>саме</a:t>
            </a:r>
            <a:r>
              <a:rPr lang="ru-RU" altLang="ru-RU" dirty="0"/>
              <a:t> членство в </a:t>
            </a:r>
            <a:r>
              <a:rPr lang="ru-RU" altLang="ru-RU" dirty="0" err="1"/>
              <a:t>організації</a:t>
            </a:r>
            <a:r>
              <a:rPr lang="ru-RU" altLang="ru-RU" dirty="0"/>
              <a:t>, яка </a:t>
            </a:r>
            <a:r>
              <a:rPr lang="ru-RU" altLang="ru-RU" dirty="0" err="1"/>
              <a:t>прагне</a:t>
            </a:r>
            <a:r>
              <a:rPr lang="ru-RU" altLang="ru-RU" dirty="0"/>
              <a:t> </a:t>
            </a:r>
            <a:r>
              <a:rPr lang="ru-RU" altLang="ru-RU" dirty="0" err="1"/>
              <a:t>впливати</a:t>
            </a:r>
            <a:r>
              <a:rPr lang="ru-RU" altLang="ru-RU" dirty="0"/>
              <a:t> на </a:t>
            </a:r>
            <a:r>
              <a:rPr lang="ru-RU" altLang="ru-RU" dirty="0" err="1"/>
              <a:t>прийняття</a:t>
            </a:r>
            <a:r>
              <a:rPr lang="ru-RU" altLang="ru-RU" dirty="0"/>
              <a:t> </a:t>
            </a:r>
            <a:r>
              <a:rPr lang="ru-RU" altLang="ru-RU" dirty="0" err="1"/>
              <a:t>рішень</a:t>
            </a:r>
            <a:r>
              <a:rPr lang="ru-RU" altLang="ru-RU" dirty="0"/>
              <a:t> у державному </a:t>
            </a:r>
            <a:r>
              <a:rPr lang="ru-RU" altLang="ru-RU" dirty="0" err="1"/>
              <a:t>управлінні</a:t>
            </a:r>
            <a:r>
              <a:rPr lang="ru-RU" altLang="ru-RU" dirty="0"/>
              <a:t>).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5.Участь у </a:t>
            </a:r>
            <a:r>
              <a:rPr lang="ru-RU" altLang="ru-RU" dirty="0" err="1"/>
              <a:t>місцевих</a:t>
            </a:r>
            <a:r>
              <a:rPr lang="ru-RU" altLang="ru-RU" dirty="0"/>
              <a:t> справах (</a:t>
            </a:r>
            <a:r>
              <a:rPr lang="ru-RU" altLang="ru-RU" dirty="0" err="1"/>
              <a:t>обговорення</a:t>
            </a:r>
            <a:r>
              <a:rPr lang="ru-RU" altLang="ru-RU" dirty="0"/>
              <a:t> </a:t>
            </a:r>
            <a:r>
              <a:rPr lang="ru-RU" altLang="ru-RU" dirty="0" err="1"/>
              <a:t>місцевої</a:t>
            </a:r>
            <a:r>
              <a:rPr lang="ru-RU" altLang="ru-RU" dirty="0"/>
              <a:t> </a:t>
            </a:r>
            <a:r>
              <a:rPr lang="ru-RU" altLang="ru-RU" dirty="0" err="1"/>
              <a:t>політики</a:t>
            </a:r>
            <a:r>
              <a:rPr lang="ru-RU" altLang="ru-RU" dirty="0"/>
              <a:t>, </a:t>
            </a:r>
            <a:r>
              <a:rPr lang="ru-RU" altLang="ru-RU" dirty="0" err="1"/>
              <a:t>контактування</a:t>
            </a:r>
            <a:r>
              <a:rPr lang="ru-RU" altLang="ru-RU" dirty="0"/>
              <a:t> з </a:t>
            </a:r>
            <a:r>
              <a:rPr lang="ru-RU" altLang="ru-RU" dirty="0" err="1"/>
              <a:t>місцевими</a:t>
            </a:r>
            <a:r>
              <a:rPr lang="ru-RU" altLang="ru-RU" dirty="0"/>
              <a:t> </a:t>
            </a:r>
            <a:r>
              <a:rPr lang="ru-RU" altLang="ru-RU" dirty="0" err="1"/>
              <a:t>посадовцями</a:t>
            </a:r>
            <a:r>
              <a:rPr lang="ru-RU" altLang="ru-RU" dirty="0"/>
              <a:t> </a:t>
            </a:r>
            <a:r>
              <a:rPr lang="ru-RU" altLang="ru-RU" dirty="0" err="1"/>
              <a:t>чи</a:t>
            </a:r>
            <a:r>
              <a:rPr lang="ru-RU" altLang="ru-RU" dirty="0"/>
              <a:t> </a:t>
            </a:r>
            <a:r>
              <a:rPr lang="ru-RU" altLang="ru-RU" dirty="0" err="1"/>
              <a:t>політиками</a:t>
            </a:r>
            <a:r>
              <a:rPr lang="ru-RU" altLang="ru-RU" dirty="0"/>
              <a:t>, </a:t>
            </a:r>
            <a:r>
              <a:rPr lang="ru-RU" altLang="ru-RU" dirty="0" err="1"/>
              <a:t>вирішування</a:t>
            </a:r>
            <a:r>
              <a:rPr lang="ru-RU" altLang="ru-RU" dirty="0"/>
              <a:t> </a:t>
            </a:r>
            <a:r>
              <a:rPr lang="ru-RU" altLang="ru-RU" dirty="0" err="1"/>
              <a:t>місцевих</a:t>
            </a:r>
            <a:r>
              <a:rPr lang="ru-RU" altLang="ru-RU" dirty="0"/>
              <a:t> проблем).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6.Контактування </a:t>
            </a:r>
            <a:r>
              <a:rPr lang="ru-RU" altLang="ru-RU" dirty="0" err="1"/>
              <a:t>окремих</a:t>
            </a:r>
            <a:r>
              <a:rPr lang="ru-RU" altLang="ru-RU" dirty="0"/>
              <a:t> </a:t>
            </a:r>
            <a:r>
              <a:rPr lang="ru-RU" altLang="ru-RU" dirty="0" err="1"/>
              <a:t>громадян</a:t>
            </a:r>
            <a:r>
              <a:rPr lang="ru-RU" altLang="ru-RU" dirty="0"/>
              <a:t> з </a:t>
            </a:r>
            <a:r>
              <a:rPr lang="ru-RU" altLang="ru-RU" dirty="0" err="1"/>
              <a:t>урядовцями</a:t>
            </a:r>
            <a:r>
              <a:rPr lang="ru-RU" altLang="ru-RU" dirty="0"/>
              <a:t> для </a:t>
            </a:r>
            <a:r>
              <a:rPr lang="ru-RU" altLang="ru-RU" dirty="0" err="1"/>
              <a:t>вирішення</a:t>
            </a:r>
            <a:r>
              <a:rPr lang="ru-RU" altLang="ru-RU" dirty="0"/>
              <a:t> </a:t>
            </a:r>
            <a:r>
              <a:rPr lang="ru-RU" altLang="ru-RU" dirty="0" err="1"/>
              <a:t>своїх</a:t>
            </a:r>
            <a:r>
              <a:rPr lang="ru-RU" altLang="ru-RU" dirty="0"/>
              <a:t> </a:t>
            </a:r>
            <a:r>
              <a:rPr lang="ru-RU" altLang="ru-RU" dirty="0" err="1"/>
              <a:t>особистих</a:t>
            </a:r>
            <a:r>
              <a:rPr lang="ru-RU" altLang="ru-RU" dirty="0"/>
              <a:t> проблем </a:t>
            </a:r>
            <a:r>
              <a:rPr lang="ru-RU" altLang="ru-RU" dirty="0" err="1"/>
              <a:t>чи</a:t>
            </a:r>
            <a:r>
              <a:rPr lang="ru-RU" altLang="ru-RU" dirty="0"/>
              <a:t> </a:t>
            </a:r>
            <a:r>
              <a:rPr lang="ru-RU" altLang="ru-RU" dirty="0" err="1"/>
              <a:t>малої</a:t>
            </a:r>
            <a:r>
              <a:rPr lang="ru-RU" altLang="ru-RU" dirty="0"/>
              <a:t> </a:t>
            </a:r>
            <a:r>
              <a:rPr lang="ru-RU" altLang="ru-RU" dirty="0" err="1"/>
              <a:t>групи</a:t>
            </a:r>
            <a:r>
              <a:rPr lang="ru-RU" altLang="ru-RU" dirty="0"/>
              <a:t> </a:t>
            </a:r>
            <a:r>
              <a:rPr lang="ru-RU" altLang="ru-RU" dirty="0" smtClean="0"/>
              <a:t>людей.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9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14301"/>
            <a:ext cx="10018713" cy="648652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dirty="0"/>
              <a:t>7.Лобіювання (</a:t>
            </a:r>
            <a:r>
              <a:rPr lang="ru-RU" altLang="ru-RU" dirty="0" err="1"/>
              <a:t>індивідуальні</a:t>
            </a:r>
            <a:r>
              <a:rPr lang="ru-RU" altLang="ru-RU" dirty="0"/>
              <a:t> </a:t>
            </a:r>
            <a:r>
              <a:rPr lang="ru-RU" altLang="ru-RU" dirty="0" err="1"/>
              <a:t>чи</a:t>
            </a:r>
            <a:r>
              <a:rPr lang="ru-RU" altLang="ru-RU" dirty="0"/>
              <a:t> </a:t>
            </a:r>
            <a:r>
              <a:rPr lang="ru-RU" altLang="ru-RU" dirty="0" err="1"/>
              <a:t>групові</a:t>
            </a:r>
            <a:r>
              <a:rPr lang="ru-RU" altLang="ru-RU" dirty="0"/>
              <a:t> </a:t>
            </a:r>
            <a:r>
              <a:rPr lang="ru-RU" altLang="ru-RU" dirty="0" err="1"/>
              <a:t>зусилля</a:t>
            </a:r>
            <a:r>
              <a:rPr lang="ru-RU" altLang="ru-RU" dirty="0"/>
              <a:t>, </a:t>
            </a:r>
            <a:r>
              <a:rPr lang="ru-RU" altLang="ru-RU" dirty="0" err="1"/>
              <a:t>щоб</a:t>
            </a:r>
            <a:r>
              <a:rPr lang="ru-RU" altLang="ru-RU" dirty="0"/>
              <a:t> </a:t>
            </a:r>
            <a:r>
              <a:rPr lang="ru-RU" altLang="ru-RU" dirty="0" err="1"/>
              <a:t>увійти</a:t>
            </a:r>
            <a:r>
              <a:rPr lang="ru-RU" altLang="ru-RU" dirty="0"/>
              <a:t> у контакт з </a:t>
            </a:r>
            <a:r>
              <a:rPr lang="ru-RU" altLang="ru-RU" dirty="0" err="1"/>
              <a:t>урядовцями</a:t>
            </a:r>
            <a:r>
              <a:rPr lang="ru-RU" altLang="ru-RU" dirty="0"/>
              <a:t> і </a:t>
            </a:r>
            <a:r>
              <a:rPr lang="ru-RU" altLang="ru-RU" dirty="0" err="1"/>
              <a:t>політичними</a:t>
            </a:r>
            <a:r>
              <a:rPr lang="ru-RU" altLang="ru-RU" dirty="0"/>
              <a:t> </a:t>
            </a:r>
            <a:r>
              <a:rPr lang="ru-RU" altLang="ru-RU" dirty="0" err="1"/>
              <a:t>лідерами</a:t>
            </a:r>
            <a:r>
              <a:rPr lang="ru-RU" altLang="ru-RU" dirty="0"/>
              <a:t> для </a:t>
            </a:r>
            <a:r>
              <a:rPr lang="ru-RU" altLang="ru-RU" dirty="0" err="1"/>
              <a:t>впливу</a:t>
            </a:r>
            <a:r>
              <a:rPr lang="ru-RU" altLang="ru-RU" dirty="0"/>
              <a:t> на </a:t>
            </a:r>
            <a:r>
              <a:rPr lang="ru-RU" altLang="ru-RU" dirty="0" err="1"/>
              <a:t>їхні</a:t>
            </a:r>
            <a:r>
              <a:rPr lang="ru-RU" altLang="ru-RU" dirty="0"/>
              <a:t> </a:t>
            </a:r>
            <a:r>
              <a:rPr lang="ru-RU" altLang="ru-RU" dirty="0" err="1"/>
              <a:t>рішення</a:t>
            </a:r>
            <a:r>
              <a:rPr lang="ru-RU" altLang="ru-RU" dirty="0"/>
              <a:t> з </a:t>
            </a:r>
            <a:r>
              <a:rPr lang="ru-RU" altLang="ru-RU" dirty="0" err="1"/>
              <a:t>питань</a:t>
            </a:r>
            <a:r>
              <a:rPr lang="ru-RU" altLang="ru-RU" dirty="0"/>
              <a:t>, </a:t>
            </a:r>
            <a:r>
              <a:rPr lang="ru-RU" altLang="ru-RU" dirty="0" err="1"/>
              <a:t>важливих</a:t>
            </a:r>
            <a:r>
              <a:rPr lang="ru-RU" altLang="ru-RU" dirty="0"/>
              <a:t> для </a:t>
            </a:r>
            <a:r>
              <a:rPr lang="ru-RU" altLang="ru-RU" dirty="0" err="1"/>
              <a:t>значної</a:t>
            </a:r>
            <a:r>
              <a:rPr lang="ru-RU" altLang="ru-RU" dirty="0"/>
              <a:t> </a:t>
            </a:r>
            <a:r>
              <a:rPr lang="ru-RU" altLang="ru-RU" dirty="0" err="1"/>
              <a:t>кількості</a:t>
            </a:r>
            <a:r>
              <a:rPr lang="ru-RU" altLang="ru-RU" dirty="0"/>
              <a:t> людей).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8.Насильницькі </a:t>
            </a:r>
            <a:r>
              <a:rPr lang="ru-RU" altLang="ru-RU" dirty="0" err="1"/>
              <a:t>дії</a:t>
            </a:r>
            <a:r>
              <a:rPr lang="ru-RU" altLang="ru-RU" dirty="0"/>
              <a:t> (</a:t>
            </a:r>
            <a:r>
              <a:rPr lang="ru-RU" altLang="ru-RU" dirty="0" err="1"/>
              <a:t>нелегальні</a:t>
            </a:r>
            <a:r>
              <a:rPr lang="ru-RU" altLang="ru-RU" dirty="0"/>
              <a:t> </a:t>
            </a:r>
            <a:r>
              <a:rPr lang="ru-RU" altLang="ru-RU" dirty="0" err="1"/>
              <a:t>зусилля</a:t>
            </a:r>
            <a:r>
              <a:rPr lang="ru-RU" altLang="ru-RU" dirty="0"/>
              <a:t> </a:t>
            </a:r>
            <a:r>
              <a:rPr lang="ru-RU" altLang="ru-RU" dirty="0" err="1"/>
              <a:t>впливати</a:t>
            </a:r>
            <a:r>
              <a:rPr lang="ru-RU" altLang="ru-RU" dirty="0"/>
              <a:t> на </a:t>
            </a:r>
            <a:r>
              <a:rPr lang="ru-RU" altLang="ru-RU" dirty="0" err="1"/>
              <a:t>ухвали</a:t>
            </a:r>
            <a:r>
              <a:rPr lang="ru-RU" altLang="ru-RU" dirty="0"/>
              <a:t> </a:t>
            </a:r>
            <a:r>
              <a:rPr lang="ru-RU" altLang="ru-RU" dirty="0" err="1"/>
              <a:t>урядовців</a:t>
            </a:r>
            <a:r>
              <a:rPr lang="ru-RU" altLang="ru-RU" dirty="0"/>
              <a:t>, </a:t>
            </a:r>
            <a:r>
              <a:rPr lang="ru-RU" altLang="ru-RU" dirty="0" err="1"/>
              <a:t>завдаючи</a:t>
            </a:r>
            <a:r>
              <a:rPr lang="ru-RU" altLang="ru-RU" dirty="0"/>
              <a:t> </a:t>
            </a:r>
            <a:r>
              <a:rPr lang="ru-RU" altLang="ru-RU" dirty="0" err="1"/>
              <a:t>фізичної</a:t>
            </a:r>
            <a:r>
              <a:rPr lang="ru-RU" altLang="ru-RU" dirty="0"/>
              <a:t> </a:t>
            </a:r>
            <a:r>
              <a:rPr lang="ru-RU" altLang="ru-RU" dirty="0" err="1"/>
              <a:t>шкоди</a:t>
            </a:r>
            <a:r>
              <a:rPr lang="ru-RU" altLang="ru-RU" dirty="0"/>
              <a:t> особам </a:t>
            </a:r>
            <a:r>
              <a:rPr lang="ru-RU" altLang="ru-RU" dirty="0" err="1"/>
              <a:t>чи</a:t>
            </a:r>
            <a:r>
              <a:rPr lang="ru-RU" altLang="ru-RU" dirty="0"/>
              <a:t> </a:t>
            </a:r>
            <a:r>
              <a:rPr lang="ru-RU" altLang="ru-RU" dirty="0" err="1"/>
              <a:t>власності</a:t>
            </a:r>
            <a:r>
              <a:rPr lang="ru-RU" altLang="ru-RU" dirty="0"/>
              <a:t>). </a:t>
            </a:r>
            <a:r>
              <a:rPr lang="ru-RU" altLang="ru-RU" dirty="0" err="1"/>
              <a:t>Приклади</a:t>
            </a:r>
            <a:r>
              <a:rPr lang="ru-RU" altLang="ru-RU" dirty="0"/>
              <a:t> </a:t>
            </a:r>
            <a:r>
              <a:rPr lang="ru-RU" altLang="ru-RU" dirty="0" err="1"/>
              <a:t>насильницьких</a:t>
            </a:r>
            <a:r>
              <a:rPr lang="ru-RU" altLang="ru-RU" dirty="0"/>
              <a:t> </a:t>
            </a:r>
            <a:r>
              <a:rPr lang="ru-RU" altLang="ru-RU" dirty="0" err="1"/>
              <a:t>дій</a:t>
            </a:r>
            <a:r>
              <a:rPr lang="ru-RU" altLang="ru-RU" dirty="0"/>
              <a:t>: </a:t>
            </a:r>
            <a:r>
              <a:rPr lang="ru-RU" altLang="ru-RU" dirty="0" err="1"/>
              <a:t>державні</a:t>
            </a:r>
            <a:r>
              <a:rPr lang="ru-RU" altLang="ru-RU" dirty="0"/>
              <a:t> перевороти, </a:t>
            </a:r>
            <a:r>
              <a:rPr lang="ru-RU" altLang="ru-RU" dirty="0" err="1"/>
              <a:t>політичні</a:t>
            </a:r>
            <a:r>
              <a:rPr lang="ru-RU" altLang="ru-RU" dirty="0"/>
              <a:t> </a:t>
            </a:r>
            <a:r>
              <a:rPr lang="ru-RU" altLang="ru-RU" dirty="0" err="1"/>
              <a:t>вбивства</a:t>
            </a:r>
            <a:r>
              <a:rPr lang="ru-RU" altLang="ru-RU" dirty="0"/>
              <a:t>, </a:t>
            </a:r>
            <a:r>
              <a:rPr lang="ru-RU" altLang="ru-RU" dirty="0" err="1"/>
              <a:t>бунти</a:t>
            </a:r>
            <a:r>
              <a:rPr lang="ru-RU" altLang="ru-RU" dirty="0"/>
              <a:t>, </a:t>
            </a:r>
            <a:r>
              <a:rPr lang="ru-RU" altLang="ru-RU" dirty="0" err="1"/>
              <a:t>повстання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9.Комунікативні </a:t>
            </a:r>
            <a:r>
              <a:rPr lang="ru-RU" altLang="ru-RU" dirty="0" err="1"/>
              <a:t>види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(</a:t>
            </a:r>
            <a:r>
              <a:rPr lang="ru-RU" altLang="ru-RU" dirty="0" err="1"/>
              <a:t>стеження</a:t>
            </a:r>
            <a:r>
              <a:rPr lang="ru-RU" altLang="ru-RU" dirty="0"/>
              <a:t> за </a:t>
            </a:r>
            <a:r>
              <a:rPr lang="ru-RU" altLang="ru-RU" dirty="0" err="1"/>
              <a:t>політикою</a:t>
            </a:r>
            <a:r>
              <a:rPr lang="ru-RU" altLang="ru-RU" dirty="0"/>
              <a:t> через </a:t>
            </a:r>
            <a:r>
              <a:rPr lang="ru-RU" altLang="ru-RU" dirty="0" err="1"/>
              <a:t>засоби</a:t>
            </a:r>
            <a:r>
              <a:rPr lang="ru-RU" altLang="ru-RU" dirty="0"/>
              <a:t> </a:t>
            </a:r>
            <a:r>
              <a:rPr lang="ru-RU" altLang="ru-RU" dirty="0" err="1"/>
              <a:t>масової</a:t>
            </a:r>
            <a:r>
              <a:rPr lang="ru-RU" altLang="ru-RU" dirty="0"/>
              <a:t> </a:t>
            </a:r>
            <a:r>
              <a:rPr lang="ru-RU" altLang="ru-RU" dirty="0" err="1"/>
              <a:t>інформації</a:t>
            </a:r>
            <a:r>
              <a:rPr lang="ru-RU" altLang="ru-RU" dirty="0"/>
              <a:t> та </a:t>
            </a:r>
            <a:r>
              <a:rPr lang="ru-RU" altLang="ru-RU" dirty="0" err="1"/>
              <a:t>обговорення</a:t>
            </a:r>
            <a:r>
              <a:rPr lang="ru-RU" altLang="ru-RU" dirty="0"/>
              <a:t> </a:t>
            </a:r>
            <a:r>
              <a:rPr lang="ru-RU" altLang="ru-RU" dirty="0" err="1"/>
              <a:t>політики</a:t>
            </a:r>
            <a:r>
              <a:rPr lang="ru-RU" altLang="ru-RU" dirty="0"/>
              <a:t>, </a:t>
            </a:r>
            <a:r>
              <a:rPr lang="ru-RU" altLang="ru-RU" dirty="0" err="1"/>
              <a:t>включаючи</a:t>
            </a:r>
            <a:r>
              <a:rPr lang="ru-RU" altLang="ru-RU" dirty="0"/>
              <a:t> </a:t>
            </a:r>
            <a:r>
              <a:rPr lang="ru-RU" altLang="ru-RU" dirty="0" err="1"/>
              <a:t>навіть</a:t>
            </a:r>
            <a:r>
              <a:rPr lang="ru-RU" altLang="ru-RU" dirty="0"/>
              <a:t> </a:t>
            </a:r>
            <a:r>
              <a:rPr lang="ru-RU" altLang="ru-RU" dirty="0" err="1"/>
              <a:t>таку</a:t>
            </a:r>
            <a:r>
              <a:rPr lang="ru-RU" altLang="ru-RU" dirty="0"/>
              <a:t> </a:t>
            </a:r>
            <a:r>
              <a:rPr lang="ru-RU" altLang="ru-RU" dirty="0" err="1"/>
              <a:t>особливу</a:t>
            </a:r>
            <a:r>
              <a:rPr lang="ru-RU" altLang="ru-RU" dirty="0"/>
              <a:t> форму </a:t>
            </a:r>
            <a:r>
              <a:rPr lang="ru-RU" altLang="ru-RU" dirty="0" err="1"/>
              <a:t>обговорення</a:t>
            </a:r>
            <a:r>
              <a:rPr lang="ru-RU" altLang="ru-RU" dirty="0"/>
              <a:t>, як </a:t>
            </a:r>
            <a:r>
              <a:rPr lang="ru-RU" altLang="ru-RU" dirty="0" err="1"/>
              <a:t>цілеспрямоване</a:t>
            </a:r>
            <a:r>
              <a:rPr lang="ru-RU" altLang="ru-RU" dirty="0"/>
              <a:t> </a:t>
            </a:r>
            <a:r>
              <a:rPr lang="ru-RU" altLang="ru-RU" dirty="0" err="1"/>
              <a:t>переконування</a:t>
            </a:r>
            <a:r>
              <a:rPr lang="ru-RU" altLang="ru-RU" dirty="0"/>
              <a:t> на </a:t>
            </a:r>
            <a:r>
              <a:rPr lang="ru-RU" altLang="ru-RU" dirty="0" err="1"/>
              <a:t>користь</a:t>
            </a:r>
            <a:r>
              <a:rPr lang="ru-RU" altLang="ru-RU" dirty="0"/>
              <a:t> </a:t>
            </a:r>
            <a:r>
              <a:rPr lang="ru-RU" altLang="ru-RU" dirty="0" err="1"/>
              <a:t>певного</a:t>
            </a:r>
            <a:r>
              <a:rPr lang="ru-RU" altLang="ru-RU" dirty="0"/>
              <a:t> кандидата </a:t>
            </a:r>
            <a:r>
              <a:rPr lang="ru-RU" altLang="ru-RU" dirty="0" err="1"/>
              <a:t>чи</a:t>
            </a:r>
            <a:r>
              <a:rPr lang="ru-RU" altLang="ru-RU" dirty="0"/>
              <a:t> </a:t>
            </a:r>
            <a:r>
              <a:rPr lang="ru-RU" altLang="ru-RU" dirty="0" err="1"/>
              <a:t>партії</a:t>
            </a:r>
            <a:r>
              <a:rPr lang="ru-RU" altLang="ru-RU" dirty="0"/>
              <a:t>).</a:t>
            </a:r>
          </a:p>
          <a:p>
            <a:pPr>
              <a:lnSpc>
                <a:spcPct val="80000"/>
              </a:lnSpc>
            </a:pPr>
            <a:r>
              <a:rPr lang="uk-UA" altLang="ru-RU" dirty="0" smtClean="0"/>
              <a:t>10.Сприятливі </a:t>
            </a:r>
            <a:r>
              <a:rPr lang="uk-UA" altLang="ru-RU" dirty="0"/>
              <a:t>умови для участі громадян у політиці сучасних західних демократій склалися внаслідок наполегливої боротьби багатьох поколінь громадських активістів, їхньої відваги і поєднання з компетентністю, глибокої перебудови масової свідомості. Україна ще тільки на початку подібного шляху.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28601"/>
            <a:ext cx="10018713" cy="1543050"/>
          </a:xfrm>
        </p:spPr>
        <p:txBody>
          <a:bodyPr>
            <a:normAutofit fontScale="90000"/>
          </a:bodyPr>
          <a:lstStyle/>
          <a:p>
            <a:r>
              <a:rPr lang="uk-UA" sz="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Вибори як один із інструментів демократії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557338"/>
            <a:ext cx="10018713" cy="2100262"/>
          </a:xfrm>
        </p:spPr>
        <p:txBody>
          <a:bodyPr/>
          <a:lstStyle/>
          <a:p>
            <a:r>
              <a:rPr lang="ru-RU" altLang="ru-RU" b="1" i="1" dirty="0"/>
              <a:t>Ви́бори </a:t>
            </a:r>
            <a:r>
              <a:rPr lang="ru-RU" altLang="ru-RU" dirty="0"/>
              <a:t>— </a:t>
            </a:r>
            <a:r>
              <a:rPr lang="ru-RU" altLang="ru-RU" dirty="0" err="1"/>
              <a:t>передбачена</a:t>
            </a:r>
            <a:r>
              <a:rPr lang="ru-RU" altLang="ru-RU" dirty="0"/>
              <a:t> </a:t>
            </a:r>
            <a:r>
              <a:rPr lang="ru-RU" altLang="ru-RU" dirty="0" err="1"/>
              <a:t>конституцією</a:t>
            </a:r>
            <a:r>
              <a:rPr lang="ru-RU" altLang="ru-RU" dirty="0"/>
              <a:t> та законами форма прямого </a:t>
            </a:r>
            <a:r>
              <a:rPr lang="ru-RU" altLang="ru-RU" dirty="0" err="1"/>
              <a:t>народовладдя</a:t>
            </a:r>
            <a:r>
              <a:rPr lang="ru-RU" altLang="ru-RU" dirty="0"/>
              <a:t>, за </a:t>
            </a:r>
            <a:r>
              <a:rPr lang="ru-RU" altLang="ru-RU" dirty="0" err="1"/>
              <a:t>якою</a:t>
            </a:r>
            <a:r>
              <a:rPr lang="ru-RU" altLang="ru-RU" dirty="0"/>
              <a:t> шляхом </a:t>
            </a:r>
            <a:r>
              <a:rPr lang="ru-RU" altLang="ru-RU" dirty="0" err="1"/>
              <a:t>голосування</a:t>
            </a:r>
            <a:r>
              <a:rPr lang="ru-RU" altLang="ru-RU" dirty="0"/>
              <a:t> </a:t>
            </a:r>
            <a:r>
              <a:rPr lang="ru-RU" altLang="ru-RU" dirty="0" err="1"/>
              <a:t>формуються</a:t>
            </a:r>
            <a:r>
              <a:rPr lang="ru-RU" altLang="ru-RU" dirty="0"/>
              <a:t> </a:t>
            </a:r>
            <a:r>
              <a:rPr lang="ru-RU" altLang="ru-RU" dirty="0" err="1"/>
              <a:t>представницькі</a:t>
            </a:r>
            <a:r>
              <a:rPr lang="ru-RU" altLang="ru-RU" dirty="0"/>
              <a:t> </a:t>
            </a:r>
            <a:r>
              <a:rPr lang="ru-RU" altLang="ru-RU" dirty="0" err="1"/>
              <a:t>органи</a:t>
            </a:r>
            <a:r>
              <a:rPr lang="ru-RU" altLang="ru-RU" dirty="0"/>
              <a:t> </a:t>
            </a:r>
            <a:r>
              <a:rPr lang="ru-RU" altLang="ru-RU" dirty="0" err="1"/>
              <a:t>державної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та </a:t>
            </a:r>
            <a:r>
              <a:rPr lang="ru-RU" altLang="ru-RU" dirty="0" err="1"/>
              <a:t>місцевого</a:t>
            </a:r>
            <a:r>
              <a:rPr lang="ru-RU" altLang="ru-RU" dirty="0"/>
              <a:t> </a:t>
            </a:r>
            <a:r>
              <a:rPr lang="ru-RU" altLang="ru-RU" dirty="0" err="1"/>
              <a:t>управління</a:t>
            </a:r>
            <a:r>
              <a:rPr lang="ru-RU" altLang="ru-RU" dirty="0"/>
              <a:t> (</a:t>
            </a:r>
            <a:r>
              <a:rPr lang="ru-RU" altLang="ru-RU" dirty="0" err="1"/>
              <a:t>самоврядування</a:t>
            </a:r>
            <a:r>
              <a:rPr lang="ru-RU" altLang="ru-RU" dirty="0"/>
              <a:t>).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13" y="3100388"/>
            <a:ext cx="4572000" cy="36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0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00025"/>
            <a:ext cx="10018713" cy="37290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dirty="0"/>
              <a:t>Вибори </a:t>
            </a:r>
            <a:r>
              <a:rPr lang="ru-RU" altLang="ru-RU" dirty="0" err="1"/>
              <a:t>надають</a:t>
            </a:r>
            <a:r>
              <a:rPr lang="ru-RU" altLang="ru-RU" dirty="0"/>
              <a:t> </a:t>
            </a:r>
            <a:r>
              <a:rPr lang="ru-RU" altLang="ru-RU" dirty="0" err="1"/>
              <a:t>можливість</a:t>
            </a:r>
            <a:r>
              <a:rPr lang="ru-RU" altLang="ru-RU" dirty="0"/>
              <a:t> </a:t>
            </a:r>
            <a:r>
              <a:rPr lang="ru-RU" altLang="ru-RU" dirty="0" err="1"/>
              <a:t>громадянам</a:t>
            </a:r>
            <a:r>
              <a:rPr lang="ru-RU" altLang="ru-RU" dirty="0"/>
              <a:t> </a:t>
            </a:r>
            <a:r>
              <a:rPr lang="ru-RU" altLang="ru-RU" dirty="0" err="1"/>
              <a:t>країни</a:t>
            </a:r>
            <a:r>
              <a:rPr lang="ru-RU" altLang="ru-RU" dirty="0"/>
              <a:t> </a:t>
            </a:r>
            <a:r>
              <a:rPr lang="ru-RU" altLang="ru-RU" dirty="0" err="1"/>
              <a:t>висловити</a:t>
            </a:r>
            <a:r>
              <a:rPr lang="ru-RU" altLang="ru-RU" dirty="0"/>
              <a:t> </a:t>
            </a:r>
            <a:r>
              <a:rPr lang="ru-RU" altLang="ru-RU" dirty="0" err="1"/>
              <a:t>своє</a:t>
            </a:r>
            <a:r>
              <a:rPr lang="ru-RU" altLang="ru-RU" dirty="0"/>
              <a:t> </a:t>
            </a:r>
            <a:r>
              <a:rPr lang="ru-RU" altLang="ru-RU" dirty="0" err="1"/>
              <a:t>ставлення</a:t>
            </a:r>
            <a:r>
              <a:rPr lang="ru-RU" altLang="ru-RU" dirty="0"/>
              <a:t> до </a:t>
            </a:r>
            <a:r>
              <a:rPr lang="ru-RU" altLang="ru-RU" dirty="0" err="1"/>
              <a:t>політики</a:t>
            </a:r>
            <a:r>
              <a:rPr lang="ru-RU" altLang="ru-RU" dirty="0"/>
              <a:t> та </a:t>
            </a:r>
            <a:r>
              <a:rPr lang="ru-RU" altLang="ru-RU" dirty="0" err="1"/>
              <a:t>політиків</a:t>
            </a:r>
            <a:r>
              <a:rPr lang="ru-RU" altLang="ru-RU" dirty="0"/>
              <a:t>, </a:t>
            </a:r>
            <a:r>
              <a:rPr lang="ru-RU" altLang="ru-RU" dirty="0" err="1"/>
              <a:t>надати</a:t>
            </a:r>
            <a:r>
              <a:rPr lang="ru-RU" altLang="ru-RU" dirty="0"/>
              <a:t> </a:t>
            </a:r>
            <a:r>
              <a:rPr lang="ru-RU" altLang="ru-RU" dirty="0" err="1"/>
              <a:t>їм</a:t>
            </a:r>
            <a:r>
              <a:rPr lang="ru-RU" altLang="ru-RU" dirty="0"/>
              <a:t> свою </a:t>
            </a:r>
            <a:r>
              <a:rPr lang="ru-RU" altLang="ru-RU" dirty="0" err="1"/>
              <a:t>підтримку</a:t>
            </a:r>
            <a:r>
              <a:rPr lang="ru-RU" altLang="ru-RU" dirty="0"/>
              <a:t> </a:t>
            </a:r>
            <a:r>
              <a:rPr lang="ru-RU" altLang="ru-RU" dirty="0" err="1"/>
              <a:t>чи</a:t>
            </a:r>
            <a:r>
              <a:rPr lang="ru-RU" altLang="ru-RU" dirty="0"/>
              <a:t>, </a:t>
            </a:r>
            <a:r>
              <a:rPr lang="ru-RU" altLang="ru-RU" dirty="0" err="1"/>
              <a:t>навпаки</a:t>
            </a:r>
            <a:r>
              <a:rPr lang="ru-RU" altLang="ru-RU" dirty="0"/>
              <a:t>, </a:t>
            </a:r>
            <a:r>
              <a:rPr lang="ru-RU" altLang="ru-RU" dirty="0" err="1"/>
              <a:t>позбавити</a:t>
            </a:r>
            <a:r>
              <a:rPr lang="ru-RU" altLang="ru-RU" dirty="0"/>
              <a:t> </a:t>
            </a:r>
            <a:r>
              <a:rPr lang="ru-RU" altLang="ru-RU" dirty="0" err="1"/>
              <a:t>її</a:t>
            </a:r>
            <a:r>
              <a:rPr lang="ru-RU" altLang="ru-RU" dirty="0"/>
              <a:t>. Вибори є </a:t>
            </a:r>
            <a:r>
              <a:rPr lang="ru-RU" altLang="ru-RU" dirty="0" err="1"/>
              <a:t>можливістю</a:t>
            </a:r>
            <a:r>
              <a:rPr lang="ru-RU" altLang="ru-RU" dirty="0"/>
              <a:t> для </a:t>
            </a:r>
            <a:r>
              <a:rPr lang="ru-RU" altLang="ru-RU" dirty="0" err="1"/>
              <a:t>виборця</a:t>
            </a:r>
            <a:r>
              <a:rPr lang="ru-RU" altLang="ru-RU" dirty="0"/>
              <a:t> </a:t>
            </a:r>
            <a:r>
              <a:rPr lang="ru-RU" altLang="ru-RU" dirty="0" err="1"/>
              <a:t>вплинути</a:t>
            </a:r>
            <a:r>
              <a:rPr lang="ru-RU" altLang="ru-RU" dirty="0"/>
              <a:t> на </a:t>
            </a:r>
            <a:r>
              <a:rPr lang="ru-RU" altLang="ru-RU" dirty="0" err="1"/>
              <a:t>напрямок</a:t>
            </a:r>
            <a:r>
              <a:rPr lang="ru-RU" altLang="ru-RU" dirty="0"/>
              <a:t> </a:t>
            </a:r>
            <a:r>
              <a:rPr lang="ru-RU" altLang="ru-RU" dirty="0" err="1"/>
              <a:t>державної</a:t>
            </a:r>
            <a:r>
              <a:rPr lang="ru-RU" altLang="ru-RU" dirty="0"/>
              <a:t> </a:t>
            </a:r>
            <a:r>
              <a:rPr lang="ru-RU" altLang="ru-RU" dirty="0" err="1"/>
              <a:t>політики</a:t>
            </a:r>
            <a:r>
              <a:rPr lang="ru-RU" altLang="ru-RU" dirty="0"/>
              <a:t> і склад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державної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. </a:t>
            </a:r>
            <a:r>
              <a:rPr lang="ru-RU" altLang="ru-RU" dirty="0" err="1"/>
              <a:t>Завдяки</a:t>
            </a:r>
            <a:r>
              <a:rPr lang="ru-RU" altLang="ru-RU" dirty="0"/>
              <a:t> </a:t>
            </a:r>
            <a:r>
              <a:rPr lang="ru-RU" altLang="ru-RU" dirty="0" err="1"/>
              <a:t>виборам</a:t>
            </a:r>
            <a:r>
              <a:rPr lang="ru-RU" altLang="ru-RU" dirty="0"/>
              <a:t> </a:t>
            </a:r>
            <a:r>
              <a:rPr lang="ru-RU" altLang="ru-RU" dirty="0" err="1"/>
              <a:t>влада</a:t>
            </a:r>
            <a:r>
              <a:rPr lang="ru-RU" altLang="ru-RU" dirty="0"/>
              <a:t> у демократичному </a:t>
            </a:r>
            <a:r>
              <a:rPr lang="ru-RU" altLang="ru-RU" dirty="0" err="1"/>
              <a:t>суспільстві</a:t>
            </a:r>
            <a:r>
              <a:rPr lang="ru-RU" altLang="ru-RU" dirty="0"/>
              <a:t> </a:t>
            </a:r>
            <a:r>
              <a:rPr lang="ru-RU" altLang="ru-RU" dirty="0" err="1"/>
              <a:t>набуває</a:t>
            </a:r>
            <a:r>
              <a:rPr lang="ru-RU" altLang="ru-RU" dirty="0"/>
              <a:t> </a:t>
            </a:r>
            <a:r>
              <a:rPr lang="ru-RU" altLang="ru-RU" dirty="0" err="1"/>
              <a:t>легітимності</a:t>
            </a:r>
            <a:r>
              <a:rPr lang="ru-RU" altLang="ru-RU" dirty="0"/>
              <a:t> (</a:t>
            </a:r>
            <a:r>
              <a:rPr lang="ru-RU" altLang="ru-RU" dirty="0" err="1"/>
              <a:t>законності</a:t>
            </a:r>
            <a:r>
              <a:rPr lang="ru-RU" altLang="ru-RU" dirty="0"/>
              <a:t>, </a:t>
            </a:r>
            <a:r>
              <a:rPr lang="ru-RU" altLang="ru-RU" dirty="0" err="1"/>
              <a:t>правомірності</a:t>
            </a:r>
            <a:r>
              <a:rPr lang="ru-RU" altLang="ru-RU" dirty="0"/>
              <a:t>). 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У </a:t>
            </a:r>
            <a:r>
              <a:rPr lang="ru-RU" altLang="ru-RU" dirty="0" err="1"/>
              <a:t>загальному</a:t>
            </a:r>
            <a:r>
              <a:rPr lang="ru-RU" altLang="ru-RU" dirty="0"/>
              <a:t> </a:t>
            </a:r>
            <a:r>
              <a:rPr lang="ru-RU" altLang="ru-RU" dirty="0" err="1"/>
              <a:t>значенні</a:t>
            </a:r>
            <a:r>
              <a:rPr lang="ru-RU" altLang="ru-RU" dirty="0"/>
              <a:t> </a:t>
            </a:r>
            <a:r>
              <a:rPr lang="ru-RU" altLang="ru-RU" dirty="0" err="1"/>
              <a:t>цього</a:t>
            </a:r>
            <a:r>
              <a:rPr lang="ru-RU" altLang="ru-RU" dirty="0"/>
              <a:t> слова, </a:t>
            </a:r>
            <a:r>
              <a:rPr lang="ru-RU" altLang="ru-RU" b="1" i="1" dirty="0" err="1"/>
              <a:t>легітимація</a:t>
            </a:r>
            <a:r>
              <a:rPr lang="ru-RU" altLang="ru-RU" dirty="0"/>
              <a:t> – процедура </a:t>
            </a:r>
            <a:r>
              <a:rPr lang="ru-RU" altLang="ru-RU" dirty="0" err="1"/>
              <a:t>громадського</a:t>
            </a:r>
            <a:r>
              <a:rPr lang="ru-RU" altLang="ru-RU" dirty="0"/>
              <a:t> </a:t>
            </a:r>
            <a:r>
              <a:rPr lang="ru-RU" altLang="ru-RU" dirty="0" err="1"/>
              <a:t>визнання</a:t>
            </a:r>
            <a:r>
              <a:rPr lang="ru-RU" altLang="ru-RU" dirty="0"/>
              <a:t> і </a:t>
            </a:r>
            <a:r>
              <a:rPr lang="ru-RU" altLang="ru-RU" dirty="0" err="1"/>
              <a:t>виправдання</a:t>
            </a:r>
            <a:r>
              <a:rPr lang="ru-RU" altLang="ru-RU" dirty="0"/>
              <a:t> (</a:t>
            </a:r>
            <a:r>
              <a:rPr lang="ru-RU" altLang="ru-RU" dirty="0" err="1"/>
              <a:t>схвалення</a:t>
            </a:r>
            <a:r>
              <a:rPr lang="ru-RU" altLang="ru-RU" dirty="0"/>
              <a:t>) </a:t>
            </a:r>
            <a:r>
              <a:rPr lang="ru-RU" altLang="ru-RU" dirty="0" err="1"/>
              <a:t>якої-небудь</a:t>
            </a:r>
            <a:r>
              <a:rPr lang="ru-RU" altLang="ru-RU" dirty="0"/>
              <a:t> </a:t>
            </a:r>
            <a:r>
              <a:rPr lang="ru-RU" altLang="ru-RU" dirty="0" err="1"/>
              <a:t>дії</a:t>
            </a:r>
            <a:r>
              <a:rPr lang="ru-RU" altLang="ru-RU" dirty="0"/>
              <a:t>, </a:t>
            </a:r>
            <a:r>
              <a:rPr lang="ru-RU" altLang="ru-RU" dirty="0" err="1"/>
              <a:t>діяча</a:t>
            </a:r>
            <a:r>
              <a:rPr lang="ru-RU" altLang="ru-RU" dirty="0"/>
              <a:t>, </a:t>
            </a:r>
            <a:r>
              <a:rPr lang="ru-RU" altLang="ru-RU" dirty="0" err="1"/>
              <a:t>події</a:t>
            </a:r>
            <a:r>
              <a:rPr lang="ru-RU" altLang="ru-RU" dirty="0"/>
              <a:t> </a:t>
            </a:r>
            <a:r>
              <a:rPr lang="ru-RU" altLang="ru-RU" dirty="0" err="1"/>
              <a:t>або</a:t>
            </a:r>
            <a:r>
              <a:rPr lang="ru-RU" altLang="ru-RU" dirty="0"/>
              <a:t> факту. </a:t>
            </a:r>
            <a:r>
              <a:rPr lang="ru-RU" altLang="ru-RU" b="1" i="1" dirty="0"/>
              <a:t>Вибори</a:t>
            </a:r>
            <a:r>
              <a:rPr lang="ru-RU" altLang="ru-RU" dirty="0"/>
              <a:t> –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процес</a:t>
            </a:r>
            <a:r>
              <a:rPr lang="ru-RU" altLang="ru-RU" dirty="0"/>
              <a:t> </a:t>
            </a:r>
            <a:r>
              <a:rPr lang="ru-RU" altLang="ru-RU" dirty="0" err="1"/>
              <a:t>легітимації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, </a:t>
            </a:r>
            <a:r>
              <a:rPr lang="ru-RU" altLang="ru-RU" dirty="0" err="1"/>
              <a:t>бо</a:t>
            </a:r>
            <a:r>
              <a:rPr lang="ru-RU" altLang="ru-RU" dirty="0"/>
              <a:t> вони є </a:t>
            </a:r>
            <a:r>
              <a:rPr lang="ru-RU" altLang="ru-RU" dirty="0" err="1"/>
              <a:t>виразом</a:t>
            </a:r>
            <a:r>
              <a:rPr lang="ru-RU" altLang="ru-RU" dirty="0"/>
              <a:t> </a:t>
            </a:r>
            <a:r>
              <a:rPr lang="ru-RU" altLang="ru-RU" dirty="0" err="1"/>
              <a:t>згоди</a:t>
            </a:r>
            <a:r>
              <a:rPr lang="ru-RU" altLang="ru-RU" dirty="0"/>
              <a:t> </a:t>
            </a:r>
            <a:r>
              <a:rPr lang="ru-RU" altLang="ru-RU" dirty="0" err="1"/>
              <a:t>громадянського</a:t>
            </a:r>
            <a:r>
              <a:rPr lang="ru-RU" altLang="ru-RU" dirty="0"/>
              <a:t> </a:t>
            </a:r>
            <a:r>
              <a:rPr lang="ru-RU" altLang="ru-RU" dirty="0" err="1"/>
              <a:t>суспільства</a:t>
            </a:r>
            <a:r>
              <a:rPr lang="ru-RU" altLang="ru-RU" dirty="0"/>
              <a:t> на той склад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, </a:t>
            </a:r>
            <a:r>
              <a:rPr lang="ru-RU" altLang="ru-RU" dirty="0" err="1"/>
              <a:t>який</a:t>
            </a:r>
            <a:r>
              <a:rPr lang="ru-RU" altLang="ru-RU" dirty="0"/>
              <a:t> є </a:t>
            </a:r>
            <a:r>
              <a:rPr lang="ru-RU" altLang="ru-RU" dirty="0" err="1"/>
              <a:t>наслідком</a:t>
            </a:r>
            <a:r>
              <a:rPr lang="ru-RU" altLang="ru-RU" dirty="0"/>
              <a:t> </a:t>
            </a:r>
            <a:r>
              <a:rPr lang="ru-RU" altLang="ru-RU" dirty="0" err="1"/>
              <a:t>вільних</a:t>
            </a:r>
            <a:r>
              <a:rPr lang="ru-RU" altLang="ru-RU" dirty="0"/>
              <a:t> і </a:t>
            </a:r>
            <a:r>
              <a:rPr lang="ru-RU" altLang="ru-RU" dirty="0" err="1"/>
              <a:t>справедливих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43" y="3629026"/>
            <a:ext cx="3883489" cy="31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84310" y="1"/>
            <a:ext cx="10018713" cy="41862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dirty="0"/>
              <a:t>Для того, </a:t>
            </a:r>
            <a:r>
              <a:rPr lang="ru-RU" altLang="ru-RU" dirty="0" err="1"/>
              <a:t>щоб</a:t>
            </a:r>
            <a:r>
              <a:rPr lang="ru-RU" altLang="ru-RU" dirty="0"/>
              <a:t> </a:t>
            </a:r>
            <a:r>
              <a:rPr lang="ru-RU" altLang="ru-RU" dirty="0" err="1"/>
              <a:t>захистити</a:t>
            </a:r>
            <a:r>
              <a:rPr lang="ru-RU" altLang="ru-RU" dirty="0"/>
              <a:t> </a:t>
            </a:r>
            <a:r>
              <a:rPr lang="ru-RU" altLang="ru-RU" dirty="0" err="1"/>
              <a:t>волевиявлення</a:t>
            </a:r>
            <a:r>
              <a:rPr lang="ru-RU" altLang="ru-RU" dirty="0"/>
              <a:t> </a:t>
            </a:r>
            <a:r>
              <a:rPr lang="ru-RU" altLang="ru-RU" dirty="0" err="1"/>
              <a:t>виборця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тиску</a:t>
            </a:r>
            <a:r>
              <a:rPr lang="ru-RU" altLang="ru-RU" dirty="0"/>
              <a:t> з боку </a:t>
            </a:r>
            <a:r>
              <a:rPr lang="ru-RU" altLang="ru-RU" dirty="0" err="1"/>
              <a:t>різних</a:t>
            </a:r>
            <a:r>
              <a:rPr lang="ru-RU" altLang="ru-RU" dirty="0"/>
              <a:t>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сил, </a:t>
            </a:r>
            <a:r>
              <a:rPr lang="ru-RU" altLang="ru-RU" dirty="0" err="1"/>
              <a:t>які</a:t>
            </a:r>
            <a:r>
              <a:rPr lang="ru-RU" altLang="ru-RU" dirty="0"/>
              <a:t> </a:t>
            </a:r>
            <a:r>
              <a:rPr lang="ru-RU" altLang="ru-RU" dirty="0" err="1"/>
              <a:t>змагаються</a:t>
            </a:r>
            <a:r>
              <a:rPr lang="ru-RU" altLang="ru-RU" dirty="0"/>
              <a:t> за </a:t>
            </a:r>
            <a:r>
              <a:rPr lang="ru-RU" altLang="ru-RU" dirty="0" err="1"/>
              <a:t>владу</a:t>
            </a:r>
            <a:r>
              <a:rPr lang="ru-RU" altLang="ru-RU" dirty="0"/>
              <a:t> </a:t>
            </a:r>
            <a:r>
              <a:rPr lang="ru-RU" altLang="ru-RU" dirty="0" err="1"/>
              <a:t>під</a:t>
            </a:r>
            <a:r>
              <a:rPr lang="ru-RU" altLang="ru-RU" dirty="0"/>
              <a:t> час </a:t>
            </a:r>
            <a:r>
              <a:rPr lang="ru-RU" altLang="ru-RU" dirty="0" err="1"/>
              <a:t>виборів</a:t>
            </a:r>
            <a:r>
              <a:rPr lang="ru-RU" altLang="ru-RU" dirty="0"/>
              <a:t>, треба </a:t>
            </a:r>
            <a:r>
              <a:rPr lang="ru-RU" altLang="ru-RU" dirty="0" err="1"/>
              <a:t>забезпечити</a:t>
            </a:r>
            <a:r>
              <a:rPr lang="ru-RU" altLang="ru-RU" dirty="0"/>
              <a:t> </a:t>
            </a:r>
            <a:r>
              <a:rPr lang="ru-RU" altLang="ru-RU" b="1" i="1" dirty="0" err="1"/>
              <a:t>таємницю</a:t>
            </a:r>
            <a:r>
              <a:rPr lang="ru-RU" altLang="ru-RU" b="1" i="1" dirty="0"/>
              <a:t> </a:t>
            </a:r>
            <a:r>
              <a:rPr lang="ru-RU" altLang="ru-RU" b="1" i="1" dirty="0" err="1"/>
              <a:t>голосування</a:t>
            </a:r>
            <a:r>
              <a:rPr lang="ru-RU" altLang="ru-RU" dirty="0"/>
              <a:t>. 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 err="1"/>
              <a:t>Ще</a:t>
            </a:r>
            <a:r>
              <a:rPr lang="ru-RU" altLang="ru-RU" dirty="0"/>
              <a:t> одна </a:t>
            </a:r>
            <a:r>
              <a:rPr lang="ru-RU" altLang="ru-RU" dirty="0" err="1"/>
              <a:t>обов’язкова</a:t>
            </a:r>
            <a:r>
              <a:rPr lang="ru-RU" altLang="ru-RU" dirty="0"/>
              <a:t> </a:t>
            </a:r>
            <a:r>
              <a:rPr lang="ru-RU" altLang="ru-RU" dirty="0" err="1"/>
              <a:t>ознака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 у </a:t>
            </a:r>
            <a:r>
              <a:rPr lang="ru-RU" altLang="ru-RU" dirty="0" err="1"/>
              <a:t>сучасних</a:t>
            </a:r>
            <a:r>
              <a:rPr lang="ru-RU" altLang="ru-RU" dirty="0"/>
              <a:t> </a:t>
            </a:r>
            <a:r>
              <a:rPr lang="ru-RU" altLang="ru-RU" dirty="0" err="1"/>
              <a:t>демократичних</a:t>
            </a:r>
            <a:r>
              <a:rPr lang="ru-RU" altLang="ru-RU" dirty="0"/>
              <a:t> </a:t>
            </a:r>
            <a:r>
              <a:rPr lang="ru-RU" altLang="ru-RU" dirty="0" err="1"/>
              <a:t>країнах</a:t>
            </a:r>
            <a:r>
              <a:rPr lang="ru-RU" altLang="ru-RU" dirty="0"/>
              <a:t> </a:t>
            </a:r>
            <a:r>
              <a:rPr lang="ru-RU" altLang="ru-RU" b="1" i="1" dirty="0"/>
              <a:t>– </a:t>
            </a:r>
            <a:r>
              <a:rPr lang="ru-RU" altLang="ru-RU" b="1" i="1" dirty="0" err="1"/>
              <a:t>періодичність</a:t>
            </a:r>
            <a:r>
              <a:rPr lang="ru-RU" altLang="ru-RU" dirty="0"/>
              <a:t>. У </a:t>
            </a:r>
            <a:r>
              <a:rPr lang="ru-RU" altLang="ru-RU" dirty="0" err="1"/>
              <a:t>сучасних</a:t>
            </a:r>
            <a:r>
              <a:rPr lang="ru-RU" altLang="ru-RU" dirty="0"/>
              <a:t> </a:t>
            </a:r>
            <a:r>
              <a:rPr lang="ru-RU" altLang="ru-RU" dirty="0" err="1"/>
              <a:t>демократіях</a:t>
            </a:r>
            <a:r>
              <a:rPr lang="ru-RU" altLang="ru-RU" dirty="0"/>
              <a:t> </a:t>
            </a:r>
            <a:r>
              <a:rPr lang="ru-RU" altLang="ru-RU" dirty="0" err="1"/>
              <a:t>людину</a:t>
            </a:r>
            <a:r>
              <a:rPr lang="ru-RU" altLang="ru-RU" dirty="0"/>
              <a:t> </a:t>
            </a:r>
            <a:r>
              <a:rPr lang="ru-RU" altLang="ru-RU" dirty="0" err="1"/>
              <a:t>обирають</a:t>
            </a:r>
            <a:r>
              <a:rPr lang="ru-RU" altLang="ru-RU" dirty="0"/>
              <a:t> до складу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державної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на </a:t>
            </a:r>
            <a:r>
              <a:rPr lang="ru-RU" altLang="ru-RU" dirty="0" err="1"/>
              <a:t>певний</a:t>
            </a:r>
            <a:r>
              <a:rPr lang="ru-RU" altLang="ru-RU" dirty="0"/>
              <a:t> </a:t>
            </a:r>
            <a:r>
              <a:rPr lang="ru-RU" altLang="ru-RU" dirty="0" err="1"/>
              <a:t>термін</a:t>
            </a:r>
            <a:r>
              <a:rPr lang="ru-RU" altLang="ru-RU" dirty="0"/>
              <a:t>. </a:t>
            </a:r>
            <a:r>
              <a:rPr lang="ru-RU" altLang="ru-RU" dirty="0" err="1"/>
              <a:t>Якщо</a:t>
            </a:r>
            <a:r>
              <a:rPr lang="ru-RU" altLang="ru-RU" dirty="0"/>
              <a:t> ми </a:t>
            </a:r>
            <a:r>
              <a:rPr lang="ru-RU" altLang="ru-RU" dirty="0" err="1"/>
              <a:t>будемо</a:t>
            </a:r>
            <a:r>
              <a:rPr lang="ru-RU" altLang="ru-RU" dirty="0"/>
              <a:t> </a:t>
            </a:r>
            <a:r>
              <a:rPr lang="ru-RU" altLang="ru-RU" dirty="0" err="1"/>
              <a:t>вибирати</a:t>
            </a:r>
            <a:r>
              <a:rPr lang="ru-RU" altLang="ru-RU" dirty="0"/>
              <a:t> </a:t>
            </a:r>
            <a:r>
              <a:rPr lang="ru-RU" altLang="ru-RU" dirty="0" err="1"/>
              <a:t>депутатів</a:t>
            </a:r>
            <a:r>
              <a:rPr lang="ru-RU" altLang="ru-RU" dirty="0"/>
              <a:t> парламенту </a:t>
            </a:r>
            <a:r>
              <a:rPr lang="ru-RU" altLang="ru-RU" dirty="0" err="1"/>
              <a:t>або</a:t>
            </a:r>
            <a:r>
              <a:rPr lang="ru-RU" altLang="ru-RU" dirty="0"/>
              <a:t> президента </a:t>
            </a:r>
            <a:r>
              <a:rPr lang="ru-RU" altLang="ru-RU" dirty="0" err="1"/>
              <a:t>країни</a:t>
            </a:r>
            <a:r>
              <a:rPr lang="ru-RU" altLang="ru-RU" dirty="0"/>
              <a:t> </a:t>
            </a:r>
            <a:r>
              <a:rPr lang="ru-RU" altLang="ru-RU" dirty="0" err="1"/>
              <a:t>довічно</a:t>
            </a:r>
            <a:r>
              <a:rPr lang="ru-RU" altLang="ru-RU" dirty="0"/>
              <a:t>, то ми </a:t>
            </a:r>
            <a:r>
              <a:rPr lang="ru-RU" altLang="ru-RU" dirty="0" err="1"/>
              <a:t>втратимо</a:t>
            </a:r>
            <a:r>
              <a:rPr lang="ru-RU" altLang="ru-RU" dirty="0"/>
              <a:t> </a:t>
            </a:r>
            <a:r>
              <a:rPr lang="ru-RU" altLang="ru-RU" dirty="0" err="1"/>
              <a:t>можливість</a:t>
            </a:r>
            <a:r>
              <a:rPr lang="ru-RU" altLang="ru-RU" dirty="0"/>
              <a:t> </a:t>
            </a:r>
            <a:r>
              <a:rPr lang="ru-RU" altLang="ru-RU" dirty="0" err="1"/>
              <a:t>контролювати</a:t>
            </a:r>
            <a:r>
              <a:rPr lang="ru-RU" altLang="ru-RU" dirty="0"/>
              <a:t> </a:t>
            </a:r>
            <a:r>
              <a:rPr lang="ru-RU" altLang="ru-RU" dirty="0" err="1"/>
              <a:t>їх</a:t>
            </a:r>
            <a:r>
              <a:rPr lang="ru-RU" altLang="ru-RU" dirty="0"/>
              <a:t> </a:t>
            </a:r>
            <a:r>
              <a:rPr lang="ru-RU" altLang="ru-RU" dirty="0" err="1"/>
              <a:t>діяльність</a:t>
            </a:r>
            <a:r>
              <a:rPr lang="ru-RU" altLang="ru-RU" dirty="0"/>
              <a:t>, </a:t>
            </a:r>
            <a:r>
              <a:rPr lang="ru-RU" altLang="ru-RU" dirty="0" err="1"/>
              <a:t>впливати</a:t>
            </a:r>
            <a:r>
              <a:rPr lang="ru-RU" altLang="ru-RU" dirty="0"/>
              <a:t> на </a:t>
            </a:r>
            <a:r>
              <a:rPr lang="ru-RU" altLang="ru-RU" dirty="0" err="1"/>
              <a:t>політику</a:t>
            </a:r>
            <a:r>
              <a:rPr lang="ru-RU" altLang="ru-RU" dirty="0"/>
              <a:t>. </a:t>
            </a:r>
            <a:r>
              <a:rPr lang="ru-RU" altLang="ru-RU" dirty="0" err="1"/>
              <a:t>Почуття</a:t>
            </a:r>
            <a:r>
              <a:rPr lang="ru-RU" altLang="ru-RU" dirty="0"/>
              <a:t> </a:t>
            </a:r>
            <a:r>
              <a:rPr lang="ru-RU" altLang="ru-RU" dirty="0" err="1"/>
              <a:t>відповідаль-ності</a:t>
            </a:r>
            <a:r>
              <a:rPr lang="ru-RU" altLang="ru-RU" dirty="0"/>
              <a:t> </a:t>
            </a:r>
            <a:r>
              <a:rPr lang="ru-RU" altLang="ru-RU" dirty="0" err="1"/>
              <a:t>обраних</a:t>
            </a:r>
            <a:r>
              <a:rPr lang="ru-RU" altLang="ru-RU" dirty="0"/>
              <a:t> </a:t>
            </a:r>
            <a:r>
              <a:rPr lang="ru-RU" altLang="ru-RU" dirty="0" err="1"/>
              <a:t>осіб</a:t>
            </a:r>
            <a:r>
              <a:rPr lang="ru-RU" altLang="ru-RU" dirty="0"/>
              <a:t> перед </a:t>
            </a:r>
            <a:r>
              <a:rPr lang="ru-RU" altLang="ru-RU" dirty="0" err="1"/>
              <a:t>своїми</a:t>
            </a:r>
            <a:r>
              <a:rPr lang="ru-RU" altLang="ru-RU" dirty="0"/>
              <a:t> </a:t>
            </a:r>
            <a:r>
              <a:rPr lang="ru-RU" altLang="ru-RU" dirty="0" err="1"/>
              <a:t>виборцями</a:t>
            </a:r>
            <a:r>
              <a:rPr lang="ru-RU" altLang="ru-RU" dirty="0"/>
              <a:t> за таких </a:t>
            </a:r>
            <a:r>
              <a:rPr lang="ru-RU" altLang="ru-RU" dirty="0" err="1"/>
              <a:t>обставин</a:t>
            </a:r>
            <a:r>
              <a:rPr lang="ru-RU" altLang="ru-RU" dirty="0"/>
              <a:t>, </a:t>
            </a:r>
            <a:r>
              <a:rPr lang="ru-RU" altLang="ru-RU" dirty="0" err="1"/>
              <a:t>безперечно</a:t>
            </a:r>
            <a:r>
              <a:rPr lang="ru-RU" altLang="ru-RU" dirty="0"/>
              <a:t>, </a:t>
            </a:r>
            <a:r>
              <a:rPr lang="ru-RU" altLang="ru-RU" dirty="0" err="1"/>
              <a:t>зменшиться</a:t>
            </a:r>
            <a:r>
              <a:rPr lang="ru-RU" altLang="ru-RU" dirty="0"/>
              <a:t>. Тому </a:t>
            </a:r>
            <a:r>
              <a:rPr lang="ru-RU" altLang="ru-RU" dirty="0" err="1"/>
              <a:t>сучасна</a:t>
            </a:r>
            <a:r>
              <a:rPr lang="ru-RU" altLang="ru-RU" dirty="0"/>
              <a:t> демократична </a:t>
            </a:r>
            <a:r>
              <a:rPr lang="ru-RU" altLang="ru-RU" dirty="0" err="1"/>
              <a:t>влада</a:t>
            </a:r>
            <a:r>
              <a:rPr lang="ru-RU" altLang="ru-RU" dirty="0"/>
              <a:t> </a:t>
            </a:r>
            <a:r>
              <a:rPr lang="ru-RU" altLang="ru-RU" dirty="0" err="1"/>
              <a:t>визнається</a:t>
            </a:r>
            <a:r>
              <a:rPr lang="ru-RU" altLang="ru-RU" dirty="0"/>
              <a:t> </a:t>
            </a:r>
            <a:r>
              <a:rPr lang="ru-RU" altLang="ru-RU" dirty="0" err="1"/>
              <a:t>легітимною</a:t>
            </a:r>
            <a:r>
              <a:rPr lang="ru-RU" altLang="ru-RU" dirty="0"/>
              <a:t> </a:t>
            </a:r>
            <a:r>
              <a:rPr lang="ru-RU" altLang="ru-RU" dirty="0" err="1"/>
              <a:t>тільки</a:t>
            </a:r>
            <a:r>
              <a:rPr lang="ru-RU" altLang="ru-RU" dirty="0"/>
              <a:t> </a:t>
            </a:r>
            <a:r>
              <a:rPr lang="ru-RU" altLang="ru-RU" dirty="0" err="1"/>
              <a:t>тоді</a:t>
            </a:r>
            <a:r>
              <a:rPr lang="ru-RU" altLang="ru-RU" dirty="0"/>
              <a:t>, коли вона є </a:t>
            </a:r>
            <a:r>
              <a:rPr lang="ru-RU" altLang="ru-RU" dirty="0" err="1"/>
              <a:t>обраною</a:t>
            </a:r>
            <a:r>
              <a:rPr lang="ru-RU" altLang="ru-RU" dirty="0"/>
              <a:t> </a:t>
            </a:r>
            <a:r>
              <a:rPr lang="ru-RU" altLang="ru-RU" dirty="0" err="1"/>
              <a:t>під</a:t>
            </a:r>
            <a:r>
              <a:rPr lang="ru-RU" altLang="ru-RU" dirty="0"/>
              <a:t> час </a:t>
            </a:r>
            <a:r>
              <a:rPr lang="ru-RU" altLang="ru-RU" dirty="0" err="1"/>
              <a:t>періодичних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. Строки </a:t>
            </a:r>
            <a:r>
              <a:rPr lang="ru-RU" altLang="ru-RU" dirty="0" err="1"/>
              <a:t>проведення</a:t>
            </a:r>
            <a:r>
              <a:rPr lang="ru-RU" altLang="ru-RU" dirty="0"/>
              <a:t> і порядок </a:t>
            </a:r>
            <a:r>
              <a:rPr lang="ru-RU" altLang="ru-RU" dirty="0" err="1"/>
              <a:t>призначення</a:t>
            </a:r>
            <a:r>
              <a:rPr lang="ru-RU" altLang="ru-RU" dirty="0"/>
              <a:t> </a:t>
            </a:r>
            <a:r>
              <a:rPr lang="ru-RU" altLang="ru-RU" dirty="0" err="1"/>
              <a:t>чергових</a:t>
            </a:r>
            <a:r>
              <a:rPr lang="ru-RU" altLang="ru-RU" dirty="0"/>
              <a:t> (а </a:t>
            </a:r>
            <a:r>
              <a:rPr lang="ru-RU" altLang="ru-RU" dirty="0" err="1"/>
              <a:t>також</a:t>
            </a:r>
            <a:r>
              <a:rPr lang="ru-RU" altLang="ru-RU" dirty="0"/>
              <a:t> і </a:t>
            </a:r>
            <a:r>
              <a:rPr lang="ru-RU" altLang="ru-RU" dirty="0" err="1"/>
              <a:t>позачергових</a:t>
            </a:r>
            <a:r>
              <a:rPr lang="ru-RU" altLang="ru-RU" dirty="0"/>
              <a:t>, </a:t>
            </a:r>
            <a:r>
              <a:rPr lang="ru-RU" altLang="ru-RU" dirty="0" err="1"/>
              <a:t>якщо</a:t>
            </a:r>
            <a:r>
              <a:rPr lang="ru-RU" altLang="ru-RU" dirty="0"/>
              <a:t>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необхідно</a:t>
            </a:r>
            <a:r>
              <a:rPr lang="ru-RU" altLang="ru-RU" dirty="0"/>
              <a:t>) </a:t>
            </a:r>
            <a:r>
              <a:rPr lang="ru-RU" altLang="ru-RU" dirty="0" err="1"/>
              <a:t>виборів</a:t>
            </a:r>
            <a:r>
              <a:rPr lang="ru-RU" altLang="ru-RU" dirty="0"/>
              <a:t> </a:t>
            </a:r>
            <a:r>
              <a:rPr lang="ru-RU" altLang="ru-RU" dirty="0" err="1"/>
              <a:t>визначаються</a:t>
            </a:r>
            <a:r>
              <a:rPr lang="ru-RU" altLang="ru-RU" dirty="0"/>
              <a:t> в </a:t>
            </a:r>
            <a:r>
              <a:rPr lang="ru-RU" altLang="ru-RU" dirty="0" err="1"/>
              <a:t>конституціях</a:t>
            </a:r>
            <a:r>
              <a:rPr lang="ru-RU" altLang="ru-RU" dirty="0"/>
              <a:t> і </a:t>
            </a:r>
            <a:r>
              <a:rPr lang="ru-RU" altLang="ru-RU" dirty="0" err="1"/>
              <a:t>законодавстві</a:t>
            </a:r>
            <a:r>
              <a:rPr lang="ru-RU" altLang="ru-RU" dirty="0"/>
              <a:t> </a:t>
            </a:r>
            <a:r>
              <a:rPr lang="ru-RU" altLang="ru-RU" dirty="0" err="1"/>
              <a:t>сучасних</a:t>
            </a:r>
            <a:r>
              <a:rPr lang="ru-RU" altLang="ru-RU" dirty="0"/>
              <a:t> </a:t>
            </a:r>
            <a:r>
              <a:rPr lang="ru-RU" altLang="ru-RU" dirty="0" err="1"/>
              <a:t>демократій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532" y="3775438"/>
            <a:ext cx="6700085" cy="288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6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28600"/>
            <a:ext cx="10018713" cy="1314451"/>
          </a:xfrm>
        </p:spPr>
        <p:txBody>
          <a:bodyPr>
            <a:normAutofit fontScale="90000"/>
          </a:bodyPr>
          <a:lstStyle/>
          <a:p>
            <a:r>
              <a:rPr lang="uk-U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Типи виборів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400175"/>
            <a:ext cx="10018713" cy="4714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dirty="0"/>
              <a:t>Вибори </a:t>
            </a:r>
            <a:r>
              <a:rPr lang="ru-RU" altLang="ru-RU" dirty="0" err="1"/>
              <a:t>символізують</a:t>
            </a:r>
            <a:r>
              <a:rPr lang="ru-RU" altLang="ru-RU" dirty="0"/>
              <a:t> не </a:t>
            </a:r>
            <a:r>
              <a:rPr lang="ru-RU" altLang="ru-RU" dirty="0" err="1"/>
              <a:t>лише</a:t>
            </a:r>
            <a:r>
              <a:rPr lang="ru-RU" altLang="ru-RU" dirty="0"/>
              <a:t> </a:t>
            </a:r>
            <a:r>
              <a:rPr lang="ru-RU" altLang="ru-RU" dirty="0" err="1"/>
              <a:t>виявлення</a:t>
            </a:r>
            <a:r>
              <a:rPr lang="ru-RU" altLang="ru-RU" dirty="0"/>
              <a:t> думки </a:t>
            </a:r>
            <a:r>
              <a:rPr lang="ru-RU" altLang="ru-RU" dirty="0" err="1"/>
              <a:t>населення</a:t>
            </a:r>
            <a:r>
              <a:rPr lang="ru-RU" altLang="ru-RU" dirty="0"/>
              <a:t>, а й </a:t>
            </a:r>
            <a:r>
              <a:rPr lang="ru-RU" altLang="ru-RU" dirty="0" err="1"/>
              <a:t>залучають</a:t>
            </a:r>
            <a:r>
              <a:rPr lang="ru-RU" altLang="ru-RU" dirty="0"/>
              <a:t> </a:t>
            </a:r>
            <a:r>
              <a:rPr lang="ru-RU" altLang="ru-RU" dirty="0" err="1"/>
              <a:t>маси</a:t>
            </a:r>
            <a:r>
              <a:rPr lang="ru-RU" altLang="ru-RU" dirty="0"/>
              <a:t> до </a:t>
            </a:r>
            <a:r>
              <a:rPr lang="ru-RU" altLang="ru-RU" dirty="0" err="1"/>
              <a:t>процесу</a:t>
            </a:r>
            <a:r>
              <a:rPr lang="ru-RU" altLang="ru-RU" dirty="0"/>
              <a:t> </a:t>
            </a:r>
            <a:r>
              <a:rPr lang="ru-RU" altLang="ru-RU" dirty="0" err="1"/>
              <a:t>управління</a:t>
            </a:r>
            <a:r>
              <a:rPr lang="ru-RU" altLang="ru-RU" dirty="0"/>
              <a:t> державою. Вони є </a:t>
            </a:r>
            <a:r>
              <a:rPr lang="ru-RU" altLang="ru-RU" dirty="0" err="1"/>
              <a:t>засобом</a:t>
            </a:r>
            <a:r>
              <a:rPr lang="ru-RU" altLang="ru-RU" dirty="0"/>
              <a:t> </a:t>
            </a:r>
            <a:r>
              <a:rPr lang="ru-RU" altLang="ru-RU" dirty="0" err="1"/>
              <a:t>політичної</a:t>
            </a:r>
            <a:r>
              <a:rPr lang="ru-RU" altLang="ru-RU" dirty="0"/>
              <a:t> </a:t>
            </a:r>
            <a:r>
              <a:rPr lang="ru-RU" altLang="ru-RU" dirty="0" err="1"/>
              <a:t>соціалізації</a:t>
            </a:r>
            <a:r>
              <a:rPr lang="ru-RU" altLang="ru-RU" dirty="0"/>
              <a:t> </a:t>
            </a:r>
            <a:r>
              <a:rPr lang="ru-RU" altLang="ru-RU" dirty="0" err="1"/>
              <a:t>населення</a:t>
            </a:r>
            <a:r>
              <a:rPr lang="ru-RU" altLang="ru-RU" dirty="0"/>
              <a:t>, </a:t>
            </a:r>
            <a:r>
              <a:rPr lang="ru-RU" altLang="ru-RU" dirty="0" err="1"/>
              <a:t>забезпечують</a:t>
            </a:r>
            <a:r>
              <a:rPr lang="ru-RU" altLang="ru-RU" dirty="0"/>
              <a:t> </a:t>
            </a:r>
            <a:r>
              <a:rPr lang="ru-RU" altLang="ru-RU" dirty="0" err="1"/>
              <a:t>легітимність</a:t>
            </a:r>
            <a:r>
              <a:rPr lang="ru-RU" altLang="ru-RU" dirty="0"/>
              <a:t>, </a:t>
            </a:r>
            <a:r>
              <a:rPr lang="ru-RU" altLang="ru-RU" dirty="0" err="1"/>
              <a:t>законне</a:t>
            </a:r>
            <a:r>
              <a:rPr lang="ru-RU" altLang="ru-RU" dirty="0"/>
              <a:t> </a:t>
            </a:r>
            <a:r>
              <a:rPr lang="ru-RU" altLang="ru-RU" dirty="0" err="1"/>
              <a:t>обґрунтування</a:t>
            </a:r>
            <a:r>
              <a:rPr lang="ru-RU" altLang="ru-RU" dirty="0"/>
              <a:t> </a:t>
            </a:r>
            <a:r>
              <a:rPr lang="ru-RU" altLang="ru-RU" dirty="0" err="1"/>
              <a:t>політики</a:t>
            </a:r>
            <a:r>
              <a:rPr lang="ru-RU" altLang="ru-RU" dirty="0"/>
              <a:t>, яку </a:t>
            </a:r>
            <a:r>
              <a:rPr lang="ru-RU" altLang="ru-RU" dirty="0" err="1"/>
              <a:t>проводять</a:t>
            </a:r>
            <a:r>
              <a:rPr lang="ru-RU" altLang="ru-RU" dirty="0"/>
              <a:t> </a:t>
            </a:r>
            <a:r>
              <a:rPr lang="ru-RU" altLang="ru-RU" dirty="0" err="1"/>
              <a:t>представники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перемогла на </a:t>
            </a:r>
            <a:r>
              <a:rPr lang="ru-RU" altLang="ru-RU" dirty="0" err="1"/>
              <a:t>виборах</a:t>
            </a:r>
            <a:r>
              <a:rPr lang="ru-RU" altLang="ru-RU" dirty="0"/>
              <a:t>. Вибори </a:t>
            </a:r>
            <a:r>
              <a:rPr lang="ru-RU" altLang="ru-RU" dirty="0" err="1"/>
              <a:t>відіграють</a:t>
            </a:r>
            <a:r>
              <a:rPr lang="ru-RU" altLang="ru-RU" dirty="0"/>
              <a:t> у </a:t>
            </a:r>
            <a:r>
              <a:rPr lang="ru-RU" altLang="ru-RU" dirty="0" err="1"/>
              <a:t>суспільстві</a:t>
            </a:r>
            <a:r>
              <a:rPr lang="ru-RU" altLang="ru-RU" dirty="0"/>
              <a:t> роль </a:t>
            </a:r>
            <a:r>
              <a:rPr lang="ru-RU" altLang="ru-RU" dirty="0" err="1"/>
              <a:t>своєрідного</a:t>
            </a:r>
            <a:r>
              <a:rPr lang="ru-RU" altLang="ru-RU" dirty="0"/>
              <a:t> регулятора, </a:t>
            </a:r>
            <a:r>
              <a:rPr lang="ru-RU" altLang="ru-RU" dirty="0" err="1"/>
              <a:t>оскільки</a:t>
            </a:r>
            <a:r>
              <a:rPr lang="ru-RU" altLang="ru-RU" dirty="0"/>
              <a:t> таким чином </a:t>
            </a:r>
            <a:r>
              <a:rPr lang="ru-RU" altLang="ru-RU" dirty="0" err="1"/>
              <a:t>можна</a:t>
            </a:r>
            <a:r>
              <a:rPr lang="ru-RU" altLang="ru-RU" dirty="0"/>
              <a:t> демократично </a:t>
            </a:r>
            <a:r>
              <a:rPr lang="ru-RU" altLang="ru-RU" dirty="0" err="1"/>
              <a:t>змінювати</a:t>
            </a:r>
            <a:r>
              <a:rPr lang="ru-RU" altLang="ru-RU" dirty="0"/>
              <a:t> </a:t>
            </a:r>
            <a:r>
              <a:rPr lang="ru-RU" altLang="ru-RU" dirty="0" err="1"/>
              <a:t>владні</a:t>
            </a:r>
            <a:r>
              <a:rPr lang="ru-RU" altLang="ru-RU" dirty="0"/>
              <a:t> </a:t>
            </a:r>
            <a:r>
              <a:rPr lang="ru-RU" altLang="ru-RU" dirty="0" err="1"/>
              <a:t>структури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 err="1"/>
              <a:t>Залежно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предмета </a:t>
            </a:r>
            <a:r>
              <a:rPr lang="ru-RU" altLang="ru-RU" dirty="0" err="1"/>
              <a:t>обрання</a:t>
            </a:r>
            <a:r>
              <a:rPr lang="ru-RU" altLang="ru-RU" dirty="0"/>
              <a:t> </a:t>
            </a:r>
            <a:r>
              <a:rPr lang="ru-RU" altLang="ru-RU" dirty="0" err="1"/>
              <a:t>розрізняють</a:t>
            </a:r>
            <a:r>
              <a:rPr lang="ru-RU" altLang="ru-RU" dirty="0"/>
              <a:t> </a:t>
            </a:r>
            <a:r>
              <a:rPr lang="ru-RU" altLang="ru-RU" dirty="0" err="1"/>
              <a:t>вибори</a:t>
            </a:r>
            <a:r>
              <a:rPr lang="ru-RU" altLang="ru-RU" dirty="0"/>
              <a:t> </a:t>
            </a:r>
            <a:r>
              <a:rPr lang="ru-RU" altLang="ru-RU" dirty="0" err="1"/>
              <a:t>президентські</a:t>
            </a:r>
            <a:r>
              <a:rPr lang="ru-RU" altLang="ru-RU" dirty="0"/>
              <a:t>, </a:t>
            </a:r>
            <a:r>
              <a:rPr lang="ru-RU" altLang="ru-RU" dirty="0" err="1"/>
              <a:t>парламентські</a:t>
            </a:r>
            <a:r>
              <a:rPr lang="ru-RU" altLang="ru-RU" dirty="0"/>
              <a:t> і </a:t>
            </a:r>
            <a:r>
              <a:rPr lang="ru-RU" altLang="ru-RU" dirty="0" err="1"/>
              <a:t>муніципальні</a:t>
            </a:r>
            <a:r>
              <a:rPr lang="ru-RU" altLang="ru-RU" dirty="0"/>
              <a:t>. З </a:t>
            </a:r>
            <a:r>
              <a:rPr lang="ru-RU" altLang="ru-RU" dirty="0" err="1"/>
              <a:t>огляду</a:t>
            </a:r>
            <a:r>
              <a:rPr lang="ru-RU" altLang="ru-RU" dirty="0"/>
              <a:t> на причини </a:t>
            </a:r>
            <a:r>
              <a:rPr lang="ru-RU" altLang="ru-RU" dirty="0" err="1"/>
              <a:t>їх</a:t>
            </a:r>
            <a:r>
              <a:rPr lang="ru-RU" altLang="ru-RU" dirty="0"/>
              <a:t> </a:t>
            </a:r>
            <a:r>
              <a:rPr lang="ru-RU" altLang="ru-RU" dirty="0" err="1"/>
              <a:t>приведення</a:t>
            </a:r>
            <a:r>
              <a:rPr lang="ru-RU" altLang="ru-RU" dirty="0"/>
              <a:t> </a:t>
            </a:r>
            <a:r>
              <a:rPr lang="ru-RU" altLang="ru-RU" dirty="0" err="1"/>
              <a:t>вибори</a:t>
            </a:r>
            <a:r>
              <a:rPr lang="ru-RU" altLang="ru-RU" dirty="0"/>
              <a:t> </a:t>
            </a:r>
            <a:r>
              <a:rPr lang="ru-RU" altLang="ru-RU" dirty="0" err="1"/>
              <a:t>можуть</a:t>
            </a:r>
            <a:r>
              <a:rPr lang="ru-RU" altLang="ru-RU" dirty="0"/>
              <a:t> бути : </a:t>
            </a:r>
            <a:r>
              <a:rPr lang="ru-RU" altLang="ru-RU" b="1" i="1" dirty="0" err="1"/>
              <a:t>черговими</a:t>
            </a:r>
            <a:r>
              <a:rPr lang="ru-RU" altLang="ru-RU" b="1" i="1" dirty="0"/>
              <a:t>, </a:t>
            </a:r>
            <a:r>
              <a:rPr lang="ru-RU" altLang="ru-RU" b="1" i="1" dirty="0" err="1"/>
              <a:t>позачерговими</a:t>
            </a:r>
            <a:r>
              <a:rPr lang="ru-RU" altLang="ru-RU" b="1" i="1" dirty="0"/>
              <a:t>, </a:t>
            </a:r>
            <a:r>
              <a:rPr lang="ru-RU" altLang="ru-RU" b="1" i="1" dirty="0" err="1"/>
              <a:t>додатковими</a:t>
            </a:r>
            <a:r>
              <a:rPr lang="ru-RU" altLang="ru-RU" b="1" i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68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200025"/>
            <a:ext cx="4302128" cy="6343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 dirty="0"/>
              <a:t>Виборча система</a:t>
            </a:r>
            <a:r>
              <a:rPr lang="ru-RU" altLang="ru-RU" dirty="0"/>
              <a:t> –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сукупність</a:t>
            </a:r>
            <a:r>
              <a:rPr lang="ru-RU" altLang="ru-RU" dirty="0"/>
              <a:t> </a:t>
            </a:r>
            <a:r>
              <a:rPr lang="ru-RU" altLang="ru-RU" dirty="0" err="1"/>
              <a:t>правових</a:t>
            </a:r>
            <a:r>
              <a:rPr lang="ru-RU" altLang="ru-RU" dirty="0"/>
              <a:t> норм і </a:t>
            </a:r>
            <a:r>
              <a:rPr lang="ru-RU" altLang="ru-RU" dirty="0" err="1"/>
              <a:t>принципів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визначають</a:t>
            </a:r>
            <a:r>
              <a:rPr lang="ru-RU" altLang="ru-RU" dirty="0"/>
              <a:t> порядок </a:t>
            </a:r>
            <a:r>
              <a:rPr lang="ru-RU" altLang="ru-RU" dirty="0" err="1"/>
              <a:t>організації</a:t>
            </a:r>
            <a:r>
              <a:rPr lang="ru-RU" altLang="ru-RU" dirty="0"/>
              <a:t> і </a:t>
            </a:r>
            <a:r>
              <a:rPr lang="ru-RU" altLang="ru-RU" dirty="0" err="1"/>
              <a:t>проведення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, а </a:t>
            </a:r>
            <a:r>
              <a:rPr lang="ru-RU" altLang="ru-RU" dirty="0" err="1"/>
              <a:t>також</a:t>
            </a:r>
            <a:r>
              <a:rPr lang="ru-RU" altLang="ru-RU" dirty="0"/>
              <a:t> </a:t>
            </a:r>
            <a:r>
              <a:rPr lang="ru-RU" altLang="ru-RU" dirty="0" err="1"/>
              <a:t>способи</a:t>
            </a:r>
            <a:r>
              <a:rPr lang="ru-RU" altLang="ru-RU" dirty="0"/>
              <a:t> </a:t>
            </a:r>
            <a:r>
              <a:rPr lang="ru-RU" altLang="ru-RU" dirty="0" err="1"/>
              <a:t>підведення</a:t>
            </a:r>
            <a:r>
              <a:rPr lang="ru-RU" altLang="ru-RU" dirty="0"/>
              <a:t> </a:t>
            </a:r>
            <a:r>
              <a:rPr lang="ru-RU" altLang="ru-RU" dirty="0" err="1"/>
              <a:t>підсумків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.</a:t>
            </a:r>
          </a:p>
          <a:p>
            <a:pPr>
              <a:lnSpc>
                <a:spcPct val="90000"/>
              </a:lnSpc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dirty="0" err="1"/>
              <a:t>Виборчі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, </a:t>
            </a:r>
            <a:r>
              <a:rPr lang="ru-RU" altLang="ru-RU" dirty="0" err="1"/>
              <a:t>які</a:t>
            </a:r>
            <a:r>
              <a:rPr lang="ru-RU" altLang="ru-RU" dirty="0"/>
              <a:t> </a:t>
            </a:r>
            <a:r>
              <a:rPr lang="ru-RU" altLang="ru-RU" dirty="0" err="1"/>
              <a:t>використовуються</a:t>
            </a:r>
            <a:r>
              <a:rPr lang="ru-RU" altLang="ru-RU" dirty="0"/>
              <a:t> в </a:t>
            </a:r>
            <a:r>
              <a:rPr lang="ru-RU" altLang="ru-RU" dirty="0" err="1"/>
              <a:t>сучасних</a:t>
            </a:r>
            <a:r>
              <a:rPr lang="ru-RU" altLang="ru-RU" dirty="0"/>
              <a:t> </a:t>
            </a:r>
            <a:r>
              <a:rPr lang="ru-RU" altLang="ru-RU" dirty="0" err="1"/>
              <a:t>демократіях</a:t>
            </a:r>
            <a:r>
              <a:rPr lang="ru-RU" altLang="ru-RU" dirty="0"/>
              <a:t>, </a:t>
            </a:r>
            <a:r>
              <a:rPr lang="ru-RU" altLang="ru-RU" dirty="0" err="1"/>
              <a:t>розподіляють</a:t>
            </a:r>
            <a:r>
              <a:rPr lang="ru-RU" altLang="ru-RU" dirty="0"/>
              <a:t> на три </a:t>
            </a:r>
            <a:r>
              <a:rPr lang="ru-RU" altLang="ru-RU" dirty="0" err="1"/>
              <a:t>типи</a:t>
            </a:r>
            <a:r>
              <a:rPr lang="ru-RU" altLang="ru-RU" dirty="0"/>
              <a:t>: </a:t>
            </a:r>
            <a:r>
              <a:rPr lang="ru-RU" altLang="ru-RU" b="1" dirty="0"/>
              <a:t>(1) </a:t>
            </a:r>
            <a:r>
              <a:rPr lang="ru-RU" altLang="ru-RU" b="1" dirty="0" err="1"/>
              <a:t>мажоритарну</a:t>
            </a:r>
            <a:r>
              <a:rPr lang="ru-RU" altLang="ru-RU" b="1" dirty="0"/>
              <a:t>, (2) </a:t>
            </a:r>
            <a:r>
              <a:rPr lang="ru-RU" altLang="ru-RU" b="1" dirty="0" err="1"/>
              <a:t>пропорційну</a:t>
            </a:r>
            <a:r>
              <a:rPr lang="ru-RU" altLang="ru-RU" b="1" dirty="0"/>
              <a:t> і (3) </a:t>
            </a:r>
            <a:r>
              <a:rPr lang="ru-RU" altLang="ru-RU" b="1" dirty="0" err="1"/>
              <a:t>змішану</a:t>
            </a:r>
            <a:r>
              <a:rPr lang="ru-RU" altLang="ru-RU" b="1" dirty="0"/>
              <a:t>, </a:t>
            </a:r>
            <a:r>
              <a:rPr lang="ru-RU" altLang="ru-RU" b="1" dirty="0" err="1"/>
              <a:t>або</a:t>
            </a:r>
            <a:r>
              <a:rPr lang="ru-RU" altLang="ru-RU" b="1" dirty="0"/>
              <a:t> мажоритарно-</a:t>
            </a:r>
            <a:r>
              <a:rPr lang="ru-RU" altLang="ru-RU" b="1" dirty="0" err="1"/>
              <a:t>пропорційну</a:t>
            </a:r>
            <a:r>
              <a:rPr lang="ru-RU" altLang="ru-RU" b="1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534" y="200025"/>
            <a:ext cx="5319709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627" y="3629025"/>
            <a:ext cx="5343525" cy="310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9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57175"/>
            <a:ext cx="10018713" cy="6186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 i="1" dirty="0"/>
              <a:t>Мажоритарна </a:t>
            </a:r>
            <a:r>
              <a:rPr lang="ru-RU" altLang="ru-RU" b="1" i="1" dirty="0" err="1"/>
              <a:t>виборча</a:t>
            </a:r>
            <a:r>
              <a:rPr lang="ru-RU" altLang="ru-RU" b="1" i="1" dirty="0"/>
              <a:t> система</a:t>
            </a:r>
            <a:r>
              <a:rPr lang="ru-RU" altLang="ru-RU" dirty="0"/>
              <a:t> (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французького</a:t>
            </a:r>
            <a:r>
              <a:rPr lang="ru-RU" altLang="ru-RU" dirty="0"/>
              <a:t> </a:t>
            </a:r>
            <a:r>
              <a:rPr lang="ru-RU" altLang="ru-RU" dirty="0" err="1"/>
              <a:t>majorite</a:t>
            </a:r>
            <a:r>
              <a:rPr lang="ru-RU" altLang="ru-RU" dirty="0"/>
              <a:t> – </a:t>
            </a:r>
            <a:r>
              <a:rPr lang="ru-RU" altLang="ru-RU" dirty="0" err="1"/>
              <a:t>більшість</a:t>
            </a:r>
            <a:r>
              <a:rPr lang="ru-RU" altLang="ru-RU" dirty="0"/>
              <a:t>) – </a:t>
            </a:r>
            <a:r>
              <a:rPr lang="ru-RU" altLang="ru-RU" dirty="0" err="1"/>
              <a:t>це</a:t>
            </a:r>
            <a:r>
              <a:rPr lang="ru-RU" altLang="ru-RU" dirty="0"/>
              <a:t> система, в </a:t>
            </a:r>
            <a:r>
              <a:rPr lang="ru-RU" altLang="ru-RU" dirty="0" err="1"/>
              <a:t>якій</a:t>
            </a:r>
            <a:r>
              <a:rPr lang="ru-RU" altLang="ru-RU" dirty="0"/>
              <a:t> </a:t>
            </a:r>
            <a:r>
              <a:rPr lang="ru-RU" altLang="ru-RU" dirty="0" err="1"/>
              <a:t>органи</a:t>
            </a:r>
            <a:r>
              <a:rPr lang="ru-RU" altLang="ru-RU" dirty="0"/>
              <a:t> </a:t>
            </a:r>
            <a:r>
              <a:rPr lang="ru-RU" altLang="ru-RU" dirty="0" err="1"/>
              <a:t>влади</a:t>
            </a:r>
            <a:r>
              <a:rPr lang="ru-RU" altLang="ru-RU" dirty="0"/>
              <a:t> </a:t>
            </a:r>
            <a:r>
              <a:rPr lang="ru-RU" altLang="ru-RU" dirty="0" err="1"/>
              <a:t>спираються</a:t>
            </a:r>
            <a:r>
              <a:rPr lang="ru-RU" altLang="ru-RU" dirty="0"/>
              <a:t> на </a:t>
            </a:r>
            <a:r>
              <a:rPr lang="ru-RU" altLang="ru-RU" dirty="0" err="1"/>
              <a:t>підтримку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 </a:t>
            </a:r>
            <a:r>
              <a:rPr lang="ru-RU" altLang="ru-RU" dirty="0" err="1"/>
              <a:t>громадян</a:t>
            </a:r>
            <a:r>
              <a:rPr lang="ru-RU" altLang="ru-RU" dirty="0"/>
              <a:t> </a:t>
            </a:r>
            <a:r>
              <a:rPr lang="ru-RU" altLang="ru-RU" dirty="0" err="1"/>
              <a:t>країни</a:t>
            </a:r>
            <a:r>
              <a:rPr lang="ru-RU" altLang="ru-RU" dirty="0"/>
              <a:t>, і тому </a:t>
            </a:r>
            <a:r>
              <a:rPr lang="ru-RU" altLang="ru-RU" dirty="0" err="1"/>
              <a:t>переможцем</a:t>
            </a:r>
            <a:r>
              <a:rPr lang="ru-RU" altLang="ru-RU" dirty="0"/>
              <a:t> на </a:t>
            </a:r>
            <a:r>
              <a:rPr lang="ru-RU" altLang="ru-RU" dirty="0" err="1"/>
              <a:t>виборах</a:t>
            </a:r>
            <a:r>
              <a:rPr lang="ru-RU" altLang="ru-RU" dirty="0"/>
              <a:t> </a:t>
            </a:r>
            <a:r>
              <a:rPr lang="ru-RU" altLang="ru-RU" dirty="0" err="1"/>
              <a:t>визнається</a:t>
            </a:r>
            <a:r>
              <a:rPr lang="ru-RU" altLang="ru-RU" dirty="0"/>
              <a:t> той кандидат (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партія</a:t>
            </a:r>
            <a:r>
              <a:rPr lang="ru-RU" altLang="ru-RU" dirty="0"/>
              <a:t>), </a:t>
            </a:r>
            <a:r>
              <a:rPr lang="ru-RU" altLang="ru-RU" dirty="0" err="1"/>
              <a:t>який</a:t>
            </a:r>
            <a:r>
              <a:rPr lang="ru-RU" altLang="ru-RU" dirty="0"/>
              <a:t> </a:t>
            </a:r>
            <a:r>
              <a:rPr lang="ru-RU" altLang="ru-RU" dirty="0" err="1"/>
              <a:t>отримав</a:t>
            </a:r>
            <a:r>
              <a:rPr lang="ru-RU" altLang="ru-RU" dirty="0"/>
              <a:t> </a:t>
            </a:r>
            <a:r>
              <a:rPr lang="ru-RU" altLang="ru-RU" dirty="0" err="1"/>
              <a:t>більшу</a:t>
            </a:r>
            <a:r>
              <a:rPr lang="ru-RU" altLang="ru-RU" dirty="0"/>
              <a:t> </a:t>
            </a:r>
            <a:r>
              <a:rPr lang="ru-RU" altLang="ru-RU" dirty="0" err="1"/>
              <a:t>кількість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, </a:t>
            </a:r>
            <a:r>
              <a:rPr lang="ru-RU" altLang="ru-RU" dirty="0" err="1"/>
              <a:t>ніж</a:t>
            </a:r>
            <a:r>
              <a:rPr lang="ru-RU" altLang="ru-RU" dirty="0"/>
              <a:t> </a:t>
            </a:r>
            <a:r>
              <a:rPr lang="ru-RU" altLang="ru-RU" dirty="0" err="1"/>
              <a:t>його</a:t>
            </a:r>
            <a:r>
              <a:rPr lang="ru-RU" altLang="ru-RU" dirty="0"/>
              <a:t> </a:t>
            </a:r>
            <a:r>
              <a:rPr lang="ru-RU" altLang="ru-RU" dirty="0" err="1"/>
              <a:t>конкуренти</a:t>
            </a:r>
            <a:r>
              <a:rPr lang="ru-RU" altLang="ru-RU" dirty="0"/>
              <a:t>.</a:t>
            </a:r>
          </a:p>
          <a:p>
            <a:pPr>
              <a:lnSpc>
                <a:spcPct val="90000"/>
              </a:lnSpc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dirty="0"/>
              <a:t>Мажоритарна </a:t>
            </a:r>
            <a:r>
              <a:rPr lang="ru-RU" altLang="ru-RU" dirty="0" err="1"/>
              <a:t>виборча</a:t>
            </a:r>
            <a:r>
              <a:rPr lang="ru-RU" altLang="ru-RU" dirty="0"/>
              <a:t> система </a:t>
            </a:r>
            <a:r>
              <a:rPr lang="ru-RU" altLang="ru-RU" dirty="0" err="1"/>
              <a:t>існує</a:t>
            </a:r>
            <a:r>
              <a:rPr lang="ru-RU" altLang="ru-RU" dirty="0"/>
              <a:t> у </a:t>
            </a:r>
            <a:r>
              <a:rPr lang="ru-RU" altLang="ru-RU" dirty="0" err="1"/>
              <a:t>двох</a:t>
            </a:r>
            <a:r>
              <a:rPr lang="ru-RU" altLang="ru-RU" dirty="0"/>
              <a:t> </a:t>
            </a:r>
            <a:r>
              <a:rPr lang="ru-RU" altLang="ru-RU" dirty="0" err="1"/>
              <a:t>різновидах</a:t>
            </a:r>
            <a:r>
              <a:rPr lang="ru-RU" altLang="ru-RU" dirty="0"/>
              <a:t>: система </a:t>
            </a:r>
            <a:r>
              <a:rPr lang="ru-RU" altLang="ru-RU" dirty="0" err="1"/>
              <a:t>абсолютної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 і система </a:t>
            </a:r>
            <a:r>
              <a:rPr lang="ru-RU" altLang="ru-RU" dirty="0" err="1"/>
              <a:t>відносної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.   При   </a:t>
            </a:r>
            <a:r>
              <a:rPr lang="ru-RU" altLang="ru-RU" dirty="0" err="1"/>
              <a:t>використанні</a:t>
            </a:r>
            <a:r>
              <a:rPr lang="ru-RU" altLang="ru-RU" dirty="0"/>
              <a:t>   </a:t>
            </a:r>
            <a:r>
              <a:rPr lang="ru-RU" altLang="ru-RU" dirty="0" err="1"/>
              <a:t>системи</a:t>
            </a:r>
            <a:r>
              <a:rPr lang="ru-RU" altLang="ru-RU" dirty="0"/>
              <a:t>   </a:t>
            </a:r>
            <a:r>
              <a:rPr lang="ru-RU" altLang="ru-RU" dirty="0" err="1"/>
              <a:t>абсолютної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 </a:t>
            </a:r>
            <a:r>
              <a:rPr lang="ru-RU" altLang="ru-RU" dirty="0" err="1"/>
              <a:t>переможцем</a:t>
            </a:r>
            <a:r>
              <a:rPr lang="ru-RU" altLang="ru-RU" dirty="0"/>
              <a:t> на </a:t>
            </a:r>
            <a:r>
              <a:rPr lang="ru-RU" altLang="ru-RU" dirty="0" err="1"/>
              <a:t>виборах</a:t>
            </a:r>
            <a:r>
              <a:rPr lang="ru-RU" altLang="ru-RU" dirty="0"/>
              <a:t> </a:t>
            </a:r>
            <a:r>
              <a:rPr lang="ru-RU" altLang="ru-RU" dirty="0" err="1"/>
              <a:t>визнається</a:t>
            </a:r>
            <a:r>
              <a:rPr lang="ru-RU" altLang="ru-RU" dirty="0"/>
              <a:t> той </a:t>
            </a:r>
            <a:r>
              <a:rPr lang="ru-RU" altLang="ru-RU" dirty="0" err="1"/>
              <a:t>кан-дидат</a:t>
            </a:r>
            <a:r>
              <a:rPr lang="ru-RU" altLang="ru-RU" dirty="0"/>
              <a:t>, </a:t>
            </a:r>
            <a:r>
              <a:rPr lang="ru-RU" altLang="ru-RU" dirty="0" err="1"/>
              <a:t>який</a:t>
            </a:r>
            <a:r>
              <a:rPr lang="ru-RU" altLang="ru-RU" dirty="0"/>
              <a:t> набрав </a:t>
            </a:r>
            <a:r>
              <a:rPr lang="ru-RU" altLang="ru-RU" dirty="0" err="1"/>
              <a:t>більше</a:t>
            </a:r>
            <a:r>
              <a:rPr lang="ru-RU" altLang="ru-RU" dirty="0"/>
              <a:t> як 50%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. При </a:t>
            </a:r>
            <a:r>
              <a:rPr lang="ru-RU" altLang="ru-RU" dirty="0" err="1"/>
              <a:t>використанні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 </a:t>
            </a:r>
            <a:r>
              <a:rPr lang="ru-RU" altLang="ru-RU" dirty="0" err="1"/>
              <a:t>відносної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 </a:t>
            </a:r>
            <a:r>
              <a:rPr lang="ru-RU" altLang="ru-RU" dirty="0" err="1"/>
              <a:t>переможцем</a:t>
            </a:r>
            <a:r>
              <a:rPr lang="ru-RU" altLang="ru-RU" dirty="0"/>
              <a:t> </a:t>
            </a:r>
            <a:r>
              <a:rPr lang="ru-RU" altLang="ru-RU" dirty="0" err="1"/>
              <a:t>визнається</a:t>
            </a:r>
            <a:r>
              <a:rPr lang="ru-RU" altLang="ru-RU" dirty="0"/>
              <a:t> той кандидат, </a:t>
            </a:r>
            <a:r>
              <a:rPr lang="ru-RU" altLang="ru-RU" dirty="0" err="1"/>
              <a:t>який</a:t>
            </a:r>
            <a:r>
              <a:rPr lang="ru-RU" altLang="ru-RU" dirty="0"/>
              <a:t> набрав </a:t>
            </a:r>
            <a:r>
              <a:rPr lang="ru-RU" altLang="ru-RU" dirty="0" err="1"/>
              <a:t>більше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ніж</a:t>
            </a:r>
            <a:r>
              <a:rPr lang="ru-RU" altLang="ru-RU" dirty="0"/>
              <a:t> </a:t>
            </a:r>
            <a:r>
              <a:rPr lang="ru-RU" altLang="ru-RU" dirty="0" err="1"/>
              <a:t>кожний</a:t>
            </a:r>
            <a:r>
              <a:rPr lang="ru-RU" altLang="ru-RU" dirty="0"/>
              <a:t> з </a:t>
            </a:r>
            <a:r>
              <a:rPr lang="ru-RU" altLang="ru-RU" dirty="0" err="1"/>
              <a:t>його</a:t>
            </a:r>
            <a:r>
              <a:rPr lang="ru-RU" altLang="ru-RU" dirty="0"/>
              <a:t> </a:t>
            </a:r>
            <a:r>
              <a:rPr lang="ru-RU" altLang="ru-RU" dirty="0" err="1"/>
              <a:t>конкурентів</a:t>
            </a:r>
            <a:r>
              <a:rPr lang="ru-RU" altLang="ru-RU" dirty="0"/>
              <a:t>. </a:t>
            </a:r>
            <a:r>
              <a:rPr lang="ru-RU" altLang="ru-RU" dirty="0" err="1"/>
              <a:t>Наприклад</a:t>
            </a:r>
            <a:r>
              <a:rPr lang="ru-RU" altLang="ru-RU" dirty="0"/>
              <a:t>, </a:t>
            </a:r>
            <a:r>
              <a:rPr lang="ru-RU" altLang="ru-RU" dirty="0" err="1"/>
              <a:t>якщо</a:t>
            </a:r>
            <a:r>
              <a:rPr lang="ru-RU" altLang="ru-RU" dirty="0"/>
              <a:t> на </a:t>
            </a:r>
            <a:r>
              <a:rPr lang="ru-RU" altLang="ru-RU" dirty="0" err="1"/>
              <a:t>виборах</a:t>
            </a:r>
            <a:r>
              <a:rPr lang="ru-RU" altLang="ru-RU" dirty="0"/>
              <a:t> </a:t>
            </a:r>
            <a:r>
              <a:rPr lang="ru-RU" altLang="ru-RU" dirty="0" err="1"/>
              <a:t>змагалися</a:t>
            </a:r>
            <a:r>
              <a:rPr lang="ru-RU" altLang="ru-RU" dirty="0"/>
              <a:t> 5 </a:t>
            </a:r>
            <a:r>
              <a:rPr lang="ru-RU" altLang="ru-RU" dirty="0" err="1"/>
              <a:t>кандидатів</a:t>
            </a:r>
            <a:r>
              <a:rPr lang="ru-RU" altLang="ru-RU" dirty="0"/>
              <a:t> і перший </a:t>
            </a:r>
            <a:r>
              <a:rPr lang="ru-RU" altLang="ru-RU" dirty="0" err="1"/>
              <a:t>отримав</a:t>
            </a:r>
            <a:r>
              <a:rPr lang="ru-RU" altLang="ru-RU" dirty="0"/>
              <a:t> 23%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, </a:t>
            </a:r>
            <a:r>
              <a:rPr lang="ru-RU" altLang="ru-RU" dirty="0" err="1"/>
              <a:t>другий</a:t>
            </a:r>
            <a:r>
              <a:rPr lang="ru-RU" altLang="ru-RU" dirty="0"/>
              <a:t> – 17%, </a:t>
            </a:r>
            <a:r>
              <a:rPr lang="ru-RU" altLang="ru-RU" dirty="0" err="1"/>
              <a:t>третій</a:t>
            </a:r>
            <a:r>
              <a:rPr lang="ru-RU" altLang="ru-RU" dirty="0"/>
              <a:t> – 15%, </a:t>
            </a:r>
            <a:r>
              <a:rPr lang="ru-RU" altLang="ru-RU" dirty="0" err="1"/>
              <a:t>четвертий</a:t>
            </a:r>
            <a:r>
              <a:rPr lang="ru-RU" altLang="ru-RU" dirty="0"/>
              <a:t> – 16%, а </a:t>
            </a:r>
            <a:r>
              <a:rPr lang="ru-RU" altLang="ru-RU" dirty="0" err="1"/>
              <a:t>п’ятий</a:t>
            </a:r>
            <a:r>
              <a:rPr lang="ru-RU" altLang="ru-RU" dirty="0"/>
              <a:t> – 29%, то </a:t>
            </a:r>
            <a:r>
              <a:rPr lang="ru-RU" altLang="ru-RU" dirty="0" err="1"/>
              <a:t>переможцем</a:t>
            </a:r>
            <a:r>
              <a:rPr lang="ru-RU" altLang="ru-RU" dirty="0"/>
              <a:t> буде </a:t>
            </a:r>
            <a:r>
              <a:rPr lang="ru-RU" altLang="ru-RU" dirty="0" err="1"/>
              <a:t>визнаний</a:t>
            </a:r>
            <a:r>
              <a:rPr lang="ru-RU" altLang="ru-RU" dirty="0"/>
              <a:t> </a:t>
            </a:r>
            <a:r>
              <a:rPr lang="ru-RU" altLang="ru-RU" dirty="0" err="1"/>
              <a:t>п’ятий</a:t>
            </a:r>
            <a:r>
              <a:rPr lang="ru-RU" altLang="ru-RU" dirty="0"/>
              <a:t> кандидат.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05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371475"/>
            <a:ext cx="10018713" cy="6057900"/>
          </a:xfrm>
        </p:spPr>
        <p:txBody>
          <a:bodyPr/>
          <a:lstStyle/>
          <a:p>
            <a:r>
              <a:rPr lang="ru-RU" altLang="ru-RU" b="1" i="1" dirty="0"/>
              <a:t>Пропорційна </a:t>
            </a:r>
            <a:r>
              <a:rPr lang="ru-RU" altLang="ru-RU" b="1" i="1" dirty="0" err="1"/>
              <a:t>виборча</a:t>
            </a:r>
            <a:r>
              <a:rPr lang="ru-RU" altLang="ru-RU" b="1" i="1" dirty="0"/>
              <a:t> система</a:t>
            </a:r>
            <a:r>
              <a:rPr lang="ru-RU" altLang="ru-RU" dirty="0"/>
              <a:t> – </a:t>
            </a:r>
            <a:r>
              <a:rPr lang="ru-RU" altLang="ru-RU" dirty="0" err="1"/>
              <a:t>це</a:t>
            </a:r>
            <a:r>
              <a:rPr lang="ru-RU" altLang="ru-RU" dirty="0"/>
              <a:t> система, в </a:t>
            </a:r>
            <a:r>
              <a:rPr lang="ru-RU" altLang="ru-RU" dirty="0" err="1"/>
              <a:t>якій</a:t>
            </a:r>
            <a:r>
              <a:rPr lang="ru-RU" altLang="ru-RU" dirty="0"/>
              <a:t> </a:t>
            </a:r>
            <a:r>
              <a:rPr lang="ru-RU" altLang="ru-RU" dirty="0" err="1"/>
              <a:t>виборці</a:t>
            </a:r>
            <a:r>
              <a:rPr lang="ru-RU" altLang="ru-RU" dirty="0"/>
              <a:t> </a:t>
            </a:r>
            <a:r>
              <a:rPr lang="ru-RU" altLang="ru-RU" dirty="0" err="1"/>
              <a:t>голосують</a:t>
            </a:r>
            <a:r>
              <a:rPr lang="ru-RU" altLang="ru-RU" dirty="0"/>
              <a:t> за списки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</a:t>
            </a:r>
            <a:r>
              <a:rPr lang="ru-RU" altLang="ru-RU" dirty="0" err="1"/>
              <a:t>партій</a:t>
            </a:r>
            <a:r>
              <a:rPr lang="ru-RU" altLang="ru-RU" dirty="0"/>
              <a:t> (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виборчих</a:t>
            </a:r>
            <a:r>
              <a:rPr lang="ru-RU" altLang="ru-RU" dirty="0"/>
              <a:t> </a:t>
            </a:r>
            <a:r>
              <a:rPr lang="ru-RU" altLang="ru-RU" dirty="0" err="1"/>
              <a:t>блоків</a:t>
            </a:r>
            <a:r>
              <a:rPr lang="ru-RU" altLang="ru-RU" dirty="0"/>
              <a:t>),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представляють</a:t>
            </a:r>
            <a:r>
              <a:rPr lang="ru-RU" altLang="ru-RU" dirty="0"/>
              <a:t> </a:t>
            </a:r>
            <a:r>
              <a:rPr lang="ru-RU" altLang="ru-RU" dirty="0" err="1"/>
              <a:t>інтереси</a:t>
            </a:r>
            <a:r>
              <a:rPr lang="ru-RU" altLang="ru-RU" dirty="0"/>
              <a:t> </a:t>
            </a:r>
            <a:r>
              <a:rPr lang="ru-RU" altLang="ru-RU" dirty="0" err="1"/>
              <a:t>значних</a:t>
            </a:r>
            <a:r>
              <a:rPr lang="ru-RU" altLang="ru-RU" dirty="0"/>
              <a:t> </a:t>
            </a:r>
            <a:r>
              <a:rPr lang="ru-RU" altLang="ru-RU" dirty="0" err="1"/>
              <a:t>верств</a:t>
            </a:r>
            <a:r>
              <a:rPr lang="ru-RU" altLang="ru-RU" dirty="0"/>
              <a:t> 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груп</a:t>
            </a:r>
            <a:r>
              <a:rPr lang="ru-RU" altLang="ru-RU" dirty="0"/>
              <a:t> </a:t>
            </a:r>
            <a:r>
              <a:rPr lang="ru-RU" altLang="ru-RU" dirty="0" err="1"/>
              <a:t>суспільства</a:t>
            </a:r>
            <a:r>
              <a:rPr lang="ru-RU" altLang="ru-RU" dirty="0"/>
              <a:t>, при </a:t>
            </a:r>
            <a:r>
              <a:rPr lang="ru-RU" altLang="ru-RU" dirty="0" err="1"/>
              <a:t>чому</a:t>
            </a:r>
            <a:r>
              <a:rPr lang="ru-RU" altLang="ru-RU" dirty="0"/>
              <a:t> </a:t>
            </a:r>
            <a:r>
              <a:rPr lang="ru-RU" altLang="ru-RU" dirty="0" err="1"/>
              <a:t>кількість</a:t>
            </a:r>
            <a:r>
              <a:rPr lang="ru-RU" altLang="ru-RU" dirty="0"/>
              <a:t> </a:t>
            </a:r>
            <a:r>
              <a:rPr lang="ru-RU" altLang="ru-RU" dirty="0" err="1"/>
              <a:t>місць</a:t>
            </a:r>
            <a:r>
              <a:rPr lang="ru-RU" altLang="ru-RU" dirty="0"/>
              <a:t> (</a:t>
            </a:r>
            <a:r>
              <a:rPr lang="ru-RU" altLang="ru-RU" dirty="0" err="1"/>
              <a:t>мандатів</a:t>
            </a:r>
            <a:r>
              <a:rPr lang="ru-RU" altLang="ru-RU" dirty="0"/>
              <a:t>), яку вони </a:t>
            </a:r>
            <a:r>
              <a:rPr lang="ru-RU" altLang="ru-RU" dirty="0" err="1"/>
              <a:t>отримують</a:t>
            </a:r>
            <a:r>
              <a:rPr lang="ru-RU" altLang="ru-RU" dirty="0"/>
              <a:t>, </a:t>
            </a:r>
            <a:r>
              <a:rPr lang="ru-RU" altLang="ru-RU" dirty="0" err="1"/>
              <a:t>пропорційна</a:t>
            </a:r>
            <a:r>
              <a:rPr lang="ru-RU" altLang="ru-RU" dirty="0"/>
              <a:t> </a:t>
            </a:r>
            <a:r>
              <a:rPr lang="ru-RU" altLang="ru-RU" dirty="0" err="1"/>
              <a:t>кількості</a:t>
            </a:r>
            <a:r>
              <a:rPr lang="ru-RU" altLang="ru-RU" dirty="0"/>
              <a:t> </a:t>
            </a:r>
            <a:r>
              <a:rPr lang="ru-RU" altLang="ru-RU" dirty="0" err="1"/>
              <a:t>поданих</a:t>
            </a:r>
            <a:r>
              <a:rPr lang="ru-RU" altLang="ru-RU" dirty="0"/>
              <a:t> за них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. </a:t>
            </a:r>
            <a:r>
              <a:rPr lang="ru-RU" altLang="ru-RU" dirty="0" err="1"/>
              <a:t>Існують</a:t>
            </a:r>
            <a:r>
              <a:rPr lang="ru-RU" altLang="ru-RU" dirty="0"/>
              <a:t> </a:t>
            </a:r>
            <a:r>
              <a:rPr lang="ru-RU" altLang="ru-RU" dirty="0" err="1"/>
              <a:t>різні</a:t>
            </a:r>
            <a:r>
              <a:rPr lang="ru-RU" altLang="ru-RU" dirty="0"/>
              <a:t> </a:t>
            </a:r>
            <a:r>
              <a:rPr lang="ru-RU" altLang="ru-RU" dirty="0" err="1"/>
              <a:t>формули</a:t>
            </a:r>
            <a:r>
              <a:rPr lang="ru-RU" altLang="ru-RU" dirty="0"/>
              <a:t> </a:t>
            </a:r>
            <a:r>
              <a:rPr lang="ru-RU" altLang="ru-RU" dirty="0" err="1"/>
              <a:t>підрахування</a:t>
            </a:r>
            <a:r>
              <a:rPr lang="ru-RU" altLang="ru-RU" dirty="0"/>
              <a:t> </a:t>
            </a:r>
            <a:r>
              <a:rPr lang="ru-RU" altLang="ru-RU" dirty="0" err="1"/>
              <a:t>розподілу</a:t>
            </a:r>
            <a:r>
              <a:rPr lang="ru-RU" altLang="ru-RU" dirty="0"/>
              <a:t> </a:t>
            </a:r>
            <a:r>
              <a:rPr lang="ru-RU" altLang="ru-RU" dirty="0" err="1"/>
              <a:t>мандатів</a:t>
            </a:r>
            <a:r>
              <a:rPr lang="ru-RU" altLang="ru-RU" dirty="0"/>
              <a:t> у </a:t>
            </a:r>
            <a:r>
              <a:rPr lang="ru-RU" altLang="ru-RU" dirty="0" err="1"/>
              <a:t>відповідності</a:t>
            </a:r>
            <a:r>
              <a:rPr lang="ru-RU" altLang="ru-RU" dirty="0"/>
              <a:t> до </a:t>
            </a:r>
            <a:r>
              <a:rPr lang="ru-RU" altLang="ru-RU" dirty="0" err="1"/>
              <a:t>кількості</a:t>
            </a:r>
            <a:r>
              <a:rPr lang="ru-RU" altLang="ru-RU" dirty="0"/>
              <a:t> </a:t>
            </a:r>
            <a:r>
              <a:rPr lang="ru-RU" altLang="ru-RU" dirty="0" err="1"/>
              <a:t>поданих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. </a:t>
            </a:r>
            <a:r>
              <a:rPr lang="ru-RU" altLang="ru-RU" dirty="0" err="1"/>
              <a:t>Якщо</a:t>
            </a:r>
            <a:r>
              <a:rPr lang="ru-RU" altLang="ru-RU" dirty="0"/>
              <a:t> не </a:t>
            </a:r>
            <a:r>
              <a:rPr lang="ru-RU" altLang="ru-RU" dirty="0" err="1"/>
              <a:t>входити</a:t>
            </a:r>
            <a:r>
              <a:rPr lang="ru-RU" altLang="ru-RU" dirty="0"/>
              <a:t> в </a:t>
            </a:r>
            <a:r>
              <a:rPr lang="ru-RU" altLang="ru-RU" dirty="0" err="1"/>
              <a:t>подробиці</a:t>
            </a:r>
            <a:r>
              <a:rPr lang="ru-RU" altLang="ru-RU" dirty="0"/>
              <a:t>, то основою </a:t>
            </a:r>
            <a:r>
              <a:rPr lang="ru-RU" altLang="ru-RU" dirty="0" err="1"/>
              <a:t>цього</a:t>
            </a:r>
            <a:r>
              <a:rPr lang="ru-RU" altLang="ru-RU" dirty="0"/>
              <a:t> </a:t>
            </a:r>
            <a:r>
              <a:rPr lang="ru-RU" altLang="ru-RU" dirty="0" err="1"/>
              <a:t>розподілу</a:t>
            </a:r>
            <a:r>
              <a:rPr lang="ru-RU" altLang="ru-RU" dirty="0"/>
              <a:t> є так званий </a:t>
            </a:r>
            <a:r>
              <a:rPr lang="ru-RU" altLang="ru-RU" dirty="0" err="1"/>
              <a:t>виборчий</a:t>
            </a:r>
            <a:r>
              <a:rPr lang="ru-RU" altLang="ru-RU" dirty="0"/>
              <a:t> метр, </a:t>
            </a:r>
            <a:r>
              <a:rPr lang="ru-RU" altLang="ru-RU" dirty="0" err="1"/>
              <a:t>який</a:t>
            </a:r>
            <a:r>
              <a:rPr lang="ru-RU" altLang="ru-RU" dirty="0"/>
              <a:t> </a:t>
            </a:r>
            <a:r>
              <a:rPr lang="ru-RU" altLang="ru-RU" dirty="0" err="1"/>
              <a:t>підраховується</a:t>
            </a:r>
            <a:r>
              <a:rPr lang="ru-RU" altLang="ru-RU" dirty="0"/>
              <a:t> таким чином: </a:t>
            </a:r>
            <a:r>
              <a:rPr lang="ru-RU" altLang="ru-RU" dirty="0" err="1"/>
              <a:t>кількість</a:t>
            </a:r>
            <a:r>
              <a:rPr lang="ru-RU" altLang="ru-RU" dirty="0"/>
              <a:t> </a:t>
            </a:r>
            <a:r>
              <a:rPr lang="ru-RU" altLang="ru-RU" dirty="0" err="1"/>
              <a:t>місць</a:t>
            </a:r>
            <a:r>
              <a:rPr lang="ru-RU" altLang="ru-RU" dirty="0"/>
              <a:t> у </a:t>
            </a:r>
            <a:r>
              <a:rPr lang="ru-RU" altLang="ru-RU" dirty="0" err="1"/>
              <a:t>парламенті</a:t>
            </a:r>
            <a:r>
              <a:rPr lang="ru-RU" altLang="ru-RU" dirty="0"/>
              <a:t> </a:t>
            </a:r>
            <a:r>
              <a:rPr lang="ru-RU" altLang="ru-RU" dirty="0" err="1"/>
              <a:t>ділиться</a:t>
            </a:r>
            <a:r>
              <a:rPr lang="ru-RU" altLang="ru-RU" dirty="0"/>
              <a:t> на </a:t>
            </a:r>
            <a:r>
              <a:rPr lang="ru-RU" altLang="ru-RU" dirty="0" err="1"/>
              <a:t>кількість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брали участь у </a:t>
            </a:r>
            <a:r>
              <a:rPr lang="ru-RU" altLang="ru-RU" dirty="0" err="1"/>
              <a:t>виборах</a:t>
            </a:r>
            <a:r>
              <a:rPr lang="ru-RU" altLang="ru-RU" dirty="0"/>
              <a:t>. </a:t>
            </a:r>
            <a:r>
              <a:rPr lang="ru-RU" altLang="ru-RU" dirty="0" err="1"/>
              <a:t>Наприклад</a:t>
            </a:r>
            <a:r>
              <a:rPr lang="ru-RU" altLang="ru-RU" dirty="0"/>
              <a:t>, </a:t>
            </a:r>
            <a:r>
              <a:rPr lang="ru-RU" altLang="ru-RU" dirty="0" err="1"/>
              <a:t>якщо</a:t>
            </a:r>
            <a:r>
              <a:rPr lang="ru-RU" altLang="ru-RU" dirty="0"/>
              <a:t> парламент </a:t>
            </a:r>
            <a:r>
              <a:rPr lang="ru-RU" altLang="ru-RU" dirty="0" err="1"/>
              <a:t>країни</a:t>
            </a:r>
            <a:r>
              <a:rPr lang="ru-RU" altLang="ru-RU" dirty="0"/>
              <a:t> </a:t>
            </a:r>
            <a:r>
              <a:rPr lang="ru-RU" altLang="ru-RU" dirty="0" err="1"/>
              <a:t>налічує</a:t>
            </a:r>
            <a:r>
              <a:rPr lang="ru-RU" altLang="ru-RU" dirty="0"/>
              <a:t> 300 </a:t>
            </a:r>
            <a:r>
              <a:rPr lang="ru-RU" altLang="ru-RU" dirty="0" err="1"/>
              <a:t>місць</a:t>
            </a:r>
            <a:r>
              <a:rPr lang="ru-RU" altLang="ru-RU" dirty="0"/>
              <a:t>, а на </a:t>
            </a:r>
            <a:r>
              <a:rPr lang="ru-RU" altLang="ru-RU" dirty="0" err="1"/>
              <a:t>виборах</a:t>
            </a:r>
            <a:r>
              <a:rPr lang="ru-RU" altLang="ru-RU" dirty="0"/>
              <a:t> </a:t>
            </a:r>
            <a:r>
              <a:rPr lang="ru-RU" altLang="ru-RU" dirty="0" err="1"/>
              <a:t>проголосували</a:t>
            </a:r>
            <a:r>
              <a:rPr lang="ru-RU" altLang="ru-RU" dirty="0"/>
              <a:t> 15 </a:t>
            </a:r>
            <a:r>
              <a:rPr lang="ru-RU" altLang="ru-RU" dirty="0" err="1"/>
              <a:t>мільйонів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, то </a:t>
            </a:r>
            <a:r>
              <a:rPr lang="ru-RU" altLang="ru-RU" dirty="0" err="1"/>
              <a:t>виборчий</a:t>
            </a:r>
            <a:r>
              <a:rPr lang="ru-RU" altLang="ru-RU" dirty="0"/>
              <a:t> метр </a:t>
            </a:r>
            <a:r>
              <a:rPr lang="ru-RU" altLang="ru-RU" dirty="0" err="1"/>
              <a:t>дорівнює</a:t>
            </a:r>
            <a:r>
              <a:rPr lang="ru-RU" altLang="ru-RU" dirty="0"/>
              <a:t> 50 </a:t>
            </a:r>
            <a:r>
              <a:rPr lang="ru-RU" altLang="ru-RU" dirty="0" err="1"/>
              <a:t>тисячам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. </a:t>
            </a:r>
            <a:r>
              <a:rPr lang="ru-RU" altLang="ru-RU" dirty="0" err="1"/>
              <a:t>Цим</a:t>
            </a:r>
            <a:r>
              <a:rPr lang="ru-RU" altLang="ru-RU" dirty="0"/>
              <a:t> метром </a:t>
            </a:r>
            <a:r>
              <a:rPr lang="ru-RU" altLang="ru-RU" dirty="0" err="1"/>
              <a:t>вимірюють</a:t>
            </a:r>
            <a:r>
              <a:rPr lang="ru-RU" altLang="ru-RU" dirty="0"/>
              <a:t> </a:t>
            </a:r>
            <a:r>
              <a:rPr lang="ru-RU" altLang="ru-RU" dirty="0" err="1"/>
              <a:t>кількість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були</a:t>
            </a:r>
            <a:r>
              <a:rPr lang="ru-RU" altLang="ru-RU" dirty="0"/>
              <a:t> </a:t>
            </a:r>
            <a:r>
              <a:rPr lang="ru-RU" altLang="ru-RU" dirty="0" err="1"/>
              <a:t>подані</a:t>
            </a:r>
            <a:r>
              <a:rPr lang="ru-RU" altLang="ru-RU" dirty="0"/>
              <a:t> на </a:t>
            </a:r>
            <a:r>
              <a:rPr lang="ru-RU" altLang="ru-RU" dirty="0" err="1"/>
              <a:t>виборах</a:t>
            </a:r>
            <a:r>
              <a:rPr lang="ru-RU" altLang="ru-RU" dirty="0"/>
              <a:t> за той 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інший</a:t>
            </a:r>
            <a:r>
              <a:rPr lang="ru-RU" altLang="ru-RU" dirty="0"/>
              <a:t> список </a:t>
            </a:r>
            <a:r>
              <a:rPr lang="ru-RU" altLang="ru-RU" dirty="0" err="1"/>
              <a:t>політичних</a:t>
            </a:r>
            <a:r>
              <a:rPr lang="ru-RU" altLang="ru-RU" dirty="0"/>
              <a:t> </a:t>
            </a:r>
            <a:r>
              <a:rPr lang="ru-RU" altLang="ru-RU" dirty="0" err="1"/>
              <a:t>партій</a:t>
            </a:r>
            <a:r>
              <a:rPr lang="ru-RU" altLang="ru-RU" dirty="0"/>
              <a:t>, і </a:t>
            </a:r>
            <a:r>
              <a:rPr lang="ru-RU" altLang="ru-RU" dirty="0" err="1"/>
              <a:t>вираховують</a:t>
            </a:r>
            <a:r>
              <a:rPr lang="ru-RU" altLang="ru-RU" dirty="0"/>
              <a:t>, </a:t>
            </a:r>
            <a:r>
              <a:rPr lang="ru-RU" altLang="ru-RU" dirty="0" err="1"/>
              <a:t>скільки</a:t>
            </a:r>
            <a:r>
              <a:rPr lang="ru-RU" altLang="ru-RU" dirty="0"/>
              <a:t> </a:t>
            </a:r>
            <a:r>
              <a:rPr lang="ru-RU" altLang="ru-RU" dirty="0" err="1"/>
              <a:t>місць</a:t>
            </a:r>
            <a:r>
              <a:rPr lang="ru-RU" altLang="ru-RU" dirty="0"/>
              <a:t> у </a:t>
            </a:r>
            <a:r>
              <a:rPr lang="ru-RU" altLang="ru-RU" dirty="0" err="1"/>
              <a:t>парламенті</a:t>
            </a:r>
            <a:r>
              <a:rPr lang="ru-RU" altLang="ru-RU" dirty="0"/>
              <a:t> </a:t>
            </a:r>
            <a:r>
              <a:rPr lang="ru-RU" altLang="ru-RU" dirty="0" err="1"/>
              <a:t>має</a:t>
            </a:r>
            <a:r>
              <a:rPr lang="ru-RU" altLang="ru-RU" dirty="0"/>
              <a:t> </a:t>
            </a:r>
            <a:r>
              <a:rPr lang="ru-RU" altLang="ru-RU" dirty="0" err="1"/>
              <a:t>отримати</a:t>
            </a:r>
            <a:r>
              <a:rPr lang="ru-RU" altLang="ru-RU" dirty="0"/>
              <a:t> </a:t>
            </a:r>
            <a:r>
              <a:rPr lang="ru-RU" altLang="ru-RU" dirty="0" err="1"/>
              <a:t>кожна</a:t>
            </a:r>
            <a:r>
              <a:rPr lang="ru-RU" altLang="ru-RU" dirty="0"/>
              <a:t> </a:t>
            </a:r>
            <a:r>
              <a:rPr lang="ru-RU" altLang="ru-RU" dirty="0" err="1" smtClean="0"/>
              <a:t>партія</a:t>
            </a:r>
            <a:r>
              <a:rPr lang="ru-RU" alt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52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5900" y="1100139"/>
            <a:ext cx="9229725" cy="4691062"/>
          </a:xfrm>
        </p:spPr>
        <p:txBody>
          <a:bodyPr/>
          <a:lstStyle/>
          <a:p>
            <a:r>
              <a:rPr lang="ru-RU" altLang="ru-RU" b="1" dirty="0"/>
              <a:t>Змішана, </a:t>
            </a:r>
            <a:r>
              <a:rPr lang="ru-RU" altLang="ru-RU" b="1" dirty="0" err="1"/>
              <a:t>або</a:t>
            </a:r>
            <a:r>
              <a:rPr lang="ru-RU" altLang="ru-RU" b="1" dirty="0"/>
              <a:t> мажоритарно-</a:t>
            </a:r>
            <a:r>
              <a:rPr lang="ru-RU" altLang="ru-RU" b="1" dirty="0" err="1"/>
              <a:t>пропорційна</a:t>
            </a:r>
            <a:r>
              <a:rPr lang="ru-RU" altLang="ru-RU" b="1" dirty="0"/>
              <a:t> </a:t>
            </a:r>
            <a:r>
              <a:rPr lang="ru-RU" altLang="ru-RU" b="1" dirty="0" err="1"/>
              <a:t>виборча</a:t>
            </a:r>
            <a:r>
              <a:rPr lang="ru-RU" altLang="ru-RU" b="1" dirty="0"/>
              <a:t> система</a:t>
            </a:r>
            <a:r>
              <a:rPr lang="ru-RU" altLang="ru-RU" dirty="0"/>
              <a:t> </a:t>
            </a:r>
            <a:r>
              <a:rPr lang="ru-RU" altLang="ru-RU" dirty="0" err="1"/>
              <a:t>поєднує</a:t>
            </a:r>
            <a:r>
              <a:rPr lang="ru-RU" altLang="ru-RU" dirty="0"/>
              <a:t> в </a:t>
            </a:r>
            <a:r>
              <a:rPr lang="ru-RU" altLang="ru-RU" dirty="0" err="1"/>
              <a:t>собі</a:t>
            </a:r>
            <a:r>
              <a:rPr lang="ru-RU" altLang="ru-RU" dirty="0"/>
              <a:t> </a:t>
            </a:r>
            <a:r>
              <a:rPr lang="ru-RU" altLang="ru-RU" dirty="0" err="1"/>
              <a:t>риси</a:t>
            </a:r>
            <a:r>
              <a:rPr lang="ru-RU" altLang="ru-RU" dirty="0"/>
              <a:t> </a:t>
            </a:r>
            <a:r>
              <a:rPr lang="ru-RU" altLang="ru-RU" dirty="0" err="1"/>
              <a:t>обох</a:t>
            </a:r>
            <a:r>
              <a:rPr lang="ru-RU" altLang="ru-RU" dirty="0"/>
              <a:t> систем. Так у </a:t>
            </a:r>
            <a:r>
              <a:rPr lang="ru-RU" altLang="ru-RU" dirty="0" err="1"/>
              <a:t>нашій</a:t>
            </a:r>
            <a:r>
              <a:rPr lang="ru-RU" altLang="ru-RU" dirty="0"/>
              <a:t> </a:t>
            </a:r>
            <a:r>
              <a:rPr lang="ru-RU" altLang="ru-RU" dirty="0" err="1"/>
              <a:t>країні</a:t>
            </a:r>
            <a:r>
              <a:rPr lang="ru-RU" altLang="ru-RU" dirty="0"/>
              <a:t> </a:t>
            </a:r>
            <a:r>
              <a:rPr lang="ru-RU" altLang="ru-RU" dirty="0" err="1"/>
              <a:t>згідно</a:t>
            </a:r>
            <a:r>
              <a:rPr lang="ru-RU" altLang="ru-RU" dirty="0"/>
              <a:t> з Законом “Про </a:t>
            </a:r>
            <a:r>
              <a:rPr lang="ru-RU" altLang="ru-RU" dirty="0" err="1"/>
              <a:t>вибори</a:t>
            </a:r>
            <a:r>
              <a:rPr lang="ru-RU" altLang="ru-RU" dirty="0"/>
              <a:t> </a:t>
            </a:r>
            <a:r>
              <a:rPr lang="ru-RU" altLang="ru-RU" dirty="0" err="1"/>
              <a:t>народних</a:t>
            </a:r>
            <a:r>
              <a:rPr lang="ru-RU" altLang="ru-RU" dirty="0"/>
              <a:t> </a:t>
            </a:r>
            <a:r>
              <a:rPr lang="ru-RU" altLang="ru-RU" dirty="0" err="1"/>
              <a:t>депутатів</a:t>
            </a:r>
            <a:r>
              <a:rPr lang="ru-RU" altLang="ru-RU" dirty="0"/>
              <a:t>  </a:t>
            </a:r>
            <a:r>
              <a:rPr lang="ru-RU" altLang="ru-RU" dirty="0" err="1"/>
              <a:t>України</a:t>
            </a:r>
            <a:r>
              <a:rPr lang="ru-RU" altLang="ru-RU" dirty="0"/>
              <a:t>”   1997  року  </a:t>
            </a:r>
            <a:r>
              <a:rPr lang="ru-RU" altLang="ru-RU" dirty="0" err="1"/>
              <a:t>діє</a:t>
            </a:r>
            <a:r>
              <a:rPr lang="ru-RU" altLang="ru-RU" dirty="0"/>
              <a:t>  </a:t>
            </a:r>
            <a:r>
              <a:rPr lang="ru-RU" altLang="ru-RU" dirty="0" err="1"/>
              <a:t>змішана</a:t>
            </a:r>
            <a:r>
              <a:rPr lang="ru-RU" altLang="ru-RU" dirty="0"/>
              <a:t>  </a:t>
            </a:r>
            <a:r>
              <a:rPr lang="ru-RU" altLang="ru-RU" dirty="0" err="1"/>
              <a:t>виборча</a:t>
            </a:r>
            <a:r>
              <a:rPr lang="ru-RU" altLang="ru-RU" dirty="0"/>
              <a:t> система, коли половина складу парламенту </a:t>
            </a:r>
            <a:r>
              <a:rPr lang="ru-RU" altLang="ru-RU" dirty="0" err="1"/>
              <a:t>обирається</a:t>
            </a:r>
            <a:r>
              <a:rPr lang="ru-RU" altLang="ru-RU" dirty="0"/>
              <a:t> </a:t>
            </a:r>
            <a:r>
              <a:rPr lang="ru-RU" altLang="ru-RU" dirty="0" err="1"/>
              <a:t>відповідно</a:t>
            </a:r>
            <a:r>
              <a:rPr lang="ru-RU" altLang="ru-RU" dirty="0"/>
              <a:t> до правил </a:t>
            </a:r>
            <a:r>
              <a:rPr lang="ru-RU" altLang="ru-RU" dirty="0" err="1"/>
              <a:t>мажоритарної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, а друга половина – </a:t>
            </a:r>
            <a:r>
              <a:rPr lang="ru-RU" altLang="ru-RU" dirty="0" err="1"/>
              <a:t>відповідно</a:t>
            </a:r>
            <a:r>
              <a:rPr lang="ru-RU" altLang="ru-RU" dirty="0"/>
              <a:t> до правил </a:t>
            </a:r>
            <a:r>
              <a:rPr lang="ru-RU" altLang="ru-RU" dirty="0" err="1"/>
              <a:t>пропорційної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. Таким чином </a:t>
            </a:r>
            <a:r>
              <a:rPr lang="ru-RU" altLang="ru-RU" dirty="0" err="1"/>
              <a:t>обираються</a:t>
            </a:r>
            <a:r>
              <a:rPr lang="ru-RU" altLang="ru-RU" dirty="0"/>
              <a:t> </a:t>
            </a:r>
            <a:r>
              <a:rPr lang="ru-RU" altLang="ru-RU" dirty="0" err="1"/>
              <a:t>Державна</a:t>
            </a:r>
            <a:r>
              <a:rPr lang="ru-RU" altLang="ru-RU" dirty="0"/>
              <a:t> Дума </a:t>
            </a:r>
            <a:r>
              <a:rPr lang="ru-RU" altLang="ru-RU" dirty="0" err="1"/>
              <a:t>Росії</a:t>
            </a:r>
            <a:r>
              <a:rPr lang="ru-RU" altLang="ru-RU" dirty="0"/>
              <a:t> і Бундестаг ФРН.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63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200025"/>
            <a:ext cx="10018713" cy="1228725"/>
          </a:xfrm>
        </p:spPr>
        <p:txBody>
          <a:bodyPr>
            <a:normAutofit fontScale="90000"/>
          </a:bodyPr>
          <a:lstStyle/>
          <a:p>
            <a:r>
              <a:rPr lang="uk-UA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Виборча система в Україні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0438" y="885825"/>
            <a:ext cx="8002585" cy="597217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b="1" dirty="0"/>
              <a:t>Виборча система </a:t>
            </a:r>
            <a:r>
              <a:rPr lang="ru-RU" altLang="ru-RU" b="1" dirty="0" err="1"/>
              <a:t>України</a:t>
            </a:r>
            <a:r>
              <a:rPr lang="ru-RU" altLang="ru-RU" dirty="0"/>
              <a:t> </a:t>
            </a:r>
            <a:r>
              <a:rPr lang="ru-RU" altLang="ru-RU" dirty="0" err="1"/>
              <a:t>зазнала</a:t>
            </a:r>
            <a:r>
              <a:rPr lang="ru-RU" altLang="ru-RU" dirty="0"/>
              <a:t> </a:t>
            </a:r>
            <a:r>
              <a:rPr lang="ru-RU" altLang="ru-RU" dirty="0" err="1"/>
              <a:t>суттєвих</a:t>
            </a:r>
            <a:r>
              <a:rPr lang="ru-RU" altLang="ru-RU" dirty="0"/>
              <a:t> </a:t>
            </a:r>
            <a:r>
              <a:rPr lang="ru-RU" altLang="ru-RU" dirty="0" err="1"/>
              <a:t>змін</a:t>
            </a:r>
            <a:r>
              <a:rPr lang="ru-RU" altLang="ru-RU" dirty="0"/>
              <a:t> з часу </a:t>
            </a:r>
            <a:r>
              <a:rPr lang="ru-RU" altLang="ru-RU" dirty="0" err="1"/>
              <a:t>проголошення</a:t>
            </a:r>
            <a:r>
              <a:rPr lang="ru-RU" altLang="ru-RU" dirty="0"/>
              <a:t> </a:t>
            </a:r>
            <a:r>
              <a:rPr lang="ru-RU" altLang="ru-RU" dirty="0" err="1"/>
              <a:t>незалежності</a:t>
            </a:r>
            <a:r>
              <a:rPr lang="ru-RU" altLang="ru-RU" dirty="0"/>
              <a:t> </a:t>
            </a:r>
            <a:r>
              <a:rPr lang="ru-RU" altLang="ru-RU" dirty="0" err="1"/>
              <a:t>нашої</a:t>
            </a:r>
            <a:r>
              <a:rPr lang="ru-RU" altLang="ru-RU" dirty="0"/>
              <a:t> </a:t>
            </a:r>
            <a:r>
              <a:rPr lang="ru-RU" altLang="ru-RU" dirty="0" err="1"/>
              <a:t>держави</a:t>
            </a:r>
            <a:r>
              <a:rPr lang="ru-RU" altLang="ru-RU" dirty="0"/>
              <a:t>. Вибори до </a:t>
            </a:r>
            <a:r>
              <a:rPr lang="ru-RU" altLang="ru-RU" dirty="0" err="1"/>
              <a:t>Верховної</a:t>
            </a:r>
            <a:r>
              <a:rPr lang="ru-RU" altLang="ru-RU" dirty="0"/>
              <a:t> Ради </a:t>
            </a:r>
            <a:r>
              <a:rPr lang="ru-RU" altLang="ru-RU" dirty="0" err="1"/>
              <a:t>України</a:t>
            </a:r>
            <a:r>
              <a:rPr lang="ru-RU" altLang="ru-RU" dirty="0"/>
              <a:t> 1994 р. </a:t>
            </a:r>
            <a:r>
              <a:rPr lang="ru-RU" altLang="ru-RU" dirty="0" err="1"/>
              <a:t>відбувалися</a:t>
            </a:r>
            <a:r>
              <a:rPr lang="ru-RU" altLang="ru-RU" dirty="0"/>
              <a:t> за мажоритарною системою </a:t>
            </a:r>
            <a:r>
              <a:rPr lang="ru-RU" altLang="ru-RU" dirty="0" err="1"/>
              <a:t>абсолютної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, яка </a:t>
            </a:r>
            <a:r>
              <a:rPr lang="ru-RU" altLang="ru-RU" dirty="0" err="1"/>
              <a:t>виявилася</a:t>
            </a:r>
            <a:r>
              <a:rPr lang="ru-RU" altLang="ru-RU" dirty="0"/>
              <a:t> нерезультативною, </a:t>
            </a:r>
            <a:r>
              <a:rPr lang="ru-RU" altLang="ru-RU" dirty="0" err="1"/>
              <a:t>вимагала</a:t>
            </a:r>
            <a:r>
              <a:rPr lang="ru-RU" altLang="ru-RU" dirty="0"/>
              <a:t> </a:t>
            </a:r>
            <a:r>
              <a:rPr lang="ru-RU" altLang="ru-RU" dirty="0" err="1"/>
              <a:t>чимало</a:t>
            </a:r>
            <a:r>
              <a:rPr lang="ru-RU" altLang="ru-RU" dirty="0"/>
              <a:t> </a:t>
            </a:r>
            <a:r>
              <a:rPr lang="ru-RU" altLang="ru-RU" dirty="0" err="1"/>
              <a:t>коштів</a:t>
            </a:r>
            <a:r>
              <a:rPr lang="ru-RU" altLang="ru-RU" dirty="0"/>
              <a:t> і часу через </a:t>
            </a:r>
            <a:r>
              <a:rPr lang="ru-RU" altLang="ru-RU" dirty="0" err="1"/>
              <a:t>проведення</a:t>
            </a:r>
            <a:r>
              <a:rPr lang="ru-RU" altLang="ru-RU" dirty="0"/>
              <a:t> других </a:t>
            </a:r>
            <a:r>
              <a:rPr lang="ru-RU" altLang="ru-RU" dirty="0" err="1"/>
              <a:t>турів</a:t>
            </a:r>
            <a:r>
              <a:rPr lang="ru-RU" altLang="ru-RU" dirty="0"/>
              <a:t> </a:t>
            </a:r>
            <a:r>
              <a:rPr lang="ru-RU" altLang="ru-RU" dirty="0" err="1"/>
              <a:t>голосування</a:t>
            </a:r>
            <a:r>
              <a:rPr lang="ru-RU" altLang="ru-RU" dirty="0"/>
              <a:t> в </a:t>
            </a:r>
            <a:r>
              <a:rPr lang="ru-RU" altLang="ru-RU" dirty="0" err="1"/>
              <a:t>одномандатних</a:t>
            </a:r>
            <a:r>
              <a:rPr lang="ru-RU" altLang="ru-RU" dirty="0"/>
              <a:t> </a:t>
            </a:r>
            <a:r>
              <a:rPr lang="ru-RU" altLang="ru-RU" dirty="0" err="1"/>
              <a:t>виборчих</a:t>
            </a:r>
            <a:r>
              <a:rPr lang="ru-RU" altLang="ru-RU" dirty="0"/>
              <a:t> округах.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У 1998 та у 2002 </a:t>
            </a:r>
            <a:r>
              <a:rPr lang="ru-RU" altLang="ru-RU" dirty="0" err="1"/>
              <a:t>pp</a:t>
            </a:r>
            <a:r>
              <a:rPr lang="ru-RU" altLang="ru-RU" dirty="0"/>
              <a:t>. </a:t>
            </a:r>
            <a:r>
              <a:rPr lang="ru-RU" altLang="ru-RU" dirty="0" err="1"/>
              <a:t>вибори</a:t>
            </a:r>
            <a:r>
              <a:rPr lang="ru-RU" altLang="ru-RU" dirty="0"/>
              <a:t> до парламенту </a:t>
            </a:r>
            <a:r>
              <a:rPr lang="ru-RU" altLang="ru-RU" dirty="0" err="1"/>
              <a:t>України</a:t>
            </a:r>
            <a:r>
              <a:rPr lang="ru-RU" altLang="ru-RU" dirty="0"/>
              <a:t> </a:t>
            </a:r>
            <a:r>
              <a:rPr lang="ru-RU" altLang="ru-RU" dirty="0" err="1"/>
              <a:t>здійснювалися</a:t>
            </a:r>
            <a:r>
              <a:rPr lang="ru-RU" altLang="ru-RU" dirty="0"/>
              <a:t> за </a:t>
            </a:r>
            <a:r>
              <a:rPr lang="ru-RU" altLang="ru-RU" dirty="0" err="1"/>
              <a:t>змішаною</a:t>
            </a:r>
            <a:r>
              <a:rPr lang="ru-RU" altLang="ru-RU" dirty="0"/>
              <a:t> </a:t>
            </a:r>
            <a:r>
              <a:rPr lang="ru-RU" altLang="ru-RU" dirty="0" err="1"/>
              <a:t>виборчою</a:t>
            </a:r>
            <a:r>
              <a:rPr lang="ru-RU" altLang="ru-RU" dirty="0"/>
              <a:t> системою — 225 </a:t>
            </a:r>
            <a:r>
              <a:rPr lang="ru-RU" altLang="ru-RU" dirty="0" err="1"/>
              <a:t>депутатів</a:t>
            </a:r>
            <a:r>
              <a:rPr lang="ru-RU" altLang="ru-RU" dirty="0"/>
              <a:t> обирали за мажоритарною </a:t>
            </a:r>
            <a:r>
              <a:rPr lang="ru-RU" altLang="ru-RU" dirty="0" err="1"/>
              <a:t>виборчою</a:t>
            </a:r>
            <a:r>
              <a:rPr lang="ru-RU" altLang="ru-RU" dirty="0"/>
              <a:t> системою </a:t>
            </a:r>
            <a:r>
              <a:rPr lang="ru-RU" altLang="ru-RU" dirty="0" err="1"/>
              <a:t>відносної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, 225 </a:t>
            </a:r>
            <a:r>
              <a:rPr lang="ru-RU" altLang="ru-RU" dirty="0" err="1"/>
              <a:t>депутатів</a:t>
            </a:r>
            <a:r>
              <a:rPr lang="ru-RU" altLang="ru-RU" dirty="0"/>
              <a:t> — методом </a:t>
            </a:r>
            <a:r>
              <a:rPr lang="ru-RU" altLang="ru-RU" dirty="0" err="1"/>
              <a:t>пропорційного</a:t>
            </a:r>
            <a:r>
              <a:rPr lang="ru-RU" altLang="ru-RU" dirty="0"/>
              <a:t> </a:t>
            </a:r>
            <a:r>
              <a:rPr lang="ru-RU" altLang="ru-RU" dirty="0" err="1"/>
              <a:t>представництва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На </a:t>
            </a:r>
            <a:r>
              <a:rPr lang="ru-RU" altLang="ru-RU" dirty="0" err="1"/>
              <a:t>чергових</a:t>
            </a:r>
            <a:r>
              <a:rPr lang="ru-RU" altLang="ru-RU" dirty="0"/>
              <a:t> </a:t>
            </a:r>
            <a:r>
              <a:rPr lang="ru-RU" altLang="ru-RU" dirty="0" err="1"/>
              <a:t>парламентських</a:t>
            </a:r>
            <a:r>
              <a:rPr lang="ru-RU" altLang="ru-RU" dirty="0"/>
              <a:t> </a:t>
            </a:r>
            <a:r>
              <a:rPr lang="ru-RU" altLang="ru-RU" dirty="0" err="1"/>
              <a:t>виборах</a:t>
            </a:r>
            <a:r>
              <a:rPr lang="ru-RU" altLang="ru-RU" dirty="0"/>
              <a:t> 2006 р. та </a:t>
            </a:r>
            <a:r>
              <a:rPr lang="ru-RU" altLang="ru-RU" dirty="0" err="1"/>
              <a:t>позачергових</a:t>
            </a:r>
            <a:r>
              <a:rPr lang="ru-RU" altLang="ru-RU" dirty="0"/>
              <a:t> </a:t>
            </a:r>
            <a:r>
              <a:rPr lang="ru-RU" altLang="ru-RU" dirty="0" err="1"/>
              <a:t>парламентських</a:t>
            </a:r>
            <a:r>
              <a:rPr lang="ru-RU" altLang="ru-RU" dirty="0"/>
              <a:t> </a:t>
            </a:r>
            <a:r>
              <a:rPr lang="ru-RU" altLang="ru-RU" dirty="0" err="1"/>
              <a:t>виборах</a:t>
            </a:r>
            <a:r>
              <a:rPr lang="ru-RU" altLang="ru-RU" dirty="0"/>
              <a:t> 2007 р. </a:t>
            </a:r>
            <a:r>
              <a:rPr lang="ru-RU" altLang="ru-RU" dirty="0" err="1"/>
              <a:t>волевиявлення</a:t>
            </a:r>
            <a:r>
              <a:rPr lang="ru-RU" altLang="ru-RU" dirty="0"/>
              <a:t> </a:t>
            </a:r>
            <a:r>
              <a:rPr lang="ru-RU" altLang="ru-RU" dirty="0" err="1"/>
              <a:t>громадян</a:t>
            </a:r>
            <a:r>
              <a:rPr lang="ru-RU" altLang="ru-RU" dirty="0"/>
              <a:t> </a:t>
            </a:r>
            <a:r>
              <a:rPr lang="ru-RU" altLang="ru-RU" dirty="0" err="1"/>
              <a:t>відбувалося</a:t>
            </a:r>
            <a:r>
              <a:rPr lang="ru-RU" altLang="ru-RU" dirty="0"/>
              <a:t> за </a:t>
            </a:r>
            <a:r>
              <a:rPr lang="ru-RU" altLang="ru-RU" dirty="0" err="1"/>
              <a:t>пропорційною</a:t>
            </a:r>
            <a:r>
              <a:rPr lang="ru-RU" altLang="ru-RU" dirty="0"/>
              <a:t> </a:t>
            </a:r>
            <a:r>
              <a:rPr lang="ru-RU" altLang="ru-RU" dirty="0" err="1"/>
              <a:t>виборчою</a:t>
            </a:r>
            <a:r>
              <a:rPr lang="ru-RU" altLang="ru-RU" dirty="0"/>
              <a:t> системою </a:t>
            </a:r>
            <a:r>
              <a:rPr lang="ru-RU" altLang="ru-RU" dirty="0" err="1"/>
              <a:t>із</a:t>
            </a:r>
            <a:r>
              <a:rPr lang="ru-RU" altLang="ru-RU" dirty="0"/>
              <a:t> </a:t>
            </a:r>
            <a:r>
              <a:rPr lang="ru-RU" altLang="ru-RU" dirty="0" err="1"/>
              <a:t>застосуванням</a:t>
            </a:r>
            <a:r>
              <a:rPr lang="ru-RU" altLang="ru-RU" dirty="0"/>
              <a:t> </a:t>
            </a:r>
            <a:r>
              <a:rPr lang="ru-RU" altLang="ru-RU" dirty="0" err="1"/>
              <a:t>жорстких</a:t>
            </a:r>
            <a:r>
              <a:rPr lang="ru-RU" altLang="ru-RU" dirty="0"/>
              <a:t> </a:t>
            </a:r>
            <a:r>
              <a:rPr lang="ru-RU" altLang="ru-RU" dirty="0" err="1"/>
              <a:t>виборчих</a:t>
            </a:r>
            <a:r>
              <a:rPr lang="ru-RU" altLang="ru-RU" dirty="0"/>
              <a:t> </a:t>
            </a:r>
            <a:r>
              <a:rPr lang="ru-RU" altLang="ru-RU" dirty="0" err="1"/>
              <a:t>списків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28373">
            <a:off x="1635254" y="1562910"/>
            <a:ext cx="1772356" cy="19579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8116">
            <a:off x="1817519" y="3626729"/>
            <a:ext cx="1649257" cy="19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0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385763"/>
            <a:ext cx="10018713" cy="6257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b="1" dirty="0"/>
              <a:t>На </a:t>
            </a:r>
            <a:r>
              <a:rPr lang="ru-RU" altLang="ru-RU" b="1" dirty="0" err="1"/>
              <a:t>виборах</a:t>
            </a:r>
            <a:r>
              <a:rPr lang="ru-RU" altLang="ru-RU" b="1" dirty="0"/>
              <a:t> Президента </a:t>
            </a:r>
            <a:r>
              <a:rPr lang="ru-RU" altLang="ru-RU" b="1" dirty="0" err="1"/>
              <a:t>України</a:t>
            </a:r>
            <a:r>
              <a:rPr lang="ru-RU" altLang="ru-RU" b="1" dirty="0"/>
              <a:t> </a:t>
            </a:r>
            <a:r>
              <a:rPr lang="ru-RU" altLang="ru-RU" b="1" dirty="0" err="1"/>
              <a:t>застосовують</a:t>
            </a:r>
            <a:r>
              <a:rPr lang="ru-RU" altLang="ru-RU" b="1" dirty="0"/>
              <a:t> </a:t>
            </a:r>
            <a:r>
              <a:rPr lang="ru-RU" altLang="ru-RU" b="1" dirty="0" err="1"/>
              <a:t>мажоритарну</a:t>
            </a:r>
            <a:r>
              <a:rPr lang="ru-RU" altLang="ru-RU" b="1" dirty="0"/>
              <a:t> систему </a:t>
            </a:r>
            <a:r>
              <a:rPr lang="ru-RU" altLang="ru-RU" b="1" dirty="0" err="1"/>
              <a:t>абсолютної</a:t>
            </a:r>
            <a:r>
              <a:rPr lang="ru-RU" altLang="ru-RU" b="1" dirty="0"/>
              <a:t> </a:t>
            </a:r>
            <a:r>
              <a:rPr lang="ru-RU" altLang="ru-RU" b="1" dirty="0" err="1"/>
              <a:t>більшості</a:t>
            </a:r>
            <a:r>
              <a:rPr lang="ru-RU" altLang="ru-RU" dirty="0"/>
              <a:t>. </a:t>
            </a:r>
            <a:r>
              <a:rPr lang="ru-RU" altLang="ru-RU" dirty="0" err="1"/>
              <a:t>Якщо</a:t>
            </a:r>
            <a:r>
              <a:rPr lang="ru-RU" altLang="ru-RU" dirty="0"/>
              <a:t> </a:t>
            </a:r>
            <a:r>
              <a:rPr lang="ru-RU" altLang="ru-RU" dirty="0" err="1"/>
              <a:t>жодний</a:t>
            </a:r>
            <a:r>
              <a:rPr lang="ru-RU" altLang="ru-RU" dirty="0"/>
              <a:t> </a:t>
            </a:r>
            <a:r>
              <a:rPr lang="ru-RU" altLang="ru-RU" dirty="0" err="1"/>
              <a:t>із</a:t>
            </a:r>
            <a:r>
              <a:rPr lang="ru-RU" altLang="ru-RU" dirty="0"/>
              <a:t> </a:t>
            </a:r>
            <a:r>
              <a:rPr lang="ru-RU" altLang="ru-RU" dirty="0" err="1"/>
              <a:t>кандидатів</a:t>
            </a:r>
            <a:r>
              <a:rPr lang="ru-RU" altLang="ru-RU" dirty="0"/>
              <a:t> не </a:t>
            </a:r>
            <a:r>
              <a:rPr lang="ru-RU" altLang="ru-RU" dirty="0" err="1"/>
              <a:t>набирає</a:t>
            </a:r>
            <a:r>
              <a:rPr lang="ru-RU" altLang="ru-RU" dirty="0"/>
              <a:t> </a:t>
            </a:r>
            <a:r>
              <a:rPr lang="ru-RU" altLang="ru-RU" dirty="0" err="1"/>
              <a:t>понад</a:t>
            </a:r>
            <a:r>
              <a:rPr lang="ru-RU" altLang="ru-RU" dirty="0"/>
              <a:t> 50 %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, </a:t>
            </a:r>
            <a:r>
              <a:rPr lang="ru-RU" altLang="ru-RU" dirty="0" err="1"/>
              <a:t>відбувається</a:t>
            </a:r>
            <a:r>
              <a:rPr lang="ru-RU" altLang="ru-RU" dirty="0"/>
              <a:t> </a:t>
            </a:r>
            <a:r>
              <a:rPr lang="ru-RU" altLang="ru-RU" dirty="0" err="1"/>
              <a:t>другий</a:t>
            </a:r>
            <a:r>
              <a:rPr lang="ru-RU" altLang="ru-RU" dirty="0"/>
              <a:t> тур </a:t>
            </a:r>
            <a:r>
              <a:rPr lang="ru-RU" altLang="ru-RU" dirty="0" err="1"/>
              <a:t>виборів</a:t>
            </a:r>
            <a:r>
              <a:rPr lang="ru-RU" altLang="ru-RU" dirty="0"/>
              <a:t> за мажоритарною системою </a:t>
            </a:r>
            <a:r>
              <a:rPr lang="ru-RU" altLang="ru-RU" dirty="0" err="1"/>
              <a:t>відносної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, в </a:t>
            </a:r>
            <a:r>
              <a:rPr lang="ru-RU" altLang="ru-RU" dirty="0" err="1"/>
              <a:t>якому</a:t>
            </a:r>
            <a:r>
              <a:rPr lang="ru-RU" altLang="ru-RU" dirty="0"/>
              <a:t> </a:t>
            </a:r>
            <a:r>
              <a:rPr lang="ru-RU" altLang="ru-RU" dirty="0" err="1"/>
              <a:t>беруть</a:t>
            </a:r>
            <a:r>
              <a:rPr lang="ru-RU" altLang="ru-RU" dirty="0"/>
              <a:t> участь два </a:t>
            </a:r>
            <a:r>
              <a:rPr lang="ru-RU" altLang="ru-RU" dirty="0" err="1"/>
              <a:t>кандидати</a:t>
            </a:r>
            <a:r>
              <a:rPr lang="ru-RU" altLang="ru-RU" dirty="0"/>
              <a:t>, </a:t>
            </a:r>
            <a:r>
              <a:rPr lang="ru-RU" altLang="ru-RU" dirty="0" err="1"/>
              <a:t>котрі</a:t>
            </a:r>
            <a:r>
              <a:rPr lang="ru-RU" altLang="ru-RU" dirty="0"/>
              <a:t> набрали </a:t>
            </a:r>
            <a:r>
              <a:rPr lang="ru-RU" altLang="ru-RU" dirty="0" err="1"/>
              <a:t>найбільшу</a:t>
            </a:r>
            <a:r>
              <a:rPr lang="ru-RU" altLang="ru-RU" dirty="0"/>
              <a:t> </a:t>
            </a:r>
            <a:r>
              <a:rPr lang="ru-RU" altLang="ru-RU" dirty="0" err="1"/>
              <a:t>кількість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. Для перемоги у другому </a:t>
            </a:r>
            <a:r>
              <a:rPr lang="ru-RU" altLang="ru-RU" dirty="0" err="1"/>
              <a:t>турі</a:t>
            </a:r>
            <a:r>
              <a:rPr lang="ru-RU" altLang="ru-RU" dirty="0"/>
              <a:t> кандидату </a:t>
            </a:r>
            <a:r>
              <a:rPr lang="ru-RU" altLang="ru-RU" dirty="0" err="1"/>
              <a:t>необхідно</a:t>
            </a:r>
            <a:r>
              <a:rPr lang="ru-RU" altLang="ru-RU" dirty="0"/>
              <a:t> </a:t>
            </a:r>
            <a:r>
              <a:rPr lang="ru-RU" altLang="ru-RU" dirty="0" err="1"/>
              <a:t>набрати</a:t>
            </a:r>
            <a:r>
              <a:rPr lang="ru-RU" altLang="ru-RU" dirty="0"/>
              <a:t> </a:t>
            </a:r>
            <a:r>
              <a:rPr lang="ru-RU" altLang="ru-RU" dirty="0" err="1"/>
              <a:t>просту</a:t>
            </a:r>
            <a:r>
              <a:rPr lang="ru-RU" altLang="ru-RU" dirty="0"/>
              <a:t> </a:t>
            </a:r>
            <a:r>
              <a:rPr lang="ru-RU" altLang="ru-RU" dirty="0" err="1"/>
              <a:t>більшість</a:t>
            </a:r>
            <a:r>
              <a:rPr lang="ru-RU" altLang="ru-RU" dirty="0"/>
              <a:t> </a:t>
            </a:r>
            <a:r>
              <a:rPr lang="ru-RU" altLang="ru-RU" dirty="0" err="1"/>
              <a:t>голосів</a:t>
            </a:r>
            <a:r>
              <a:rPr lang="ru-RU" altLang="ru-RU" dirty="0"/>
              <a:t> </a:t>
            </a:r>
            <a:r>
              <a:rPr lang="ru-RU" altLang="ru-RU" dirty="0" err="1"/>
              <a:t>виборців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 err="1"/>
              <a:t>Щодо</a:t>
            </a:r>
            <a:r>
              <a:rPr lang="ru-RU" altLang="ru-RU" dirty="0"/>
              <a:t> </a:t>
            </a:r>
            <a:r>
              <a:rPr lang="ru-RU" altLang="ru-RU" dirty="0" err="1"/>
              <a:t>виборчої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, яку </a:t>
            </a:r>
            <a:r>
              <a:rPr lang="ru-RU" altLang="ru-RU" dirty="0" err="1"/>
              <a:t>застосовують</a:t>
            </a:r>
            <a:r>
              <a:rPr lang="ru-RU" altLang="ru-RU" dirty="0"/>
              <a:t> при </a:t>
            </a:r>
            <a:r>
              <a:rPr lang="ru-RU" altLang="ru-RU" dirty="0" err="1"/>
              <a:t>виборах</a:t>
            </a:r>
            <a:r>
              <a:rPr lang="ru-RU" altLang="ru-RU" dirty="0"/>
              <a:t> </a:t>
            </a:r>
            <a:r>
              <a:rPr lang="ru-RU" altLang="ru-RU" dirty="0" err="1"/>
              <a:t>органів</a:t>
            </a:r>
            <a:r>
              <a:rPr lang="ru-RU" altLang="ru-RU" dirty="0"/>
              <a:t> </a:t>
            </a:r>
            <a:r>
              <a:rPr lang="ru-RU" altLang="ru-RU" dirty="0" err="1"/>
              <a:t>місцевого</a:t>
            </a:r>
            <a:r>
              <a:rPr lang="ru-RU" altLang="ru-RU" dirty="0"/>
              <a:t> </a:t>
            </a:r>
            <a:r>
              <a:rPr lang="ru-RU" altLang="ru-RU" dirty="0" err="1"/>
              <a:t>самоврядування</a:t>
            </a:r>
            <a:r>
              <a:rPr lang="ru-RU" altLang="ru-RU" dirty="0"/>
              <a:t> в </a:t>
            </a:r>
            <a:r>
              <a:rPr lang="ru-RU" altLang="ru-RU" dirty="0" err="1"/>
              <a:t>Україні</a:t>
            </a:r>
            <a:r>
              <a:rPr lang="ru-RU" altLang="ru-RU" dirty="0"/>
              <a:t>, то тут тип </a:t>
            </a:r>
            <a:r>
              <a:rPr lang="ru-RU" altLang="ru-RU" dirty="0" err="1"/>
              <a:t>виборчої</a:t>
            </a:r>
            <a:r>
              <a:rPr lang="ru-RU" altLang="ru-RU" dirty="0"/>
              <a:t> </a:t>
            </a:r>
            <a:r>
              <a:rPr lang="ru-RU" altLang="ru-RU" dirty="0" err="1"/>
              <a:t>системи</a:t>
            </a:r>
            <a:r>
              <a:rPr lang="ru-RU" altLang="ru-RU" dirty="0"/>
              <a:t> </a:t>
            </a:r>
            <a:r>
              <a:rPr lang="ru-RU" altLang="ru-RU" dirty="0" err="1"/>
              <a:t>залежить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виборного</a:t>
            </a:r>
            <a:r>
              <a:rPr lang="ru-RU" altLang="ru-RU" dirty="0"/>
              <a:t> органу </a:t>
            </a:r>
            <a:r>
              <a:rPr lang="ru-RU" altLang="ru-RU" dirty="0" err="1"/>
              <a:t>чи</a:t>
            </a:r>
            <a:r>
              <a:rPr lang="ru-RU" altLang="ru-RU" dirty="0"/>
              <a:t> посади. Так, до 2006 р. </a:t>
            </a:r>
            <a:r>
              <a:rPr lang="ru-RU" altLang="ru-RU" dirty="0" err="1"/>
              <a:t>всіх</a:t>
            </a:r>
            <a:r>
              <a:rPr lang="ru-RU" altLang="ru-RU" dirty="0"/>
              <a:t> </a:t>
            </a:r>
            <a:r>
              <a:rPr lang="ru-RU" altLang="ru-RU" dirty="0" err="1"/>
              <a:t>депутатів</a:t>
            </a:r>
            <a:r>
              <a:rPr lang="ru-RU" altLang="ru-RU" dirty="0"/>
              <a:t> та </a:t>
            </a:r>
            <a:r>
              <a:rPr lang="ru-RU" altLang="ru-RU" dirty="0" err="1"/>
              <a:t>голів</a:t>
            </a:r>
            <a:r>
              <a:rPr lang="ru-RU" altLang="ru-RU" dirty="0"/>
              <a:t> </a:t>
            </a:r>
            <a:r>
              <a:rPr lang="ru-RU" altLang="ru-RU" dirty="0" err="1"/>
              <a:t>місцевих</a:t>
            </a:r>
            <a:r>
              <a:rPr lang="ru-RU" altLang="ru-RU" dirty="0"/>
              <a:t> рад обирали за мажоритарною </a:t>
            </a:r>
            <a:r>
              <a:rPr lang="ru-RU" altLang="ru-RU" dirty="0" err="1"/>
              <a:t>виборчою</a:t>
            </a:r>
            <a:r>
              <a:rPr lang="ru-RU" altLang="ru-RU" dirty="0"/>
              <a:t> системою </a:t>
            </a:r>
            <a:r>
              <a:rPr lang="ru-RU" altLang="ru-RU" dirty="0" err="1"/>
              <a:t>відносної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. З 2006 р. </a:t>
            </a:r>
            <a:r>
              <a:rPr lang="ru-RU" altLang="ru-RU" dirty="0" err="1"/>
              <a:t>ситуація</a:t>
            </a:r>
            <a:r>
              <a:rPr lang="ru-RU" altLang="ru-RU" dirty="0"/>
              <a:t> є такою: </a:t>
            </a:r>
            <a:r>
              <a:rPr lang="ru-RU" altLang="ru-RU" dirty="0" err="1"/>
              <a:t>депутатів</a:t>
            </a:r>
            <a:r>
              <a:rPr lang="ru-RU" altLang="ru-RU" dirty="0"/>
              <a:t> </a:t>
            </a:r>
            <a:r>
              <a:rPr lang="ru-RU" altLang="ru-RU" dirty="0" err="1"/>
              <a:t>обласних</a:t>
            </a:r>
            <a:r>
              <a:rPr lang="ru-RU" altLang="ru-RU" dirty="0"/>
              <a:t>, </a:t>
            </a:r>
            <a:r>
              <a:rPr lang="ru-RU" altLang="ru-RU" dirty="0" err="1"/>
              <a:t>районних</a:t>
            </a:r>
            <a:r>
              <a:rPr lang="ru-RU" altLang="ru-RU" dirty="0"/>
              <a:t> і </a:t>
            </a:r>
            <a:r>
              <a:rPr lang="ru-RU" altLang="ru-RU" dirty="0" err="1"/>
              <a:t>міських</a:t>
            </a:r>
            <a:r>
              <a:rPr lang="ru-RU" altLang="ru-RU" dirty="0"/>
              <a:t> рад </a:t>
            </a:r>
            <a:r>
              <a:rPr lang="ru-RU" altLang="ru-RU" dirty="0" err="1"/>
              <a:t>обирають</a:t>
            </a:r>
            <a:r>
              <a:rPr lang="ru-RU" altLang="ru-RU" dirty="0"/>
              <a:t> за </a:t>
            </a:r>
            <a:r>
              <a:rPr lang="ru-RU" altLang="ru-RU" dirty="0" err="1"/>
              <a:t>пропорційною</a:t>
            </a:r>
            <a:r>
              <a:rPr lang="ru-RU" altLang="ru-RU" dirty="0"/>
              <a:t> </a:t>
            </a:r>
            <a:r>
              <a:rPr lang="ru-RU" altLang="ru-RU" dirty="0" err="1"/>
              <a:t>виборчою</a:t>
            </a:r>
            <a:r>
              <a:rPr lang="ru-RU" altLang="ru-RU" dirty="0"/>
              <a:t> системою </a:t>
            </a:r>
            <a:r>
              <a:rPr lang="ru-RU" altLang="ru-RU" dirty="0" err="1"/>
              <a:t>із</a:t>
            </a:r>
            <a:r>
              <a:rPr lang="ru-RU" altLang="ru-RU" dirty="0"/>
              <a:t> </a:t>
            </a:r>
            <a:r>
              <a:rPr lang="ru-RU" altLang="ru-RU" dirty="0" err="1"/>
              <a:t>застосуванням</a:t>
            </a:r>
            <a:r>
              <a:rPr lang="ru-RU" altLang="ru-RU" dirty="0"/>
              <a:t> </a:t>
            </a:r>
            <a:r>
              <a:rPr lang="ru-RU" altLang="ru-RU" dirty="0" err="1"/>
              <a:t>жорстких</a:t>
            </a:r>
            <a:r>
              <a:rPr lang="ru-RU" altLang="ru-RU" dirty="0"/>
              <a:t> </a:t>
            </a:r>
            <a:r>
              <a:rPr lang="ru-RU" altLang="ru-RU" dirty="0" err="1"/>
              <a:t>списків</a:t>
            </a:r>
            <a:r>
              <a:rPr lang="ru-RU" altLang="ru-RU" dirty="0"/>
              <a:t>; </a:t>
            </a:r>
            <a:r>
              <a:rPr lang="ru-RU" altLang="ru-RU" dirty="0" err="1"/>
              <a:t>депутатів</a:t>
            </a:r>
            <a:r>
              <a:rPr lang="ru-RU" altLang="ru-RU" dirty="0"/>
              <a:t> </a:t>
            </a:r>
            <a:r>
              <a:rPr lang="ru-RU" altLang="ru-RU" dirty="0" err="1"/>
              <a:t>сільських</a:t>
            </a:r>
            <a:r>
              <a:rPr lang="ru-RU" altLang="ru-RU" dirty="0"/>
              <a:t> і </a:t>
            </a:r>
            <a:r>
              <a:rPr lang="ru-RU" altLang="ru-RU" dirty="0" err="1"/>
              <a:t>селищних</a:t>
            </a:r>
            <a:r>
              <a:rPr lang="ru-RU" altLang="ru-RU" dirty="0"/>
              <a:t> рад, </a:t>
            </a:r>
            <a:r>
              <a:rPr lang="ru-RU" altLang="ru-RU" dirty="0" err="1"/>
              <a:t>сільських</a:t>
            </a:r>
            <a:r>
              <a:rPr lang="ru-RU" altLang="ru-RU" dirty="0"/>
              <a:t>, </a:t>
            </a:r>
            <a:r>
              <a:rPr lang="ru-RU" altLang="ru-RU" dirty="0" err="1"/>
              <a:t>селищних</a:t>
            </a:r>
            <a:r>
              <a:rPr lang="ru-RU" altLang="ru-RU" dirty="0"/>
              <a:t> та </a:t>
            </a:r>
            <a:r>
              <a:rPr lang="ru-RU" altLang="ru-RU" dirty="0" err="1"/>
              <a:t>міських</a:t>
            </a:r>
            <a:r>
              <a:rPr lang="ru-RU" altLang="ru-RU" dirty="0"/>
              <a:t> </a:t>
            </a:r>
            <a:r>
              <a:rPr lang="ru-RU" altLang="ru-RU" dirty="0" err="1"/>
              <a:t>голів</a:t>
            </a:r>
            <a:r>
              <a:rPr lang="ru-RU" altLang="ru-RU" dirty="0"/>
              <a:t> </a:t>
            </a:r>
            <a:r>
              <a:rPr lang="ru-RU" altLang="ru-RU" dirty="0" err="1"/>
              <a:t>обирають</a:t>
            </a:r>
            <a:r>
              <a:rPr lang="ru-RU" altLang="ru-RU" dirty="0"/>
              <a:t> за мажоритарною </a:t>
            </a:r>
            <a:r>
              <a:rPr lang="ru-RU" altLang="ru-RU" dirty="0" err="1"/>
              <a:t>виборчою</a:t>
            </a:r>
            <a:r>
              <a:rPr lang="ru-RU" altLang="ru-RU" dirty="0"/>
              <a:t> системою </a:t>
            </a:r>
            <a:r>
              <a:rPr lang="ru-RU" altLang="ru-RU" dirty="0" err="1"/>
              <a:t>відносної</a:t>
            </a:r>
            <a:r>
              <a:rPr lang="ru-RU" altLang="ru-RU" dirty="0"/>
              <a:t> </a:t>
            </a:r>
            <a:r>
              <a:rPr lang="ru-RU" altLang="ru-RU" dirty="0" err="1"/>
              <a:t>більшості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557213"/>
            <a:ext cx="10018713" cy="1857375"/>
          </a:xfrm>
        </p:spPr>
        <p:txBody>
          <a:bodyPr>
            <a:noAutofit/>
          </a:bodyPr>
          <a:lstStyle/>
          <a:p>
            <a:r>
              <a:rPr lang="uk-UA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Абсентеїзм</a:t>
            </a:r>
            <a:r>
              <a:rPr lang="ru-RU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sz="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785939"/>
            <a:ext cx="10018713" cy="4005262"/>
          </a:xfrm>
        </p:spPr>
        <p:txBody>
          <a:bodyPr/>
          <a:lstStyle/>
          <a:p>
            <a:r>
              <a:rPr lang="ru-RU" altLang="ru-RU" b="1" i="1" dirty="0"/>
              <a:t>Абсентеїзм</a:t>
            </a:r>
            <a:r>
              <a:rPr lang="ru-RU" altLang="ru-RU" dirty="0"/>
              <a:t>— </a:t>
            </a:r>
            <a:r>
              <a:rPr lang="ru-RU" altLang="ru-RU" dirty="0" err="1"/>
              <a:t>ухилення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участі</a:t>
            </a:r>
            <a:r>
              <a:rPr lang="ru-RU" altLang="ru-RU" dirty="0"/>
              <a:t> у </a:t>
            </a:r>
            <a:r>
              <a:rPr lang="ru-RU" altLang="ru-RU" dirty="0" err="1"/>
              <a:t>виборах</a:t>
            </a:r>
            <a:r>
              <a:rPr lang="ru-RU" altLang="ru-RU" dirty="0"/>
              <a:t>, </a:t>
            </a:r>
            <a:r>
              <a:rPr lang="ru-RU" altLang="ru-RU" dirty="0" err="1"/>
              <a:t>зборах</a:t>
            </a:r>
            <a:r>
              <a:rPr lang="ru-RU" altLang="ru-RU" dirty="0"/>
              <a:t> </a:t>
            </a:r>
            <a:r>
              <a:rPr lang="ru-RU" altLang="ru-RU" dirty="0" err="1"/>
              <a:t>тощо</a:t>
            </a:r>
            <a:r>
              <a:rPr lang="ru-RU" altLang="ru-RU" dirty="0"/>
              <a:t>. Одна з форм </a:t>
            </a:r>
            <a:r>
              <a:rPr lang="ru-RU" altLang="ru-RU" dirty="0" err="1"/>
              <a:t>свідомого</a:t>
            </a:r>
            <a:r>
              <a:rPr lang="ru-RU" altLang="ru-RU" dirty="0"/>
              <a:t> </a:t>
            </a:r>
            <a:r>
              <a:rPr lang="ru-RU" altLang="ru-RU" dirty="0" err="1"/>
              <a:t>бойкотування</a:t>
            </a:r>
            <a:r>
              <a:rPr lang="ru-RU" altLang="ru-RU" dirty="0"/>
              <a:t> </a:t>
            </a:r>
            <a:r>
              <a:rPr lang="ru-RU" altLang="ru-RU" dirty="0" err="1"/>
              <a:t>виборцями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, </a:t>
            </a:r>
            <a:r>
              <a:rPr lang="ru-RU" altLang="ru-RU" dirty="0" err="1"/>
              <a:t>відмова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участі</a:t>
            </a:r>
            <a:r>
              <a:rPr lang="ru-RU" altLang="ru-RU" dirty="0"/>
              <a:t> в них; </a:t>
            </a:r>
            <a:r>
              <a:rPr lang="ru-RU" altLang="ru-RU" dirty="0" err="1"/>
              <a:t>пасивний</a:t>
            </a:r>
            <a:r>
              <a:rPr lang="ru-RU" altLang="ru-RU" dirty="0"/>
              <a:t> протест </a:t>
            </a:r>
            <a:r>
              <a:rPr lang="ru-RU" altLang="ru-RU" dirty="0" err="1"/>
              <a:t>населення</a:t>
            </a:r>
            <a:r>
              <a:rPr lang="ru-RU" altLang="ru-RU" dirty="0"/>
              <a:t> </a:t>
            </a:r>
            <a:r>
              <a:rPr lang="ru-RU" altLang="ru-RU" dirty="0" err="1"/>
              <a:t>проти</a:t>
            </a:r>
            <a:r>
              <a:rPr lang="ru-RU" altLang="ru-RU" dirty="0"/>
              <a:t> </a:t>
            </a:r>
            <a:r>
              <a:rPr lang="ru-RU" altLang="ru-RU" dirty="0" err="1"/>
              <a:t>існуючої</a:t>
            </a:r>
            <a:r>
              <a:rPr lang="ru-RU" altLang="ru-RU" dirty="0"/>
              <a:t> </a:t>
            </a:r>
            <a:r>
              <a:rPr lang="ru-RU" altLang="ru-RU" dirty="0" err="1"/>
              <a:t>форми</a:t>
            </a:r>
            <a:r>
              <a:rPr lang="ru-RU" altLang="ru-RU" dirty="0"/>
              <a:t> </a:t>
            </a:r>
            <a:r>
              <a:rPr lang="ru-RU" altLang="ru-RU" dirty="0" err="1"/>
              <a:t>правління</a:t>
            </a:r>
            <a:r>
              <a:rPr lang="ru-RU" altLang="ru-RU" dirty="0"/>
              <a:t>, </a:t>
            </a:r>
            <a:r>
              <a:rPr lang="ru-RU" altLang="ru-RU" dirty="0" err="1"/>
              <a:t>політичного</a:t>
            </a:r>
            <a:r>
              <a:rPr lang="ru-RU" altLang="ru-RU" dirty="0"/>
              <a:t> режиму, </a:t>
            </a:r>
            <a:r>
              <a:rPr lang="ru-RU" altLang="ru-RU" dirty="0" err="1"/>
              <a:t>прояв</a:t>
            </a:r>
            <a:r>
              <a:rPr lang="ru-RU" altLang="ru-RU" dirty="0"/>
              <a:t> </a:t>
            </a:r>
            <a:r>
              <a:rPr lang="ru-RU" altLang="ru-RU" dirty="0" err="1"/>
              <a:t>байдужості</a:t>
            </a:r>
            <a:r>
              <a:rPr lang="ru-RU" altLang="ru-RU" dirty="0"/>
              <a:t> до </a:t>
            </a:r>
            <a:r>
              <a:rPr lang="ru-RU" altLang="ru-RU" dirty="0" err="1"/>
              <a:t>виконання</a:t>
            </a:r>
            <a:r>
              <a:rPr lang="ru-RU" altLang="ru-RU" dirty="0"/>
              <a:t> </a:t>
            </a:r>
            <a:r>
              <a:rPr lang="ru-RU" altLang="ru-RU" dirty="0" err="1"/>
              <a:t>людиною</a:t>
            </a:r>
            <a:r>
              <a:rPr lang="ru-RU" altLang="ru-RU" dirty="0"/>
              <a:t> </a:t>
            </a:r>
            <a:r>
              <a:rPr lang="ru-RU" altLang="ru-RU" dirty="0" err="1"/>
              <a:t>своїх</a:t>
            </a:r>
            <a:r>
              <a:rPr lang="ru-RU" altLang="ru-RU" dirty="0"/>
              <a:t> прав та </a:t>
            </a:r>
            <a:r>
              <a:rPr lang="ru-RU" altLang="ru-RU" dirty="0" err="1"/>
              <a:t>обов'язків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6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1" y="114300"/>
            <a:ext cx="10931524" cy="1985964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Законодавством ряду держав </a:t>
            </a:r>
            <a:r>
              <a:rPr lang="ru-RU" alt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передбачені</a:t>
            </a:r>
            <a: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alt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певні</a:t>
            </a:r>
            <a: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alt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санкції</a:t>
            </a:r>
            <a: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за </a:t>
            </a:r>
            <a:r>
              <a:rPr lang="ru-RU" alt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неучасть</a:t>
            </a:r>
            <a: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у </a:t>
            </a:r>
            <a:r>
              <a:rPr lang="ru-RU" alt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виборах</a:t>
            </a:r>
            <a: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:</a:t>
            </a:r>
            <a:br>
              <a:rPr lang="ru-RU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300288"/>
            <a:ext cx="10018713" cy="4271962"/>
          </a:xfrm>
        </p:spPr>
        <p:txBody>
          <a:bodyPr>
            <a:normAutofit fontScale="92500"/>
          </a:bodyPr>
          <a:lstStyle/>
          <a:p>
            <a:r>
              <a:rPr lang="ru-RU" altLang="ru-RU" b="1" dirty="0"/>
              <a:t>у </a:t>
            </a:r>
            <a:r>
              <a:rPr lang="ru-RU" altLang="ru-RU" b="1" dirty="0" err="1"/>
              <a:t>Австрії</a:t>
            </a:r>
            <a:r>
              <a:rPr lang="ru-RU" altLang="ru-RU" dirty="0"/>
              <a:t> — </a:t>
            </a:r>
            <a:r>
              <a:rPr lang="ru-RU" altLang="ru-RU" dirty="0" err="1"/>
              <a:t>адміністративний</a:t>
            </a:r>
            <a:r>
              <a:rPr lang="ru-RU" altLang="ru-RU" dirty="0"/>
              <a:t> штраф 1000 </a:t>
            </a:r>
            <a:r>
              <a:rPr lang="ru-RU" altLang="ru-RU" dirty="0" err="1"/>
              <a:t>шилінгів</a:t>
            </a:r>
            <a:r>
              <a:rPr lang="ru-RU" altLang="ru-RU" dirty="0"/>
              <a:t> </a:t>
            </a:r>
            <a:r>
              <a:rPr lang="ru-RU" altLang="ru-RU" dirty="0" err="1"/>
              <a:t>або</a:t>
            </a:r>
            <a:r>
              <a:rPr lang="ru-RU" altLang="ru-RU" dirty="0"/>
              <a:t> </a:t>
            </a:r>
            <a:r>
              <a:rPr lang="ru-RU" altLang="ru-RU" dirty="0" err="1"/>
              <a:t>ув'язнення</a:t>
            </a:r>
            <a:r>
              <a:rPr lang="ru-RU" altLang="ru-RU" dirty="0"/>
              <a:t> </a:t>
            </a:r>
            <a:r>
              <a:rPr lang="ru-RU" altLang="ru-RU" dirty="0" err="1"/>
              <a:t>протягом</a:t>
            </a:r>
            <a:r>
              <a:rPr lang="ru-RU" altLang="ru-RU" dirty="0"/>
              <a:t> 4-х </a:t>
            </a:r>
            <a:r>
              <a:rPr lang="ru-RU" altLang="ru-RU" dirty="0" err="1"/>
              <a:t>тижнів</a:t>
            </a:r>
            <a:r>
              <a:rPr lang="ru-RU" altLang="ru-RU" dirty="0"/>
              <a:t>;</a:t>
            </a:r>
          </a:p>
          <a:p>
            <a:r>
              <a:rPr lang="ru-RU" altLang="ru-RU" b="1" dirty="0"/>
              <a:t>в </a:t>
            </a:r>
            <a:r>
              <a:rPr lang="ru-RU" altLang="ru-RU" b="1" dirty="0" err="1"/>
              <a:t>Аргентині</a:t>
            </a:r>
            <a:r>
              <a:rPr lang="ru-RU" altLang="ru-RU" dirty="0"/>
              <a:t> особа, яка не брала </a:t>
            </a:r>
            <a:r>
              <a:rPr lang="ru-RU" altLang="ru-RU" dirty="0" err="1"/>
              <a:t>участі</a:t>
            </a:r>
            <a:r>
              <a:rPr lang="ru-RU" altLang="ru-RU" dirty="0"/>
              <a:t> у </a:t>
            </a:r>
            <a:r>
              <a:rPr lang="ru-RU" altLang="ru-RU" dirty="0" err="1"/>
              <a:t>виборах</a:t>
            </a:r>
            <a:r>
              <a:rPr lang="ru-RU" altLang="ru-RU" dirty="0"/>
              <a:t>, </a:t>
            </a:r>
            <a:r>
              <a:rPr lang="ru-RU" altLang="ru-RU" dirty="0" err="1"/>
              <a:t>втрачає</a:t>
            </a:r>
            <a:r>
              <a:rPr lang="ru-RU" altLang="ru-RU" dirty="0"/>
              <a:t> право </a:t>
            </a:r>
            <a:r>
              <a:rPr lang="ru-RU" altLang="ru-RU" dirty="0" err="1"/>
              <a:t>перебувати</a:t>
            </a:r>
            <a:r>
              <a:rPr lang="ru-RU" altLang="ru-RU" dirty="0"/>
              <a:t> на </a:t>
            </a:r>
            <a:r>
              <a:rPr lang="ru-RU" altLang="ru-RU" dirty="0" err="1"/>
              <a:t>державній</a:t>
            </a:r>
            <a:r>
              <a:rPr lang="ru-RU" altLang="ru-RU" dirty="0"/>
              <a:t> </a:t>
            </a:r>
            <a:r>
              <a:rPr lang="ru-RU" altLang="ru-RU" dirty="0" err="1"/>
              <a:t>службі</a:t>
            </a:r>
            <a:r>
              <a:rPr lang="ru-RU" altLang="ru-RU" dirty="0"/>
              <a:t> </a:t>
            </a:r>
            <a:r>
              <a:rPr lang="ru-RU" altLang="ru-RU" dirty="0" err="1"/>
              <a:t>протягом</a:t>
            </a:r>
            <a:r>
              <a:rPr lang="ru-RU" altLang="ru-RU" dirty="0"/>
              <a:t> </a:t>
            </a:r>
            <a:r>
              <a:rPr lang="ru-RU" altLang="ru-RU" dirty="0" err="1"/>
              <a:t>трьох</a:t>
            </a:r>
            <a:r>
              <a:rPr lang="ru-RU" altLang="ru-RU" dirty="0"/>
              <a:t> </a:t>
            </a:r>
            <a:r>
              <a:rPr lang="ru-RU" altLang="ru-RU" dirty="0" err="1"/>
              <a:t>р</a:t>
            </a:r>
            <a:r>
              <a:rPr lang="ru-RU" altLang="ru-RU" i="1" dirty="0" err="1"/>
              <a:t>о</a:t>
            </a:r>
            <a:r>
              <a:rPr lang="ru-RU" altLang="ru-RU" dirty="0" err="1"/>
              <a:t>ків</a:t>
            </a:r>
            <a:r>
              <a:rPr lang="ru-RU" altLang="ru-RU" dirty="0"/>
              <a:t>;</a:t>
            </a:r>
          </a:p>
          <a:p>
            <a:r>
              <a:rPr lang="ru-RU" altLang="ru-RU" b="1" dirty="0"/>
              <a:t>у </a:t>
            </a:r>
            <a:r>
              <a:rPr lang="ru-RU" altLang="ru-RU" b="1" dirty="0" err="1"/>
              <a:t>Греції</a:t>
            </a:r>
            <a:r>
              <a:rPr lang="ru-RU" altLang="ru-RU" b="1" dirty="0"/>
              <a:t> та </a:t>
            </a:r>
            <a:r>
              <a:rPr lang="ru-RU" altLang="ru-RU" b="1" dirty="0" err="1"/>
              <a:t>Туреччині</a:t>
            </a:r>
            <a:r>
              <a:rPr lang="ru-RU" altLang="ru-RU" dirty="0"/>
              <a:t> </a:t>
            </a:r>
            <a:r>
              <a:rPr lang="ru-RU" altLang="ru-RU" dirty="0" err="1"/>
              <a:t>таку</a:t>
            </a:r>
            <a:r>
              <a:rPr lang="ru-RU" altLang="ru-RU" dirty="0"/>
              <a:t> особу </a:t>
            </a:r>
            <a:r>
              <a:rPr lang="ru-RU" altLang="ru-RU" dirty="0" err="1"/>
              <a:t>засуджують</a:t>
            </a:r>
            <a:r>
              <a:rPr lang="ru-RU" altLang="ru-RU" dirty="0"/>
              <a:t> до </a:t>
            </a:r>
            <a:r>
              <a:rPr lang="ru-RU" altLang="ru-RU" dirty="0" err="1"/>
              <a:t>позбавлення</a:t>
            </a:r>
            <a:r>
              <a:rPr lang="ru-RU" altLang="ru-RU" dirty="0"/>
              <a:t> </a:t>
            </a:r>
            <a:r>
              <a:rPr lang="ru-RU" altLang="ru-RU" dirty="0" err="1"/>
              <a:t>волі</a:t>
            </a:r>
            <a:r>
              <a:rPr lang="ru-RU" altLang="ru-RU" dirty="0"/>
              <a:t>;</a:t>
            </a:r>
          </a:p>
          <a:p>
            <a:r>
              <a:rPr lang="ru-RU" altLang="ru-RU" b="1" dirty="0"/>
              <a:t>у </a:t>
            </a:r>
            <a:r>
              <a:rPr lang="ru-RU" altLang="ru-RU" b="1" dirty="0" err="1"/>
              <a:t>Бельгії</a:t>
            </a:r>
            <a:r>
              <a:rPr lang="ru-RU" altLang="ru-RU" b="1" dirty="0"/>
              <a:t>,</a:t>
            </a:r>
            <a:r>
              <a:rPr lang="ru-RU" altLang="ru-RU" dirty="0"/>
              <a:t> </a:t>
            </a:r>
            <a:r>
              <a:rPr lang="ru-RU" altLang="ru-RU" dirty="0" err="1"/>
              <a:t>залежно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кількості</a:t>
            </a:r>
            <a:r>
              <a:rPr lang="ru-RU" altLang="ru-RU" dirty="0"/>
              <a:t> </a:t>
            </a:r>
            <a:r>
              <a:rPr lang="ru-RU" altLang="ru-RU" dirty="0" err="1"/>
              <a:t>проігнорованих</a:t>
            </a:r>
            <a:r>
              <a:rPr lang="ru-RU" altLang="ru-RU" dirty="0"/>
              <a:t> </a:t>
            </a:r>
            <a:r>
              <a:rPr lang="ru-RU" altLang="ru-RU" dirty="0" err="1"/>
              <a:t>виборів</a:t>
            </a:r>
            <a:r>
              <a:rPr lang="ru-RU" altLang="ru-RU" dirty="0"/>
              <a:t>, </a:t>
            </a:r>
            <a:r>
              <a:rPr lang="ru-RU" altLang="ru-RU" dirty="0" err="1"/>
              <a:t>передбачені</a:t>
            </a:r>
            <a:r>
              <a:rPr lang="ru-RU" altLang="ru-RU" dirty="0"/>
              <a:t> </a:t>
            </a:r>
            <a:r>
              <a:rPr lang="ru-RU" altLang="ru-RU" dirty="0" err="1"/>
              <a:t>різні</a:t>
            </a:r>
            <a:r>
              <a:rPr lang="ru-RU" altLang="ru-RU" dirty="0"/>
              <a:t> за </a:t>
            </a:r>
            <a:r>
              <a:rPr lang="ru-RU" altLang="ru-RU" dirty="0" err="1"/>
              <a:t>розмірами</a:t>
            </a:r>
            <a:r>
              <a:rPr lang="ru-RU" altLang="ru-RU" dirty="0"/>
              <a:t> </a:t>
            </a:r>
            <a:r>
              <a:rPr lang="ru-RU" altLang="ru-RU" dirty="0" err="1"/>
              <a:t>штрафи</a:t>
            </a:r>
            <a:r>
              <a:rPr lang="ru-RU" altLang="ru-RU" dirty="0"/>
              <a:t>;</a:t>
            </a:r>
          </a:p>
          <a:p>
            <a:r>
              <a:rPr lang="ru-RU" altLang="ru-RU" b="1" dirty="0"/>
              <a:t>в </a:t>
            </a:r>
            <a:r>
              <a:rPr lang="ru-RU" altLang="ru-RU" b="1" dirty="0" err="1"/>
              <a:t>Італії</a:t>
            </a:r>
            <a:r>
              <a:rPr lang="ru-RU" altLang="ru-RU" dirty="0"/>
              <a:t> участь </a:t>
            </a:r>
            <a:r>
              <a:rPr lang="ru-RU" altLang="ru-RU" dirty="0" err="1"/>
              <a:t>громадян</a:t>
            </a:r>
            <a:r>
              <a:rPr lang="ru-RU" altLang="ru-RU" dirty="0"/>
              <a:t> у </a:t>
            </a:r>
            <a:r>
              <a:rPr lang="ru-RU" altLang="ru-RU" dirty="0" err="1"/>
              <a:t>виборах</a:t>
            </a:r>
            <a:r>
              <a:rPr lang="ru-RU" altLang="ru-RU" dirty="0"/>
              <a:t> </a:t>
            </a:r>
            <a:r>
              <a:rPr lang="ru-RU" altLang="ru-RU" dirty="0" err="1"/>
              <a:t>визнається</a:t>
            </a:r>
            <a:r>
              <a:rPr lang="ru-RU" altLang="ru-RU" dirty="0"/>
              <a:t> </a:t>
            </a:r>
            <a:r>
              <a:rPr lang="ru-RU" altLang="ru-RU" dirty="0" err="1"/>
              <a:t>їх</a:t>
            </a:r>
            <a:r>
              <a:rPr lang="ru-RU" altLang="ru-RU" dirty="0"/>
              <a:t> </a:t>
            </a:r>
            <a:r>
              <a:rPr lang="ru-RU" altLang="ru-RU" dirty="0" err="1"/>
              <a:t>обов'язком</a:t>
            </a:r>
            <a:r>
              <a:rPr lang="ru-RU" altLang="ru-RU" dirty="0"/>
              <a:t>, за </a:t>
            </a:r>
            <a:r>
              <a:rPr lang="ru-RU" altLang="ru-RU" dirty="0" err="1"/>
              <a:t>невиконання</a:t>
            </a:r>
            <a:r>
              <a:rPr lang="ru-RU" altLang="ru-RU" dirty="0"/>
              <a:t> </a:t>
            </a:r>
            <a:r>
              <a:rPr lang="ru-RU" altLang="ru-RU" dirty="0" err="1"/>
              <a:t>якого</a:t>
            </a:r>
            <a:r>
              <a:rPr lang="ru-RU" altLang="ru-RU" dirty="0"/>
              <a:t> </a:t>
            </a:r>
            <a:r>
              <a:rPr lang="ru-RU" altLang="ru-RU" dirty="0" err="1"/>
              <a:t>протягом</a:t>
            </a:r>
            <a:r>
              <a:rPr lang="ru-RU" altLang="ru-RU" dirty="0"/>
              <a:t> </a:t>
            </a:r>
            <a:r>
              <a:rPr lang="ru-RU" altLang="ru-RU" dirty="0" err="1"/>
              <a:t>п'яти</a:t>
            </a:r>
            <a:r>
              <a:rPr lang="ru-RU" altLang="ru-RU" dirty="0"/>
              <a:t> </a:t>
            </a:r>
            <a:r>
              <a:rPr lang="ru-RU" altLang="ru-RU" dirty="0" err="1"/>
              <a:t>років</a:t>
            </a:r>
            <a:r>
              <a:rPr lang="ru-RU" altLang="ru-RU" dirty="0"/>
              <a:t> </a:t>
            </a:r>
            <a:r>
              <a:rPr lang="ru-RU" altLang="ru-RU" dirty="0" err="1"/>
              <a:t>прізвища</a:t>
            </a:r>
            <a:r>
              <a:rPr lang="ru-RU" altLang="ru-RU" dirty="0"/>
              <a:t> </a:t>
            </a:r>
            <a:r>
              <a:rPr lang="ru-RU" altLang="ru-RU" dirty="0" err="1"/>
              <a:t>порушників</a:t>
            </a:r>
            <a:r>
              <a:rPr lang="ru-RU" altLang="ru-RU" dirty="0"/>
              <a:t> </a:t>
            </a:r>
            <a:r>
              <a:rPr lang="ru-RU" altLang="ru-RU" dirty="0" err="1"/>
              <a:t>вносяться</a:t>
            </a:r>
            <a:r>
              <a:rPr lang="ru-RU" altLang="ru-RU" dirty="0"/>
              <a:t> до </a:t>
            </a:r>
            <a:r>
              <a:rPr lang="ru-RU" altLang="ru-RU" dirty="0" err="1"/>
              <a:t>спеціальних</a:t>
            </a:r>
            <a:r>
              <a:rPr lang="ru-RU" altLang="ru-RU" dirty="0"/>
              <a:t> </a:t>
            </a:r>
            <a:r>
              <a:rPr lang="ru-RU" altLang="ru-RU" dirty="0" err="1"/>
              <a:t>списків</a:t>
            </a:r>
            <a:r>
              <a:rPr lang="ru-RU" altLang="ru-RU" dirty="0"/>
              <a:t>, </a:t>
            </a:r>
            <a:r>
              <a:rPr lang="ru-RU" altLang="ru-RU" dirty="0" err="1"/>
              <a:t>які</a:t>
            </a:r>
            <a:r>
              <a:rPr lang="ru-RU" altLang="ru-RU" dirty="0"/>
              <a:t> </a:t>
            </a:r>
            <a:r>
              <a:rPr lang="ru-RU" altLang="ru-RU" dirty="0" err="1"/>
              <a:t>виставляються</a:t>
            </a:r>
            <a:r>
              <a:rPr lang="ru-RU" altLang="ru-RU" dirty="0"/>
              <a:t> на </a:t>
            </a:r>
            <a:r>
              <a:rPr lang="ru-RU" altLang="ru-RU" dirty="0" err="1"/>
              <a:t>загальний</a:t>
            </a:r>
            <a:r>
              <a:rPr lang="ru-RU" altLang="ru-RU" dirty="0"/>
              <a:t> </a:t>
            </a:r>
            <a:r>
              <a:rPr lang="ru-RU" altLang="ru-RU" dirty="0" err="1"/>
              <a:t>огляд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21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85738"/>
            <a:ext cx="10018713" cy="1328737"/>
          </a:xfrm>
        </p:spPr>
        <p:txBody>
          <a:bodyPr/>
          <a:lstStyle/>
          <a:p>
            <a:r>
              <a:rPr lang="uk-UA" alt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Відповідальність за порушення виборчого процесу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514475"/>
            <a:ext cx="10345740" cy="52006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ru-RU" dirty="0"/>
              <a:t>Законами </a:t>
            </a:r>
            <a:r>
              <a:rPr lang="ru-RU" altLang="ru-RU" dirty="0" err="1"/>
              <a:t>України</a:t>
            </a:r>
            <a:r>
              <a:rPr lang="ru-RU" altLang="ru-RU" dirty="0"/>
              <a:t> за </a:t>
            </a:r>
            <a:r>
              <a:rPr lang="ru-RU" altLang="ru-RU" dirty="0" err="1"/>
              <a:t>порушення</a:t>
            </a:r>
            <a:r>
              <a:rPr lang="ru-RU" altLang="ru-RU" dirty="0"/>
              <a:t> </a:t>
            </a:r>
            <a:r>
              <a:rPr lang="ru-RU" altLang="ru-RU" dirty="0" err="1"/>
              <a:t>виборчого</a:t>
            </a:r>
            <a:r>
              <a:rPr lang="ru-RU" altLang="ru-RU" dirty="0"/>
              <a:t> Закону </a:t>
            </a:r>
            <a:r>
              <a:rPr lang="ru-RU" altLang="ru-RU" dirty="0" err="1"/>
              <a:t>встановлена</a:t>
            </a:r>
            <a:r>
              <a:rPr lang="ru-RU" altLang="ru-RU" dirty="0"/>
              <a:t> </a:t>
            </a:r>
            <a:r>
              <a:rPr lang="ru-RU" altLang="ru-RU" b="1" dirty="0" err="1"/>
              <a:t>кримінальна</a:t>
            </a:r>
            <a:r>
              <a:rPr lang="ru-RU" altLang="ru-RU" b="1" dirty="0"/>
              <a:t> </a:t>
            </a:r>
            <a:r>
              <a:rPr lang="ru-RU" altLang="ru-RU" b="1" dirty="0" err="1"/>
              <a:t>відповідальність</a:t>
            </a:r>
            <a:r>
              <a:rPr lang="ru-RU" altLang="ru-RU" dirty="0"/>
              <a:t> (ст. 157, 158, 158-1, 159, 159-1 </a:t>
            </a:r>
            <a:r>
              <a:rPr lang="ru-RU" altLang="ru-RU" dirty="0" err="1"/>
              <a:t>Кримінального</a:t>
            </a:r>
            <a:r>
              <a:rPr lang="ru-RU" altLang="ru-RU" dirty="0"/>
              <a:t> кодексу </a:t>
            </a:r>
            <a:r>
              <a:rPr lang="ru-RU" altLang="ru-RU" dirty="0" err="1"/>
              <a:t>України</a:t>
            </a:r>
            <a:r>
              <a:rPr lang="ru-RU" altLang="ru-RU" dirty="0"/>
              <a:t> (</a:t>
            </a:r>
            <a:r>
              <a:rPr lang="ru-RU" altLang="ru-RU" dirty="0" err="1"/>
              <a:t>далі</a:t>
            </a:r>
            <a:r>
              <a:rPr lang="ru-RU" altLang="ru-RU" dirty="0"/>
              <a:t> КК), </a:t>
            </a:r>
            <a:r>
              <a:rPr lang="ru-RU" altLang="ru-RU" b="1" dirty="0" err="1"/>
              <a:t>адміністративна</a:t>
            </a:r>
            <a:r>
              <a:rPr lang="ru-RU" altLang="ru-RU" dirty="0"/>
              <a:t> (212-7, 212-8, 212-9, 212-10, 212-11, 212-12, 212-13, 212-14, 212-15, 212-16, 212-17, 212-18, 212-19, 212-20 </a:t>
            </a:r>
            <a:r>
              <a:rPr lang="ru-RU" altLang="ru-RU" dirty="0" err="1"/>
              <a:t>статті</a:t>
            </a:r>
            <a:r>
              <a:rPr lang="ru-RU" altLang="ru-RU" dirty="0"/>
              <a:t> Кодексу </a:t>
            </a:r>
            <a:r>
              <a:rPr lang="ru-RU" altLang="ru-RU" dirty="0" err="1"/>
              <a:t>України</a:t>
            </a:r>
            <a:r>
              <a:rPr lang="ru-RU" altLang="ru-RU" dirty="0"/>
              <a:t> про </a:t>
            </a:r>
            <a:r>
              <a:rPr lang="ru-RU" altLang="ru-RU" dirty="0" err="1"/>
              <a:t>адміністративні</a:t>
            </a:r>
            <a:r>
              <a:rPr lang="ru-RU" altLang="ru-RU" dirty="0"/>
              <a:t> </a:t>
            </a:r>
            <a:r>
              <a:rPr lang="ru-RU" altLang="ru-RU" dirty="0" err="1"/>
              <a:t>правопорушення</a:t>
            </a:r>
            <a:r>
              <a:rPr lang="ru-RU" altLang="ru-RU" dirty="0"/>
              <a:t>). </a:t>
            </a:r>
            <a:r>
              <a:rPr lang="ru-RU" altLang="ru-RU" dirty="0" err="1"/>
              <a:t>Певну</a:t>
            </a:r>
            <a:r>
              <a:rPr lang="ru-RU" altLang="ru-RU" dirty="0"/>
              <a:t> </a:t>
            </a:r>
            <a:r>
              <a:rPr lang="ru-RU" altLang="ru-RU" dirty="0" err="1"/>
              <a:t>відповідальність</a:t>
            </a:r>
            <a:r>
              <a:rPr lang="ru-RU" altLang="ru-RU" dirty="0"/>
              <a:t> </a:t>
            </a:r>
            <a:r>
              <a:rPr lang="ru-RU" altLang="ru-RU" dirty="0" err="1"/>
              <a:t>віддзеркалює</a:t>
            </a:r>
            <a:r>
              <a:rPr lang="ru-RU" altLang="ru-RU" dirty="0"/>
              <a:t> і Закон </a:t>
            </a:r>
            <a:r>
              <a:rPr lang="ru-RU" altLang="ru-RU" dirty="0" err="1"/>
              <a:t>України</a:t>
            </a:r>
            <a:r>
              <a:rPr lang="ru-RU" altLang="ru-RU" dirty="0"/>
              <a:t> «Про </a:t>
            </a:r>
            <a:r>
              <a:rPr lang="ru-RU" altLang="ru-RU" dirty="0" err="1"/>
              <a:t>інформацію</a:t>
            </a:r>
            <a:r>
              <a:rPr lang="ru-RU" altLang="ru-RU" dirty="0"/>
              <a:t>» (ст. 47, 48, 49), </a:t>
            </a:r>
            <a:r>
              <a:rPr lang="ru-RU" altLang="ru-RU" dirty="0" err="1"/>
              <a:t>окрім</a:t>
            </a:r>
            <a:r>
              <a:rPr lang="ru-RU" altLang="ru-RU" dirty="0"/>
              <a:t> того </a:t>
            </a:r>
            <a:r>
              <a:rPr lang="ru-RU" altLang="ru-RU" dirty="0" err="1"/>
              <a:t>передбачена</a:t>
            </a:r>
            <a:r>
              <a:rPr lang="ru-RU" altLang="ru-RU" dirty="0"/>
              <a:t> </a:t>
            </a:r>
            <a:r>
              <a:rPr lang="ru-RU" altLang="ru-RU" dirty="0" err="1"/>
              <a:t>дисциплінарна</a:t>
            </a:r>
            <a:r>
              <a:rPr lang="ru-RU" altLang="ru-RU" dirty="0"/>
              <a:t> та </a:t>
            </a:r>
            <a:r>
              <a:rPr lang="ru-RU" altLang="ru-RU" dirty="0" err="1"/>
              <a:t>цивільно-правова</a:t>
            </a:r>
            <a:r>
              <a:rPr lang="ru-RU" altLang="ru-RU" dirty="0"/>
              <a:t> </a:t>
            </a:r>
            <a:r>
              <a:rPr lang="ru-RU" altLang="ru-RU" dirty="0" err="1"/>
              <a:t>відповідальність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 </a:t>
            </a:r>
            <a:r>
              <a:rPr lang="ru-RU" altLang="ru-RU" dirty="0" err="1"/>
              <a:t>Зокрема</a:t>
            </a:r>
            <a:r>
              <a:rPr lang="ru-RU" altLang="ru-RU" dirty="0"/>
              <a:t>, </a:t>
            </a:r>
            <a:r>
              <a:rPr lang="ru-RU" altLang="ru-RU" dirty="0" err="1"/>
              <a:t>статтею</a:t>
            </a:r>
            <a:r>
              <a:rPr lang="ru-RU" altLang="ru-RU" dirty="0"/>
              <a:t> 157 </a:t>
            </a:r>
            <a:r>
              <a:rPr lang="ru-RU" altLang="ru-RU" dirty="0" err="1"/>
              <a:t>Кримінального</a:t>
            </a:r>
            <a:r>
              <a:rPr lang="ru-RU" altLang="ru-RU" dirty="0"/>
              <a:t> кодексу </a:t>
            </a:r>
            <a:r>
              <a:rPr lang="ru-RU" altLang="ru-RU" dirty="0" err="1"/>
              <a:t>України</a:t>
            </a:r>
            <a:r>
              <a:rPr lang="ru-RU" altLang="ru-RU" dirty="0"/>
              <a:t> </a:t>
            </a:r>
            <a:r>
              <a:rPr lang="ru-RU" altLang="ru-RU" dirty="0" err="1"/>
              <a:t>передбачено</a:t>
            </a:r>
            <a:r>
              <a:rPr lang="ru-RU" altLang="ru-RU" dirty="0"/>
              <a:t> </a:t>
            </a:r>
            <a:r>
              <a:rPr lang="ru-RU" altLang="ru-RU" dirty="0" err="1"/>
              <a:t>такі</a:t>
            </a:r>
            <a:r>
              <a:rPr lang="ru-RU" altLang="ru-RU" dirty="0"/>
              <a:t> </a:t>
            </a:r>
            <a:r>
              <a:rPr lang="ru-RU" altLang="ru-RU" dirty="0" err="1"/>
              <a:t>злочини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 Перший з них, </a:t>
            </a:r>
            <a:r>
              <a:rPr lang="ru-RU" altLang="ru-RU" dirty="0" err="1"/>
              <a:t>це</a:t>
            </a:r>
            <a:r>
              <a:rPr lang="ru-RU" altLang="ru-RU" dirty="0"/>
              <a:t> </a:t>
            </a:r>
            <a:r>
              <a:rPr lang="ru-RU" altLang="ru-RU" dirty="0" err="1"/>
              <a:t>перешкоджання</a:t>
            </a:r>
            <a:r>
              <a:rPr lang="ru-RU" altLang="ru-RU" dirty="0"/>
              <a:t> </a:t>
            </a:r>
            <a:r>
              <a:rPr lang="ru-RU" altLang="ru-RU" dirty="0" err="1"/>
              <a:t>вільному</a:t>
            </a:r>
            <a:r>
              <a:rPr lang="ru-RU" altLang="ru-RU" dirty="0"/>
              <a:t> </a:t>
            </a:r>
            <a:r>
              <a:rPr lang="ru-RU" altLang="ru-RU" dirty="0" err="1"/>
              <a:t>здійсненню</a:t>
            </a:r>
            <a:r>
              <a:rPr lang="ru-RU" altLang="ru-RU" dirty="0"/>
              <a:t> </a:t>
            </a:r>
            <a:r>
              <a:rPr lang="ru-RU" altLang="ru-RU" dirty="0" err="1"/>
              <a:t>громадянином</a:t>
            </a:r>
            <a:r>
              <a:rPr lang="ru-RU" altLang="ru-RU" dirty="0"/>
              <a:t> </a:t>
            </a:r>
            <a:r>
              <a:rPr lang="ru-RU" altLang="ru-RU" dirty="0" err="1"/>
              <a:t>свого</a:t>
            </a:r>
            <a:r>
              <a:rPr lang="ru-RU" altLang="ru-RU" dirty="0"/>
              <a:t> </a:t>
            </a:r>
            <a:r>
              <a:rPr lang="ru-RU" altLang="ru-RU" dirty="0" err="1"/>
              <a:t>виборчого</a:t>
            </a:r>
            <a:r>
              <a:rPr lang="ru-RU" altLang="ru-RU" dirty="0"/>
              <a:t> права </a:t>
            </a:r>
            <a:r>
              <a:rPr lang="ru-RU" altLang="ru-RU" dirty="0" err="1"/>
              <a:t>або</a:t>
            </a:r>
            <a:r>
              <a:rPr lang="ru-RU" altLang="ru-RU" dirty="0"/>
              <a:t> права бути </a:t>
            </a:r>
            <a:r>
              <a:rPr lang="ru-RU" altLang="ru-RU" dirty="0" err="1"/>
              <a:t>обраним</a:t>
            </a:r>
            <a:r>
              <a:rPr lang="ru-RU" altLang="ru-RU" dirty="0"/>
              <a:t>, </a:t>
            </a:r>
            <a:r>
              <a:rPr lang="ru-RU" altLang="ru-RU" dirty="0" err="1"/>
              <a:t>перешкоджання</a:t>
            </a:r>
            <a:r>
              <a:rPr lang="ru-RU" altLang="ru-RU" dirty="0"/>
              <a:t> </a:t>
            </a:r>
            <a:r>
              <a:rPr lang="ru-RU" altLang="ru-RU" dirty="0" err="1"/>
              <a:t>діяльності</a:t>
            </a:r>
            <a:r>
              <a:rPr lang="ru-RU" altLang="ru-RU" dirty="0"/>
              <a:t> </a:t>
            </a:r>
            <a:r>
              <a:rPr lang="ru-RU" altLang="ru-RU" dirty="0" err="1"/>
              <a:t>іншого</a:t>
            </a:r>
            <a:r>
              <a:rPr lang="ru-RU" altLang="ru-RU" dirty="0"/>
              <a:t> </a:t>
            </a:r>
            <a:r>
              <a:rPr lang="ru-RU" altLang="ru-RU" dirty="0" err="1"/>
              <a:t>суб'єкта</a:t>
            </a:r>
            <a:r>
              <a:rPr lang="ru-RU" altLang="ru-RU" dirty="0"/>
              <a:t> </a:t>
            </a:r>
            <a:r>
              <a:rPr lang="ru-RU" altLang="ru-RU" dirty="0" err="1"/>
              <a:t>виборчого</a:t>
            </a:r>
            <a:r>
              <a:rPr lang="ru-RU" altLang="ru-RU" dirty="0"/>
              <a:t> </a:t>
            </a:r>
            <a:r>
              <a:rPr lang="ru-RU" altLang="ru-RU" dirty="0" err="1"/>
              <a:t>процесу</a:t>
            </a:r>
            <a:r>
              <a:rPr lang="ru-RU" altLang="ru-RU" dirty="0"/>
              <a:t>, члена </a:t>
            </a:r>
            <a:r>
              <a:rPr lang="ru-RU" altLang="ru-RU" dirty="0" err="1"/>
              <a:t>виборчої</a:t>
            </a:r>
            <a:r>
              <a:rPr lang="ru-RU" altLang="ru-RU" dirty="0"/>
              <a:t> </a:t>
            </a:r>
            <a:r>
              <a:rPr lang="ru-RU" altLang="ru-RU" dirty="0" err="1"/>
              <a:t>комісії</a:t>
            </a:r>
            <a:r>
              <a:rPr lang="ru-RU" altLang="ru-RU" dirty="0"/>
              <a:t> при </a:t>
            </a:r>
            <a:r>
              <a:rPr lang="ru-RU" altLang="ru-RU" dirty="0" err="1"/>
              <a:t>виконанні</a:t>
            </a:r>
            <a:r>
              <a:rPr lang="ru-RU" altLang="ru-RU" dirty="0"/>
              <a:t> ними </a:t>
            </a:r>
            <a:r>
              <a:rPr lang="ru-RU" altLang="ru-RU" dirty="0" err="1"/>
              <a:t>своїх</a:t>
            </a:r>
            <a:r>
              <a:rPr lang="ru-RU" altLang="ru-RU" dirty="0"/>
              <a:t> </a:t>
            </a:r>
            <a:r>
              <a:rPr lang="ru-RU" altLang="ru-RU" dirty="0" err="1"/>
              <a:t>повноважень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b="1" dirty="0"/>
              <a:t> </a:t>
            </a:r>
            <a:r>
              <a:rPr lang="ru-RU" altLang="ru-RU" b="1" dirty="0" err="1"/>
              <a:t>Кримінально-карне</a:t>
            </a:r>
            <a:r>
              <a:rPr lang="ru-RU" altLang="ru-RU" dirty="0"/>
              <a:t> </a:t>
            </a:r>
            <a:r>
              <a:rPr lang="ru-RU" altLang="ru-RU" dirty="0" err="1"/>
              <a:t>перешкоджання</a:t>
            </a:r>
            <a:r>
              <a:rPr lang="ru-RU" altLang="ru-RU" dirty="0"/>
              <a:t> у </a:t>
            </a:r>
            <a:r>
              <a:rPr lang="ru-RU" altLang="ru-RU" dirty="0" err="1"/>
              <a:t>здійсненні</a:t>
            </a:r>
            <a:r>
              <a:rPr lang="ru-RU" altLang="ru-RU" dirty="0"/>
              <a:t> </a:t>
            </a:r>
            <a:r>
              <a:rPr lang="ru-RU" altLang="ru-RU" dirty="0" err="1"/>
              <a:t>виборчого</a:t>
            </a:r>
            <a:r>
              <a:rPr lang="ru-RU" altLang="ru-RU" dirty="0"/>
              <a:t> </a:t>
            </a:r>
            <a:r>
              <a:rPr lang="ru-RU" altLang="ru-RU" dirty="0" err="1"/>
              <a:t>процесу</a:t>
            </a:r>
            <a:r>
              <a:rPr lang="ru-RU" altLang="ru-RU" dirty="0"/>
              <a:t> </a:t>
            </a:r>
            <a:r>
              <a:rPr lang="ru-RU" altLang="ru-RU" dirty="0" err="1"/>
              <a:t>поєднується</a:t>
            </a:r>
            <a:r>
              <a:rPr lang="ru-RU" altLang="ru-RU" dirty="0"/>
              <a:t> з </a:t>
            </a:r>
            <a:r>
              <a:rPr lang="ru-RU" altLang="ru-RU" dirty="0" err="1"/>
              <a:t>підкупом</a:t>
            </a:r>
            <a:r>
              <a:rPr lang="ru-RU" altLang="ru-RU" dirty="0"/>
              <a:t>, обманом, </a:t>
            </a:r>
            <a:r>
              <a:rPr lang="ru-RU" altLang="ru-RU" dirty="0" err="1"/>
              <a:t>примушуванням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 </a:t>
            </a:r>
            <a:r>
              <a:rPr lang="ru-RU" altLang="ru-RU" dirty="0" err="1"/>
              <a:t>Правопорушення</a:t>
            </a:r>
            <a:r>
              <a:rPr lang="ru-RU" altLang="ru-RU" dirty="0"/>
              <a:t>, </a:t>
            </a:r>
            <a:r>
              <a:rPr lang="ru-RU" altLang="ru-RU" dirty="0" err="1"/>
              <a:t>передбачені</a:t>
            </a:r>
            <a:r>
              <a:rPr lang="ru-RU" altLang="ru-RU" dirty="0"/>
              <a:t> ст. 157 КК </a:t>
            </a:r>
            <a:r>
              <a:rPr lang="ru-RU" altLang="ru-RU" dirty="0" err="1"/>
              <a:t>України</a:t>
            </a:r>
            <a:r>
              <a:rPr lang="ru-RU" altLang="ru-RU" dirty="0"/>
              <a:t>, </a:t>
            </a:r>
            <a:r>
              <a:rPr lang="ru-RU" altLang="ru-RU" dirty="0" err="1"/>
              <a:t>вважається</a:t>
            </a:r>
            <a:r>
              <a:rPr lang="ru-RU" altLang="ru-RU" dirty="0"/>
              <a:t> </a:t>
            </a:r>
            <a:r>
              <a:rPr lang="ru-RU" altLang="ru-RU" dirty="0" err="1"/>
              <a:t>закінченим</a:t>
            </a:r>
            <a:r>
              <a:rPr lang="ru-RU" altLang="ru-RU" dirty="0"/>
              <a:t> з моменту </a:t>
            </a:r>
            <a:r>
              <a:rPr lang="ru-RU" altLang="ru-RU" dirty="0" err="1"/>
              <a:t>вчинення</a:t>
            </a:r>
            <a:r>
              <a:rPr lang="ru-RU" altLang="ru-RU" dirty="0"/>
              <a:t> </a:t>
            </a:r>
            <a:r>
              <a:rPr lang="ru-RU" altLang="ru-RU" dirty="0" err="1"/>
              <a:t>перешкоджання</a:t>
            </a:r>
            <a:r>
              <a:rPr lang="ru-RU" altLang="ru-RU" dirty="0"/>
              <a:t>, </a:t>
            </a:r>
            <a:r>
              <a:rPr lang="ru-RU" altLang="ru-RU" dirty="0" err="1"/>
              <a:t>незалежно</a:t>
            </a:r>
            <a:r>
              <a:rPr lang="ru-RU" altLang="ru-RU" dirty="0"/>
              <a:t> </a:t>
            </a:r>
            <a:r>
              <a:rPr lang="ru-RU" altLang="ru-RU" dirty="0" err="1"/>
              <a:t>від</a:t>
            </a:r>
            <a:r>
              <a:rPr lang="ru-RU" altLang="ru-RU" dirty="0"/>
              <a:t> </a:t>
            </a:r>
            <a:r>
              <a:rPr lang="ru-RU" altLang="ru-RU" dirty="0" err="1"/>
              <a:t>бажаного</a:t>
            </a:r>
            <a:r>
              <a:rPr lang="ru-RU" altLang="ru-RU" dirty="0"/>
              <a:t> </a:t>
            </a:r>
            <a:r>
              <a:rPr lang="ru-RU" altLang="ru-RU" dirty="0" err="1"/>
              <a:t>наслідку</a:t>
            </a:r>
            <a:r>
              <a:rPr lang="ru-RU" altLang="ru-RU" dirty="0"/>
              <a:t>, а </a:t>
            </a:r>
            <a:r>
              <a:rPr lang="ru-RU" altLang="ru-RU" dirty="0" err="1"/>
              <a:t>саме</a:t>
            </a:r>
            <a:r>
              <a:rPr lang="ru-RU" altLang="ru-RU" dirty="0"/>
              <a:t> - </a:t>
            </a:r>
            <a:r>
              <a:rPr lang="ru-RU" altLang="ru-RU" dirty="0" err="1"/>
              <a:t>перешкодити</a:t>
            </a:r>
            <a:r>
              <a:rPr lang="ru-RU" altLang="ru-RU" dirty="0"/>
              <a:t> </a:t>
            </a:r>
            <a:r>
              <a:rPr lang="ru-RU" altLang="ru-RU" dirty="0" err="1"/>
              <a:t>вільному</a:t>
            </a:r>
            <a:r>
              <a:rPr lang="ru-RU" altLang="ru-RU" dirty="0"/>
              <a:t> </a:t>
            </a:r>
            <a:r>
              <a:rPr lang="ru-RU" altLang="ru-RU" dirty="0" err="1"/>
              <a:t>здійсненню</a:t>
            </a:r>
            <a:r>
              <a:rPr lang="ru-RU" altLang="ru-RU" dirty="0"/>
              <a:t> </a:t>
            </a:r>
            <a:r>
              <a:rPr lang="ru-RU" altLang="ru-RU" dirty="0" err="1"/>
              <a:t>виборчого</a:t>
            </a:r>
            <a:r>
              <a:rPr lang="ru-RU" altLang="ru-RU" dirty="0"/>
              <a:t> права.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6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85738"/>
            <a:ext cx="10018713" cy="6386511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dirty="0"/>
              <a:t>Значним </a:t>
            </a:r>
            <a:r>
              <a:rPr lang="ru-RU" altLang="ru-RU" dirty="0" err="1"/>
              <a:t>правопорушенням</a:t>
            </a:r>
            <a:r>
              <a:rPr lang="ru-RU" altLang="ru-RU" dirty="0"/>
              <a:t> є і </a:t>
            </a:r>
            <a:r>
              <a:rPr lang="ru-RU" altLang="ru-RU" b="1" dirty="0" err="1"/>
              <a:t>фальсифікація</a:t>
            </a:r>
            <a:r>
              <a:rPr lang="ru-RU" altLang="ru-RU" b="1" dirty="0"/>
              <a:t> </a:t>
            </a:r>
            <a:r>
              <a:rPr lang="ru-RU" altLang="ru-RU" b="1" dirty="0" err="1"/>
              <a:t>виборчих</a:t>
            </a:r>
            <a:r>
              <a:rPr lang="ru-RU" altLang="ru-RU" b="1" dirty="0"/>
              <a:t> </a:t>
            </a:r>
            <a:r>
              <a:rPr lang="ru-RU" altLang="ru-RU" b="1" dirty="0" err="1"/>
              <a:t>документів</a:t>
            </a:r>
            <a:r>
              <a:rPr lang="ru-RU" altLang="ru-RU" b="1" dirty="0"/>
              <a:t> та </a:t>
            </a:r>
            <a:r>
              <a:rPr lang="ru-RU" altLang="ru-RU" b="1" dirty="0" err="1"/>
              <a:t>фальсифікація</a:t>
            </a:r>
            <a:r>
              <a:rPr lang="ru-RU" altLang="ru-RU" b="1" dirty="0"/>
              <a:t> </a:t>
            </a:r>
            <a:r>
              <a:rPr lang="ru-RU" altLang="ru-RU" b="1" dirty="0" err="1"/>
              <a:t>підсумків</a:t>
            </a:r>
            <a:r>
              <a:rPr lang="ru-RU" altLang="ru-RU" b="1" dirty="0"/>
              <a:t> </a:t>
            </a:r>
            <a:r>
              <a:rPr lang="ru-RU" altLang="ru-RU" b="1" dirty="0" err="1"/>
              <a:t>голосування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dirty="0" err="1"/>
              <a:t>Фальсифікація</a:t>
            </a:r>
            <a:r>
              <a:rPr lang="ru-RU" altLang="ru-RU" dirty="0"/>
              <a:t> </a:t>
            </a:r>
            <a:r>
              <a:rPr lang="ru-RU" altLang="ru-RU" dirty="0" err="1"/>
              <a:t>виборчої</a:t>
            </a:r>
            <a:r>
              <a:rPr lang="ru-RU" altLang="ru-RU" dirty="0"/>
              <a:t> </a:t>
            </a:r>
            <a:r>
              <a:rPr lang="ru-RU" altLang="ru-RU" dirty="0" err="1"/>
              <a:t>документації</a:t>
            </a:r>
            <a:r>
              <a:rPr lang="ru-RU" altLang="ru-RU" dirty="0"/>
              <a:t>, а </a:t>
            </a:r>
            <a:r>
              <a:rPr lang="ru-RU" altLang="ru-RU" dirty="0" err="1"/>
              <a:t>також</a:t>
            </a:r>
            <a:r>
              <a:rPr lang="ru-RU" altLang="ru-RU" dirty="0"/>
              <a:t> </a:t>
            </a:r>
            <a:r>
              <a:rPr lang="ru-RU" altLang="ru-RU" dirty="0" err="1"/>
              <a:t>фальсифікація</a:t>
            </a:r>
            <a:r>
              <a:rPr lang="ru-RU" altLang="ru-RU" dirty="0"/>
              <a:t> </a:t>
            </a:r>
            <a:r>
              <a:rPr lang="ru-RU" altLang="ru-RU" dirty="0" err="1"/>
              <a:t>підсумків</a:t>
            </a:r>
            <a:r>
              <a:rPr lang="ru-RU" altLang="ru-RU" dirty="0"/>
              <a:t> </a:t>
            </a:r>
            <a:r>
              <a:rPr lang="ru-RU" altLang="ru-RU" dirty="0" err="1"/>
              <a:t>голосування</a:t>
            </a:r>
            <a:r>
              <a:rPr lang="ru-RU" altLang="ru-RU" dirty="0"/>
              <a:t> </a:t>
            </a:r>
            <a:r>
              <a:rPr lang="ru-RU" altLang="ru-RU" dirty="0" err="1"/>
              <a:t>призводить</a:t>
            </a:r>
            <a:r>
              <a:rPr lang="ru-RU" altLang="ru-RU" dirty="0"/>
              <a:t> до </a:t>
            </a:r>
            <a:r>
              <a:rPr lang="ru-RU" altLang="ru-RU" dirty="0" err="1"/>
              <a:t>спотворення</a:t>
            </a:r>
            <a:r>
              <a:rPr lang="ru-RU" altLang="ru-RU" dirty="0"/>
              <a:t> </a:t>
            </a:r>
            <a:r>
              <a:rPr lang="ru-RU" altLang="ru-RU" dirty="0" err="1"/>
              <a:t>вільного</a:t>
            </a:r>
            <a:r>
              <a:rPr lang="ru-RU" altLang="ru-RU" dirty="0"/>
              <a:t> </a:t>
            </a:r>
            <a:r>
              <a:rPr lang="ru-RU" altLang="ru-RU" dirty="0" err="1"/>
              <a:t>волевиявлення</a:t>
            </a:r>
            <a:r>
              <a:rPr lang="ru-RU" altLang="ru-RU" dirty="0"/>
              <a:t> </a:t>
            </a:r>
            <a:r>
              <a:rPr lang="ru-RU" altLang="ru-RU" dirty="0" err="1"/>
              <a:t>громадян</a:t>
            </a:r>
            <a:r>
              <a:rPr lang="ru-RU" altLang="ru-RU" dirty="0"/>
              <a:t> </a:t>
            </a:r>
            <a:r>
              <a:rPr lang="ru-RU" altLang="ru-RU" dirty="0" err="1"/>
              <a:t>України</a:t>
            </a:r>
            <a:r>
              <a:rPr lang="ru-RU" altLang="ru-RU" dirty="0"/>
              <a:t> і </a:t>
            </a:r>
            <a:r>
              <a:rPr lang="ru-RU" altLang="ru-RU" dirty="0" err="1"/>
              <a:t>унеможливлює</a:t>
            </a:r>
            <a:r>
              <a:rPr lang="ru-RU" altLang="ru-RU" dirty="0"/>
              <a:t> </a:t>
            </a:r>
            <a:r>
              <a:rPr lang="ru-RU" altLang="ru-RU" dirty="0" err="1"/>
              <a:t>реалізацію</a:t>
            </a:r>
            <a:r>
              <a:rPr lang="ru-RU" altLang="ru-RU" dirty="0"/>
              <a:t> </a:t>
            </a:r>
            <a:r>
              <a:rPr lang="ru-RU" altLang="ru-RU" dirty="0" err="1"/>
              <a:t>громадянами</a:t>
            </a:r>
            <a:r>
              <a:rPr lang="ru-RU" altLang="ru-RU" dirty="0"/>
              <a:t> </a:t>
            </a:r>
            <a:r>
              <a:rPr lang="ru-RU" altLang="ru-RU" dirty="0" err="1"/>
              <a:t>конституційного</a:t>
            </a:r>
            <a:r>
              <a:rPr lang="ru-RU" altLang="ru-RU" dirty="0"/>
              <a:t> права на участь у </a:t>
            </a:r>
            <a:r>
              <a:rPr lang="ru-RU" altLang="ru-RU" dirty="0" err="1"/>
              <a:t>виборах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 </a:t>
            </a:r>
            <a:r>
              <a:rPr lang="ru-RU" altLang="ru-RU" dirty="0" err="1"/>
              <a:t>Зі</a:t>
            </a:r>
            <a:r>
              <a:rPr lang="ru-RU" altLang="ru-RU" dirty="0"/>
              <a:t> </a:t>
            </a:r>
            <a:r>
              <a:rPr lang="ru-RU" altLang="ru-RU" dirty="0" err="1"/>
              <a:t>змісту</a:t>
            </a:r>
            <a:r>
              <a:rPr lang="ru-RU" altLang="ru-RU" dirty="0"/>
              <a:t> </a:t>
            </a:r>
            <a:r>
              <a:rPr lang="ru-RU" altLang="ru-RU" dirty="0" err="1"/>
              <a:t>статті</a:t>
            </a:r>
            <a:r>
              <a:rPr lang="ru-RU" altLang="ru-RU" dirty="0"/>
              <a:t> 158 КК </a:t>
            </a:r>
            <a:r>
              <a:rPr lang="ru-RU" altLang="ru-RU" dirty="0" err="1"/>
              <a:t>України</a:t>
            </a:r>
            <a:r>
              <a:rPr lang="ru-RU" altLang="ru-RU" dirty="0"/>
              <a:t> </a:t>
            </a:r>
            <a:r>
              <a:rPr lang="ru-RU" altLang="ru-RU" dirty="0" err="1"/>
              <a:t>випливає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кримінальна</a:t>
            </a:r>
            <a:r>
              <a:rPr lang="ru-RU" altLang="ru-RU" dirty="0"/>
              <a:t> </a:t>
            </a:r>
            <a:r>
              <a:rPr lang="ru-RU" altLang="ru-RU" dirty="0" err="1"/>
              <a:t>відповідальність</a:t>
            </a:r>
            <a:r>
              <a:rPr lang="ru-RU" altLang="ru-RU" dirty="0"/>
              <a:t> </a:t>
            </a:r>
            <a:r>
              <a:rPr lang="ru-RU" altLang="ru-RU" dirty="0" err="1"/>
              <a:t>встановлена</a:t>
            </a:r>
            <a:r>
              <a:rPr lang="ru-RU" altLang="ru-RU" dirty="0"/>
              <a:t> не </a:t>
            </a:r>
            <a:r>
              <a:rPr lang="ru-RU" altLang="ru-RU" dirty="0" err="1"/>
              <a:t>тільки</a:t>
            </a:r>
            <a:r>
              <a:rPr lang="ru-RU" altLang="ru-RU" dirty="0"/>
              <a:t> за </a:t>
            </a:r>
            <a:r>
              <a:rPr lang="ru-RU" altLang="ru-RU" dirty="0" err="1"/>
              <a:t>фальсифікацію</a:t>
            </a:r>
            <a:r>
              <a:rPr lang="ru-RU" altLang="ru-RU" dirty="0"/>
              <a:t>, а й за </a:t>
            </a:r>
            <a:r>
              <a:rPr lang="ru-RU" altLang="ru-RU" dirty="0" err="1"/>
              <a:t>зловживання</a:t>
            </a:r>
            <a:r>
              <a:rPr lang="ru-RU" altLang="ru-RU" dirty="0"/>
              <a:t>, </a:t>
            </a:r>
            <a:r>
              <a:rPr lang="ru-RU" altLang="ru-RU" dirty="0" err="1"/>
              <a:t>вчинені</a:t>
            </a:r>
            <a:r>
              <a:rPr lang="ru-RU" altLang="ru-RU" dirty="0"/>
              <a:t> </a:t>
            </a:r>
            <a:r>
              <a:rPr lang="ru-RU" altLang="ru-RU" dirty="0" err="1"/>
              <a:t>під</a:t>
            </a:r>
            <a:r>
              <a:rPr lang="ru-RU" altLang="ru-RU" dirty="0"/>
              <a:t> час </a:t>
            </a:r>
            <a:r>
              <a:rPr lang="ru-RU" altLang="ru-RU" dirty="0" err="1"/>
              <a:t>голосування</a:t>
            </a:r>
            <a:r>
              <a:rPr lang="ru-RU" altLang="ru-RU" dirty="0"/>
              <a:t>, </a:t>
            </a:r>
            <a:r>
              <a:rPr lang="ru-RU" altLang="ru-RU" dirty="0" err="1"/>
              <a:t>які</a:t>
            </a:r>
            <a:r>
              <a:rPr lang="ru-RU" altLang="ru-RU" dirty="0"/>
              <a:t> не </a:t>
            </a:r>
            <a:r>
              <a:rPr lang="ru-RU" altLang="ru-RU" dirty="0" err="1"/>
              <a:t>пов'язані</a:t>
            </a:r>
            <a:r>
              <a:rPr lang="ru-RU" altLang="ru-RU" dirty="0"/>
              <a:t> </a:t>
            </a:r>
            <a:r>
              <a:rPr lang="ru-RU" altLang="ru-RU" dirty="0" err="1"/>
              <a:t>із</a:t>
            </a:r>
            <a:r>
              <a:rPr lang="ru-RU" altLang="ru-RU" dirty="0"/>
              <a:t> </a:t>
            </a:r>
            <a:r>
              <a:rPr lang="ru-RU" altLang="ru-RU" dirty="0" err="1"/>
              <a:t>фальсифікацією</a:t>
            </a:r>
            <a:r>
              <a:rPr lang="ru-RU" altLang="ru-RU" dirty="0"/>
              <a:t> (</a:t>
            </a:r>
            <a:r>
              <a:rPr lang="ru-RU" altLang="ru-RU" dirty="0" err="1"/>
              <a:t>викрадення</a:t>
            </a:r>
            <a:r>
              <a:rPr lang="ru-RU" altLang="ru-RU" dirty="0"/>
              <a:t> </a:t>
            </a:r>
            <a:r>
              <a:rPr lang="ru-RU" altLang="ru-RU" dirty="0" err="1"/>
              <a:t>бюлетенів</a:t>
            </a:r>
            <a:r>
              <a:rPr lang="ru-RU" altLang="ru-RU" dirty="0"/>
              <a:t>, незаконна передача </a:t>
            </a:r>
            <a:r>
              <a:rPr lang="ru-RU" altLang="ru-RU" dirty="0" err="1"/>
              <a:t>іншій</a:t>
            </a:r>
            <a:r>
              <a:rPr lang="ru-RU" altLang="ru-RU" dirty="0"/>
              <a:t> </a:t>
            </a:r>
            <a:r>
              <a:rPr lang="ru-RU" altLang="ru-RU" dirty="0" err="1"/>
              <a:t>особі</a:t>
            </a:r>
            <a:r>
              <a:rPr lang="ru-RU" altLang="ru-RU" dirty="0"/>
              <a:t> </a:t>
            </a:r>
            <a:r>
              <a:rPr lang="ru-RU" altLang="ru-RU" dirty="0" err="1"/>
              <a:t>виборчого</a:t>
            </a:r>
            <a:r>
              <a:rPr lang="ru-RU" altLang="ru-RU" dirty="0"/>
              <a:t> </a:t>
            </a:r>
            <a:r>
              <a:rPr lang="ru-RU" altLang="ru-RU" dirty="0" err="1"/>
              <a:t>бюлетеня</a:t>
            </a:r>
            <a:r>
              <a:rPr lang="ru-RU" altLang="ru-RU" dirty="0"/>
              <a:t> </a:t>
            </a:r>
            <a:r>
              <a:rPr lang="ru-RU" altLang="ru-RU" dirty="0" err="1"/>
              <a:t>виборцем</a:t>
            </a:r>
            <a:r>
              <a:rPr lang="ru-RU" altLang="ru-RU" dirty="0"/>
              <a:t>, </a:t>
            </a:r>
            <a:r>
              <a:rPr lang="ru-RU" altLang="ru-RU" dirty="0" err="1"/>
              <a:t>надання</a:t>
            </a:r>
            <a:r>
              <a:rPr lang="ru-RU" altLang="ru-RU" dirty="0"/>
              <a:t> </a:t>
            </a:r>
            <a:r>
              <a:rPr lang="ru-RU" altLang="ru-RU" dirty="0" err="1"/>
              <a:t>громадянину</a:t>
            </a:r>
            <a:r>
              <a:rPr lang="ru-RU" altLang="ru-RU" dirty="0"/>
              <a:t> </a:t>
            </a:r>
            <a:r>
              <a:rPr lang="ru-RU" altLang="ru-RU" dirty="0" err="1"/>
              <a:t>можливості</a:t>
            </a:r>
            <a:r>
              <a:rPr lang="ru-RU" altLang="ru-RU" dirty="0"/>
              <a:t> </a:t>
            </a:r>
            <a:r>
              <a:rPr lang="ru-RU" altLang="ru-RU" dirty="0" err="1"/>
              <a:t>проголосувати</a:t>
            </a:r>
            <a:r>
              <a:rPr lang="ru-RU" altLang="ru-RU" dirty="0"/>
              <a:t> за </a:t>
            </a:r>
            <a:r>
              <a:rPr lang="ru-RU" altLang="ru-RU" dirty="0" err="1"/>
              <a:t>іншу</a:t>
            </a:r>
            <a:r>
              <a:rPr lang="ru-RU" altLang="ru-RU" dirty="0"/>
              <a:t> особу).</a:t>
            </a:r>
          </a:p>
          <a:p>
            <a:pPr>
              <a:lnSpc>
                <a:spcPct val="80000"/>
              </a:lnSpc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 </a:t>
            </a:r>
            <a:r>
              <a:rPr lang="ru-RU" altLang="ru-RU" dirty="0" err="1"/>
              <a:t>Відповідно</a:t>
            </a:r>
            <a:r>
              <a:rPr lang="ru-RU" altLang="ru-RU" dirty="0"/>
              <a:t> до ч. 5 ст. 158 КК </a:t>
            </a:r>
            <a:r>
              <a:rPr lang="ru-RU" altLang="ru-RU" dirty="0" err="1"/>
              <a:t>України</a:t>
            </a:r>
            <a:r>
              <a:rPr lang="ru-RU" altLang="ru-RU" dirty="0"/>
              <a:t> </a:t>
            </a:r>
            <a:r>
              <a:rPr lang="ru-RU" altLang="ru-RU" dirty="0" err="1"/>
              <a:t>передбачена</a:t>
            </a:r>
            <a:r>
              <a:rPr lang="ru-RU" altLang="ru-RU" dirty="0"/>
              <a:t> </a:t>
            </a:r>
            <a:r>
              <a:rPr lang="ru-RU" altLang="ru-RU" dirty="0" err="1"/>
              <a:t>відповідальність</a:t>
            </a:r>
            <a:r>
              <a:rPr lang="ru-RU" altLang="ru-RU" dirty="0"/>
              <a:t> і за </a:t>
            </a:r>
            <a:r>
              <a:rPr lang="ru-RU" altLang="ru-RU" dirty="0" err="1"/>
              <a:t>незаконні</a:t>
            </a:r>
            <a:r>
              <a:rPr lang="ru-RU" altLang="ru-RU" dirty="0"/>
              <a:t> </a:t>
            </a:r>
            <a:r>
              <a:rPr lang="ru-RU" altLang="ru-RU" dirty="0" err="1"/>
              <a:t>дії</a:t>
            </a:r>
            <a:r>
              <a:rPr lang="ru-RU" altLang="ru-RU" dirty="0"/>
              <a:t>, </a:t>
            </a:r>
            <a:r>
              <a:rPr lang="ru-RU" altLang="ru-RU" dirty="0" err="1"/>
              <a:t>тобто</a:t>
            </a:r>
            <a:r>
              <a:rPr lang="ru-RU" altLang="ru-RU" dirty="0"/>
              <a:t> </a:t>
            </a:r>
            <a:r>
              <a:rPr lang="ru-RU" altLang="ru-RU" dirty="0" err="1"/>
              <a:t>викрадення</a:t>
            </a:r>
            <a:r>
              <a:rPr lang="ru-RU" altLang="ru-RU" dirty="0"/>
              <a:t>, </a:t>
            </a:r>
            <a:r>
              <a:rPr lang="ru-RU" altLang="ru-RU" dirty="0" err="1"/>
              <a:t>приховування</a:t>
            </a:r>
            <a:r>
              <a:rPr lang="ru-RU" altLang="ru-RU" dirty="0"/>
              <a:t>, </a:t>
            </a:r>
            <a:r>
              <a:rPr lang="ru-RU" altLang="ru-RU" dirty="0" err="1"/>
              <a:t>незаконне</a:t>
            </a:r>
            <a:r>
              <a:rPr lang="ru-RU" altLang="ru-RU" dirty="0"/>
              <a:t> </a:t>
            </a:r>
            <a:r>
              <a:rPr lang="ru-RU" altLang="ru-RU" dirty="0" err="1"/>
              <a:t>знищення</a:t>
            </a:r>
            <a:r>
              <a:rPr lang="ru-RU" altLang="ru-RU" dirty="0"/>
              <a:t> і </a:t>
            </a:r>
            <a:r>
              <a:rPr lang="ru-RU" altLang="ru-RU" dirty="0" err="1"/>
              <a:t>псування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Предметом </a:t>
            </a:r>
            <a:r>
              <a:rPr lang="ru-RU" altLang="ru-RU" dirty="0" err="1"/>
              <a:t>даного</a:t>
            </a:r>
            <a:r>
              <a:rPr lang="ru-RU" altLang="ru-RU" dirty="0"/>
              <a:t> </a:t>
            </a:r>
            <a:r>
              <a:rPr lang="ru-RU" altLang="ru-RU" dirty="0" err="1"/>
              <a:t>злочину</a:t>
            </a:r>
            <a:r>
              <a:rPr lang="ru-RU" altLang="ru-RU" dirty="0"/>
              <a:t> є: </a:t>
            </a:r>
            <a:r>
              <a:rPr lang="ru-RU" altLang="ru-RU" dirty="0" err="1"/>
              <a:t>виборчий</a:t>
            </a:r>
            <a:r>
              <a:rPr lang="ru-RU" altLang="ru-RU" dirty="0"/>
              <a:t> </a:t>
            </a:r>
            <a:r>
              <a:rPr lang="ru-RU" altLang="ru-RU" dirty="0" err="1"/>
              <a:t>бюлетень</a:t>
            </a:r>
            <a:r>
              <a:rPr lang="ru-RU" altLang="ru-RU" dirty="0"/>
              <a:t>; </a:t>
            </a:r>
            <a:r>
              <a:rPr lang="ru-RU" altLang="ru-RU" dirty="0" err="1"/>
              <a:t>виборчий</a:t>
            </a:r>
            <a:r>
              <a:rPr lang="ru-RU" altLang="ru-RU" dirty="0"/>
              <a:t> протокол; </a:t>
            </a:r>
            <a:r>
              <a:rPr lang="ru-RU" altLang="ru-RU" dirty="0" err="1"/>
              <a:t>скринька</a:t>
            </a:r>
            <a:r>
              <a:rPr lang="ru-RU" altLang="ru-RU" dirty="0"/>
              <a:t> з </a:t>
            </a:r>
            <a:r>
              <a:rPr lang="ru-RU" altLang="ru-RU" dirty="0" err="1"/>
              <a:t>бюлетенями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85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36533" y="2681585"/>
            <a:ext cx="5147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Дякую за увагу!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162" y="3951627"/>
            <a:ext cx="3562174" cy="26409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8" y="334863"/>
            <a:ext cx="3128963" cy="2346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599" y="334863"/>
            <a:ext cx="3614737" cy="23467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8" y="3881438"/>
            <a:ext cx="34907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181</TotalTime>
  <Words>2645</Words>
  <Application>Microsoft Office PowerPoint</Application>
  <PresentationFormat>Широкоэкранный</PresentationFormat>
  <Paragraphs>116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Corbel</vt:lpstr>
      <vt:lpstr>Monotype Corsiva</vt:lpstr>
      <vt:lpstr>Times New Roman</vt:lpstr>
      <vt:lpstr>Параллакс</vt:lpstr>
      <vt:lpstr>Презентація на тему:</vt:lpstr>
      <vt:lpstr>Поняття демократії</vt:lpstr>
      <vt:lpstr>Демокра́тія — політичний режим, за якого єдиним легітимним джерелом влади в державі визнається її народ. При цьому управління державою здійснюється народом, безпосередньо (пряма демократія), або опосередковано через обраних представників (представницька демократія).</vt:lpstr>
      <vt:lpstr>Принципи демократії </vt:lpstr>
      <vt:lpstr>Основні принципи демократії</vt:lpstr>
      <vt:lpstr>Презентация PowerPoint</vt:lpstr>
      <vt:lpstr>Цінності демократії </vt:lpstr>
      <vt:lpstr>Демократія як політичний режим </vt:lpstr>
      <vt:lpstr>Основними ознаками політичного режиму є : </vt:lpstr>
      <vt:lpstr>Політична діяльність </vt:lpstr>
      <vt:lpstr>Способи політичної участі громадян: </vt:lpstr>
      <vt:lpstr>Презентация PowerPoint</vt:lpstr>
      <vt:lpstr>Вибори як один із інструментів демократії </vt:lpstr>
      <vt:lpstr>Презентация PowerPoint</vt:lpstr>
      <vt:lpstr>Презентация PowerPoint</vt:lpstr>
      <vt:lpstr>Типи виборів </vt:lpstr>
      <vt:lpstr>Презентация PowerPoint</vt:lpstr>
      <vt:lpstr>Презентация PowerPoint</vt:lpstr>
      <vt:lpstr>Презентация PowerPoint</vt:lpstr>
      <vt:lpstr>Презентация PowerPoint</vt:lpstr>
      <vt:lpstr>Виборча система в Україні </vt:lpstr>
      <vt:lpstr>Презентация PowerPoint</vt:lpstr>
      <vt:lpstr>Абсентеїзм </vt:lpstr>
      <vt:lpstr>Законодавством ряду держав передбачені певні санкції за неучасть у виборах: </vt:lpstr>
      <vt:lpstr>Відповідальність за порушення виборчого процесу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</dc:title>
  <dc:creator>RePack by Diakov</dc:creator>
  <cp:lastModifiedBy>Рома</cp:lastModifiedBy>
  <cp:revision>22</cp:revision>
  <dcterms:created xsi:type="dcterms:W3CDTF">2016-05-17T14:35:08Z</dcterms:created>
  <dcterms:modified xsi:type="dcterms:W3CDTF">2022-11-25T10:38:38Z</dcterms:modified>
</cp:coreProperties>
</file>