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matic SC"/>
      <p:regular r:id="rId7"/>
      <p:bold r:id="rId8"/>
    </p:embeddedFont>
    <p:embeddedFont>
      <p:font typeface="Source Code Pr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hOGLAgP5eljrMuDKPFx2sZsYFa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CodePro-italic.fntdata"/><Relationship Id="rId10" Type="http://schemas.openxmlformats.org/officeDocument/2006/relationships/font" Target="fonts/SourceCodePro-bold.fntdata"/><Relationship Id="rId13" Type="http://customschemas.google.com/relationships/presentationmetadata" Target="metadata"/><Relationship Id="rId12" Type="http://schemas.openxmlformats.org/officeDocument/2006/relationships/font" Target="fonts/SourceCodePr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38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10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b="0" i="0" sz="18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bRKwNAxoig" TargetMode="External"/><Relationship Id="rId4" Type="http://schemas.openxmlformats.org/officeDocument/2006/relationships/hyperlink" Target="https://youtu.be/keW-J5ie9z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-UA"/>
              <a:t>Історія “Прибери в кімнаті”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-UA"/>
              <a:t>Story “Tidy up”</a:t>
            </a:r>
            <a:endParaRPr/>
          </a:p>
        </p:txBody>
      </p:sp>
      <p:sp>
        <p:nvSpPr>
          <p:cNvPr id="57" name="Google Shape;57;p1"/>
          <p:cNvSpPr txBox="1"/>
          <p:nvPr>
            <p:ph idx="1" type="subTitle"/>
          </p:nvPr>
        </p:nvSpPr>
        <p:spPr>
          <a:xfrm>
            <a:off x="311700" y="3890400"/>
            <a:ext cx="8520600" cy="12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https://youtu.be/WbRKwNAxoig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https://youtu.be/keW-J5ie9zY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uk-UA"/>
              <a:t>Перейдіть за посиланням та перегляньте відеоурок.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