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4vNMAFoPI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Допомога природі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Helping nature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https://youtu.be/4vNMAFoPIEg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