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4a0ecfc77eb27b8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4a0ecfc77eb27b8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4vNMAFoPIEg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Допомога природі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Helping nature 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https://youtu.be/4vNMAFoPIEg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завдання:Намалюйте предмети у правильному контейнері</a:t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34545" l="9760" r="42369" t="4741"/>
          <a:stretch/>
        </p:blipFill>
        <p:spPr>
          <a:xfrm>
            <a:off x="2298787" y="1259021"/>
            <a:ext cx="4728048" cy="374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