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Wp98CzOs1Q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Мені це подобається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I like it 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https://youtu.be/Wp98CzOs1Qk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