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e0d8165901c1f78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e0d8165901c1f7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Fzn4235iSc8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Моя зовнішність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121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https://youtu.be/Fzn4235iSc8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 Вивчити слова ст.36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5764" l="2610" r="0" t="2010"/>
          <a:stretch/>
        </p:blipFill>
        <p:spPr>
          <a:xfrm>
            <a:off x="311700" y="1017725"/>
            <a:ext cx="5954251" cy="3557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