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ep_3zQz89x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 мого друга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5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https://youtu.be/ep_3zQz89xU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