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4434ed6682c3408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4434ed6682c3408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ati4thV0iS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Зовнішність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Appearance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https://youtu.be/ati4thV0iSg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22450"/>
            <a:ext cx="7688400" cy="9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слова </a:t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27196" l="0" r="0" t="27437"/>
          <a:stretch/>
        </p:blipFill>
        <p:spPr>
          <a:xfrm>
            <a:off x="2964650" y="2213265"/>
            <a:ext cx="3214701" cy="2333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