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75d19b0dd45d1e1b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75d19b0dd45d1e1b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uWcbJr-LZbY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activities.quickmindsapps.es/Games%204/index.html?SCB/0/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Зовнішність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Appearance 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https://youtu.be/uWcbJr-LZbY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729450" y="1322450"/>
            <a:ext cx="76884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</a:t>
            </a:r>
            <a:r>
              <a:rPr lang="uk-UA" u="sng">
                <a:solidFill>
                  <a:schemeClr val="hlink"/>
                </a:solidFill>
                <a:hlinkClick r:id="rId3"/>
              </a:rPr>
              <a:t>http://activities.quickmindsapps.es/Games%204/index.html?SCB/0/0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посиланням, виберіть тему 1 та виконайте декілька вправ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