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WRlINkbFC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Appearance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https://youtu.be/WRlINkbFCpY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