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e8de6c6b9c4138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e8de6c6b9c4138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5" name="Google Shape;105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09" name="Google Shape;109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2" name="Google Shape;112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" name="Google Shape;118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9" name="Google Shape;119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3" name="Google Shape;123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" name="Google Shape;126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7" name="Google Shape;127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30" name="Google Shape;130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2" name="Google Shape;132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5" name="Google Shape;135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6" name="Google Shape;136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" name="Google Shape;138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39" name="Google Shape;139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" name="Google Shape;142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43" name="Google Shape;143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" name="Google Shape;145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46" name="Google Shape;146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7" name="Google Shape;147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50" name="Google Shape;150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" name="Google Shape;153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6" name="Google Shape;156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57" name="Google Shape;157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60" name="Google Shape;160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1" name="Google Shape;161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62" name="Google Shape;162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65" name="Google Shape;165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68" name="Google Shape;168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0" name="Google Shape;170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1" name="Google Shape;171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2" name="Google Shape;172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1" name="Google Shape;101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x2L-AbxlUOI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Зовнішність. Лицар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Appearance.  The Knight </a:t>
            </a:r>
            <a:endParaRPr/>
          </a:p>
        </p:txBody>
      </p:sp>
      <p:sp>
        <p:nvSpPr>
          <p:cNvPr id="180" name="Google Shape;180;p13"/>
          <p:cNvSpPr txBox="1"/>
          <p:nvPr>
            <p:ph idx="1" type="subTitle"/>
          </p:nvPr>
        </p:nvSpPr>
        <p:spPr>
          <a:xfrm>
            <a:off x="729625" y="3172900"/>
            <a:ext cx="7688100" cy="14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https://youtu.be/x2L-AbxlUOI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/>
          <p:nvPr>
            <p:ph type="title"/>
          </p:nvPr>
        </p:nvSpPr>
        <p:spPr>
          <a:xfrm>
            <a:off x="729450" y="392025"/>
            <a:ext cx="7688400" cy="9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14"/>
          <p:cNvPicPr preferRelativeResize="0"/>
          <p:nvPr/>
        </p:nvPicPr>
        <p:blipFill rotWithShape="1">
          <a:blip r:embed="rId3">
            <a:alphaModFix/>
          </a:blip>
          <a:srcRect b="80671" l="28550" r="27701" t="0"/>
          <a:stretch/>
        </p:blipFill>
        <p:spPr>
          <a:xfrm>
            <a:off x="1219794" y="1693307"/>
            <a:ext cx="7198050" cy="321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