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B72PFfOL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Зовнішність. Лицар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Appearance. The Knight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2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https://youtu.be/wB72PFfOLsk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