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d303a00611009c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d303a00611009c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g4e35eKXhmg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Музеї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Museums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311700" y="2834125"/>
            <a:ext cx="8520600" cy="133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https://youtu.be/g4e35eKXhmg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type="title"/>
          </p:nvPr>
        </p:nvSpPr>
        <p:spPr>
          <a:xfrm>
            <a:off x="729450" y="356625"/>
            <a:ext cx="7688400" cy="76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 читати вправу 1</a:t>
            </a:r>
            <a:endParaRPr/>
          </a:p>
        </p:txBody>
      </p:sp>
      <p:pic>
        <p:nvPicPr>
          <p:cNvPr id="93" name="Google Shape;93;p14"/>
          <p:cNvPicPr preferRelativeResize="0"/>
          <p:nvPr/>
        </p:nvPicPr>
        <p:blipFill rotWithShape="1">
          <a:blip r:embed="rId3">
            <a:alphaModFix/>
          </a:blip>
          <a:srcRect b="34710" l="5726" r="34496" t="5566"/>
          <a:stretch/>
        </p:blipFill>
        <p:spPr>
          <a:xfrm>
            <a:off x="1827082" y="1469982"/>
            <a:ext cx="4521802" cy="282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