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QlN-60Nyi2o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Музеї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Museums 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5" y="3172900"/>
            <a:ext cx="7688100" cy="11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https://youtu.be/QlN-60Nyi2o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