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7e733d23250e8178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7e733d23250e8178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08e8ghiYBi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Leisure time 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85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https://youtu.be/08e8ghiYBiU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uk-UA"/>
              <a:t>Скласти 5 речень з модальним дієсловом </a:t>
            </a:r>
            <a:r>
              <a:rPr lang="uk-UA" u="sng"/>
              <a:t>can </a:t>
            </a:r>
            <a:r>
              <a:rPr lang="uk-UA"/>
              <a:t>- могти</a:t>
            </a:r>
            <a:endParaRPr u="sng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