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46d388505250b7eb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46d388505250b7eb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ilWHR0Hwlqc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Частини тіла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Parts of the body 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85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https://youtu.be/ilWHR0Hwlqc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вивчити слова </a:t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 rotWithShape="1">
          <a:blip r:embed="rId3">
            <a:alphaModFix/>
          </a:blip>
          <a:srcRect b="33606" l="15871" r="45966" t="3269"/>
          <a:stretch/>
        </p:blipFill>
        <p:spPr>
          <a:xfrm>
            <a:off x="2519303" y="1468825"/>
            <a:ext cx="3140674" cy="324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