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FWFIxeVxmNw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What can we do?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Що ми вміємо робити?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85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https://youtu.be/FWFIxeVxmNw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