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3d8c870306f7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3d8c870306f7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n1BTSfVLTeE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Вечірка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https://youtu.be/n1BTSfVLTeE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 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10081" l="7981" r="5265" t="5976"/>
          <a:stretch/>
        </p:blipFill>
        <p:spPr>
          <a:xfrm>
            <a:off x="1362125" y="1117525"/>
            <a:ext cx="6298502" cy="380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