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73SmnP2WW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Запрошення на вечірку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797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https://youtu.be/73SmnP2WWOs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