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QE8sAxJ4Y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Запрошення на вечірку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Party invitation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https://youtu.be/QQE8sAxJ4Ys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