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" name="Google Shape;76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7" name="Google Shape;77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" name="Google Shape;81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Google Shape;83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84" name="Google Shape;84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Google Shape;88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89" name="Google Shape;89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0" name="Google Shape;90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1" name="Google Shape;91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2" name="Google Shape;9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5" name="Google Shape;9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Google Shape;97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98" name="Google Shape;98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9" name="Google Shape;99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0" name="Google Shape;10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107" name="Google Shape;107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8" name="Google Shape;108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" name="Google Shape;10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0" name="Google Shape;11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113" name="Google Shape;11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" name="Google Shape;115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116" name="Google Shape;11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7" name="Google Shape;11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8" name="Google Shape;11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0" name="Google Shape;70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71" name="Google Shape;71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I8sFO12T38c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Свята в США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Holidays in the USA</a:t>
            </a:r>
            <a:endParaRPr/>
          </a:p>
        </p:txBody>
      </p:sp>
      <p:sp>
        <p:nvSpPr>
          <p:cNvPr id="126" name="Google Shape;126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85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https://youtu.be/I8sFO12T38c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