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Ka3vwtV5jI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Свята в Україні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Holidays in Ukraine 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https://youtu.be/Ka3vwtV5jIw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