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4e7487ed32d09856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4e7487ed32d09856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kA5QsXyFHdw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Мій сніданок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My breakfast 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https://youtu.be/kA5QsXyFHdw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з 8.40хв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1888675" y="645725"/>
            <a:ext cx="5377500" cy="73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</a:t>
            </a:r>
            <a:endParaRPr/>
          </a:p>
        </p:txBody>
      </p:sp>
      <p:pic>
        <p:nvPicPr>
          <p:cNvPr id="135" name="Google Shape;135;p14"/>
          <p:cNvPicPr preferRelativeResize="0"/>
          <p:nvPr/>
        </p:nvPicPr>
        <p:blipFill rotWithShape="1">
          <a:blip r:embed="rId3">
            <a:alphaModFix/>
          </a:blip>
          <a:srcRect b="23042" l="24693" r="26234" t="38205"/>
          <a:stretch/>
        </p:blipFill>
        <p:spPr>
          <a:xfrm>
            <a:off x="2068028" y="2068501"/>
            <a:ext cx="5198150" cy="256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