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dMGUKnbLcD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 обіду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Time for dinner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https://youtu.be/dMGUKnbLcD4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до 6.50хв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