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7cfd4b38cd4b9c5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7cfd4b38cd4b9c5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dMGUKnbLcD4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 обід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For dinner 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https://youtu.be/dMGUKnbLcD4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6.50 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1888675" y="685125"/>
            <a:ext cx="5377500" cy="115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 </a:t>
            </a:r>
            <a:endParaRPr/>
          </a:p>
        </p:txBody>
      </p:sp>
      <p:pic>
        <p:nvPicPr>
          <p:cNvPr id="135" name="Google Shape;135;p14"/>
          <p:cNvPicPr preferRelativeResize="0"/>
          <p:nvPr/>
        </p:nvPicPr>
        <p:blipFill rotWithShape="1">
          <a:blip r:embed="rId3">
            <a:alphaModFix/>
          </a:blip>
          <a:srcRect b="20996" l="23794" r="22963" t="53260"/>
          <a:stretch/>
        </p:blipFill>
        <p:spPr>
          <a:xfrm>
            <a:off x="1698187" y="2341663"/>
            <a:ext cx="5758474" cy="1740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