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N07oE1BSlm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Приготування їжі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https://youtu.be/N07oE1BSlmI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перегляньте відеоурок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