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1750a9c9bab503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1750a9c9bab503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ITUYbY5DxZw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Українська кухня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https://youtu.be/ITUYbY5DxZw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вивчити слова вправа 1,2 ст.69-70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