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RnuzOyF2oF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Страви в Україні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5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10.17хв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https://youtu.be/RnuzOyF2oFU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