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nuzOyF2oF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Улюблені страви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4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10.17хв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https://youtu.be/RnuzOyF2oFU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