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709fbc21ef01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e709fbc21ef01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Bw9eyQoJU4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Спорт у нашому житті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https://youtu.be/BBw9eyQoJU4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0777" l="4418" r="31077" t="26231"/>
          <a:stretch/>
        </p:blipFill>
        <p:spPr>
          <a:xfrm>
            <a:off x="1273556" y="2042402"/>
            <a:ext cx="6272275" cy="20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