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1863752f30174627_1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1863752f30174627_1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WH1iH_U-qKo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Повсякденне життя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Everyday life </a:t>
            </a:r>
            <a:endParaRPr/>
          </a:p>
        </p:txBody>
      </p:sp>
      <p:sp>
        <p:nvSpPr>
          <p:cNvPr id="86" name="Google Shape;86;p13"/>
          <p:cNvSpPr txBox="1"/>
          <p:nvPr>
            <p:ph idx="1" type="subTitle"/>
          </p:nvPr>
        </p:nvSpPr>
        <p:spPr>
          <a:xfrm>
            <a:off x="507050" y="2715945"/>
            <a:ext cx="8313300" cy="113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https://youtu.be/WH1iH_U-qKo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Домашня робота:</a:t>
            </a:r>
            <a:endParaRPr/>
          </a:p>
        </p:txBody>
      </p:sp>
      <p:sp>
        <p:nvSpPr>
          <p:cNvPr id="92" name="Google Shape;92;p1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3" name="Google Shape;93;p14"/>
          <p:cNvPicPr preferRelativeResize="0"/>
          <p:nvPr/>
        </p:nvPicPr>
        <p:blipFill rotWithShape="1">
          <a:blip r:embed="rId3">
            <a:alphaModFix/>
          </a:blip>
          <a:srcRect b="31578" l="30419" r="28501" t="30419"/>
          <a:stretch/>
        </p:blipFill>
        <p:spPr>
          <a:xfrm>
            <a:off x="1779225" y="1229875"/>
            <a:ext cx="5775518" cy="333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