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3e4a1ee06f2f4b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3e4a1ee06f2f4b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7vOmo1ddZ3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звичайний день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typical day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9"/>
            <a:ext cx="82221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https://youtu.be/7vOmo1ddZ3g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Переглянути відеоурок з 10 хв.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598100" y="688050"/>
            <a:ext cx="7974000" cy="9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 ст.61</a:t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48502" l="39428" r="38910" t="24952"/>
          <a:stretch/>
        </p:blipFill>
        <p:spPr>
          <a:xfrm>
            <a:off x="2221336" y="1882119"/>
            <a:ext cx="4164374" cy="318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