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ff4905e2d83b96f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ff4905e2d83b96f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03" name="Google Shape;103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" name="Google Shape;108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3" name="Google Shape;113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" name="Google Shape;118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9" name="Google Shape;119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122" name="Google Shape;122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7" name="Google Shape;127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8" name="Google Shape;128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9" name="Google Shape;129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2" name="Google Shape;132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3" name="Google Shape;133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4" name="Google Shape;134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7" name="Google Shape;137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0" name="Google Shape;140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1" name="Google Shape;141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44" name="Google Shape;144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9" name="Google Shape;149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0" name="Google Shape;150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3" name="Google Shape;15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4" name="Google Shape;154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5" name="Google Shape;155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56" name="Google Shape;15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7" name="Google Shape;157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60" name="Google Shape;160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63" name="Google Shape;163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8" name="Google Shape;168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9" name="Google Shape;169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0" name="Google Shape;170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99" name="Google Shape;99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0" name="Google Shape;100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9NlpAAYCnf4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Все про їжу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All about food </a:t>
            </a:r>
            <a:endParaRPr/>
          </a:p>
        </p:txBody>
      </p:sp>
      <p:sp>
        <p:nvSpPr>
          <p:cNvPr id="178" name="Google Shape;178;p13"/>
          <p:cNvSpPr txBox="1"/>
          <p:nvPr>
            <p:ph idx="1" type="subTitle"/>
          </p:nvPr>
        </p:nvSpPr>
        <p:spPr>
          <a:xfrm>
            <a:off x="598100" y="2715946"/>
            <a:ext cx="8222100" cy="11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https://youtu.be/9NlpAAYCnf4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до 12.50хв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4"/>
          <p:cNvSpPr txBox="1"/>
          <p:nvPr>
            <p:ph type="title"/>
          </p:nvPr>
        </p:nvSpPr>
        <p:spPr>
          <a:xfrm>
            <a:off x="598100" y="494578"/>
            <a:ext cx="8222100" cy="120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Вправа 1, ст.64 (чит,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перекладати</a:t>
            </a:r>
            <a:endParaRPr/>
          </a:p>
        </p:txBody>
      </p:sp>
      <p:pic>
        <p:nvPicPr>
          <p:cNvPr id="184" name="Google Shape;184;p14"/>
          <p:cNvPicPr preferRelativeResize="0"/>
          <p:nvPr/>
        </p:nvPicPr>
        <p:blipFill rotWithShape="1">
          <a:blip r:embed="rId3">
            <a:alphaModFix/>
          </a:blip>
          <a:srcRect b="28197" l="37616" r="38020" t="16522"/>
          <a:stretch/>
        </p:blipFill>
        <p:spPr>
          <a:xfrm>
            <a:off x="6014150" y="0"/>
            <a:ext cx="3129850" cy="4438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