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9NlpAAYCnf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Здорова їжа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Healthy food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834125"/>
            <a:ext cx="8520600" cy="16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12.50 хв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https://youtu.be/9NlpAAYCnf4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