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Z9QCt1s12b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Готуємо їжу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https://youtu.be/Z9QCt1s12bI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