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d192837388fcd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d192837388fcd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7xHKFNA5OSI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кухні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https://youtu.be/7xHKFNA5OSI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1350"/>
            <a:ext cx="8520600" cy="57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8818" l="38895" r="38750" t="48264"/>
          <a:stretch/>
        </p:blipFill>
        <p:spPr>
          <a:xfrm>
            <a:off x="2076351" y="1495300"/>
            <a:ext cx="5083373" cy="325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