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BEqRL7GjDK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Обід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https://youtu.be/BEqRL7GjDK0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