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21b78b2a5c81ce1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21b78b2a5c81ce1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7007735" y="3176888"/>
            <a:ext cx="562200" cy="0"/>
          </a:xfrm>
          <a:prstGeom prst="straightConnector1">
            <a:avLst/>
          </a:prstGeom>
          <a:noFill/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" name="Google Shape;11;p2"/>
          <p:cNvCxnSpPr/>
          <p:nvPr/>
        </p:nvCxnSpPr>
        <p:spPr>
          <a:xfrm>
            <a:off x="1575035" y="3158252"/>
            <a:ext cx="562200" cy="0"/>
          </a:xfrm>
          <a:prstGeom prst="straightConnector1">
            <a:avLst/>
          </a:prstGeom>
          <a:noFill/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12" name="Google Shape;12;p2"/>
          <p:cNvGrpSpPr/>
          <p:nvPr/>
        </p:nvGrpSpPr>
        <p:grpSpPr>
          <a:xfrm>
            <a:off x="1004144" y="1022025"/>
            <a:ext cx="7136668" cy="152400"/>
            <a:chOff x="1346429" y="1011300"/>
            <a:chExt cx="6452100" cy="152400"/>
          </a:xfrm>
        </p:grpSpPr>
        <p:cxnSp>
          <p:nvCxnSpPr>
            <p:cNvPr id="13" name="Google Shape;13;p2"/>
            <p:cNvCxnSpPr/>
            <p:nvPr/>
          </p:nvCxnSpPr>
          <p:spPr>
            <a:xfrm rot="10800000">
              <a:off x="1346429" y="1011300"/>
              <a:ext cx="6452100" cy="0"/>
            </a:xfrm>
            <a:prstGeom prst="straightConnector1">
              <a:avLst/>
            </a:prstGeom>
            <a:noFill/>
            <a:ln cap="flat" cmpd="sng" w="762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4" name="Google Shape;14;p2"/>
            <p:cNvCxnSpPr/>
            <p:nvPr/>
          </p:nvCxnSpPr>
          <p:spPr>
            <a:xfrm rot="10800000">
              <a:off x="1346429" y="1163700"/>
              <a:ext cx="64521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grpSp>
        <p:nvGrpSpPr>
          <p:cNvPr id="15" name="Google Shape;15;p2"/>
          <p:cNvGrpSpPr/>
          <p:nvPr/>
        </p:nvGrpSpPr>
        <p:grpSpPr>
          <a:xfrm>
            <a:off x="1004151" y="3969100"/>
            <a:ext cx="7136668" cy="152400"/>
            <a:chOff x="1346435" y="3969088"/>
            <a:chExt cx="6452100" cy="152400"/>
          </a:xfrm>
        </p:grpSpPr>
        <p:cxnSp>
          <p:nvCxnSpPr>
            <p:cNvPr id="16" name="Google Shape;16;p2"/>
            <p:cNvCxnSpPr/>
            <p:nvPr/>
          </p:nvCxnSpPr>
          <p:spPr>
            <a:xfrm>
              <a:off x="1346435" y="4121488"/>
              <a:ext cx="6452100" cy="0"/>
            </a:xfrm>
            <a:prstGeom prst="straightConnector1">
              <a:avLst/>
            </a:prstGeom>
            <a:noFill/>
            <a:ln cap="flat" cmpd="sng" w="762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7" name="Google Shape;17;p2"/>
            <p:cNvCxnSpPr/>
            <p:nvPr/>
          </p:nvCxnSpPr>
          <p:spPr>
            <a:xfrm>
              <a:off x="1346435" y="3969088"/>
              <a:ext cx="64521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18" name="Google Shape;18;p2"/>
          <p:cNvSpPr txBox="1"/>
          <p:nvPr>
            <p:ph type="ctrTitle"/>
          </p:nvPr>
        </p:nvSpPr>
        <p:spPr>
          <a:xfrm>
            <a:off x="1004150" y="1751764"/>
            <a:ext cx="7136700" cy="102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19" name="Google Shape;19;p2"/>
          <p:cNvSpPr txBox="1"/>
          <p:nvPr>
            <p:ph idx="1" type="subTitle"/>
          </p:nvPr>
        </p:nvSpPr>
        <p:spPr>
          <a:xfrm>
            <a:off x="2137225" y="2850039"/>
            <a:ext cx="4870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/>
          <p:nvPr/>
        </p:nvSpPr>
        <p:spPr>
          <a:xfrm>
            <a:off x="-50" y="2571900"/>
            <a:ext cx="9144000" cy="2571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p3"/>
          <p:cNvSpPr txBox="1"/>
          <p:nvPr>
            <p:ph type="title"/>
          </p:nvPr>
        </p:nvSpPr>
        <p:spPr>
          <a:xfrm>
            <a:off x="311700" y="814800"/>
            <a:ext cx="8571300" cy="94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Google Shape;27;p4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" type="body"/>
          </p:nvPr>
        </p:nvSpPr>
        <p:spPr>
          <a:xfrm>
            <a:off x="311700" y="1266175"/>
            <a:ext cx="39999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3" name="Google Shape;33;p5"/>
          <p:cNvSpPr txBox="1"/>
          <p:nvPr>
            <p:ph idx="2" type="body"/>
          </p:nvPr>
        </p:nvSpPr>
        <p:spPr>
          <a:xfrm>
            <a:off x="4832400" y="1266175"/>
            <a:ext cx="39999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6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0" name="Google Shape;4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accent6"/>
        </a:solidFill>
      </p:bgPr>
    </p:bg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/>
          <p:nvPr>
            <p:ph type="title"/>
          </p:nvPr>
        </p:nvSpPr>
        <p:spPr>
          <a:xfrm>
            <a:off x="490250" y="526350"/>
            <a:ext cx="56136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4" name="Google Shape;4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7" name="Google Shape;47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8" name="Google Shape;48;p9"/>
          <p:cNvSpPr txBox="1"/>
          <p:nvPr>
            <p:ph type="title"/>
          </p:nvPr>
        </p:nvSpPr>
        <p:spPr>
          <a:xfrm>
            <a:off x="265500" y="1039675"/>
            <a:ext cx="4045200" cy="1675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9" name="Google Shape;49;p9"/>
          <p:cNvSpPr txBox="1"/>
          <p:nvPr>
            <p:ph idx="1" type="subTitle"/>
          </p:nvPr>
        </p:nvSpPr>
        <p:spPr>
          <a:xfrm>
            <a:off x="265500" y="27268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0" name="Google Shape;50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/>
          <p:nvPr>
            <p:ph idx="1" type="body"/>
          </p:nvPr>
        </p:nvSpPr>
        <p:spPr>
          <a:xfrm>
            <a:off x="311700" y="42307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 Narrow"/>
              <a:buNone/>
              <a:defRPr sz="2400">
                <a:latin typeface="PT Sans Narrow"/>
                <a:ea typeface="PT Sans Narrow"/>
                <a:cs typeface="PT Sans Narrow"/>
                <a:sym typeface="PT Sans Narrow"/>
              </a:defRPr>
            </a:lvl1pPr>
          </a:lstStyle>
          <a:p/>
        </p:txBody>
      </p:sp>
      <p:sp>
        <p:nvSpPr>
          <p:cNvPr id="54" name="Google Shape;5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1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1"/>
          <p:cNvSpPr txBox="1"/>
          <p:nvPr>
            <p:ph hasCustomPrompt="1" type="title"/>
          </p:nvPr>
        </p:nvSpPr>
        <p:spPr>
          <a:xfrm>
            <a:off x="311700" y="1304850"/>
            <a:ext cx="85206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8" name="Google Shape;58;p11"/>
          <p:cNvSpPr txBox="1"/>
          <p:nvPr>
            <p:ph idx="1" type="body"/>
          </p:nvPr>
        </p:nvSpPr>
        <p:spPr>
          <a:xfrm>
            <a:off x="311700" y="2995650"/>
            <a:ext cx="85206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9" name="Google Shape;5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tropic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lnSpcReduction="10000"/>
          </a:bodyPr>
          <a:lstStyle>
            <a:lvl1pPr lvl="0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LwUqcX3KdK0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3"/>
          <p:cNvSpPr txBox="1"/>
          <p:nvPr>
            <p:ph type="ctrTitle"/>
          </p:nvPr>
        </p:nvSpPr>
        <p:spPr>
          <a:xfrm>
            <a:off x="1004150" y="1751764"/>
            <a:ext cx="7136700" cy="102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Інтернет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The Internet </a:t>
            </a:r>
            <a:endParaRPr/>
          </a:p>
        </p:txBody>
      </p:sp>
      <p:sp>
        <p:nvSpPr>
          <p:cNvPr id="67" name="Google Shape;67;p13"/>
          <p:cNvSpPr txBox="1"/>
          <p:nvPr>
            <p:ph idx="1" type="subTitle"/>
          </p:nvPr>
        </p:nvSpPr>
        <p:spPr>
          <a:xfrm>
            <a:off x="2137225" y="2850039"/>
            <a:ext cx="4870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625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https://youtu.be/LwUqcX3KdK0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Перейдіть за посиланням та перегляньте відеоурок 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4"/>
          <p:cNvSpPr txBox="1"/>
          <p:nvPr>
            <p:ph type="title"/>
          </p:nvPr>
        </p:nvSpPr>
        <p:spPr>
          <a:xfrm>
            <a:off x="311700" y="814800"/>
            <a:ext cx="8571300" cy="94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Домашня робота: вправа 5, ст. 76</a:t>
            </a:r>
            <a:endParaRPr/>
          </a:p>
        </p:txBody>
      </p:sp>
      <p:pic>
        <p:nvPicPr>
          <p:cNvPr id="73" name="Google Shape;73;p14"/>
          <p:cNvPicPr preferRelativeResize="0"/>
          <p:nvPr/>
        </p:nvPicPr>
        <p:blipFill rotWithShape="1">
          <a:blip r:embed="rId3">
            <a:alphaModFix/>
          </a:blip>
          <a:srcRect b="37826" l="32351" r="31297" t="34731"/>
          <a:stretch/>
        </p:blipFill>
        <p:spPr>
          <a:xfrm>
            <a:off x="982622" y="1756798"/>
            <a:ext cx="6589301" cy="3109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ropic">
  <a:themeElements>
    <a:clrScheme name="Tropic">
      <a:dk1>
        <a:srgbClr val="A1E8D9"/>
      </a:dk1>
      <a:lt1>
        <a:srgbClr val="FFFFFF"/>
      </a:lt1>
      <a:dk2>
        <a:srgbClr val="695D46"/>
      </a:dk2>
      <a:lt2>
        <a:srgbClr val="B3A77D"/>
      </a:lt2>
      <a:accent1>
        <a:srgbClr val="EF6C00"/>
      </a:accent1>
      <a:accent2>
        <a:srgbClr val="CE93D8"/>
      </a:accent2>
      <a:accent3>
        <a:srgbClr val="4DB6AC"/>
      </a:accent3>
      <a:accent4>
        <a:srgbClr val="FF9800"/>
      </a:accent4>
      <a:accent5>
        <a:srgbClr val="009668"/>
      </a:accent5>
      <a:accent6>
        <a:srgbClr val="EEFF41"/>
      </a:accent6>
      <a:hlink>
        <a:srgbClr val="009668"/>
      </a:hlink>
      <a:folHlink>
        <a:srgbClr val="00966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