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7fdf7632ccb87f17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7fdf7632ccb87f17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Google Shape;83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4" name="Google Shape;84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85" name="Google Shape;85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86" name="Google Shape;86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7" name="Google Shape;87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88" name="Google Shape;88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89" name="Google Shape;89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0" name="Google Shape;90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91" name="Google Shape;91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92" name="Google Shape;92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7" name="Google Shape;9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01" name="Google Shape;101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2" name="Google Shape;10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05" name="Google Shape;105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6" name="Google Shape;106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7" name="Google Shape;10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10" name="Google Shape;11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3" name="Google Shape;11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4" name="Google Shape;11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7" name="Google Shape;11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0" name="Google Shape;12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1" name="Google Shape;121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2" name="Google Shape;122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3" name="Google Shape;12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4" name="Google Shape;12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127" name="Google Shape;12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1" name="Google Shape;131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2" name="Google Shape;13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80" name="Google Shape;80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1" name="Google Shape;81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jw7WwgnNDU0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Твій онлайн партнер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Your online partner </a:t>
            </a:r>
            <a:endParaRPr/>
          </a:p>
        </p:txBody>
      </p:sp>
      <p:sp>
        <p:nvSpPr>
          <p:cNvPr id="140" name="Google Shape;140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https://youtu.be/jw7WwgnNDU0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до 24.40 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4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7, ст. 82</a:t>
            </a:r>
            <a:endParaRPr/>
          </a:p>
        </p:txBody>
      </p:sp>
      <p:pic>
        <p:nvPicPr>
          <p:cNvPr id="146" name="Google Shape;146;p14"/>
          <p:cNvPicPr preferRelativeResize="0"/>
          <p:nvPr/>
        </p:nvPicPr>
        <p:blipFill rotWithShape="1">
          <a:blip r:embed="rId3">
            <a:alphaModFix/>
          </a:blip>
          <a:srcRect b="44209" l="31545" r="31696" t="31469"/>
          <a:stretch/>
        </p:blipFill>
        <p:spPr>
          <a:xfrm>
            <a:off x="1120427" y="1854953"/>
            <a:ext cx="5925974" cy="245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