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3feb36d2d9b06ff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3feb36d2d9b06ff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jw7WwgnNDU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Масмедіа у нашому житті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Mass media in our life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24.40хв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https://youtu.be/jw7WwgnNDU0</a:t>
            </a:r>
            <a:r>
              <a:rPr lang="uk-UA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1, ст. 82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50556" l="31354" r="31543" t="21500"/>
          <a:stretch/>
        </p:blipFill>
        <p:spPr>
          <a:xfrm>
            <a:off x="1698525" y="1756800"/>
            <a:ext cx="5506651" cy="259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