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liveworksheets.com/km1403166e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Моя улюблена телепередача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My favourite TV show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https://www.liveworksheets.com/km1403166ey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виконайте завдання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